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</p:sldIdLst>
  <p:sldSz cx="9144000" cy="5143500" type="screen16x9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40404"/>
        </a:solidFill>
        <a:effectLst/>
        <a:uFillTx/>
        <a:latin typeface="+mj-lt"/>
        <a:ea typeface="+mj-ea"/>
        <a:cs typeface="+mj-cs"/>
        <a:sym typeface="Arial"/>
      </a:defRPr>
    </a:lvl1pPr>
    <a:lvl2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40404"/>
        </a:solidFill>
        <a:effectLst/>
        <a:uFillTx/>
        <a:latin typeface="+mj-lt"/>
        <a:ea typeface="+mj-ea"/>
        <a:cs typeface="+mj-cs"/>
        <a:sym typeface="Arial"/>
      </a:defRPr>
    </a:lvl2pPr>
    <a:lvl3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40404"/>
        </a:solidFill>
        <a:effectLst/>
        <a:uFillTx/>
        <a:latin typeface="+mj-lt"/>
        <a:ea typeface="+mj-ea"/>
        <a:cs typeface="+mj-cs"/>
        <a:sym typeface="Arial"/>
      </a:defRPr>
    </a:lvl3pPr>
    <a:lvl4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40404"/>
        </a:solidFill>
        <a:effectLst/>
        <a:uFillTx/>
        <a:latin typeface="+mj-lt"/>
        <a:ea typeface="+mj-ea"/>
        <a:cs typeface="+mj-cs"/>
        <a:sym typeface="Arial"/>
      </a:defRPr>
    </a:lvl4pPr>
    <a:lvl5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40404"/>
        </a:solidFill>
        <a:effectLst/>
        <a:uFillTx/>
        <a:latin typeface="+mj-lt"/>
        <a:ea typeface="+mj-ea"/>
        <a:cs typeface="+mj-cs"/>
        <a:sym typeface="Arial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40404"/>
        </a:solidFill>
        <a:effectLst/>
        <a:uFillTx/>
        <a:latin typeface="+mj-lt"/>
        <a:ea typeface="+mj-ea"/>
        <a:cs typeface="+mj-cs"/>
        <a:sym typeface="Arial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40404"/>
        </a:solidFill>
        <a:effectLst/>
        <a:uFillTx/>
        <a:latin typeface="+mj-lt"/>
        <a:ea typeface="+mj-ea"/>
        <a:cs typeface="+mj-cs"/>
        <a:sym typeface="Arial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40404"/>
        </a:solidFill>
        <a:effectLst/>
        <a:uFillTx/>
        <a:latin typeface="+mj-lt"/>
        <a:ea typeface="+mj-ea"/>
        <a:cs typeface="+mj-cs"/>
        <a:sym typeface="Arial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40404"/>
        </a:solidFill>
        <a:effectLst/>
        <a:uFillTx/>
        <a:latin typeface="+mj-lt"/>
        <a:ea typeface="+mj-ea"/>
        <a:cs typeface="+mj-cs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9525" cap="flat">
              <a:solidFill>
                <a:srgbClr val="9E9E9E"/>
              </a:solidFill>
              <a:prstDash val="solid"/>
              <a:round/>
            </a:ln>
          </a:left>
          <a:right>
            <a:ln w="9525" cap="flat">
              <a:solidFill>
                <a:srgbClr val="9E9E9E"/>
              </a:solidFill>
              <a:prstDash val="solid"/>
              <a:round/>
            </a:ln>
          </a:right>
          <a:top>
            <a:ln w="9525" cap="flat">
              <a:solidFill>
                <a:srgbClr val="9E9E9E"/>
              </a:solidFill>
              <a:prstDash val="solid"/>
              <a:round/>
            </a:ln>
          </a:top>
          <a:bottom>
            <a:ln w="9525" cap="flat">
              <a:solidFill>
                <a:srgbClr val="9E9E9E"/>
              </a:solidFill>
              <a:prstDash val="solid"/>
              <a:round/>
            </a:ln>
          </a:bottom>
          <a:insideH>
            <a:ln w="9525" cap="flat">
              <a:solidFill>
                <a:srgbClr val="9E9E9E"/>
              </a:solidFill>
              <a:prstDash val="solid"/>
              <a:round/>
            </a:ln>
          </a:insideH>
          <a:insideV>
            <a:ln w="9525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ff" i="off">
        <a:fontRef idx="major">
          <a:srgbClr val="000000"/>
        </a:fontRef>
        <a:srgbClr val="000000"/>
      </a:tcTxStyle>
      <a:tcStyle>
        <a:tcBdr>
          <a:left>
            <a:ln w="9525" cap="flat">
              <a:solidFill>
                <a:srgbClr val="9E9E9E"/>
              </a:solidFill>
              <a:prstDash val="solid"/>
              <a:round/>
            </a:ln>
          </a:left>
          <a:right>
            <a:ln w="9525" cap="flat">
              <a:solidFill>
                <a:srgbClr val="9E9E9E"/>
              </a:solidFill>
              <a:prstDash val="solid"/>
              <a:round/>
            </a:ln>
          </a:right>
          <a:top>
            <a:ln w="9525" cap="flat">
              <a:solidFill>
                <a:srgbClr val="9E9E9E"/>
              </a:solidFill>
              <a:prstDash val="solid"/>
              <a:round/>
            </a:ln>
          </a:top>
          <a:bottom>
            <a:ln w="9525" cap="flat">
              <a:solidFill>
                <a:srgbClr val="9E9E9E"/>
              </a:solidFill>
              <a:prstDash val="solid"/>
              <a:round/>
            </a:ln>
          </a:bottom>
          <a:insideH>
            <a:ln w="9525" cap="flat">
              <a:solidFill>
                <a:srgbClr val="9E9E9E"/>
              </a:solidFill>
              <a:prstDash val="solid"/>
              <a:round/>
            </a:ln>
          </a:insideH>
          <a:insideV>
            <a:ln w="9525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firstCol>
    <a:lastRow>
      <a:tcTxStyle b="off" i="off">
        <a:fontRef idx="major">
          <a:srgbClr val="000000"/>
        </a:fontRef>
        <a:srgbClr val="000000"/>
      </a:tcTxStyle>
      <a:tcStyle>
        <a:tcBdr>
          <a:left>
            <a:ln w="9525" cap="flat">
              <a:solidFill>
                <a:srgbClr val="9E9E9E"/>
              </a:solidFill>
              <a:prstDash val="solid"/>
              <a:round/>
            </a:ln>
          </a:left>
          <a:right>
            <a:ln w="9525" cap="flat">
              <a:solidFill>
                <a:srgbClr val="9E9E9E"/>
              </a:solidFill>
              <a:prstDash val="solid"/>
              <a:round/>
            </a:ln>
          </a:right>
          <a:top>
            <a:ln w="9525" cap="flat">
              <a:solidFill>
                <a:srgbClr val="9E9E9E"/>
              </a:solidFill>
              <a:prstDash val="solid"/>
              <a:round/>
            </a:ln>
          </a:top>
          <a:bottom>
            <a:ln w="9525" cap="flat">
              <a:solidFill>
                <a:srgbClr val="9E9E9E"/>
              </a:solidFill>
              <a:prstDash val="solid"/>
              <a:round/>
            </a:ln>
          </a:bottom>
          <a:insideH>
            <a:ln w="9525" cap="flat">
              <a:solidFill>
                <a:srgbClr val="9E9E9E"/>
              </a:solidFill>
              <a:prstDash val="solid"/>
              <a:round/>
            </a:ln>
          </a:insideH>
          <a:insideV>
            <a:ln w="9525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ff" i="off">
        <a:fontRef idx="major">
          <a:srgbClr val="000000"/>
        </a:fontRef>
        <a:srgbClr val="000000"/>
      </a:tcTxStyle>
      <a:tcStyle>
        <a:tcBdr>
          <a:left>
            <a:ln w="9525" cap="flat">
              <a:solidFill>
                <a:srgbClr val="9E9E9E"/>
              </a:solidFill>
              <a:prstDash val="solid"/>
              <a:round/>
            </a:ln>
          </a:left>
          <a:right>
            <a:ln w="9525" cap="flat">
              <a:solidFill>
                <a:srgbClr val="9E9E9E"/>
              </a:solidFill>
              <a:prstDash val="solid"/>
              <a:round/>
            </a:ln>
          </a:right>
          <a:top>
            <a:ln w="9525" cap="flat">
              <a:solidFill>
                <a:srgbClr val="9E9E9E"/>
              </a:solidFill>
              <a:prstDash val="solid"/>
              <a:round/>
            </a:ln>
          </a:top>
          <a:bottom>
            <a:ln w="9525" cap="flat">
              <a:solidFill>
                <a:srgbClr val="9E9E9E"/>
              </a:solidFill>
              <a:prstDash val="solid"/>
              <a:round/>
            </a:ln>
          </a:bottom>
          <a:insideH>
            <a:ln w="9525" cap="flat">
              <a:solidFill>
                <a:srgbClr val="9E9E9E"/>
              </a:solidFill>
              <a:prstDash val="solid"/>
              <a:round/>
            </a:ln>
          </a:insideH>
          <a:insideV>
            <a:ln w="9525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ajor">
          <a:srgbClr val="040404"/>
        </a:fontRef>
        <a:srgbClr val="040404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FE7"/>
          </a:solidFill>
        </a:fill>
      </a:tcStyle>
    </a:wholeTbl>
    <a:band2H>
      <a:tcTxStyle/>
      <a:tcStyle>
        <a:tcBdr/>
        <a:fill>
          <a:solidFill>
            <a:srgbClr val="E7E9F4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40404"/>
        </a:fontRef>
        <a:srgbClr val="040404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6CDD1"/>
          </a:solidFill>
        </a:fill>
      </a:tcStyle>
    </a:wholeTbl>
    <a:band2H>
      <a:tcTxStyle/>
      <a:tcStyle>
        <a:tcBdr/>
        <a:fill>
          <a:solidFill>
            <a:srgbClr val="FBE8EA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40404"/>
        </a:fontRef>
        <a:srgbClr val="040404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FE7"/>
          </a:solidFill>
        </a:fill>
      </a:tcStyle>
    </a:wholeTbl>
    <a:band2H>
      <a:tcTxStyle/>
      <a:tcStyle>
        <a:tcBdr/>
        <a:fill>
          <a:solidFill>
            <a:srgbClr val="E7E9F4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40404"/>
        </a:fontRef>
        <a:srgbClr val="04040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40404"/>
        </a:fontRef>
        <a:srgbClr val="04040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40404"/>
              </a:solidFill>
              <a:prstDash val="solid"/>
              <a:round/>
            </a:ln>
          </a:top>
          <a:bottom>
            <a:ln w="25400" cap="flat">
              <a:solidFill>
                <a:srgbClr val="040404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40404"/>
              </a:solidFill>
              <a:prstDash val="solid"/>
              <a:round/>
            </a:ln>
          </a:top>
          <a:bottom>
            <a:ln w="25400" cap="flat">
              <a:solidFill>
                <a:srgbClr val="040404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40404"/>
        </a:fontRef>
        <a:srgbClr val="040404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40404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40404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4040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37"/>
  </p:normalViewPr>
  <p:slideViewPr>
    <p:cSldViewPr snapToGrid="0" snapToObjects="1">
      <p:cViewPr>
        <p:scale>
          <a:sx n="107" d="100"/>
          <a:sy n="107" d="100"/>
        </p:scale>
        <p:origin x="24" y="4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1" name="Shape 67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672" name="Shape 672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400">
        <a:latin typeface="+mj-lt"/>
        <a:ea typeface="+mj-ea"/>
        <a:cs typeface="+mj-cs"/>
        <a:sym typeface="Arial"/>
      </a:defRPr>
    </a:lvl1pPr>
    <a:lvl2pPr indent="228600" latinLnBrk="0">
      <a:defRPr sz="1400">
        <a:latin typeface="+mj-lt"/>
        <a:ea typeface="+mj-ea"/>
        <a:cs typeface="+mj-cs"/>
        <a:sym typeface="Arial"/>
      </a:defRPr>
    </a:lvl2pPr>
    <a:lvl3pPr indent="457200" latinLnBrk="0">
      <a:defRPr sz="1400">
        <a:latin typeface="+mj-lt"/>
        <a:ea typeface="+mj-ea"/>
        <a:cs typeface="+mj-cs"/>
        <a:sym typeface="Arial"/>
      </a:defRPr>
    </a:lvl3pPr>
    <a:lvl4pPr indent="685800" latinLnBrk="0">
      <a:defRPr sz="1400">
        <a:latin typeface="+mj-lt"/>
        <a:ea typeface="+mj-ea"/>
        <a:cs typeface="+mj-cs"/>
        <a:sym typeface="Arial"/>
      </a:defRPr>
    </a:lvl4pPr>
    <a:lvl5pPr indent="914400" latinLnBrk="0">
      <a:defRPr sz="1400">
        <a:latin typeface="+mj-lt"/>
        <a:ea typeface="+mj-ea"/>
        <a:cs typeface="+mj-cs"/>
        <a:sym typeface="Arial"/>
      </a:defRPr>
    </a:lvl5pPr>
    <a:lvl6pPr indent="1143000" latinLnBrk="0">
      <a:defRPr sz="1400">
        <a:latin typeface="+mj-lt"/>
        <a:ea typeface="+mj-ea"/>
        <a:cs typeface="+mj-cs"/>
        <a:sym typeface="Arial"/>
      </a:defRPr>
    </a:lvl6pPr>
    <a:lvl7pPr indent="1371600" latinLnBrk="0">
      <a:defRPr sz="1400">
        <a:latin typeface="+mj-lt"/>
        <a:ea typeface="+mj-ea"/>
        <a:cs typeface="+mj-cs"/>
        <a:sym typeface="Arial"/>
      </a:defRPr>
    </a:lvl7pPr>
    <a:lvl8pPr indent="1600200" latinLnBrk="0">
      <a:defRPr sz="1400">
        <a:latin typeface="+mj-lt"/>
        <a:ea typeface="+mj-ea"/>
        <a:cs typeface="+mj-cs"/>
        <a:sym typeface="Arial"/>
      </a:defRPr>
    </a:lvl8pPr>
    <a:lvl9pPr indent="1828800" latinLnBrk="0">
      <a:defRPr sz="1400">
        <a:latin typeface="+mj-lt"/>
        <a:ea typeface="+mj-ea"/>
        <a:cs typeface="+mj-cs"/>
        <a:sym typeface="Arial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Google Shape;9;p2"/>
          <p:cNvGrpSpPr/>
          <p:nvPr/>
        </p:nvGrpSpPr>
        <p:grpSpPr>
          <a:xfrm>
            <a:off x="736155" y="309111"/>
            <a:ext cx="7542226" cy="4531415"/>
            <a:chOff x="0" y="1"/>
            <a:chExt cx="7542225" cy="4531414"/>
          </a:xfrm>
        </p:grpSpPr>
        <p:sp>
          <p:nvSpPr>
            <p:cNvPr id="42" name="Google Shape;10;p2"/>
            <p:cNvSpPr/>
            <p:nvPr/>
          </p:nvSpPr>
          <p:spPr>
            <a:xfrm rot="21395330">
              <a:off x="115609" y="213870"/>
              <a:ext cx="7311009" cy="4103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13" y="596"/>
                  </a:moveTo>
                  <a:cubicBezTo>
                    <a:pt x="495" y="596"/>
                    <a:pt x="574" y="710"/>
                    <a:pt x="574" y="882"/>
                  </a:cubicBezTo>
                  <a:cubicBezTo>
                    <a:pt x="574" y="1038"/>
                    <a:pt x="503" y="1165"/>
                    <a:pt x="415" y="1165"/>
                  </a:cubicBezTo>
                  <a:cubicBezTo>
                    <a:pt x="272" y="1165"/>
                    <a:pt x="201" y="859"/>
                    <a:pt x="302" y="680"/>
                  </a:cubicBezTo>
                  <a:cubicBezTo>
                    <a:pt x="334" y="622"/>
                    <a:pt x="374" y="596"/>
                    <a:pt x="413" y="596"/>
                  </a:cubicBezTo>
                  <a:close/>
                  <a:moveTo>
                    <a:pt x="413" y="1638"/>
                  </a:moveTo>
                  <a:cubicBezTo>
                    <a:pt x="495" y="1638"/>
                    <a:pt x="574" y="1751"/>
                    <a:pt x="574" y="1922"/>
                  </a:cubicBezTo>
                  <a:cubicBezTo>
                    <a:pt x="574" y="2080"/>
                    <a:pt x="503" y="2207"/>
                    <a:pt x="415" y="2207"/>
                  </a:cubicBezTo>
                  <a:cubicBezTo>
                    <a:pt x="272" y="2207"/>
                    <a:pt x="201" y="1901"/>
                    <a:pt x="302" y="1722"/>
                  </a:cubicBezTo>
                  <a:cubicBezTo>
                    <a:pt x="334" y="1664"/>
                    <a:pt x="374" y="1638"/>
                    <a:pt x="413" y="1638"/>
                  </a:cubicBezTo>
                  <a:close/>
                  <a:moveTo>
                    <a:pt x="413" y="2678"/>
                  </a:moveTo>
                  <a:cubicBezTo>
                    <a:pt x="495" y="2678"/>
                    <a:pt x="574" y="2792"/>
                    <a:pt x="574" y="2964"/>
                  </a:cubicBezTo>
                  <a:cubicBezTo>
                    <a:pt x="574" y="3120"/>
                    <a:pt x="503" y="3247"/>
                    <a:pt x="415" y="3247"/>
                  </a:cubicBezTo>
                  <a:cubicBezTo>
                    <a:pt x="272" y="3247"/>
                    <a:pt x="201" y="2941"/>
                    <a:pt x="302" y="2762"/>
                  </a:cubicBezTo>
                  <a:cubicBezTo>
                    <a:pt x="334" y="2704"/>
                    <a:pt x="374" y="2678"/>
                    <a:pt x="413" y="2678"/>
                  </a:cubicBezTo>
                  <a:close/>
                  <a:moveTo>
                    <a:pt x="413" y="3720"/>
                  </a:moveTo>
                  <a:cubicBezTo>
                    <a:pt x="495" y="3720"/>
                    <a:pt x="574" y="3833"/>
                    <a:pt x="574" y="4004"/>
                  </a:cubicBezTo>
                  <a:cubicBezTo>
                    <a:pt x="574" y="4162"/>
                    <a:pt x="503" y="4289"/>
                    <a:pt x="415" y="4289"/>
                  </a:cubicBezTo>
                  <a:cubicBezTo>
                    <a:pt x="272" y="4289"/>
                    <a:pt x="201" y="3983"/>
                    <a:pt x="302" y="3803"/>
                  </a:cubicBezTo>
                  <a:cubicBezTo>
                    <a:pt x="334" y="3746"/>
                    <a:pt x="374" y="3720"/>
                    <a:pt x="413" y="3720"/>
                  </a:cubicBezTo>
                  <a:close/>
                  <a:moveTo>
                    <a:pt x="415" y="4761"/>
                  </a:moveTo>
                  <a:cubicBezTo>
                    <a:pt x="457" y="4761"/>
                    <a:pt x="497" y="4792"/>
                    <a:pt x="528" y="4845"/>
                  </a:cubicBezTo>
                  <a:cubicBezTo>
                    <a:pt x="634" y="5035"/>
                    <a:pt x="547" y="5331"/>
                    <a:pt x="417" y="5331"/>
                  </a:cubicBezTo>
                  <a:cubicBezTo>
                    <a:pt x="397" y="5331"/>
                    <a:pt x="375" y="5324"/>
                    <a:pt x="353" y="5308"/>
                  </a:cubicBezTo>
                  <a:cubicBezTo>
                    <a:pt x="192" y="5190"/>
                    <a:pt x="240" y="4761"/>
                    <a:pt x="415" y="4761"/>
                  </a:cubicBezTo>
                  <a:close/>
                  <a:moveTo>
                    <a:pt x="413" y="5801"/>
                  </a:moveTo>
                  <a:cubicBezTo>
                    <a:pt x="495" y="5801"/>
                    <a:pt x="574" y="5915"/>
                    <a:pt x="574" y="6088"/>
                  </a:cubicBezTo>
                  <a:cubicBezTo>
                    <a:pt x="574" y="6244"/>
                    <a:pt x="503" y="6371"/>
                    <a:pt x="415" y="6371"/>
                  </a:cubicBezTo>
                  <a:cubicBezTo>
                    <a:pt x="272" y="6371"/>
                    <a:pt x="201" y="6064"/>
                    <a:pt x="302" y="5885"/>
                  </a:cubicBezTo>
                  <a:cubicBezTo>
                    <a:pt x="334" y="5827"/>
                    <a:pt x="374" y="5801"/>
                    <a:pt x="413" y="5801"/>
                  </a:cubicBezTo>
                  <a:close/>
                  <a:moveTo>
                    <a:pt x="413" y="6843"/>
                  </a:moveTo>
                  <a:cubicBezTo>
                    <a:pt x="495" y="6843"/>
                    <a:pt x="574" y="6957"/>
                    <a:pt x="574" y="7127"/>
                  </a:cubicBezTo>
                  <a:cubicBezTo>
                    <a:pt x="574" y="7285"/>
                    <a:pt x="503" y="7412"/>
                    <a:pt x="415" y="7412"/>
                  </a:cubicBezTo>
                  <a:cubicBezTo>
                    <a:pt x="272" y="7412"/>
                    <a:pt x="201" y="7106"/>
                    <a:pt x="302" y="6927"/>
                  </a:cubicBezTo>
                  <a:cubicBezTo>
                    <a:pt x="334" y="6869"/>
                    <a:pt x="374" y="6843"/>
                    <a:pt x="413" y="6843"/>
                  </a:cubicBezTo>
                  <a:close/>
                  <a:moveTo>
                    <a:pt x="413" y="7883"/>
                  </a:moveTo>
                  <a:cubicBezTo>
                    <a:pt x="495" y="7883"/>
                    <a:pt x="574" y="7997"/>
                    <a:pt x="574" y="8169"/>
                  </a:cubicBezTo>
                  <a:cubicBezTo>
                    <a:pt x="574" y="8325"/>
                    <a:pt x="503" y="8452"/>
                    <a:pt x="415" y="8452"/>
                  </a:cubicBezTo>
                  <a:cubicBezTo>
                    <a:pt x="272" y="8452"/>
                    <a:pt x="201" y="8146"/>
                    <a:pt x="302" y="7967"/>
                  </a:cubicBezTo>
                  <a:cubicBezTo>
                    <a:pt x="334" y="7909"/>
                    <a:pt x="374" y="7883"/>
                    <a:pt x="413" y="7883"/>
                  </a:cubicBezTo>
                  <a:close/>
                  <a:moveTo>
                    <a:pt x="413" y="8925"/>
                  </a:moveTo>
                  <a:cubicBezTo>
                    <a:pt x="495" y="8925"/>
                    <a:pt x="574" y="9039"/>
                    <a:pt x="574" y="9209"/>
                  </a:cubicBezTo>
                  <a:cubicBezTo>
                    <a:pt x="574" y="9367"/>
                    <a:pt x="503" y="9494"/>
                    <a:pt x="415" y="9494"/>
                  </a:cubicBezTo>
                  <a:cubicBezTo>
                    <a:pt x="272" y="9494"/>
                    <a:pt x="201" y="9188"/>
                    <a:pt x="302" y="9009"/>
                  </a:cubicBezTo>
                  <a:cubicBezTo>
                    <a:pt x="334" y="8951"/>
                    <a:pt x="374" y="8925"/>
                    <a:pt x="413" y="8925"/>
                  </a:cubicBezTo>
                  <a:close/>
                  <a:moveTo>
                    <a:pt x="414" y="9967"/>
                  </a:moveTo>
                  <a:cubicBezTo>
                    <a:pt x="496" y="9967"/>
                    <a:pt x="574" y="10079"/>
                    <a:pt x="574" y="10251"/>
                  </a:cubicBezTo>
                  <a:cubicBezTo>
                    <a:pt x="574" y="10409"/>
                    <a:pt x="503" y="10536"/>
                    <a:pt x="415" y="10536"/>
                  </a:cubicBezTo>
                  <a:cubicBezTo>
                    <a:pt x="272" y="10536"/>
                    <a:pt x="201" y="10230"/>
                    <a:pt x="302" y="10051"/>
                  </a:cubicBezTo>
                  <a:cubicBezTo>
                    <a:pt x="334" y="9993"/>
                    <a:pt x="374" y="9967"/>
                    <a:pt x="414" y="9967"/>
                  </a:cubicBezTo>
                  <a:close/>
                  <a:moveTo>
                    <a:pt x="413" y="11007"/>
                  </a:moveTo>
                  <a:cubicBezTo>
                    <a:pt x="495" y="11007"/>
                    <a:pt x="574" y="11121"/>
                    <a:pt x="574" y="11293"/>
                  </a:cubicBezTo>
                  <a:cubicBezTo>
                    <a:pt x="574" y="11449"/>
                    <a:pt x="503" y="11576"/>
                    <a:pt x="415" y="11576"/>
                  </a:cubicBezTo>
                  <a:cubicBezTo>
                    <a:pt x="272" y="11576"/>
                    <a:pt x="201" y="11270"/>
                    <a:pt x="302" y="11091"/>
                  </a:cubicBezTo>
                  <a:cubicBezTo>
                    <a:pt x="334" y="11033"/>
                    <a:pt x="374" y="11007"/>
                    <a:pt x="413" y="11007"/>
                  </a:cubicBezTo>
                  <a:close/>
                  <a:moveTo>
                    <a:pt x="413" y="12049"/>
                  </a:moveTo>
                  <a:cubicBezTo>
                    <a:pt x="495" y="12049"/>
                    <a:pt x="574" y="12162"/>
                    <a:pt x="574" y="12333"/>
                  </a:cubicBezTo>
                  <a:cubicBezTo>
                    <a:pt x="574" y="12491"/>
                    <a:pt x="503" y="12618"/>
                    <a:pt x="415" y="12618"/>
                  </a:cubicBezTo>
                  <a:cubicBezTo>
                    <a:pt x="272" y="12618"/>
                    <a:pt x="201" y="12312"/>
                    <a:pt x="302" y="12133"/>
                  </a:cubicBezTo>
                  <a:cubicBezTo>
                    <a:pt x="334" y="12075"/>
                    <a:pt x="374" y="12049"/>
                    <a:pt x="413" y="12049"/>
                  </a:cubicBezTo>
                  <a:close/>
                  <a:moveTo>
                    <a:pt x="413" y="13089"/>
                  </a:moveTo>
                  <a:cubicBezTo>
                    <a:pt x="495" y="13089"/>
                    <a:pt x="574" y="13203"/>
                    <a:pt x="574" y="13375"/>
                  </a:cubicBezTo>
                  <a:cubicBezTo>
                    <a:pt x="574" y="13531"/>
                    <a:pt x="503" y="13660"/>
                    <a:pt x="415" y="13660"/>
                  </a:cubicBezTo>
                  <a:cubicBezTo>
                    <a:pt x="272" y="13660"/>
                    <a:pt x="201" y="13352"/>
                    <a:pt x="302" y="13173"/>
                  </a:cubicBezTo>
                  <a:cubicBezTo>
                    <a:pt x="334" y="13115"/>
                    <a:pt x="374" y="13089"/>
                    <a:pt x="413" y="13089"/>
                  </a:cubicBezTo>
                  <a:close/>
                  <a:moveTo>
                    <a:pt x="413" y="14131"/>
                  </a:moveTo>
                  <a:cubicBezTo>
                    <a:pt x="495" y="14131"/>
                    <a:pt x="574" y="14245"/>
                    <a:pt x="574" y="14417"/>
                  </a:cubicBezTo>
                  <a:cubicBezTo>
                    <a:pt x="574" y="14573"/>
                    <a:pt x="503" y="14700"/>
                    <a:pt x="415" y="14700"/>
                  </a:cubicBezTo>
                  <a:cubicBezTo>
                    <a:pt x="272" y="14700"/>
                    <a:pt x="201" y="14394"/>
                    <a:pt x="302" y="14214"/>
                  </a:cubicBezTo>
                  <a:cubicBezTo>
                    <a:pt x="334" y="14157"/>
                    <a:pt x="374" y="14131"/>
                    <a:pt x="413" y="14131"/>
                  </a:cubicBezTo>
                  <a:close/>
                  <a:moveTo>
                    <a:pt x="413" y="15172"/>
                  </a:moveTo>
                  <a:cubicBezTo>
                    <a:pt x="495" y="15172"/>
                    <a:pt x="574" y="15286"/>
                    <a:pt x="574" y="15457"/>
                  </a:cubicBezTo>
                  <a:cubicBezTo>
                    <a:pt x="574" y="15615"/>
                    <a:pt x="503" y="15742"/>
                    <a:pt x="415" y="15742"/>
                  </a:cubicBezTo>
                  <a:cubicBezTo>
                    <a:pt x="272" y="15742"/>
                    <a:pt x="201" y="15435"/>
                    <a:pt x="302" y="15256"/>
                  </a:cubicBezTo>
                  <a:cubicBezTo>
                    <a:pt x="334" y="15198"/>
                    <a:pt x="374" y="15172"/>
                    <a:pt x="413" y="15172"/>
                  </a:cubicBezTo>
                  <a:close/>
                  <a:moveTo>
                    <a:pt x="413" y="16213"/>
                  </a:moveTo>
                  <a:cubicBezTo>
                    <a:pt x="495" y="16213"/>
                    <a:pt x="574" y="16326"/>
                    <a:pt x="574" y="16498"/>
                  </a:cubicBezTo>
                  <a:cubicBezTo>
                    <a:pt x="574" y="16654"/>
                    <a:pt x="503" y="16782"/>
                    <a:pt x="415" y="16782"/>
                  </a:cubicBezTo>
                  <a:cubicBezTo>
                    <a:pt x="272" y="16782"/>
                    <a:pt x="201" y="16475"/>
                    <a:pt x="302" y="16296"/>
                  </a:cubicBezTo>
                  <a:cubicBezTo>
                    <a:pt x="334" y="16238"/>
                    <a:pt x="374" y="16213"/>
                    <a:pt x="413" y="16213"/>
                  </a:cubicBezTo>
                  <a:close/>
                  <a:moveTo>
                    <a:pt x="413" y="17254"/>
                  </a:moveTo>
                  <a:cubicBezTo>
                    <a:pt x="495" y="17254"/>
                    <a:pt x="574" y="17368"/>
                    <a:pt x="574" y="17538"/>
                  </a:cubicBezTo>
                  <a:cubicBezTo>
                    <a:pt x="574" y="17696"/>
                    <a:pt x="503" y="17823"/>
                    <a:pt x="415" y="17823"/>
                  </a:cubicBezTo>
                  <a:cubicBezTo>
                    <a:pt x="272" y="17823"/>
                    <a:pt x="201" y="17517"/>
                    <a:pt x="302" y="17338"/>
                  </a:cubicBezTo>
                  <a:cubicBezTo>
                    <a:pt x="334" y="17280"/>
                    <a:pt x="374" y="17254"/>
                    <a:pt x="413" y="17254"/>
                  </a:cubicBezTo>
                  <a:close/>
                  <a:moveTo>
                    <a:pt x="413" y="18294"/>
                  </a:moveTo>
                  <a:cubicBezTo>
                    <a:pt x="495" y="18294"/>
                    <a:pt x="574" y="18408"/>
                    <a:pt x="574" y="18580"/>
                  </a:cubicBezTo>
                  <a:cubicBezTo>
                    <a:pt x="574" y="18736"/>
                    <a:pt x="503" y="18865"/>
                    <a:pt x="415" y="18865"/>
                  </a:cubicBezTo>
                  <a:cubicBezTo>
                    <a:pt x="272" y="18865"/>
                    <a:pt x="201" y="18557"/>
                    <a:pt x="302" y="18378"/>
                  </a:cubicBezTo>
                  <a:cubicBezTo>
                    <a:pt x="334" y="18320"/>
                    <a:pt x="374" y="18294"/>
                    <a:pt x="413" y="18294"/>
                  </a:cubicBezTo>
                  <a:close/>
                  <a:moveTo>
                    <a:pt x="413" y="19336"/>
                  </a:moveTo>
                  <a:cubicBezTo>
                    <a:pt x="495" y="19336"/>
                    <a:pt x="574" y="19450"/>
                    <a:pt x="574" y="19622"/>
                  </a:cubicBezTo>
                  <a:cubicBezTo>
                    <a:pt x="574" y="19778"/>
                    <a:pt x="503" y="19905"/>
                    <a:pt x="415" y="19905"/>
                  </a:cubicBezTo>
                  <a:cubicBezTo>
                    <a:pt x="272" y="19905"/>
                    <a:pt x="201" y="19599"/>
                    <a:pt x="302" y="19420"/>
                  </a:cubicBezTo>
                  <a:cubicBezTo>
                    <a:pt x="334" y="19362"/>
                    <a:pt x="374" y="19336"/>
                    <a:pt x="413" y="19336"/>
                  </a:cubicBezTo>
                  <a:close/>
                  <a:moveTo>
                    <a:pt x="413" y="20378"/>
                  </a:moveTo>
                  <a:cubicBezTo>
                    <a:pt x="495" y="20378"/>
                    <a:pt x="574" y="20491"/>
                    <a:pt x="574" y="20662"/>
                  </a:cubicBezTo>
                  <a:cubicBezTo>
                    <a:pt x="574" y="20820"/>
                    <a:pt x="503" y="20947"/>
                    <a:pt x="415" y="20947"/>
                  </a:cubicBezTo>
                  <a:cubicBezTo>
                    <a:pt x="272" y="20947"/>
                    <a:pt x="201" y="20641"/>
                    <a:pt x="302" y="20462"/>
                  </a:cubicBezTo>
                  <a:cubicBezTo>
                    <a:pt x="334" y="20404"/>
                    <a:pt x="374" y="20378"/>
                    <a:pt x="413" y="20378"/>
                  </a:cubicBez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>
              <a:outerShdw blurRad="63500" dist="19050" dir="5400000" rotWithShape="0">
                <a:srgbClr val="783F04">
                  <a:alpha val="61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43" name="Google Shape;11;p2"/>
            <p:cNvSpPr/>
            <p:nvPr/>
          </p:nvSpPr>
          <p:spPr>
            <a:xfrm rot="21395330">
              <a:off x="9519" y="485607"/>
              <a:ext cx="7306250" cy="12701"/>
            </a:xfrm>
            <a:prstGeom prst="rect">
              <a:avLst/>
            </a:pr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44" name="Google Shape;12;p2"/>
            <p:cNvSpPr/>
            <p:nvPr/>
          </p:nvSpPr>
          <p:spPr>
            <a:xfrm rot="21395330">
              <a:off x="22374" y="701275"/>
              <a:ext cx="7306250" cy="12701"/>
            </a:xfrm>
            <a:prstGeom prst="rect">
              <a:avLst/>
            </a:pr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45" name="Google Shape;13;p2"/>
            <p:cNvSpPr/>
            <p:nvPr/>
          </p:nvSpPr>
          <p:spPr>
            <a:xfrm rot="21395330">
              <a:off x="54455" y="1346758"/>
              <a:ext cx="101713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098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46" name="Google Shape;14;p2"/>
            <p:cNvSpPr/>
            <p:nvPr/>
          </p:nvSpPr>
          <p:spPr>
            <a:xfrm rot="21395330">
              <a:off x="125183" y="2426070"/>
              <a:ext cx="7306250" cy="12701"/>
            </a:xfrm>
            <a:prstGeom prst="rect">
              <a:avLst/>
            </a:pr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47" name="Google Shape;15;p2"/>
            <p:cNvSpPr/>
            <p:nvPr/>
          </p:nvSpPr>
          <p:spPr>
            <a:xfrm rot="21395330">
              <a:off x="138038" y="2641726"/>
              <a:ext cx="7306249" cy="12701"/>
            </a:xfrm>
            <a:prstGeom prst="rect">
              <a:avLst/>
            </a:pr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48" name="Google Shape;16;p2"/>
            <p:cNvSpPr/>
            <p:nvPr/>
          </p:nvSpPr>
          <p:spPr>
            <a:xfrm rot="21395330">
              <a:off x="150882" y="2857215"/>
              <a:ext cx="7306250" cy="12701"/>
            </a:xfrm>
            <a:prstGeom prst="rect">
              <a:avLst/>
            </a:pr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49" name="Google Shape;17;p2"/>
            <p:cNvSpPr/>
            <p:nvPr/>
          </p:nvSpPr>
          <p:spPr>
            <a:xfrm rot="21395330">
              <a:off x="163738" y="3072883"/>
              <a:ext cx="7306249" cy="12701"/>
            </a:xfrm>
            <a:prstGeom prst="rect">
              <a:avLst/>
            </a:pr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50" name="Google Shape;18;p2"/>
            <p:cNvSpPr/>
            <p:nvPr/>
          </p:nvSpPr>
          <p:spPr>
            <a:xfrm rot="21395330">
              <a:off x="35219" y="916764"/>
              <a:ext cx="7306249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369" y="21600"/>
                  </a:lnTo>
                  <a:cubicBezTo>
                    <a:pt x="384" y="11888"/>
                    <a:pt x="399" y="7200"/>
                    <a:pt x="415" y="7200"/>
                  </a:cubicBezTo>
                  <a:cubicBezTo>
                    <a:pt x="430" y="7200"/>
                    <a:pt x="446" y="11888"/>
                    <a:pt x="461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51" name="Google Shape;19;p2"/>
            <p:cNvSpPr/>
            <p:nvPr/>
          </p:nvSpPr>
          <p:spPr>
            <a:xfrm rot="21395330">
              <a:off x="149640" y="1342276"/>
              <a:ext cx="1270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52" name="Google Shape;20;p2"/>
            <p:cNvSpPr/>
            <p:nvPr/>
          </p:nvSpPr>
          <p:spPr>
            <a:xfrm rot="21395330">
              <a:off x="227183" y="1127086"/>
              <a:ext cx="712698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3" y="6495"/>
                    <a:pt x="7" y="12990"/>
                    <a:pt x="9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53" name="Google Shape;21;p2"/>
            <p:cNvSpPr/>
            <p:nvPr/>
          </p:nvSpPr>
          <p:spPr>
            <a:xfrm rot="21395330">
              <a:off x="67321" y="1562776"/>
              <a:ext cx="90378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337" y="21600"/>
                  </a:lnTo>
                  <a:cubicBezTo>
                    <a:pt x="21423" y="14400"/>
                    <a:pt x="21514" y="7200"/>
                    <a:pt x="21600" y="0"/>
                  </a:cubicBezTo>
                  <a:close/>
                </a:path>
              </a:pathLst>
            </a:cu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54" name="Google Shape;22;p2"/>
            <p:cNvSpPr/>
            <p:nvPr/>
          </p:nvSpPr>
          <p:spPr>
            <a:xfrm rot="21395330">
              <a:off x="251748" y="1342418"/>
              <a:ext cx="7115262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2" y="7200"/>
                    <a:pt x="3" y="14400"/>
                    <a:pt x="4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55" name="Google Shape;23;p2"/>
            <p:cNvSpPr/>
            <p:nvPr/>
          </p:nvSpPr>
          <p:spPr>
            <a:xfrm rot="21395330">
              <a:off x="80168" y="1778350"/>
              <a:ext cx="87077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7200"/>
                  </a:lnTo>
                  <a:cubicBezTo>
                    <a:pt x="21511" y="4856"/>
                    <a:pt x="21511" y="2344"/>
                    <a:pt x="21600" y="0"/>
                  </a:cubicBezTo>
                  <a:close/>
                </a:path>
              </a:pathLst>
            </a:cu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56" name="Google Shape;24;p2"/>
            <p:cNvSpPr/>
            <p:nvPr/>
          </p:nvSpPr>
          <p:spPr>
            <a:xfrm rot="21395330">
              <a:off x="268247" y="1557775"/>
              <a:ext cx="7111962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0" y="2344"/>
                    <a:pt x="0" y="4856"/>
                    <a:pt x="0" y="7200"/>
                  </a:cubicBez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57" name="Google Shape;25;p2"/>
            <p:cNvSpPr/>
            <p:nvPr/>
          </p:nvSpPr>
          <p:spPr>
            <a:xfrm rot="21395330">
              <a:off x="93019" y="1993897"/>
              <a:ext cx="9073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ubicBezTo>
                    <a:pt x="21515" y="15256"/>
                    <a:pt x="21429" y="8761"/>
                    <a:pt x="21338" y="0"/>
                  </a:cubicBezTo>
                  <a:close/>
                </a:path>
              </a:pathLst>
            </a:cu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58" name="Google Shape;26;p2"/>
            <p:cNvSpPr/>
            <p:nvPr/>
          </p:nvSpPr>
          <p:spPr>
            <a:xfrm rot="21395330">
              <a:off x="277446" y="1773550"/>
              <a:ext cx="7115262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" y="0"/>
                  </a:moveTo>
                  <a:cubicBezTo>
                    <a:pt x="2" y="8761"/>
                    <a:pt x="1" y="15256"/>
                    <a:pt x="0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59" name="Google Shape;27;p2"/>
            <p:cNvSpPr/>
            <p:nvPr/>
          </p:nvSpPr>
          <p:spPr>
            <a:xfrm rot="21395330">
              <a:off x="105864" y="2209208"/>
              <a:ext cx="103172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ubicBezTo>
                    <a:pt x="21370" y="14400"/>
                    <a:pt x="21145" y="7200"/>
                    <a:pt x="20914" y="0"/>
                  </a:cubicBezTo>
                  <a:close/>
                </a:path>
              </a:pathLst>
            </a:cu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60" name="Google Shape;28;p2"/>
            <p:cNvSpPr/>
            <p:nvPr/>
          </p:nvSpPr>
          <p:spPr>
            <a:xfrm rot="21395330">
              <a:off x="277877" y="1989601"/>
              <a:ext cx="7127698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" y="0"/>
                  </a:moveTo>
                  <a:cubicBezTo>
                    <a:pt x="7" y="7200"/>
                    <a:pt x="3" y="14400"/>
                    <a:pt x="0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61" name="Google Shape;29;p2"/>
            <p:cNvSpPr/>
            <p:nvPr/>
          </p:nvSpPr>
          <p:spPr>
            <a:xfrm rot="21395330">
              <a:off x="112327" y="2210390"/>
              <a:ext cx="7306250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lnTo>
                    <a:pt x="438" y="0"/>
                  </a:lnTo>
                  <a:cubicBezTo>
                    <a:pt x="431" y="2512"/>
                    <a:pt x="424" y="3684"/>
                    <a:pt x="416" y="3684"/>
                  </a:cubicBezTo>
                  <a:cubicBezTo>
                    <a:pt x="409" y="3684"/>
                    <a:pt x="401" y="2512"/>
                    <a:pt x="394" y="0"/>
                  </a:cubicBezTo>
                  <a:close/>
                </a:path>
              </a:pathLst>
            </a:cu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62" name="Google Shape;30;p2"/>
            <p:cNvSpPr/>
            <p:nvPr/>
          </p:nvSpPr>
          <p:spPr>
            <a:xfrm rot="21395330">
              <a:off x="182947" y="3501943"/>
              <a:ext cx="133544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19469" y="21600"/>
                  </a:lnTo>
                  <a:cubicBezTo>
                    <a:pt x="20180" y="9619"/>
                    <a:pt x="20830" y="2362"/>
                    <a:pt x="21600" y="0"/>
                  </a:cubicBezTo>
                  <a:close/>
                </a:path>
              </a:pathLst>
            </a:cu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63" name="Google Shape;31;p2"/>
            <p:cNvSpPr/>
            <p:nvPr/>
          </p:nvSpPr>
          <p:spPr>
            <a:xfrm rot="21395330">
              <a:off x="324641" y="3284143"/>
              <a:ext cx="7158070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13" y="2362"/>
                    <a:pt x="26" y="9619"/>
                    <a:pt x="39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64" name="Google Shape;32;p2"/>
            <p:cNvSpPr/>
            <p:nvPr/>
          </p:nvSpPr>
          <p:spPr>
            <a:xfrm rot="21395330">
              <a:off x="195821" y="3718433"/>
              <a:ext cx="9989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047" y="21600"/>
                  </a:lnTo>
                  <a:cubicBezTo>
                    <a:pt x="21202" y="14400"/>
                    <a:pt x="21440" y="7200"/>
                    <a:pt x="21600" y="0"/>
                  </a:cubicBezTo>
                  <a:close/>
                </a:path>
              </a:pathLst>
            </a:cu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65" name="Google Shape;33;p2"/>
            <p:cNvSpPr/>
            <p:nvPr/>
          </p:nvSpPr>
          <p:spPr>
            <a:xfrm rot="21395330">
              <a:off x="370745" y="3498642"/>
              <a:ext cx="712478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3" y="7200"/>
                    <a:pt x="6" y="14400"/>
                    <a:pt x="9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66" name="Google Shape;34;p2"/>
            <p:cNvSpPr/>
            <p:nvPr/>
          </p:nvSpPr>
          <p:spPr>
            <a:xfrm rot="21395330">
              <a:off x="394209" y="3713981"/>
              <a:ext cx="7114162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1" y="6495"/>
                    <a:pt x="2" y="12990"/>
                    <a:pt x="3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67" name="Google Shape;35;p2"/>
            <p:cNvSpPr/>
            <p:nvPr/>
          </p:nvSpPr>
          <p:spPr>
            <a:xfrm rot="21395330">
              <a:off x="208685" y="3934393"/>
              <a:ext cx="89635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335" y="21600"/>
                  </a:lnTo>
                  <a:cubicBezTo>
                    <a:pt x="21427" y="12990"/>
                    <a:pt x="21514" y="6495"/>
                    <a:pt x="21600" y="0"/>
                  </a:cubicBezTo>
                  <a:close/>
                </a:path>
              </a:pathLst>
            </a:cu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68" name="Google Shape;36;p2"/>
            <p:cNvSpPr/>
            <p:nvPr/>
          </p:nvSpPr>
          <p:spPr>
            <a:xfrm rot="21395330">
              <a:off x="409621" y="3929576"/>
              <a:ext cx="7111962" cy="12701"/>
            </a:xfrm>
            <a:prstGeom prst="rect">
              <a:avLst/>
            </a:pr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69" name="Google Shape;37;p2"/>
            <p:cNvSpPr/>
            <p:nvPr/>
          </p:nvSpPr>
          <p:spPr>
            <a:xfrm rot="21395330">
              <a:off x="221543" y="4150150"/>
              <a:ext cx="87076" cy="12701"/>
            </a:xfrm>
            <a:prstGeom prst="rect">
              <a:avLst/>
            </a:pr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70" name="Google Shape;38;p2"/>
            <p:cNvSpPr/>
            <p:nvPr/>
          </p:nvSpPr>
          <p:spPr>
            <a:xfrm rot="21395330">
              <a:off x="417711" y="4145204"/>
              <a:ext cx="7116362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" y="0"/>
                  </a:moveTo>
                  <a:cubicBezTo>
                    <a:pt x="2" y="7200"/>
                    <a:pt x="1" y="14400"/>
                    <a:pt x="0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71" name="Google Shape;39;p2"/>
            <p:cNvSpPr/>
            <p:nvPr/>
          </p:nvSpPr>
          <p:spPr>
            <a:xfrm rot="21395330">
              <a:off x="234383" y="4365486"/>
              <a:ext cx="91835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ubicBezTo>
                    <a:pt x="21516" y="14400"/>
                    <a:pt x="21341" y="7200"/>
                    <a:pt x="21257" y="0"/>
                  </a:cubicBezTo>
                  <a:close/>
                </a:path>
              </a:pathLst>
            </a:cu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</p:grpSp>
      <p:grpSp>
        <p:nvGrpSpPr>
          <p:cNvPr id="103" name="Google Shape;40;p2"/>
          <p:cNvGrpSpPr/>
          <p:nvPr/>
        </p:nvGrpSpPr>
        <p:grpSpPr>
          <a:xfrm>
            <a:off x="956057" y="542208"/>
            <a:ext cx="7231979" cy="4059118"/>
            <a:chOff x="0" y="0"/>
            <a:chExt cx="7231978" cy="4059116"/>
          </a:xfrm>
        </p:grpSpPr>
        <p:sp>
          <p:nvSpPr>
            <p:cNvPr id="73" name="Google Shape;41;p2"/>
            <p:cNvSpPr/>
            <p:nvPr/>
          </p:nvSpPr>
          <p:spPr>
            <a:xfrm>
              <a:off x="354" y="0"/>
              <a:ext cx="7231624" cy="40591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13" y="596"/>
                  </a:moveTo>
                  <a:cubicBezTo>
                    <a:pt x="495" y="596"/>
                    <a:pt x="574" y="710"/>
                    <a:pt x="574" y="882"/>
                  </a:cubicBezTo>
                  <a:cubicBezTo>
                    <a:pt x="574" y="1038"/>
                    <a:pt x="503" y="1165"/>
                    <a:pt x="415" y="1165"/>
                  </a:cubicBezTo>
                  <a:cubicBezTo>
                    <a:pt x="272" y="1165"/>
                    <a:pt x="201" y="859"/>
                    <a:pt x="302" y="680"/>
                  </a:cubicBezTo>
                  <a:cubicBezTo>
                    <a:pt x="334" y="622"/>
                    <a:pt x="374" y="596"/>
                    <a:pt x="413" y="596"/>
                  </a:cubicBezTo>
                  <a:close/>
                  <a:moveTo>
                    <a:pt x="413" y="1638"/>
                  </a:moveTo>
                  <a:cubicBezTo>
                    <a:pt x="495" y="1638"/>
                    <a:pt x="574" y="1751"/>
                    <a:pt x="574" y="1922"/>
                  </a:cubicBezTo>
                  <a:cubicBezTo>
                    <a:pt x="574" y="2080"/>
                    <a:pt x="503" y="2207"/>
                    <a:pt x="415" y="2207"/>
                  </a:cubicBezTo>
                  <a:cubicBezTo>
                    <a:pt x="272" y="2207"/>
                    <a:pt x="201" y="1901"/>
                    <a:pt x="302" y="1722"/>
                  </a:cubicBezTo>
                  <a:cubicBezTo>
                    <a:pt x="334" y="1664"/>
                    <a:pt x="374" y="1638"/>
                    <a:pt x="413" y="1638"/>
                  </a:cubicBezTo>
                  <a:close/>
                  <a:moveTo>
                    <a:pt x="413" y="2678"/>
                  </a:moveTo>
                  <a:cubicBezTo>
                    <a:pt x="495" y="2678"/>
                    <a:pt x="574" y="2792"/>
                    <a:pt x="574" y="2964"/>
                  </a:cubicBezTo>
                  <a:cubicBezTo>
                    <a:pt x="574" y="3120"/>
                    <a:pt x="503" y="3247"/>
                    <a:pt x="415" y="3247"/>
                  </a:cubicBezTo>
                  <a:cubicBezTo>
                    <a:pt x="272" y="3247"/>
                    <a:pt x="201" y="2941"/>
                    <a:pt x="302" y="2762"/>
                  </a:cubicBezTo>
                  <a:cubicBezTo>
                    <a:pt x="334" y="2704"/>
                    <a:pt x="374" y="2678"/>
                    <a:pt x="413" y="2678"/>
                  </a:cubicBezTo>
                  <a:close/>
                  <a:moveTo>
                    <a:pt x="413" y="3720"/>
                  </a:moveTo>
                  <a:cubicBezTo>
                    <a:pt x="495" y="3720"/>
                    <a:pt x="574" y="3833"/>
                    <a:pt x="574" y="4004"/>
                  </a:cubicBezTo>
                  <a:cubicBezTo>
                    <a:pt x="574" y="4162"/>
                    <a:pt x="503" y="4289"/>
                    <a:pt x="415" y="4289"/>
                  </a:cubicBezTo>
                  <a:cubicBezTo>
                    <a:pt x="272" y="4289"/>
                    <a:pt x="201" y="3983"/>
                    <a:pt x="302" y="3803"/>
                  </a:cubicBezTo>
                  <a:cubicBezTo>
                    <a:pt x="334" y="3746"/>
                    <a:pt x="374" y="3720"/>
                    <a:pt x="413" y="3720"/>
                  </a:cubicBezTo>
                  <a:close/>
                  <a:moveTo>
                    <a:pt x="415" y="4761"/>
                  </a:moveTo>
                  <a:cubicBezTo>
                    <a:pt x="457" y="4761"/>
                    <a:pt x="497" y="4792"/>
                    <a:pt x="528" y="4845"/>
                  </a:cubicBezTo>
                  <a:cubicBezTo>
                    <a:pt x="634" y="5035"/>
                    <a:pt x="547" y="5331"/>
                    <a:pt x="417" y="5331"/>
                  </a:cubicBezTo>
                  <a:cubicBezTo>
                    <a:pt x="397" y="5331"/>
                    <a:pt x="375" y="5324"/>
                    <a:pt x="353" y="5308"/>
                  </a:cubicBezTo>
                  <a:cubicBezTo>
                    <a:pt x="192" y="5190"/>
                    <a:pt x="240" y="4761"/>
                    <a:pt x="415" y="4761"/>
                  </a:cubicBezTo>
                  <a:close/>
                  <a:moveTo>
                    <a:pt x="413" y="5801"/>
                  </a:moveTo>
                  <a:cubicBezTo>
                    <a:pt x="495" y="5801"/>
                    <a:pt x="574" y="5915"/>
                    <a:pt x="574" y="6088"/>
                  </a:cubicBezTo>
                  <a:cubicBezTo>
                    <a:pt x="574" y="6244"/>
                    <a:pt x="503" y="6371"/>
                    <a:pt x="415" y="6371"/>
                  </a:cubicBezTo>
                  <a:cubicBezTo>
                    <a:pt x="272" y="6371"/>
                    <a:pt x="201" y="6064"/>
                    <a:pt x="302" y="5885"/>
                  </a:cubicBezTo>
                  <a:cubicBezTo>
                    <a:pt x="334" y="5827"/>
                    <a:pt x="374" y="5801"/>
                    <a:pt x="413" y="5801"/>
                  </a:cubicBezTo>
                  <a:close/>
                  <a:moveTo>
                    <a:pt x="413" y="6843"/>
                  </a:moveTo>
                  <a:cubicBezTo>
                    <a:pt x="495" y="6843"/>
                    <a:pt x="574" y="6957"/>
                    <a:pt x="574" y="7127"/>
                  </a:cubicBezTo>
                  <a:cubicBezTo>
                    <a:pt x="574" y="7285"/>
                    <a:pt x="503" y="7412"/>
                    <a:pt x="415" y="7412"/>
                  </a:cubicBezTo>
                  <a:cubicBezTo>
                    <a:pt x="272" y="7412"/>
                    <a:pt x="201" y="7106"/>
                    <a:pt x="302" y="6927"/>
                  </a:cubicBezTo>
                  <a:cubicBezTo>
                    <a:pt x="334" y="6869"/>
                    <a:pt x="374" y="6843"/>
                    <a:pt x="413" y="6843"/>
                  </a:cubicBezTo>
                  <a:close/>
                  <a:moveTo>
                    <a:pt x="413" y="7883"/>
                  </a:moveTo>
                  <a:cubicBezTo>
                    <a:pt x="495" y="7883"/>
                    <a:pt x="574" y="7997"/>
                    <a:pt x="574" y="8169"/>
                  </a:cubicBezTo>
                  <a:cubicBezTo>
                    <a:pt x="574" y="8325"/>
                    <a:pt x="503" y="8452"/>
                    <a:pt x="415" y="8452"/>
                  </a:cubicBezTo>
                  <a:cubicBezTo>
                    <a:pt x="272" y="8452"/>
                    <a:pt x="201" y="8146"/>
                    <a:pt x="302" y="7967"/>
                  </a:cubicBezTo>
                  <a:cubicBezTo>
                    <a:pt x="334" y="7909"/>
                    <a:pt x="374" y="7883"/>
                    <a:pt x="413" y="7883"/>
                  </a:cubicBezTo>
                  <a:close/>
                  <a:moveTo>
                    <a:pt x="413" y="8925"/>
                  </a:moveTo>
                  <a:cubicBezTo>
                    <a:pt x="495" y="8925"/>
                    <a:pt x="574" y="9039"/>
                    <a:pt x="574" y="9209"/>
                  </a:cubicBezTo>
                  <a:cubicBezTo>
                    <a:pt x="574" y="9367"/>
                    <a:pt x="503" y="9494"/>
                    <a:pt x="415" y="9494"/>
                  </a:cubicBezTo>
                  <a:cubicBezTo>
                    <a:pt x="272" y="9494"/>
                    <a:pt x="201" y="9188"/>
                    <a:pt x="302" y="9009"/>
                  </a:cubicBezTo>
                  <a:cubicBezTo>
                    <a:pt x="334" y="8951"/>
                    <a:pt x="374" y="8925"/>
                    <a:pt x="413" y="8925"/>
                  </a:cubicBezTo>
                  <a:close/>
                  <a:moveTo>
                    <a:pt x="414" y="9967"/>
                  </a:moveTo>
                  <a:cubicBezTo>
                    <a:pt x="496" y="9967"/>
                    <a:pt x="574" y="10079"/>
                    <a:pt x="574" y="10251"/>
                  </a:cubicBezTo>
                  <a:cubicBezTo>
                    <a:pt x="574" y="10409"/>
                    <a:pt x="503" y="10536"/>
                    <a:pt x="415" y="10536"/>
                  </a:cubicBezTo>
                  <a:cubicBezTo>
                    <a:pt x="272" y="10536"/>
                    <a:pt x="201" y="10230"/>
                    <a:pt x="302" y="10051"/>
                  </a:cubicBezTo>
                  <a:cubicBezTo>
                    <a:pt x="334" y="9993"/>
                    <a:pt x="374" y="9967"/>
                    <a:pt x="414" y="9967"/>
                  </a:cubicBezTo>
                  <a:close/>
                  <a:moveTo>
                    <a:pt x="413" y="11007"/>
                  </a:moveTo>
                  <a:cubicBezTo>
                    <a:pt x="495" y="11007"/>
                    <a:pt x="574" y="11121"/>
                    <a:pt x="574" y="11293"/>
                  </a:cubicBezTo>
                  <a:cubicBezTo>
                    <a:pt x="574" y="11449"/>
                    <a:pt x="503" y="11576"/>
                    <a:pt x="415" y="11576"/>
                  </a:cubicBezTo>
                  <a:cubicBezTo>
                    <a:pt x="272" y="11576"/>
                    <a:pt x="201" y="11270"/>
                    <a:pt x="302" y="11091"/>
                  </a:cubicBezTo>
                  <a:cubicBezTo>
                    <a:pt x="334" y="11033"/>
                    <a:pt x="374" y="11007"/>
                    <a:pt x="413" y="11007"/>
                  </a:cubicBezTo>
                  <a:close/>
                  <a:moveTo>
                    <a:pt x="413" y="12049"/>
                  </a:moveTo>
                  <a:cubicBezTo>
                    <a:pt x="495" y="12049"/>
                    <a:pt x="574" y="12162"/>
                    <a:pt x="574" y="12333"/>
                  </a:cubicBezTo>
                  <a:cubicBezTo>
                    <a:pt x="574" y="12491"/>
                    <a:pt x="503" y="12618"/>
                    <a:pt x="415" y="12618"/>
                  </a:cubicBezTo>
                  <a:cubicBezTo>
                    <a:pt x="272" y="12618"/>
                    <a:pt x="201" y="12312"/>
                    <a:pt x="302" y="12133"/>
                  </a:cubicBezTo>
                  <a:cubicBezTo>
                    <a:pt x="334" y="12075"/>
                    <a:pt x="374" y="12049"/>
                    <a:pt x="413" y="12049"/>
                  </a:cubicBezTo>
                  <a:close/>
                  <a:moveTo>
                    <a:pt x="413" y="13089"/>
                  </a:moveTo>
                  <a:cubicBezTo>
                    <a:pt x="495" y="13089"/>
                    <a:pt x="574" y="13203"/>
                    <a:pt x="574" y="13375"/>
                  </a:cubicBezTo>
                  <a:cubicBezTo>
                    <a:pt x="574" y="13531"/>
                    <a:pt x="503" y="13660"/>
                    <a:pt x="415" y="13660"/>
                  </a:cubicBezTo>
                  <a:cubicBezTo>
                    <a:pt x="272" y="13660"/>
                    <a:pt x="201" y="13352"/>
                    <a:pt x="302" y="13173"/>
                  </a:cubicBezTo>
                  <a:cubicBezTo>
                    <a:pt x="334" y="13115"/>
                    <a:pt x="374" y="13089"/>
                    <a:pt x="413" y="13089"/>
                  </a:cubicBezTo>
                  <a:close/>
                  <a:moveTo>
                    <a:pt x="413" y="14131"/>
                  </a:moveTo>
                  <a:cubicBezTo>
                    <a:pt x="495" y="14131"/>
                    <a:pt x="574" y="14245"/>
                    <a:pt x="574" y="14417"/>
                  </a:cubicBezTo>
                  <a:cubicBezTo>
                    <a:pt x="574" y="14573"/>
                    <a:pt x="503" y="14700"/>
                    <a:pt x="415" y="14700"/>
                  </a:cubicBezTo>
                  <a:cubicBezTo>
                    <a:pt x="272" y="14700"/>
                    <a:pt x="201" y="14394"/>
                    <a:pt x="302" y="14214"/>
                  </a:cubicBezTo>
                  <a:cubicBezTo>
                    <a:pt x="334" y="14157"/>
                    <a:pt x="374" y="14131"/>
                    <a:pt x="413" y="14131"/>
                  </a:cubicBezTo>
                  <a:close/>
                  <a:moveTo>
                    <a:pt x="413" y="15173"/>
                  </a:moveTo>
                  <a:cubicBezTo>
                    <a:pt x="495" y="15173"/>
                    <a:pt x="574" y="15286"/>
                    <a:pt x="574" y="15457"/>
                  </a:cubicBezTo>
                  <a:cubicBezTo>
                    <a:pt x="574" y="15615"/>
                    <a:pt x="503" y="15742"/>
                    <a:pt x="415" y="15742"/>
                  </a:cubicBezTo>
                  <a:cubicBezTo>
                    <a:pt x="272" y="15742"/>
                    <a:pt x="201" y="15435"/>
                    <a:pt x="302" y="15256"/>
                  </a:cubicBezTo>
                  <a:cubicBezTo>
                    <a:pt x="334" y="15198"/>
                    <a:pt x="374" y="15173"/>
                    <a:pt x="413" y="15173"/>
                  </a:cubicBezTo>
                  <a:close/>
                  <a:moveTo>
                    <a:pt x="413" y="16213"/>
                  </a:moveTo>
                  <a:cubicBezTo>
                    <a:pt x="495" y="16213"/>
                    <a:pt x="574" y="16326"/>
                    <a:pt x="574" y="16498"/>
                  </a:cubicBezTo>
                  <a:cubicBezTo>
                    <a:pt x="574" y="16654"/>
                    <a:pt x="503" y="16782"/>
                    <a:pt x="415" y="16782"/>
                  </a:cubicBezTo>
                  <a:cubicBezTo>
                    <a:pt x="272" y="16782"/>
                    <a:pt x="201" y="16475"/>
                    <a:pt x="302" y="16296"/>
                  </a:cubicBezTo>
                  <a:cubicBezTo>
                    <a:pt x="334" y="16238"/>
                    <a:pt x="374" y="16213"/>
                    <a:pt x="413" y="16213"/>
                  </a:cubicBezTo>
                  <a:close/>
                  <a:moveTo>
                    <a:pt x="413" y="17254"/>
                  </a:moveTo>
                  <a:cubicBezTo>
                    <a:pt x="495" y="17254"/>
                    <a:pt x="574" y="17368"/>
                    <a:pt x="574" y="17538"/>
                  </a:cubicBezTo>
                  <a:cubicBezTo>
                    <a:pt x="574" y="17696"/>
                    <a:pt x="503" y="17823"/>
                    <a:pt x="415" y="17823"/>
                  </a:cubicBezTo>
                  <a:cubicBezTo>
                    <a:pt x="272" y="17823"/>
                    <a:pt x="201" y="17517"/>
                    <a:pt x="302" y="17338"/>
                  </a:cubicBezTo>
                  <a:cubicBezTo>
                    <a:pt x="334" y="17280"/>
                    <a:pt x="374" y="17254"/>
                    <a:pt x="413" y="17254"/>
                  </a:cubicBezTo>
                  <a:close/>
                  <a:moveTo>
                    <a:pt x="413" y="18294"/>
                  </a:moveTo>
                  <a:cubicBezTo>
                    <a:pt x="495" y="18294"/>
                    <a:pt x="574" y="18408"/>
                    <a:pt x="574" y="18580"/>
                  </a:cubicBezTo>
                  <a:cubicBezTo>
                    <a:pt x="574" y="18736"/>
                    <a:pt x="503" y="18865"/>
                    <a:pt x="415" y="18865"/>
                  </a:cubicBezTo>
                  <a:cubicBezTo>
                    <a:pt x="272" y="18865"/>
                    <a:pt x="201" y="18557"/>
                    <a:pt x="302" y="18378"/>
                  </a:cubicBezTo>
                  <a:cubicBezTo>
                    <a:pt x="334" y="18320"/>
                    <a:pt x="374" y="18294"/>
                    <a:pt x="413" y="18294"/>
                  </a:cubicBezTo>
                  <a:close/>
                  <a:moveTo>
                    <a:pt x="413" y="19336"/>
                  </a:moveTo>
                  <a:cubicBezTo>
                    <a:pt x="495" y="19336"/>
                    <a:pt x="574" y="19450"/>
                    <a:pt x="574" y="19622"/>
                  </a:cubicBezTo>
                  <a:cubicBezTo>
                    <a:pt x="574" y="19778"/>
                    <a:pt x="503" y="19905"/>
                    <a:pt x="415" y="19905"/>
                  </a:cubicBezTo>
                  <a:cubicBezTo>
                    <a:pt x="272" y="19905"/>
                    <a:pt x="201" y="19599"/>
                    <a:pt x="302" y="19420"/>
                  </a:cubicBezTo>
                  <a:cubicBezTo>
                    <a:pt x="334" y="19362"/>
                    <a:pt x="374" y="19336"/>
                    <a:pt x="413" y="19336"/>
                  </a:cubicBezTo>
                  <a:close/>
                  <a:moveTo>
                    <a:pt x="413" y="20378"/>
                  </a:moveTo>
                  <a:cubicBezTo>
                    <a:pt x="495" y="20378"/>
                    <a:pt x="574" y="20491"/>
                    <a:pt x="574" y="20662"/>
                  </a:cubicBezTo>
                  <a:cubicBezTo>
                    <a:pt x="574" y="20820"/>
                    <a:pt x="503" y="20947"/>
                    <a:pt x="415" y="20947"/>
                  </a:cubicBezTo>
                  <a:cubicBezTo>
                    <a:pt x="272" y="20947"/>
                    <a:pt x="201" y="20641"/>
                    <a:pt x="302" y="20462"/>
                  </a:cubicBezTo>
                  <a:cubicBezTo>
                    <a:pt x="334" y="20404"/>
                    <a:pt x="374" y="20378"/>
                    <a:pt x="413" y="20378"/>
                  </a:cubicBez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>
              <a:outerShdw blurRad="63500" dist="19050" dir="5400000" rotWithShape="0">
                <a:srgbClr val="783F04">
                  <a:alpha val="61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74" name="Google Shape;42;p2"/>
            <p:cNvSpPr/>
            <p:nvPr/>
          </p:nvSpPr>
          <p:spPr>
            <a:xfrm>
              <a:off x="-1" y="265441"/>
              <a:ext cx="7226917" cy="12701"/>
            </a:xfrm>
            <a:prstGeom prst="rect">
              <a:avLst/>
            </a:pr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75" name="Google Shape;43;p2"/>
            <p:cNvSpPr/>
            <p:nvPr/>
          </p:nvSpPr>
          <p:spPr>
            <a:xfrm>
              <a:off x="-1" y="479146"/>
              <a:ext cx="7226917" cy="12701"/>
            </a:xfrm>
            <a:prstGeom prst="rect">
              <a:avLst/>
            </a:pr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76" name="Google Shape;44;p2"/>
            <p:cNvSpPr/>
            <p:nvPr/>
          </p:nvSpPr>
          <p:spPr>
            <a:xfrm>
              <a:off x="-1" y="906366"/>
              <a:ext cx="100609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098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77" name="Google Shape;45;p2"/>
            <p:cNvSpPr/>
            <p:nvPr/>
          </p:nvSpPr>
          <p:spPr>
            <a:xfrm>
              <a:off x="-1" y="2188242"/>
              <a:ext cx="7226917" cy="12701"/>
            </a:xfrm>
            <a:prstGeom prst="rect">
              <a:avLst/>
            </a:pr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78" name="Google Shape;46;p2"/>
            <p:cNvSpPr/>
            <p:nvPr/>
          </p:nvSpPr>
          <p:spPr>
            <a:xfrm>
              <a:off x="-1" y="2401934"/>
              <a:ext cx="7226917" cy="12701"/>
            </a:xfrm>
            <a:prstGeom prst="rect">
              <a:avLst/>
            </a:pr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79" name="Google Shape;47;p2"/>
            <p:cNvSpPr/>
            <p:nvPr/>
          </p:nvSpPr>
          <p:spPr>
            <a:xfrm>
              <a:off x="-1" y="2615462"/>
              <a:ext cx="7226917" cy="12701"/>
            </a:xfrm>
            <a:prstGeom prst="rect">
              <a:avLst/>
            </a:pr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80" name="Google Shape;48;p2"/>
            <p:cNvSpPr/>
            <p:nvPr/>
          </p:nvSpPr>
          <p:spPr>
            <a:xfrm>
              <a:off x="-1" y="2829167"/>
              <a:ext cx="7226917" cy="12701"/>
            </a:xfrm>
            <a:prstGeom prst="rect">
              <a:avLst/>
            </a:pr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81" name="Google Shape;49;p2"/>
            <p:cNvSpPr/>
            <p:nvPr/>
          </p:nvSpPr>
          <p:spPr>
            <a:xfrm>
              <a:off x="-1" y="692674"/>
              <a:ext cx="7226917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369" y="21600"/>
                  </a:lnTo>
                  <a:cubicBezTo>
                    <a:pt x="384" y="11888"/>
                    <a:pt x="399" y="7200"/>
                    <a:pt x="415" y="7200"/>
                  </a:cubicBezTo>
                  <a:cubicBezTo>
                    <a:pt x="430" y="7200"/>
                    <a:pt x="446" y="11888"/>
                    <a:pt x="461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82" name="Google Shape;50;p2"/>
            <p:cNvSpPr/>
            <p:nvPr/>
          </p:nvSpPr>
          <p:spPr>
            <a:xfrm>
              <a:off x="94257" y="904924"/>
              <a:ext cx="1270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83" name="Google Shape;51;p2"/>
            <p:cNvSpPr/>
            <p:nvPr/>
          </p:nvSpPr>
          <p:spPr>
            <a:xfrm>
              <a:off x="177321" y="906366"/>
              <a:ext cx="704959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3" y="6495"/>
                    <a:pt x="7" y="12990"/>
                    <a:pt x="9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84" name="Google Shape;52;p2"/>
            <p:cNvSpPr/>
            <p:nvPr/>
          </p:nvSpPr>
          <p:spPr>
            <a:xfrm>
              <a:off x="-1" y="1120084"/>
              <a:ext cx="8939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337" y="21600"/>
                  </a:lnTo>
                  <a:cubicBezTo>
                    <a:pt x="21423" y="14400"/>
                    <a:pt x="21514" y="7200"/>
                    <a:pt x="21600" y="0"/>
                  </a:cubicBezTo>
                  <a:close/>
                </a:path>
              </a:pathLst>
            </a:cu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85" name="Google Shape;53;p2"/>
            <p:cNvSpPr/>
            <p:nvPr/>
          </p:nvSpPr>
          <p:spPr>
            <a:xfrm>
              <a:off x="188913" y="1120084"/>
              <a:ext cx="7038003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2" y="7200"/>
                    <a:pt x="3" y="14400"/>
                    <a:pt x="4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86" name="Google Shape;54;p2"/>
            <p:cNvSpPr/>
            <p:nvPr/>
          </p:nvSpPr>
          <p:spPr>
            <a:xfrm>
              <a:off x="-1" y="1333599"/>
              <a:ext cx="8613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7200"/>
                  </a:lnTo>
                  <a:cubicBezTo>
                    <a:pt x="21511" y="4856"/>
                    <a:pt x="21511" y="2344"/>
                    <a:pt x="21600" y="0"/>
                  </a:cubicBezTo>
                  <a:close/>
                </a:path>
              </a:pathLst>
            </a:cu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87" name="Google Shape;55;p2"/>
            <p:cNvSpPr/>
            <p:nvPr/>
          </p:nvSpPr>
          <p:spPr>
            <a:xfrm>
              <a:off x="192533" y="1333599"/>
              <a:ext cx="7034737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0" y="2344"/>
                    <a:pt x="0" y="4856"/>
                    <a:pt x="0" y="7200"/>
                  </a:cubicBez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88" name="Google Shape;56;p2"/>
            <p:cNvSpPr/>
            <p:nvPr/>
          </p:nvSpPr>
          <p:spPr>
            <a:xfrm>
              <a:off x="-1" y="1547291"/>
              <a:ext cx="8975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ubicBezTo>
                    <a:pt x="21515" y="15256"/>
                    <a:pt x="21429" y="8761"/>
                    <a:pt x="21338" y="0"/>
                  </a:cubicBezTo>
                  <a:close/>
                </a:path>
              </a:pathLst>
            </a:cu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89" name="Google Shape;57;p2"/>
            <p:cNvSpPr/>
            <p:nvPr/>
          </p:nvSpPr>
          <p:spPr>
            <a:xfrm>
              <a:off x="188913" y="1547291"/>
              <a:ext cx="7038003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" y="0"/>
                  </a:moveTo>
                  <a:cubicBezTo>
                    <a:pt x="2" y="8761"/>
                    <a:pt x="1" y="15256"/>
                    <a:pt x="0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90" name="Google Shape;58;p2"/>
            <p:cNvSpPr/>
            <p:nvPr/>
          </p:nvSpPr>
          <p:spPr>
            <a:xfrm>
              <a:off x="-1" y="1761009"/>
              <a:ext cx="10205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ubicBezTo>
                    <a:pt x="21370" y="14400"/>
                    <a:pt x="21145" y="7200"/>
                    <a:pt x="20914" y="0"/>
                  </a:cubicBezTo>
                  <a:close/>
                </a:path>
              </a:pathLst>
            </a:cu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91" name="Google Shape;59;p2"/>
            <p:cNvSpPr/>
            <p:nvPr/>
          </p:nvSpPr>
          <p:spPr>
            <a:xfrm>
              <a:off x="176612" y="1761009"/>
              <a:ext cx="7050304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" y="0"/>
                  </a:moveTo>
                  <a:cubicBezTo>
                    <a:pt x="7" y="7200"/>
                    <a:pt x="3" y="14400"/>
                    <a:pt x="0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92" name="Google Shape;60;p2"/>
            <p:cNvSpPr/>
            <p:nvPr/>
          </p:nvSpPr>
          <p:spPr>
            <a:xfrm>
              <a:off x="-1" y="1974524"/>
              <a:ext cx="7226917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lnTo>
                    <a:pt x="438" y="0"/>
                  </a:lnTo>
                  <a:cubicBezTo>
                    <a:pt x="431" y="2512"/>
                    <a:pt x="424" y="3684"/>
                    <a:pt x="416" y="3684"/>
                  </a:cubicBezTo>
                  <a:cubicBezTo>
                    <a:pt x="409" y="3684"/>
                    <a:pt x="401" y="2512"/>
                    <a:pt x="394" y="0"/>
                  </a:cubicBezTo>
                  <a:close/>
                </a:path>
              </a:pathLst>
            </a:cu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93" name="Google Shape;61;p2"/>
            <p:cNvSpPr/>
            <p:nvPr/>
          </p:nvSpPr>
          <p:spPr>
            <a:xfrm>
              <a:off x="-1" y="3042872"/>
              <a:ext cx="132094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19469" y="21600"/>
                  </a:lnTo>
                  <a:cubicBezTo>
                    <a:pt x="20180" y="9619"/>
                    <a:pt x="20830" y="2362"/>
                    <a:pt x="21600" y="0"/>
                  </a:cubicBezTo>
                  <a:close/>
                </a:path>
              </a:pathLst>
            </a:cu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94" name="Google Shape;62;p2"/>
            <p:cNvSpPr/>
            <p:nvPr/>
          </p:nvSpPr>
          <p:spPr>
            <a:xfrm>
              <a:off x="146569" y="3042872"/>
              <a:ext cx="7080347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13" y="2362"/>
                    <a:pt x="26" y="9619"/>
                    <a:pt x="39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95" name="Google Shape;63;p2"/>
            <p:cNvSpPr/>
            <p:nvPr/>
          </p:nvSpPr>
          <p:spPr>
            <a:xfrm>
              <a:off x="-1" y="3256400"/>
              <a:ext cx="98812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047" y="21600"/>
                  </a:lnTo>
                  <a:cubicBezTo>
                    <a:pt x="21202" y="14400"/>
                    <a:pt x="21440" y="7200"/>
                    <a:pt x="21600" y="0"/>
                  </a:cubicBezTo>
                  <a:close/>
                </a:path>
              </a:pathLst>
            </a:cu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96" name="Google Shape;64;p2"/>
            <p:cNvSpPr/>
            <p:nvPr/>
          </p:nvSpPr>
          <p:spPr>
            <a:xfrm>
              <a:off x="179498" y="3256400"/>
              <a:ext cx="7047419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3" y="7200"/>
                    <a:pt x="6" y="14400"/>
                    <a:pt x="9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97" name="Google Shape;65;p2"/>
            <p:cNvSpPr/>
            <p:nvPr/>
          </p:nvSpPr>
          <p:spPr>
            <a:xfrm>
              <a:off x="190001" y="3470092"/>
              <a:ext cx="703691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1" y="6495"/>
                    <a:pt x="2" y="12990"/>
                    <a:pt x="3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98" name="Google Shape;66;p2"/>
            <p:cNvSpPr/>
            <p:nvPr/>
          </p:nvSpPr>
          <p:spPr>
            <a:xfrm>
              <a:off x="-1" y="3470092"/>
              <a:ext cx="88662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335" y="21600"/>
                  </a:lnTo>
                  <a:cubicBezTo>
                    <a:pt x="21427" y="12990"/>
                    <a:pt x="21514" y="6495"/>
                    <a:pt x="21600" y="0"/>
                  </a:cubicBezTo>
                  <a:close/>
                </a:path>
              </a:pathLst>
            </a:cu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99" name="Google Shape;67;p2"/>
            <p:cNvSpPr/>
            <p:nvPr/>
          </p:nvSpPr>
          <p:spPr>
            <a:xfrm>
              <a:off x="192533" y="3683810"/>
              <a:ext cx="7034737" cy="12701"/>
            </a:xfrm>
            <a:prstGeom prst="rect">
              <a:avLst/>
            </a:pr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00" name="Google Shape;68;p2"/>
            <p:cNvSpPr/>
            <p:nvPr/>
          </p:nvSpPr>
          <p:spPr>
            <a:xfrm>
              <a:off x="-1" y="3683810"/>
              <a:ext cx="86131" cy="12701"/>
            </a:xfrm>
            <a:prstGeom prst="rect">
              <a:avLst/>
            </a:pr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01" name="Google Shape;69;p2"/>
            <p:cNvSpPr/>
            <p:nvPr/>
          </p:nvSpPr>
          <p:spPr>
            <a:xfrm>
              <a:off x="187825" y="3897325"/>
              <a:ext cx="703909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" y="0"/>
                  </a:moveTo>
                  <a:cubicBezTo>
                    <a:pt x="2" y="7200"/>
                    <a:pt x="1" y="14400"/>
                    <a:pt x="0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02" name="Google Shape;70;p2"/>
            <p:cNvSpPr/>
            <p:nvPr/>
          </p:nvSpPr>
          <p:spPr>
            <a:xfrm>
              <a:off x="-1" y="3897325"/>
              <a:ext cx="90839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ubicBezTo>
                    <a:pt x="21516" y="14400"/>
                    <a:pt x="21341" y="7200"/>
                    <a:pt x="21257" y="0"/>
                  </a:cubicBezTo>
                  <a:close/>
                </a:path>
              </a:pathLst>
            </a:cu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</p:grpSp>
      <p:sp>
        <p:nvSpPr>
          <p:cNvPr id="104" name="Title Text"/>
          <p:cNvSpPr txBox="1">
            <a:spLocks noGrp="1"/>
          </p:cNvSpPr>
          <p:nvPr>
            <p:ph type="title"/>
          </p:nvPr>
        </p:nvSpPr>
        <p:spPr>
          <a:xfrm>
            <a:off x="2943299" y="1260050"/>
            <a:ext cx="3257402" cy="1494600"/>
          </a:xfrm>
          <a:prstGeom prst="rect">
            <a:avLst/>
          </a:prstGeom>
        </p:spPr>
        <p:txBody>
          <a:bodyPr anchor="b"/>
          <a:lstStyle>
            <a:lvl1pPr>
              <a:defRPr sz="4500"/>
            </a:lvl1pPr>
          </a:lstStyle>
          <a:p>
            <a:r>
              <a:t>Title Text</a:t>
            </a:r>
          </a:p>
        </p:txBody>
      </p:sp>
      <p:sp>
        <p:nvSpPr>
          <p:cNvPr id="105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017299" y="2994524"/>
            <a:ext cx="3109201" cy="831601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342900" indent="-228600" algn="ctr">
              <a:lnSpc>
                <a:spcPct val="100000"/>
              </a:lnSpc>
              <a:buClrTx/>
              <a:buSzTx/>
              <a:buFontTx/>
              <a:buNone/>
              <a:defRPr sz="2400"/>
            </a:lvl1pPr>
            <a:lvl2pPr marL="342900" indent="254000" algn="ctr">
              <a:lnSpc>
                <a:spcPct val="100000"/>
              </a:lnSpc>
              <a:buClrTx/>
              <a:buSzTx/>
              <a:buFontTx/>
              <a:buNone/>
              <a:defRPr sz="2400"/>
            </a:lvl2pPr>
            <a:lvl3pPr marL="342900" indent="723900" algn="ctr">
              <a:lnSpc>
                <a:spcPct val="100000"/>
              </a:lnSpc>
              <a:buClrTx/>
              <a:buSzTx/>
              <a:buFontTx/>
              <a:buNone/>
              <a:defRPr sz="2400"/>
            </a:lvl3pPr>
            <a:lvl4pPr marL="342900" indent="1181100" algn="ctr">
              <a:lnSpc>
                <a:spcPct val="100000"/>
              </a:lnSpc>
              <a:buClrTx/>
              <a:buSzTx/>
              <a:buFontTx/>
              <a:buNone/>
              <a:defRPr sz="2400"/>
            </a:lvl4pPr>
            <a:lvl5pPr marL="342900" indent="1638300" algn="ctr">
              <a:lnSpc>
                <a:spcPct val="100000"/>
              </a:lnSpc>
              <a:buClrTx/>
              <a:buSzTx/>
              <a:buFontTx/>
              <a:buNone/>
              <a:defRPr sz="2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USTOM_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Title Text"/>
          <p:cNvSpPr txBox="1">
            <a:spLocks noGrp="1"/>
          </p:cNvSpPr>
          <p:nvPr>
            <p:ph type="title"/>
          </p:nvPr>
        </p:nvSpPr>
        <p:spPr>
          <a:xfrm rot="21414051">
            <a:off x="423948" y="2426504"/>
            <a:ext cx="2458196" cy="1898176"/>
          </a:xfrm>
          <a:prstGeom prst="rect">
            <a:avLst/>
          </a:prstGeom>
        </p:spPr>
        <p:txBody>
          <a:bodyPr anchor="ctr"/>
          <a:lstStyle/>
          <a:p>
            <a:r>
              <a:t>Title Text</a:t>
            </a:r>
          </a:p>
        </p:txBody>
      </p:sp>
      <p:sp>
        <p:nvSpPr>
          <p:cNvPr id="28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IG_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xx%"/>
          <p:cNvSpPr txBox="1">
            <a:spLocks noGrp="1"/>
          </p:cNvSpPr>
          <p:nvPr>
            <p:ph type="title" hasCustomPrompt="1"/>
          </p:nvPr>
        </p:nvSpPr>
        <p:spPr>
          <a:xfrm>
            <a:off x="1765924" y="1321700"/>
            <a:ext cx="5612102" cy="1233001"/>
          </a:xfrm>
          <a:prstGeom prst="rect">
            <a:avLst/>
          </a:prstGeom>
        </p:spPr>
        <p:txBody>
          <a:bodyPr anchor="ctr"/>
          <a:lstStyle>
            <a:lvl1pPr>
              <a:defRPr sz="6000"/>
            </a:lvl1pPr>
          </a:lstStyle>
          <a:p>
            <a:r>
              <a:t>xx%</a:t>
            </a:r>
          </a:p>
        </p:txBody>
      </p:sp>
      <p:sp>
        <p:nvSpPr>
          <p:cNvPr id="29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2491525" y="2728224"/>
            <a:ext cx="4161000" cy="875401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228600" algn="ctr">
              <a:lnSpc>
                <a:spcPct val="100000"/>
              </a:lnSpc>
              <a:buClrTx/>
              <a:buSzTx/>
              <a:buFontTx/>
              <a:buNone/>
              <a:defRPr sz="2400"/>
            </a:lvl1pPr>
            <a:lvl2pPr marL="342900" indent="254000" algn="ctr">
              <a:lnSpc>
                <a:spcPct val="100000"/>
              </a:lnSpc>
              <a:buClrTx/>
              <a:buSzTx/>
              <a:buFontTx/>
              <a:buNone/>
              <a:defRPr sz="2400"/>
            </a:lvl2pPr>
            <a:lvl3pPr marL="342900" indent="723900" algn="ctr">
              <a:lnSpc>
                <a:spcPct val="100000"/>
              </a:lnSpc>
              <a:buClrTx/>
              <a:buSzTx/>
              <a:buFontTx/>
              <a:buNone/>
              <a:defRPr sz="2400"/>
            </a:lvl3pPr>
            <a:lvl4pPr marL="342900" indent="1181100" algn="ctr">
              <a:lnSpc>
                <a:spcPct val="100000"/>
              </a:lnSpc>
              <a:buClrTx/>
              <a:buSzTx/>
              <a:buFontTx/>
              <a:buNone/>
              <a:defRPr sz="2400"/>
            </a:lvl4pPr>
            <a:lvl5pPr marL="342900" indent="1638300" algn="ctr">
              <a:lnSpc>
                <a:spcPct val="100000"/>
              </a:lnSpc>
              <a:buClrTx/>
              <a:buSzTx/>
              <a:buFontTx/>
              <a:buNone/>
              <a:defRPr sz="2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9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USTOM_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0" name="Google Shape;236;p13"/>
          <p:cNvGrpSpPr/>
          <p:nvPr/>
        </p:nvGrpSpPr>
        <p:grpSpPr>
          <a:xfrm>
            <a:off x="603840" y="344530"/>
            <a:ext cx="7936319" cy="4454443"/>
            <a:chOff x="0" y="0"/>
            <a:chExt cx="7936317" cy="4454442"/>
          </a:xfrm>
        </p:grpSpPr>
        <p:sp>
          <p:nvSpPr>
            <p:cNvPr id="300" name="Google Shape;237;p13"/>
            <p:cNvSpPr/>
            <p:nvPr/>
          </p:nvSpPr>
          <p:spPr>
            <a:xfrm>
              <a:off x="388" y="0"/>
              <a:ext cx="7935930" cy="44544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13" y="596"/>
                  </a:moveTo>
                  <a:cubicBezTo>
                    <a:pt x="495" y="596"/>
                    <a:pt x="574" y="710"/>
                    <a:pt x="574" y="882"/>
                  </a:cubicBezTo>
                  <a:cubicBezTo>
                    <a:pt x="574" y="1038"/>
                    <a:pt x="503" y="1165"/>
                    <a:pt x="415" y="1165"/>
                  </a:cubicBezTo>
                  <a:cubicBezTo>
                    <a:pt x="272" y="1165"/>
                    <a:pt x="201" y="859"/>
                    <a:pt x="302" y="680"/>
                  </a:cubicBezTo>
                  <a:cubicBezTo>
                    <a:pt x="334" y="622"/>
                    <a:pt x="374" y="596"/>
                    <a:pt x="413" y="596"/>
                  </a:cubicBezTo>
                  <a:close/>
                  <a:moveTo>
                    <a:pt x="413" y="1638"/>
                  </a:moveTo>
                  <a:cubicBezTo>
                    <a:pt x="495" y="1638"/>
                    <a:pt x="574" y="1751"/>
                    <a:pt x="574" y="1922"/>
                  </a:cubicBezTo>
                  <a:cubicBezTo>
                    <a:pt x="574" y="2080"/>
                    <a:pt x="503" y="2207"/>
                    <a:pt x="415" y="2207"/>
                  </a:cubicBezTo>
                  <a:cubicBezTo>
                    <a:pt x="272" y="2207"/>
                    <a:pt x="201" y="1901"/>
                    <a:pt x="302" y="1722"/>
                  </a:cubicBezTo>
                  <a:cubicBezTo>
                    <a:pt x="334" y="1664"/>
                    <a:pt x="374" y="1638"/>
                    <a:pt x="413" y="1638"/>
                  </a:cubicBezTo>
                  <a:close/>
                  <a:moveTo>
                    <a:pt x="413" y="2678"/>
                  </a:moveTo>
                  <a:cubicBezTo>
                    <a:pt x="495" y="2678"/>
                    <a:pt x="574" y="2792"/>
                    <a:pt x="574" y="2964"/>
                  </a:cubicBezTo>
                  <a:cubicBezTo>
                    <a:pt x="574" y="3120"/>
                    <a:pt x="503" y="3247"/>
                    <a:pt x="415" y="3247"/>
                  </a:cubicBezTo>
                  <a:cubicBezTo>
                    <a:pt x="272" y="3247"/>
                    <a:pt x="201" y="2941"/>
                    <a:pt x="302" y="2762"/>
                  </a:cubicBezTo>
                  <a:cubicBezTo>
                    <a:pt x="334" y="2704"/>
                    <a:pt x="374" y="2678"/>
                    <a:pt x="413" y="2678"/>
                  </a:cubicBezTo>
                  <a:close/>
                  <a:moveTo>
                    <a:pt x="413" y="3720"/>
                  </a:moveTo>
                  <a:cubicBezTo>
                    <a:pt x="495" y="3720"/>
                    <a:pt x="574" y="3833"/>
                    <a:pt x="574" y="4004"/>
                  </a:cubicBezTo>
                  <a:cubicBezTo>
                    <a:pt x="574" y="4162"/>
                    <a:pt x="503" y="4289"/>
                    <a:pt x="415" y="4289"/>
                  </a:cubicBezTo>
                  <a:cubicBezTo>
                    <a:pt x="272" y="4289"/>
                    <a:pt x="201" y="3983"/>
                    <a:pt x="302" y="3803"/>
                  </a:cubicBezTo>
                  <a:cubicBezTo>
                    <a:pt x="334" y="3746"/>
                    <a:pt x="374" y="3720"/>
                    <a:pt x="413" y="3720"/>
                  </a:cubicBezTo>
                  <a:close/>
                  <a:moveTo>
                    <a:pt x="415" y="4761"/>
                  </a:moveTo>
                  <a:cubicBezTo>
                    <a:pt x="457" y="4761"/>
                    <a:pt x="497" y="4792"/>
                    <a:pt x="528" y="4845"/>
                  </a:cubicBezTo>
                  <a:cubicBezTo>
                    <a:pt x="634" y="5035"/>
                    <a:pt x="547" y="5331"/>
                    <a:pt x="417" y="5331"/>
                  </a:cubicBezTo>
                  <a:cubicBezTo>
                    <a:pt x="397" y="5331"/>
                    <a:pt x="375" y="5324"/>
                    <a:pt x="353" y="5308"/>
                  </a:cubicBezTo>
                  <a:cubicBezTo>
                    <a:pt x="192" y="5190"/>
                    <a:pt x="240" y="4761"/>
                    <a:pt x="415" y="4761"/>
                  </a:cubicBezTo>
                  <a:close/>
                  <a:moveTo>
                    <a:pt x="413" y="5801"/>
                  </a:moveTo>
                  <a:cubicBezTo>
                    <a:pt x="495" y="5801"/>
                    <a:pt x="574" y="5915"/>
                    <a:pt x="574" y="6088"/>
                  </a:cubicBezTo>
                  <a:cubicBezTo>
                    <a:pt x="574" y="6244"/>
                    <a:pt x="503" y="6371"/>
                    <a:pt x="415" y="6371"/>
                  </a:cubicBezTo>
                  <a:cubicBezTo>
                    <a:pt x="272" y="6371"/>
                    <a:pt x="201" y="6064"/>
                    <a:pt x="302" y="5885"/>
                  </a:cubicBezTo>
                  <a:cubicBezTo>
                    <a:pt x="334" y="5827"/>
                    <a:pt x="374" y="5801"/>
                    <a:pt x="413" y="5801"/>
                  </a:cubicBezTo>
                  <a:close/>
                  <a:moveTo>
                    <a:pt x="413" y="6843"/>
                  </a:moveTo>
                  <a:cubicBezTo>
                    <a:pt x="495" y="6843"/>
                    <a:pt x="574" y="6957"/>
                    <a:pt x="574" y="7127"/>
                  </a:cubicBezTo>
                  <a:cubicBezTo>
                    <a:pt x="574" y="7285"/>
                    <a:pt x="503" y="7412"/>
                    <a:pt x="415" y="7412"/>
                  </a:cubicBezTo>
                  <a:cubicBezTo>
                    <a:pt x="272" y="7412"/>
                    <a:pt x="201" y="7106"/>
                    <a:pt x="302" y="6927"/>
                  </a:cubicBezTo>
                  <a:cubicBezTo>
                    <a:pt x="334" y="6869"/>
                    <a:pt x="374" y="6843"/>
                    <a:pt x="413" y="6843"/>
                  </a:cubicBezTo>
                  <a:close/>
                  <a:moveTo>
                    <a:pt x="413" y="7883"/>
                  </a:moveTo>
                  <a:cubicBezTo>
                    <a:pt x="495" y="7883"/>
                    <a:pt x="574" y="7997"/>
                    <a:pt x="574" y="8169"/>
                  </a:cubicBezTo>
                  <a:cubicBezTo>
                    <a:pt x="574" y="8325"/>
                    <a:pt x="503" y="8452"/>
                    <a:pt x="415" y="8452"/>
                  </a:cubicBezTo>
                  <a:cubicBezTo>
                    <a:pt x="272" y="8452"/>
                    <a:pt x="201" y="8146"/>
                    <a:pt x="302" y="7967"/>
                  </a:cubicBezTo>
                  <a:cubicBezTo>
                    <a:pt x="334" y="7909"/>
                    <a:pt x="374" y="7883"/>
                    <a:pt x="413" y="7883"/>
                  </a:cubicBezTo>
                  <a:close/>
                  <a:moveTo>
                    <a:pt x="413" y="8925"/>
                  </a:moveTo>
                  <a:cubicBezTo>
                    <a:pt x="495" y="8925"/>
                    <a:pt x="574" y="9039"/>
                    <a:pt x="574" y="9209"/>
                  </a:cubicBezTo>
                  <a:cubicBezTo>
                    <a:pt x="574" y="9367"/>
                    <a:pt x="503" y="9494"/>
                    <a:pt x="415" y="9494"/>
                  </a:cubicBezTo>
                  <a:cubicBezTo>
                    <a:pt x="272" y="9494"/>
                    <a:pt x="201" y="9188"/>
                    <a:pt x="302" y="9009"/>
                  </a:cubicBezTo>
                  <a:cubicBezTo>
                    <a:pt x="334" y="8951"/>
                    <a:pt x="374" y="8925"/>
                    <a:pt x="413" y="8925"/>
                  </a:cubicBezTo>
                  <a:close/>
                  <a:moveTo>
                    <a:pt x="414" y="9967"/>
                  </a:moveTo>
                  <a:cubicBezTo>
                    <a:pt x="496" y="9967"/>
                    <a:pt x="574" y="10079"/>
                    <a:pt x="574" y="10251"/>
                  </a:cubicBezTo>
                  <a:cubicBezTo>
                    <a:pt x="574" y="10409"/>
                    <a:pt x="503" y="10536"/>
                    <a:pt x="415" y="10536"/>
                  </a:cubicBezTo>
                  <a:cubicBezTo>
                    <a:pt x="272" y="10536"/>
                    <a:pt x="201" y="10230"/>
                    <a:pt x="302" y="10051"/>
                  </a:cubicBezTo>
                  <a:cubicBezTo>
                    <a:pt x="334" y="9993"/>
                    <a:pt x="374" y="9967"/>
                    <a:pt x="414" y="9967"/>
                  </a:cubicBezTo>
                  <a:close/>
                  <a:moveTo>
                    <a:pt x="413" y="11007"/>
                  </a:moveTo>
                  <a:cubicBezTo>
                    <a:pt x="495" y="11007"/>
                    <a:pt x="574" y="11121"/>
                    <a:pt x="574" y="11293"/>
                  </a:cubicBezTo>
                  <a:cubicBezTo>
                    <a:pt x="574" y="11449"/>
                    <a:pt x="503" y="11576"/>
                    <a:pt x="415" y="11576"/>
                  </a:cubicBezTo>
                  <a:cubicBezTo>
                    <a:pt x="272" y="11576"/>
                    <a:pt x="201" y="11270"/>
                    <a:pt x="302" y="11091"/>
                  </a:cubicBezTo>
                  <a:cubicBezTo>
                    <a:pt x="334" y="11033"/>
                    <a:pt x="374" y="11007"/>
                    <a:pt x="413" y="11007"/>
                  </a:cubicBezTo>
                  <a:close/>
                  <a:moveTo>
                    <a:pt x="413" y="12049"/>
                  </a:moveTo>
                  <a:cubicBezTo>
                    <a:pt x="495" y="12049"/>
                    <a:pt x="574" y="12162"/>
                    <a:pt x="574" y="12333"/>
                  </a:cubicBezTo>
                  <a:cubicBezTo>
                    <a:pt x="574" y="12491"/>
                    <a:pt x="503" y="12618"/>
                    <a:pt x="415" y="12618"/>
                  </a:cubicBezTo>
                  <a:cubicBezTo>
                    <a:pt x="272" y="12618"/>
                    <a:pt x="201" y="12312"/>
                    <a:pt x="302" y="12133"/>
                  </a:cubicBezTo>
                  <a:cubicBezTo>
                    <a:pt x="334" y="12075"/>
                    <a:pt x="374" y="12049"/>
                    <a:pt x="413" y="12049"/>
                  </a:cubicBezTo>
                  <a:close/>
                  <a:moveTo>
                    <a:pt x="413" y="13089"/>
                  </a:moveTo>
                  <a:cubicBezTo>
                    <a:pt x="495" y="13089"/>
                    <a:pt x="574" y="13203"/>
                    <a:pt x="574" y="13375"/>
                  </a:cubicBezTo>
                  <a:cubicBezTo>
                    <a:pt x="574" y="13531"/>
                    <a:pt x="503" y="13660"/>
                    <a:pt x="415" y="13660"/>
                  </a:cubicBezTo>
                  <a:cubicBezTo>
                    <a:pt x="272" y="13660"/>
                    <a:pt x="201" y="13352"/>
                    <a:pt x="302" y="13173"/>
                  </a:cubicBezTo>
                  <a:cubicBezTo>
                    <a:pt x="334" y="13115"/>
                    <a:pt x="374" y="13089"/>
                    <a:pt x="413" y="13089"/>
                  </a:cubicBezTo>
                  <a:close/>
                  <a:moveTo>
                    <a:pt x="413" y="14131"/>
                  </a:moveTo>
                  <a:cubicBezTo>
                    <a:pt x="495" y="14131"/>
                    <a:pt x="574" y="14245"/>
                    <a:pt x="574" y="14417"/>
                  </a:cubicBezTo>
                  <a:cubicBezTo>
                    <a:pt x="574" y="14573"/>
                    <a:pt x="503" y="14700"/>
                    <a:pt x="415" y="14700"/>
                  </a:cubicBezTo>
                  <a:cubicBezTo>
                    <a:pt x="272" y="14700"/>
                    <a:pt x="201" y="14394"/>
                    <a:pt x="302" y="14214"/>
                  </a:cubicBezTo>
                  <a:cubicBezTo>
                    <a:pt x="334" y="14157"/>
                    <a:pt x="374" y="14131"/>
                    <a:pt x="413" y="14131"/>
                  </a:cubicBezTo>
                  <a:close/>
                  <a:moveTo>
                    <a:pt x="413" y="15172"/>
                  </a:moveTo>
                  <a:cubicBezTo>
                    <a:pt x="495" y="15172"/>
                    <a:pt x="574" y="15286"/>
                    <a:pt x="574" y="15457"/>
                  </a:cubicBezTo>
                  <a:cubicBezTo>
                    <a:pt x="574" y="15615"/>
                    <a:pt x="503" y="15742"/>
                    <a:pt x="415" y="15742"/>
                  </a:cubicBezTo>
                  <a:cubicBezTo>
                    <a:pt x="272" y="15742"/>
                    <a:pt x="201" y="15435"/>
                    <a:pt x="302" y="15256"/>
                  </a:cubicBezTo>
                  <a:cubicBezTo>
                    <a:pt x="334" y="15198"/>
                    <a:pt x="374" y="15172"/>
                    <a:pt x="413" y="15172"/>
                  </a:cubicBezTo>
                  <a:close/>
                  <a:moveTo>
                    <a:pt x="413" y="16213"/>
                  </a:moveTo>
                  <a:cubicBezTo>
                    <a:pt x="495" y="16213"/>
                    <a:pt x="574" y="16326"/>
                    <a:pt x="574" y="16498"/>
                  </a:cubicBezTo>
                  <a:cubicBezTo>
                    <a:pt x="574" y="16654"/>
                    <a:pt x="503" y="16782"/>
                    <a:pt x="415" y="16782"/>
                  </a:cubicBezTo>
                  <a:cubicBezTo>
                    <a:pt x="272" y="16782"/>
                    <a:pt x="201" y="16475"/>
                    <a:pt x="302" y="16296"/>
                  </a:cubicBezTo>
                  <a:cubicBezTo>
                    <a:pt x="334" y="16238"/>
                    <a:pt x="374" y="16213"/>
                    <a:pt x="413" y="16213"/>
                  </a:cubicBezTo>
                  <a:close/>
                  <a:moveTo>
                    <a:pt x="413" y="17254"/>
                  </a:moveTo>
                  <a:cubicBezTo>
                    <a:pt x="495" y="17254"/>
                    <a:pt x="574" y="17368"/>
                    <a:pt x="574" y="17538"/>
                  </a:cubicBezTo>
                  <a:cubicBezTo>
                    <a:pt x="574" y="17696"/>
                    <a:pt x="503" y="17823"/>
                    <a:pt x="415" y="17823"/>
                  </a:cubicBezTo>
                  <a:cubicBezTo>
                    <a:pt x="272" y="17823"/>
                    <a:pt x="201" y="17517"/>
                    <a:pt x="302" y="17338"/>
                  </a:cubicBezTo>
                  <a:cubicBezTo>
                    <a:pt x="334" y="17280"/>
                    <a:pt x="374" y="17254"/>
                    <a:pt x="413" y="17254"/>
                  </a:cubicBezTo>
                  <a:close/>
                  <a:moveTo>
                    <a:pt x="413" y="18294"/>
                  </a:moveTo>
                  <a:cubicBezTo>
                    <a:pt x="495" y="18294"/>
                    <a:pt x="574" y="18408"/>
                    <a:pt x="574" y="18580"/>
                  </a:cubicBezTo>
                  <a:cubicBezTo>
                    <a:pt x="574" y="18736"/>
                    <a:pt x="503" y="18865"/>
                    <a:pt x="415" y="18865"/>
                  </a:cubicBezTo>
                  <a:cubicBezTo>
                    <a:pt x="272" y="18865"/>
                    <a:pt x="201" y="18557"/>
                    <a:pt x="302" y="18378"/>
                  </a:cubicBezTo>
                  <a:cubicBezTo>
                    <a:pt x="334" y="18320"/>
                    <a:pt x="374" y="18294"/>
                    <a:pt x="413" y="18294"/>
                  </a:cubicBezTo>
                  <a:close/>
                  <a:moveTo>
                    <a:pt x="413" y="19336"/>
                  </a:moveTo>
                  <a:cubicBezTo>
                    <a:pt x="495" y="19336"/>
                    <a:pt x="574" y="19450"/>
                    <a:pt x="574" y="19622"/>
                  </a:cubicBezTo>
                  <a:cubicBezTo>
                    <a:pt x="574" y="19778"/>
                    <a:pt x="503" y="19905"/>
                    <a:pt x="415" y="19905"/>
                  </a:cubicBezTo>
                  <a:cubicBezTo>
                    <a:pt x="272" y="19905"/>
                    <a:pt x="201" y="19599"/>
                    <a:pt x="302" y="19420"/>
                  </a:cubicBezTo>
                  <a:cubicBezTo>
                    <a:pt x="334" y="19362"/>
                    <a:pt x="374" y="19336"/>
                    <a:pt x="413" y="19336"/>
                  </a:cubicBezTo>
                  <a:close/>
                  <a:moveTo>
                    <a:pt x="413" y="20378"/>
                  </a:moveTo>
                  <a:cubicBezTo>
                    <a:pt x="495" y="20378"/>
                    <a:pt x="574" y="20491"/>
                    <a:pt x="574" y="20662"/>
                  </a:cubicBezTo>
                  <a:cubicBezTo>
                    <a:pt x="574" y="20820"/>
                    <a:pt x="503" y="20947"/>
                    <a:pt x="415" y="20947"/>
                  </a:cubicBezTo>
                  <a:cubicBezTo>
                    <a:pt x="272" y="20947"/>
                    <a:pt x="201" y="20641"/>
                    <a:pt x="302" y="20462"/>
                  </a:cubicBezTo>
                  <a:cubicBezTo>
                    <a:pt x="334" y="20404"/>
                    <a:pt x="374" y="20378"/>
                    <a:pt x="413" y="20378"/>
                  </a:cubicBez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>
              <a:outerShdw blurRad="63500" dist="19050" dir="5400000" rotWithShape="0">
                <a:srgbClr val="783F04">
                  <a:alpha val="61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301" name="Google Shape;238;p13"/>
            <p:cNvSpPr/>
            <p:nvPr/>
          </p:nvSpPr>
          <p:spPr>
            <a:xfrm>
              <a:off x="-1" y="291911"/>
              <a:ext cx="7930764" cy="12701"/>
            </a:xfrm>
            <a:prstGeom prst="rect">
              <a:avLst/>
            </a:pr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302" name="Google Shape;239;p13"/>
            <p:cNvSpPr/>
            <p:nvPr/>
          </p:nvSpPr>
          <p:spPr>
            <a:xfrm>
              <a:off x="-1" y="526430"/>
              <a:ext cx="7930764" cy="12701"/>
            </a:xfrm>
            <a:prstGeom prst="rect">
              <a:avLst/>
            </a:pr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303" name="Google Shape;240;p13"/>
            <p:cNvSpPr/>
            <p:nvPr/>
          </p:nvSpPr>
          <p:spPr>
            <a:xfrm>
              <a:off x="-1" y="995258"/>
              <a:ext cx="110407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098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304" name="Google Shape;241;p13"/>
            <p:cNvSpPr/>
            <p:nvPr/>
          </p:nvSpPr>
          <p:spPr>
            <a:xfrm>
              <a:off x="-1" y="2401978"/>
              <a:ext cx="7930764" cy="12701"/>
            </a:xfrm>
            <a:prstGeom prst="rect">
              <a:avLst/>
            </a:pr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305" name="Google Shape;242;p13"/>
            <p:cNvSpPr/>
            <p:nvPr/>
          </p:nvSpPr>
          <p:spPr>
            <a:xfrm>
              <a:off x="-1" y="2636482"/>
              <a:ext cx="7930764" cy="12701"/>
            </a:xfrm>
            <a:prstGeom prst="rect">
              <a:avLst/>
            </a:pr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306" name="Google Shape;243;p13"/>
            <p:cNvSpPr/>
            <p:nvPr/>
          </p:nvSpPr>
          <p:spPr>
            <a:xfrm>
              <a:off x="-1" y="2870806"/>
              <a:ext cx="7930764" cy="12701"/>
            </a:xfrm>
            <a:prstGeom prst="rect">
              <a:avLst/>
            </a:pr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307" name="Google Shape;244;p13"/>
            <p:cNvSpPr/>
            <p:nvPr/>
          </p:nvSpPr>
          <p:spPr>
            <a:xfrm>
              <a:off x="-1" y="3105324"/>
              <a:ext cx="7930764" cy="12701"/>
            </a:xfrm>
            <a:prstGeom prst="rect">
              <a:avLst/>
            </a:pr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308" name="Google Shape;245;p13"/>
            <p:cNvSpPr/>
            <p:nvPr/>
          </p:nvSpPr>
          <p:spPr>
            <a:xfrm>
              <a:off x="-1" y="760753"/>
              <a:ext cx="7930764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369" y="21600"/>
                  </a:lnTo>
                  <a:cubicBezTo>
                    <a:pt x="384" y="11888"/>
                    <a:pt x="399" y="7200"/>
                    <a:pt x="415" y="7200"/>
                  </a:cubicBezTo>
                  <a:cubicBezTo>
                    <a:pt x="430" y="7200"/>
                    <a:pt x="446" y="11888"/>
                    <a:pt x="461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309" name="Google Shape;246;p13"/>
            <p:cNvSpPr/>
            <p:nvPr/>
          </p:nvSpPr>
          <p:spPr>
            <a:xfrm>
              <a:off x="104055" y="993674"/>
              <a:ext cx="1270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310" name="Google Shape;247;p13"/>
            <p:cNvSpPr/>
            <p:nvPr/>
          </p:nvSpPr>
          <p:spPr>
            <a:xfrm>
              <a:off x="194591" y="995258"/>
              <a:ext cx="7736172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3" y="6495"/>
                    <a:pt x="7" y="12990"/>
                    <a:pt x="9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311" name="Google Shape;248;p13"/>
            <p:cNvSpPr/>
            <p:nvPr/>
          </p:nvSpPr>
          <p:spPr>
            <a:xfrm>
              <a:off x="-1" y="1229790"/>
              <a:ext cx="98103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337" y="21600"/>
                  </a:lnTo>
                  <a:cubicBezTo>
                    <a:pt x="21423" y="14400"/>
                    <a:pt x="21514" y="7200"/>
                    <a:pt x="21600" y="0"/>
                  </a:cubicBezTo>
                  <a:close/>
                </a:path>
              </a:pathLst>
            </a:cu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312" name="Google Shape;249;p13"/>
            <p:cNvSpPr/>
            <p:nvPr/>
          </p:nvSpPr>
          <p:spPr>
            <a:xfrm>
              <a:off x="207312" y="1229790"/>
              <a:ext cx="772345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2" y="7200"/>
                    <a:pt x="3" y="14400"/>
                    <a:pt x="4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313" name="Google Shape;250;p13"/>
            <p:cNvSpPr/>
            <p:nvPr/>
          </p:nvSpPr>
          <p:spPr>
            <a:xfrm>
              <a:off x="-1" y="1464099"/>
              <a:ext cx="94520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7200"/>
                  </a:lnTo>
                  <a:cubicBezTo>
                    <a:pt x="21511" y="4856"/>
                    <a:pt x="21511" y="2344"/>
                    <a:pt x="21600" y="0"/>
                  </a:cubicBezTo>
                  <a:close/>
                </a:path>
              </a:pathLst>
            </a:cu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314" name="Google Shape;251;p13"/>
            <p:cNvSpPr/>
            <p:nvPr/>
          </p:nvSpPr>
          <p:spPr>
            <a:xfrm>
              <a:off x="211284" y="1464099"/>
              <a:ext cx="7719868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0" y="2344"/>
                    <a:pt x="0" y="4856"/>
                    <a:pt x="0" y="7200"/>
                  </a:cubicBez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315" name="Google Shape;252;p13"/>
            <p:cNvSpPr/>
            <p:nvPr/>
          </p:nvSpPr>
          <p:spPr>
            <a:xfrm>
              <a:off x="-1" y="1698604"/>
              <a:ext cx="9849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ubicBezTo>
                    <a:pt x="21515" y="15256"/>
                    <a:pt x="21429" y="8761"/>
                    <a:pt x="21338" y="0"/>
                  </a:cubicBezTo>
                  <a:close/>
                </a:path>
              </a:pathLst>
            </a:cu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316" name="Google Shape;253;p13"/>
            <p:cNvSpPr/>
            <p:nvPr/>
          </p:nvSpPr>
          <p:spPr>
            <a:xfrm>
              <a:off x="207312" y="1698604"/>
              <a:ext cx="772345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" y="0"/>
                  </a:moveTo>
                  <a:cubicBezTo>
                    <a:pt x="2" y="8761"/>
                    <a:pt x="1" y="15256"/>
                    <a:pt x="0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317" name="Google Shape;254;p13"/>
            <p:cNvSpPr/>
            <p:nvPr/>
          </p:nvSpPr>
          <p:spPr>
            <a:xfrm>
              <a:off x="-1" y="1933136"/>
              <a:ext cx="111990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ubicBezTo>
                    <a:pt x="21370" y="14400"/>
                    <a:pt x="21145" y="7200"/>
                    <a:pt x="20914" y="0"/>
                  </a:cubicBezTo>
                  <a:close/>
                </a:path>
              </a:pathLst>
            </a:cu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318" name="Google Shape;255;p13"/>
            <p:cNvSpPr/>
            <p:nvPr/>
          </p:nvSpPr>
          <p:spPr>
            <a:xfrm>
              <a:off x="193813" y="1933136"/>
              <a:ext cx="7736950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" y="0"/>
                  </a:moveTo>
                  <a:cubicBezTo>
                    <a:pt x="7" y="7200"/>
                    <a:pt x="3" y="14400"/>
                    <a:pt x="0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319" name="Google Shape;256;p13"/>
            <p:cNvSpPr/>
            <p:nvPr/>
          </p:nvSpPr>
          <p:spPr>
            <a:xfrm>
              <a:off x="-1" y="2167446"/>
              <a:ext cx="7930764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lnTo>
                    <a:pt x="438" y="0"/>
                  </a:lnTo>
                  <a:cubicBezTo>
                    <a:pt x="431" y="2512"/>
                    <a:pt x="424" y="3684"/>
                    <a:pt x="416" y="3684"/>
                  </a:cubicBezTo>
                  <a:cubicBezTo>
                    <a:pt x="409" y="3684"/>
                    <a:pt x="401" y="2512"/>
                    <a:pt x="394" y="0"/>
                  </a:cubicBezTo>
                  <a:close/>
                </a:path>
              </a:pathLst>
            </a:cu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320" name="Google Shape;257;p13"/>
            <p:cNvSpPr/>
            <p:nvPr/>
          </p:nvSpPr>
          <p:spPr>
            <a:xfrm>
              <a:off x="-1" y="3339842"/>
              <a:ext cx="144959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19469" y="21600"/>
                  </a:lnTo>
                  <a:cubicBezTo>
                    <a:pt x="20180" y="9619"/>
                    <a:pt x="20830" y="2362"/>
                    <a:pt x="21600" y="0"/>
                  </a:cubicBezTo>
                  <a:close/>
                </a:path>
              </a:pathLst>
            </a:cu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321" name="Google Shape;258;p13"/>
            <p:cNvSpPr/>
            <p:nvPr/>
          </p:nvSpPr>
          <p:spPr>
            <a:xfrm>
              <a:off x="160844" y="3339842"/>
              <a:ext cx="7769919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13" y="2362"/>
                    <a:pt x="26" y="9619"/>
                    <a:pt x="39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322" name="Google Shape;259;p13"/>
            <p:cNvSpPr/>
            <p:nvPr/>
          </p:nvSpPr>
          <p:spPr>
            <a:xfrm>
              <a:off x="-1" y="3574166"/>
              <a:ext cx="108435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047" y="21600"/>
                  </a:lnTo>
                  <a:cubicBezTo>
                    <a:pt x="21202" y="14400"/>
                    <a:pt x="21440" y="7200"/>
                    <a:pt x="21600" y="0"/>
                  </a:cubicBezTo>
                  <a:close/>
                </a:path>
              </a:pathLst>
            </a:cu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323" name="Google Shape;260;p13"/>
            <p:cNvSpPr/>
            <p:nvPr/>
          </p:nvSpPr>
          <p:spPr>
            <a:xfrm>
              <a:off x="196980" y="3574166"/>
              <a:ext cx="7733783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3" y="7200"/>
                    <a:pt x="6" y="14400"/>
                    <a:pt x="9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324" name="Google Shape;261;p13"/>
            <p:cNvSpPr/>
            <p:nvPr/>
          </p:nvSpPr>
          <p:spPr>
            <a:xfrm>
              <a:off x="208506" y="3808670"/>
              <a:ext cx="7722257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1" y="6495"/>
                    <a:pt x="2" y="12990"/>
                    <a:pt x="3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325" name="Google Shape;262;p13"/>
            <p:cNvSpPr/>
            <p:nvPr/>
          </p:nvSpPr>
          <p:spPr>
            <a:xfrm>
              <a:off x="-1" y="3808670"/>
              <a:ext cx="97297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335" y="21600"/>
                  </a:lnTo>
                  <a:cubicBezTo>
                    <a:pt x="21427" y="12990"/>
                    <a:pt x="21514" y="6495"/>
                    <a:pt x="21600" y="0"/>
                  </a:cubicBezTo>
                  <a:close/>
                </a:path>
              </a:pathLst>
            </a:cu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326" name="Google Shape;263;p13"/>
            <p:cNvSpPr/>
            <p:nvPr/>
          </p:nvSpPr>
          <p:spPr>
            <a:xfrm>
              <a:off x="211284" y="4043202"/>
              <a:ext cx="7719868" cy="12701"/>
            </a:xfrm>
            <a:prstGeom prst="rect">
              <a:avLst/>
            </a:pr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327" name="Google Shape;264;p13"/>
            <p:cNvSpPr/>
            <p:nvPr/>
          </p:nvSpPr>
          <p:spPr>
            <a:xfrm>
              <a:off x="-1" y="4043202"/>
              <a:ext cx="94520" cy="12701"/>
            </a:xfrm>
            <a:prstGeom prst="rect">
              <a:avLst/>
            </a:pr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328" name="Google Shape;265;p13"/>
            <p:cNvSpPr/>
            <p:nvPr/>
          </p:nvSpPr>
          <p:spPr>
            <a:xfrm>
              <a:off x="206118" y="4277512"/>
              <a:ext cx="7724645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" y="0"/>
                  </a:moveTo>
                  <a:cubicBezTo>
                    <a:pt x="2" y="7200"/>
                    <a:pt x="1" y="14400"/>
                    <a:pt x="0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329" name="Google Shape;266;p13"/>
            <p:cNvSpPr/>
            <p:nvPr/>
          </p:nvSpPr>
          <p:spPr>
            <a:xfrm>
              <a:off x="-1" y="4277512"/>
              <a:ext cx="9968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ubicBezTo>
                    <a:pt x="21516" y="14400"/>
                    <a:pt x="21341" y="7200"/>
                    <a:pt x="21257" y="0"/>
                  </a:cubicBezTo>
                  <a:close/>
                </a:path>
              </a:pathLst>
            </a:cu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</p:grpSp>
      <p:sp>
        <p:nvSpPr>
          <p:cNvPr id="331" name="xx%"/>
          <p:cNvSpPr txBox="1">
            <a:spLocks noGrp="1"/>
          </p:cNvSpPr>
          <p:nvPr>
            <p:ph type="title" hasCustomPrompt="1"/>
          </p:nvPr>
        </p:nvSpPr>
        <p:spPr>
          <a:xfrm>
            <a:off x="6452199" y="1840364"/>
            <a:ext cx="1209601" cy="577801"/>
          </a:xfrm>
          <a:prstGeom prst="rect">
            <a:avLst/>
          </a:prstGeom>
        </p:spPr>
        <p:txBody>
          <a:bodyPr anchor="ctr"/>
          <a:lstStyle>
            <a:lvl1pPr>
              <a:defRPr sz="4500">
                <a:solidFill>
                  <a:schemeClr val="accent3"/>
                </a:solidFill>
              </a:defRPr>
            </a:lvl1pPr>
          </a:lstStyle>
          <a:p>
            <a:r>
              <a:t>xx%</a:t>
            </a:r>
          </a:p>
        </p:txBody>
      </p:sp>
      <p:sp>
        <p:nvSpPr>
          <p:cNvPr id="33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015950" y="3455699"/>
            <a:ext cx="2138100" cy="965101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228600" algn="ctr">
              <a:lnSpc>
                <a:spcPct val="100000"/>
              </a:lnSpc>
              <a:buClrTx/>
              <a:buSzTx/>
              <a:buFontTx/>
              <a:buNone/>
            </a:lvl1pPr>
            <a:lvl2pPr marL="342900" indent="254000" algn="ctr">
              <a:lnSpc>
                <a:spcPct val="100000"/>
              </a:lnSpc>
              <a:buClrTx/>
              <a:buSzTx/>
              <a:buFontTx/>
              <a:buNone/>
            </a:lvl2pPr>
            <a:lvl3pPr marL="342900" indent="723900" algn="ctr">
              <a:lnSpc>
                <a:spcPct val="100000"/>
              </a:lnSpc>
              <a:buClrTx/>
              <a:buSzTx/>
              <a:buFontTx/>
              <a:buNone/>
            </a:lvl3pPr>
            <a:lvl4pPr marL="342900" indent="1181100" algn="ctr">
              <a:lnSpc>
                <a:spcPct val="100000"/>
              </a:lnSpc>
              <a:buClrTx/>
              <a:buSzTx/>
              <a:buFontTx/>
              <a:buNone/>
            </a:lvl4pPr>
            <a:lvl5pPr marL="342900" indent="1638300" algn="ctr">
              <a:lnSpc>
                <a:spcPct val="100000"/>
              </a:lnSpc>
              <a:buClrTx/>
              <a:buSzTx/>
              <a:buFontTx/>
              <a:buNone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3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_ONLY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Title Text"/>
          <p:cNvSpPr txBox="1">
            <a:spLocks noGrp="1"/>
          </p:cNvSpPr>
          <p:nvPr>
            <p:ph type="title"/>
          </p:nvPr>
        </p:nvSpPr>
        <p:spPr>
          <a:xfrm rot="21147697">
            <a:off x="874896" y="813776"/>
            <a:ext cx="1898004" cy="1031315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4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_ONLY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280;p15"/>
          <p:cNvSpPr/>
          <p:nvPr/>
        </p:nvSpPr>
        <p:spPr>
          <a:xfrm rot="60016">
            <a:off x="1047108" y="195355"/>
            <a:ext cx="7050009" cy="13957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933" y="2110"/>
                </a:moveTo>
                <a:cubicBezTo>
                  <a:pt x="21025" y="2110"/>
                  <a:pt x="21114" y="2455"/>
                  <a:pt x="21114" y="2977"/>
                </a:cubicBezTo>
                <a:cubicBezTo>
                  <a:pt x="21117" y="3465"/>
                  <a:pt x="21036" y="3852"/>
                  <a:pt x="20936" y="3864"/>
                </a:cubicBezTo>
                <a:cubicBezTo>
                  <a:pt x="20775" y="3864"/>
                  <a:pt x="20693" y="2927"/>
                  <a:pt x="20804" y="2376"/>
                </a:cubicBezTo>
                <a:cubicBezTo>
                  <a:pt x="20841" y="2192"/>
                  <a:pt x="20887" y="2110"/>
                  <a:pt x="20933" y="2110"/>
                </a:cubicBezTo>
                <a:close/>
                <a:moveTo>
                  <a:pt x="20335" y="2135"/>
                </a:moveTo>
                <a:cubicBezTo>
                  <a:pt x="20428" y="2135"/>
                  <a:pt x="20517" y="2484"/>
                  <a:pt x="20517" y="3014"/>
                </a:cubicBezTo>
                <a:cubicBezTo>
                  <a:pt x="20517" y="3490"/>
                  <a:pt x="20437" y="3890"/>
                  <a:pt x="20339" y="3890"/>
                </a:cubicBezTo>
                <a:cubicBezTo>
                  <a:pt x="20338" y="3890"/>
                  <a:pt x="20336" y="3890"/>
                  <a:pt x="20335" y="3890"/>
                </a:cubicBezTo>
                <a:cubicBezTo>
                  <a:pt x="20175" y="3890"/>
                  <a:pt x="20094" y="2961"/>
                  <a:pt x="20207" y="2401"/>
                </a:cubicBezTo>
                <a:cubicBezTo>
                  <a:pt x="20244" y="2217"/>
                  <a:pt x="20290" y="2135"/>
                  <a:pt x="20335" y="2135"/>
                </a:cubicBezTo>
                <a:close/>
                <a:moveTo>
                  <a:pt x="19737" y="2169"/>
                </a:moveTo>
                <a:cubicBezTo>
                  <a:pt x="19829" y="2169"/>
                  <a:pt x="19917" y="2512"/>
                  <a:pt x="19917" y="3039"/>
                </a:cubicBezTo>
                <a:cubicBezTo>
                  <a:pt x="19920" y="3514"/>
                  <a:pt x="19840" y="3915"/>
                  <a:pt x="19739" y="3915"/>
                </a:cubicBezTo>
                <a:cubicBezTo>
                  <a:pt x="19738" y="3915"/>
                  <a:pt x="19737" y="3915"/>
                  <a:pt x="19736" y="3915"/>
                </a:cubicBezTo>
                <a:cubicBezTo>
                  <a:pt x="19577" y="3915"/>
                  <a:pt x="19497" y="2985"/>
                  <a:pt x="19607" y="2439"/>
                </a:cubicBezTo>
                <a:cubicBezTo>
                  <a:pt x="19645" y="2253"/>
                  <a:pt x="19691" y="2169"/>
                  <a:pt x="19737" y="2169"/>
                </a:cubicBezTo>
                <a:close/>
                <a:moveTo>
                  <a:pt x="19138" y="2203"/>
                </a:moveTo>
                <a:cubicBezTo>
                  <a:pt x="19230" y="2203"/>
                  <a:pt x="19318" y="2543"/>
                  <a:pt x="19320" y="3064"/>
                </a:cubicBezTo>
                <a:cubicBezTo>
                  <a:pt x="19320" y="3552"/>
                  <a:pt x="19240" y="3939"/>
                  <a:pt x="19142" y="3952"/>
                </a:cubicBezTo>
                <a:cubicBezTo>
                  <a:pt x="18979" y="3952"/>
                  <a:pt x="18896" y="3026"/>
                  <a:pt x="19010" y="2464"/>
                </a:cubicBezTo>
                <a:cubicBezTo>
                  <a:pt x="19047" y="2284"/>
                  <a:pt x="19093" y="2203"/>
                  <a:pt x="19138" y="2203"/>
                </a:cubicBezTo>
                <a:close/>
                <a:moveTo>
                  <a:pt x="18538" y="2228"/>
                </a:moveTo>
                <a:cubicBezTo>
                  <a:pt x="18631" y="2228"/>
                  <a:pt x="18720" y="2572"/>
                  <a:pt x="18720" y="3101"/>
                </a:cubicBezTo>
                <a:cubicBezTo>
                  <a:pt x="18723" y="3577"/>
                  <a:pt x="18643" y="3977"/>
                  <a:pt x="18542" y="3977"/>
                </a:cubicBezTo>
                <a:cubicBezTo>
                  <a:pt x="18541" y="3978"/>
                  <a:pt x="18540" y="3978"/>
                  <a:pt x="18539" y="3978"/>
                </a:cubicBezTo>
                <a:cubicBezTo>
                  <a:pt x="18381" y="3978"/>
                  <a:pt x="18300" y="3048"/>
                  <a:pt x="18410" y="2489"/>
                </a:cubicBezTo>
                <a:cubicBezTo>
                  <a:pt x="18447" y="2309"/>
                  <a:pt x="18493" y="2228"/>
                  <a:pt x="18538" y="2228"/>
                </a:cubicBezTo>
                <a:close/>
                <a:moveTo>
                  <a:pt x="17940" y="2265"/>
                </a:moveTo>
                <a:cubicBezTo>
                  <a:pt x="18032" y="2265"/>
                  <a:pt x="18121" y="2606"/>
                  <a:pt x="18123" y="3127"/>
                </a:cubicBezTo>
                <a:cubicBezTo>
                  <a:pt x="18123" y="3615"/>
                  <a:pt x="18043" y="4002"/>
                  <a:pt x="17942" y="4015"/>
                </a:cubicBezTo>
                <a:cubicBezTo>
                  <a:pt x="17782" y="4015"/>
                  <a:pt x="17699" y="3077"/>
                  <a:pt x="17813" y="2526"/>
                </a:cubicBezTo>
                <a:cubicBezTo>
                  <a:pt x="17850" y="2346"/>
                  <a:pt x="17895" y="2265"/>
                  <a:pt x="17940" y="2265"/>
                </a:cubicBezTo>
                <a:close/>
                <a:moveTo>
                  <a:pt x="17341" y="2293"/>
                </a:moveTo>
                <a:cubicBezTo>
                  <a:pt x="17434" y="2293"/>
                  <a:pt x="17524" y="2640"/>
                  <a:pt x="17524" y="3164"/>
                </a:cubicBezTo>
                <a:cubicBezTo>
                  <a:pt x="17524" y="3652"/>
                  <a:pt x="17443" y="4040"/>
                  <a:pt x="17345" y="4040"/>
                </a:cubicBezTo>
                <a:cubicBezTo>
                  <a:pt x="17344" y="4040"/>
                  <a:pt x="17343" y="4040"/>
                  <a:pt x="17342" y="4040"/>
                </a:cubicBezTo>
                <a:cubicBezTo>
                  <a:pt x="17181" y="4040"/>
                  <a:pt x="17100" y="3111"/>
                  <a:pt x="17213" y="2551"/>
                </a:cubicBezTo>
                <a:cubicBezTo>
                  <a:pt x="17250" y="2373"/>
                  <a:pt x="17296" y="2293"/>
                  <a:pt x="17341" y="2293"/>
                </a:cubicBezTo>
                <a:close/>
                <a:moveTo>
                  <a:pt x="16743" y="2322"/>
                </a:moveTo>
                <a:cubicBezTo>
                  <a:pt x="16835" y="2322"/>
                  <a:pt x="16925" y="2668"/>
                  <a:pt x="16926" y="3190"/>
                </a:cubicBezTo>
                <a:cubicBezTo>
                  <a:pt x="16926" y="3677"/>
                  <a:pt x="16846" y="4065"/>
                  <a:pt x="16745" y="4077"/>
                </a:cubicBezTo>
                <a:cubicBezTo>
                  <a:pt x="16585" y="4077"/>
                  <a:pt x="16502" y="3139"/>
                  <a:pt x="16616" y="2589"/>
                </a:cubicBezTo>
                <a:cubicBezTo>
                  <a:pt x="16653" y="2404"/>
                  <a:pt x="16698" y="2322"/>
                  <a:pt x="16743" y="2322"/>
                </a:cubicBezTo>
                <a:close/>
                <a:moveTo>
                  <a:pt x="16144" y="2353"/>
                </a:moveTo>
                <a:cubicBezTo>
                  <a:pt x="16236" y="2353"/>
                  <a:pt x="16325" y="2697"/>
                  <a:pt x="16327" y="3227"/>
                </a:cubicBezTo>
                <a:cubicBezTo>
                  <a:pt x="16327" y="3702"/>
                  <a:pt x="16246" y="4103"/>
                  <a:pt x="16148" y="4103"/>
                </a:cubicBezTo>
                <a:cubicBezTo>
                  <a:pt x="16147" y="4103"/>
                  <a:pt x="16146" y="4103"/>
                  <a:pt x="16145" y="4103"/>
                </a:cubicBezTo>
                <a:cubicBezTo>
                  <a:pt x="15984" y="4103"/>
                  <a:pt x="15904" y="3173"/>
                  <a:pt x="16016" y="2614"/>
                </a:cubicBezTo>
                <a:cubicBezTo>
                  <a:pt x="16054" y="2434"/>
                  <a:pt x="16099" y="2353"/>
                  <a:pt x="16144" y="2353"/>
                </a:cubicBezTo>
                <a:close/>
                <a:moveTo>
                  <a:pt x="15546" y="2391"/>
                </a:moveTo>
                <a:cubicBezTo>
                  <a:pt x="15638" y="2391"/>
                  <a:pt x="15727" y="2730"/>
                  <a:pt x="15727" y="3252"/>
                </a:cubicBezTo>
                <a:cubicBezTo>
                  <a:pt x="15730" y="3740"/>
                  <a:pt x="15649" y="4127"/>
                  <a:pt x="15549" y="4140"/>
                </a:cubicBezTo>
                <a:cubicBezTo>
                  <a:pt x="15388" y="4140"/>
                  <a:pt x="15306" y="3202"/>
                  <a:pt x="15419" y="2652"/>
                </a:cubicBezTo>
                <a:cubicBezTo>
                  <a:pt x="15456" y="2471"/>
                  <a:pt x="15501" y="2391"/>
                  <a:pt x="15546" y="2391"/>
                </a:cubicBezTo>
                <a:close/>
                <a:moveTo>
                  <a:pt x="14946" y="2416"/>
                </a:moveTo>
                <a:cubicBezTo>
                  <a:pt x="15039" y="2416"/>
                  <a:pt x="15128" y="2759"/>
                  <a:pt x="15130" y="3289"/>
                </a:cubicBezTo>
                <a:cubicBezTo>
                  <a:pt x="15130" y="3765"/>
                  <a:pt x="15050" y="4152"/>
                  <a:pt x="14951" y="4165"/>
                </a:cubicBezTo>
                <a:cubicBezTo>
                  <a:pt x="14950" y="4165"/>
                  <a:pt x="14949" y="4165"/>
                  <a:pt x="14948" y="4165"/>
                </a:cubicBezTo>
                <a:cubicBezTo>
                  <a:pt x="14788" y="4165"/>
                  <a:pt x="14707" y="3236"/>
                  <a:pt x="14820" y="2676"/>
                </a:cubicBezTo>
                <a:cubicBezTo>
                  <a:pt x="14856" y="2497"/>
                  <a:pt x="14901" y="2416"/>
                  <a:pt x="14946" y="2416"/>
                </a:cubicBezTo>
                <a:close/>
                <a:moveTo>
                  <a:pt x="14349" y="2447"/>
                </a:moveTo>
                <a:cubicBezTo>
                  <a:pt x="14441" y="2447"/>
                  <a:pt x="14530" y="2793"/>
                  <a:pt x="14530" y="3314"/>
                </a:cubicBezTo>
                <a:cubicBezTo>
                  <a:pt x="14533" y="3802"/>
                  <a:pt x="14453" y="4190"/>
                  <a:pt x="14352" y="4190"/>
                </a:cubicBezTo>
                <a:lnTo>
                  <a:pt x="14352" y="4202"/>
                </a:lnTo>
                <a:cubicBezTo>
                  <a:pt x="14192" y="4202"/>
                  <a:pt x="14109" y="3265"/>
                  <a:pt x="14220" y="2714"/>
                </a:cubicBezTo>
                <a:cubicBezTo>
                  <a:pt x="14257" y="2530"/>
                  <a:pt x="14303" y="2447"/>
                  <a:pt x="14349" y="2447"/>
                </a:cubicBezTo>
                <a:close/>
                <a:moveTo>
                  <a:pt x="13749" y="2478"/>
                </a:moveTo>
                <a:cubicBezTo>
                  <a:pt x="13842" y="2478"/>
                  <a:pt x="13931" y="2821"/>
                  <a:pt x="13933" y="3352"/>
                </a:cubicBezTo>
                <a:cubicBezTo>
                  <a:pt x="13933" y="3827"/>
                  <a:pt x="13853" y="4215"/>
                  <a:pt x="13755" y="4227"/>
                </a:cubicBezTo>
                <a:cubicBezTo>
                  <a:pt x="13754" y="4227"/>
                  <a:pt x="13753" y="4227"/>
                  <a:pt x="13751" y="4227"/>
                </a:cubicBezTo>
                <a:cubicBezTo>
                  <a:pt x="13591" y="4227"/>
                  <a:pt x="13510" y="3299"/>
                  <a:pt x="13623" y="2739"/>
                </a:cubicBezTo>
                <a:cubicBezTo>
                  <a:pt x="13659" y="2559"/>
                  <a:pt x="13705" y="2478"/>
                  <a:pt x="13749" y="2478"/>
                </a:cubicBezTo>
                <a:close/>
                <a:moveTo>
                  <a:pt x="13151" y="2510"/>
                </a:moveTo>
                <a:cubicBezTo>
                  <a:pt x="13243" y="2510"/>
                  <a:pt x="13332" y="2856"/>
                  <a:pt x="13333" y="3377"/>
                </a:cubicBezTo>
                <a:cubicBezTo>
                  <a:pt x="13336" y="3864"/>
                  <a:pt x="13256" y="4253"/>
                  <a:pt x="13155" y="4265"/>
                </a:cubicBezTo>
                <a:cubicBezTo>
                  <a:pt x="12995" y="4265"/>
                  <a:pt x="12909" y="3327"/>
                  <a:pt x="13023" y="2777"/>
                </a:cubicBezTo>
                <a:cubicBezTo>
                  <a:pt x="13060" y="2592"/>
                  <a:pt x="13106" y="2510"/>
                  <a:pt x="13151" y="2510"/>
                </a:cubicBezTo>
                <a:close/>
                <a:moveTo>
                  <a:pt x="12552" y="2535"/>
                </a:moveTo>
                <a:cubicBezTo>
                  <a:pt x="12645" y="2535"/>
                  <a:pt x="12734" y="2881"/>
                  <a:pt x="12734" y="3402"/>
                </a:cubicBezTo>
                <a:cubicBezTo>
                  <a:pt x="12734" y="3890"/>
                  <a:pt x="12656" y="4277"/>
                  <a:pt x="12555" y="4290"/>
                </a:cubicBezTo>
                <a:cubicBezTo>
                  <a:pt x="12554" y="4290"/>
                  <a:pt x="12553" y="4290"/>
                  <a:pt x="12552" y="4290"/>
                </a:cubicBezTo>
                <a:cubicBezTo>
                  <a:pt x="12394" y="4290"/>
                  <a:pt x="12310" y="3348"/>
                  <a:pt x="12423" y="2802"/>
                </a:cubicBezTo>
                <a:cubicBezTo>
                  <a:pt x="12461" y="2617"/>
                  <a:pt x="12507" y="2535"/>
                  <a:pt x="12552" y="2535"/>
                </a:cubicBezTo>
                <a:close/>
                <a:moveTo>
                  <a:pt x="11953" y="2565"/>
                </a:moveTo>
                <a:cubicBezTo>
                  <a:pt x="12045" y="2565"/>
                  <a:pt x="12135" y="2906"/>
                  <a:pt x="12136" y="3427"/>
                </a:cubicBezTo>
                <a:cubicBezTo>
                  <a:pt x="12136" y="3915"/>
                  <a:pt x="12056" y="4315"/>
                  <a:pt x="11956" y="4315"/>
                </a:cubicBezTo>
                <a:cubicBezTo>
                  <a:pt x="11954" y="4315"/>
                  <a:pt x="11953" y="4315"/>
                  <a:pt x="11952" y="4315"/>
                </a:cubicBezTo>
                <a:cubicBezTo>
                  <a:pt x="11794" y="4315"/>
                  <a:pt x="11713" y="3386"/>
                  <a:pt x="11826" y="2826"/>
                </a:cubicBezTo>
                <a:cubicBezTo>
                  <a:pt x="11863" y="2646"/>
                  <a:pt x="11908" y="2565"/>
                  <a:pt x="11953" y="2565"/>
                </a:cubicBezTo>
                <a:close/>
                <a:moveTo>
                  <a:pt x="11355" y="2595"/>
                </a:moveTo>
                <a:cubicBezTo>
                  <a:pt x="11446" y="2595"/>
                  <a:pt x="11535" y="2937"/>
                  <a:pt x="11537" y="3465"/>
                </a:cubicBezTo>
                <a:cubicBezTo>
                  <a:pt x="11537" y="3939"/>
                  <a:pt x="11459" y="4340"/>
                  <a:pt x="11358" y="4352"/>
                </a:cubicBezTo>
                <a:lnTo>
                  <a:pt x="11361" y="4352"/>
                </a:lnTo>
                <a:cubicBezTo>
                  <a:pt x="11360" y="4352"/>
                  <a:pt x="11359" y="4352"/>
                  <a:pt x="11358" y="4352"/>
                </a:cubicBezTo>
                <a:cubicBezTo>
                  <a:pt x="11197" y="4352"/>
                  <a:pt x="11114" y="3423"/>
                  <a:pt x="11226" y="2864"/>
                </a:cubicBezTo>
                <a:cubicBezTo>
                  <a:pt x="11263" y="2678"/>
                  <a:pt x="11309" y="2595"/>
                  <a:pt x="11355" y="2595"/>
                </a:cubicBezTo>
                <a:close/>
                <a:moveTo>
                  <a:pt x="10757" y="2628"/>
                </a:moveTo>
                <a:cubicBezTo>
                  <a:pt x="10850" y="2628"/>
                  <a:pt x="10938" y="2968"/>
                  <a:pt x="10940" y="3490"/>
                </a:cubicBezTo>
                <a:cubicBezTo>
                  <a:pt x="10942" y="3977"/>
                  <a:pt x="10862" y="4378"/>
                  <a:pt x="10761" y="4378"/>
                </a:cubicBezTo>
                <a:cubicBezTo>
                  <a:pt x="10760" y="4378"/>
                  <a:pt x="10759" y="4378"/>
                  <a:pt x="10758" y="4378"/>
                </a:cubicBezTo>
                <a:cubicBezTo>
                  <a:pt x="10600" y="4378"/>
                  <a:pt x="10516" y="3448"/>
                  <a:pt x="10629" y="2889"/>
                </a:cubicBezTo>
                <a:cubicBezTo>
                  <a:pt x="10667" y="2709"/>
                  <a:pt x="10713" y="2628"/>
                  <a:pt x="10757" y="2628"/>
                </a:cubicBezTo>
                <a:close/>
                <a:moveTo>
                  <a:pt x="10158" y="2653"/>
                </a:moveTo>
                <a:cubicBezTo>
                  <a:pt x="10251" y="2653"/>
                  <a:pt x="10340" y="2997"/>
                  <a:pt x="10340" y="3527"/>
                </a:cubicBezTo>
                <a:cubicBezTo>
                  <a:pt x="10342" y="4015"/>
                  <a:pt x="10262" y="4415"/>
                  <a:pt x="10162" y="4415"/>
                </a:cubicBezTo>
                <a:cubicBezTo>
                  <a:pt x="10001" y="4415"/>
                  <a:pt x="9919" y="3477"/>
                  <a:pt x="10030" y="2914"/>
                </a:cubicBezTo>
                <a:cubicBezTo>
                  <a:pt x="10067" y="2734"/>
                  <a:pt x="10113" y="2653"/>
                  <a:pt x="10158" y="2653"/>
                </a:cubicBezTo>
                <a:close/>
                <a:moveTo>
                  <a:pt x="9560" y="2685"/>
                </a:moveTo>
                <a:cubicBezTo>
                  <a:pt x="9652" y="2685"/>
                  <a:pt x="9741" y="3031"/>
                  <a:pt x="9743" y="3552"/>
                </a:cubicBezTo>
                <a:cubicBezTo>
                  <a:pt x="9743" y="4040"/>
                  <a:pt x="9663" y="4440"/>
                  <a:pt x="9562" y="4440"/>
                </a:cubicBezTo>
                <a:cubicBezTo>
                  <a:pt x="9561" y="4440"/>
                  <a:pt x="9560" y="4440"/>
                  <a:pt x="9559" y="4440"/>
                </a:cubicBezTo>
                <a:cubicBezTo>
                  <a:pt x="9400" y="4440"/>
                  <a:pt x="9320" y="3511"/>
                  <a:pt x="9432" y="2951"/>
                </a:cubicBezTo>
                <a:cubicBezTo>
                  <a:pt x="9469" y="2767"/>
                  <a:pt x="9515" y="2685"/>
                  <a:pt x="9560" y="2685"/>
                </a:cubicBezTo>
                <a:close/>
                <a:moveTo>
                  <a:pt x="8961" y="2716"/>
                </a:moveTo>
                <a:cubicBezTo>
                  <a:pt x="9054" y="2716"/>
                  <a:pt x="9143" y="3059"/>
                  <a:pt x="9143" y="3589"/>
                </a:cubicBezTo>
                <a:cubicBezTo>
                  <a:pt x="9146" y="4065"/>
                  <a:pt x="9066" y="4465"/>
                  <a:pt x="8965" y="4465"/>
                </a:cubicBezTo>
                <a:cubicBezTo>
                  <a:pt x="8964" y="4465"/>
                  <a:pt x="8963" y="4465"/>
                  <a:pt x="8962" y="4465"/>
                </a:cubicBezTo>
                <a:cubicBezTo>
                  <a:pt x="8801" y="4465"/>
                  <a:pt x="8720" y="3536"/>
                  <a:pt x="8833" y="2977"/>
                </a:cubicBezTo>
                <a:cubicBezTo>
                  <a:pt x="8870" y="2797"/>
                  <a:pt x="8916" y="2716"/>
                  <a:pt x="8961" y="2716"/>
                </a:cubicBezTo>
                <a:close/>
                <a:moveTo>
                  <a:pt x="8363" y="2747"/>
                </a:moveTo>
                <a:cubicBezTo>
                  <a:pt x="8455" y="2747"/>
                  <a:pt x="8544" y="3094"/>
                  <a:pt x="8546" y="3615"/>
                </a:cubicBezTo>
                <a:cubicBezTo>
                  <a:pt x="8546" y="4103"/>
                  <a:pt x="8466" y="4490"/>
                  <a:pt x="8365" y="4502"/>
                </a:cubicBezTo>
                <a:cubicBezTo>
                  <a:pt x="8364" y="4502"/>
                  <a:pt x="8363" y="4502"/>
                  <a:pt x="8362" y="4502"/>
                </a:cubicBezTo>
                <a:cubicBezTo>
                  <a:pt x="8204" y="4502"/>
                  <a:pt x="8123" y="3561"/>
                  <a:pt x="8236" y="3014"/>
                </a:cubicBezTo>
                <a:cubicBezTo>
                  <a:pt x="8272" y="2829"/>
                  <a:pt x="8318" y="2747"/>
                  <a:pt x="8363" y="2747"/>
                </a:cubicBezTo>
                <a:close/>
                <a:moveTo>
                  <a:pt x="7764" y="2778"/>
                </a:moveTo>
                <a:cubicBezTo>
                  <a:pt x="7856" y="2778"/>
                  <a:pt x="7944" y="3122"/>
                  <a:pt x="7946" y="3652"/>
                </a:cubicBezTo>
                <a:cubicBezTo>
                  <a:pt x="7946" y="4127"/>
                  <a:pt x="7866" y="4528"/>
                  <a:pt x="7768" y="4528"/>
                </a:cubicBezTo>
                <a:cubicBezTo>
                  <a:pt x="7767" y="4528"/>
                  <a:pt x="7766" y="4528"/>
                  <a:pt x="7765" y="4528"/>
                </a:cubicBezTo>
                <a:cubicBezTo>
                  <a:pt x="7607" y="4528"/>
                  <a:pt x="7526" y="3598"/>
                  <a:pt x="7636" y="3039"/>
                </a:cubicBezTo>
                <a:cubicBezTo>
                  <a:pt x="7673" y="2860"/>
                  <a:pt x="7719" y="2778"/>
                  <a:pt x="7764" y="2778"/>
                </a:cubicBezTo>
                <a:close/>
                <a:moveTo>
                  <a:pt x="7165" y="2810"/>
                </a:moveTo>
                <a:cubicBezTo>
                  <a:pt x="7258" y="2810"/>
                  <a:pt x="7347" y="3156"/>
                  <a:pt x="7347" y="3677"/>
                </a:cubicBezTo>
                <a:cubicBezTo>
                  <a:pt x="7349" y="4165"/>
                  <a:pt x="7269" y="4552"/>
                  <a:pt x="7168" y="4565"/>
                </a:cubicBezTo>
                <a:cubicBezTo>
                  <a:pt x="7167" y="4565"/>
                  <a:pt x="7166" y="4565"/>
                  <a:pt x="7165" y="4565"/>
                </a:cubicBezTo>
                <a:cubicBezTo>
                  <a:pt x="7007" y="4565"/>
                  <a:pt x="6926" y="3623"/>
                  <a:pt x="7036" y="3077"/>
                </a:cubicBezTo>
                <a:cubicBezTo>
                  <a:pt x="7074" y="2892"/>
                  <a:pt x="7120" y="2810"/>
                  <a:pt x="7165" y="2810"/>
                </a:cubicBezTo>
                <a:close/>
                <a:moveTo>
                  <a:pt x="6567" y="2841"/>
                </a:moveTo>
                <a:cubicBezTo>
                  <a:pt x="6659" y="2841"/>
                  <a:pt x="6748" y="3184"/>
                  <a:pt x="6749" y="3714"/>
                </a:cubicBezTo>
                <a:cubicBezTo>
                  <a:pt x="6749" y="4190"/>
                  <a:pt x="6669" y="4590"/>
                  <a:pt x="6571" y="4590"/>
                </a:cubicBezTo>
                <a:cubicBezTo>
                  <a:pt x="6570" y="4591"/>
                  <a:pt x="6569" y="4591"/>
                  <a:pt x="6568" y="4591"/>
                </a:cubicBezTo>
                <a:cubicBezTo>
                  <a:pt x="6407" y="4591"/>
                  <a:pt x="6329" y="3661"/>
                  <a:pt x="6439" y="3101"/>
                </a:cubicBezTo>
                <a:cubicBezTo>
                  <a:pt x="6476" y="2922"/>
                  <a:pt x="6522" y="2841"/>
                  <a:pt x="6567" y="2841"/>
                </a:cubicBezTo>
                <a:close/>
                <a:moveTo>
                  <a:pt x="5968" y="2873"/>
                </a:moveTo>
                <a:cubicBezTo>
                  <a:pt x="6061" y="2873"/>
                  <a:pt x="6150" y="3218"/>
                  <a:pt x="6150" y="3740"/>
                </a:cubicBezTo>
                <a:cubicBezTo>
                  <a:pt x="6152" y="4227"/>
                  <a:pt x="6072" y="4615"/>
                  <a:pt x="5971" y="4627"/>
                </a:cubicBezTo>
                <a:cubicBezTo>
                  <a:pt x="5811" y="4627"/>
                  <a:pt x="5728" y="3690"/>
                  <a:pt x="5839" y="3139"/>
                </a:cubicBezTo>
                <a:cubicBezTo>
                  <a:pt x="5877" y="2955"/>
                  <a:pt x="5923" y="2873"/>
                  <a:pt x="5968" y="2873"/>
                </a:cubicBezTo>
                <a:close/>
                <a:moveTo>
                  <a:pt x="5370" y="2903"/>
                </a:moveTo>
                <a:cubicBezTo>
                  <a:pt x="5463" y="2903"/>
                  <a:pt x="5551" y="3244"/>
                  <a:pt x="5553" y="3765"/>
                </a:cubicBezTo>
                <a:cubicBezTo>
                  <a:pt x="5553" y="4253"/>
                  <a:pt x="5472" y="4653"/>
                  <a:pt x="5374" y="4653"/>
                </a:cubicBezTo>
                <a:cubicBezTo>
                  <a:pt x="5373" y="4653"/>
                  <a:pt x="5372" y="4653"/>
                  <a:pt x="5371" y="4653"/>
                </a:cubicBezTo>
                <a:cubicBezTo>
                  <a:pt x="5210" y="4653"/>
                  <a:pt x="5129" y="3724"/>
                  <a:pt x="5242" y="3164"/>
                </a:cubicBezTo>
                <a:cubicBezTo>
                  <a:pt x="5280" y="2984"/>
                  <a:pt x="5325" y="2903"/>
                  <a:pt x="5370" y="2903"/>
                </a:cubicBezTo>
                <a:close/>
                <a:moveTo>
                  <a:pt x="4772" y="2932"/>
                </a:moveTo>
                <a:cubicBezTo>
                  <a:pt x="4865" y="2932"/>
                  <a:pt x="4953" y="3275"/>
                  <a:pt x="4953" y="3802"/>
                </a:cubicBezTo>
                <a:cubicBezTo>
                  <a:pt x="4953" y="4277"/>
                  <a:pt x="4875" y="4678"/>
                  <a:pt x="4774" y="4678"/>
                </a:cubicBezTo>
                <a:cubicBezTo>
                  <a:pt x="4773" y="4678"/>
                  <a:pt x="4772" y="4678"/>
                  <a:pt x="4771" y="4678"/>
                </a:cubicBezTo>
                <a:cubicBezTo>
                  <a:pt x="4613" y="4678"/>
                  <a:pt x="4530" y="3748"/>
                  <a:pt x="4643" y="3202"/>
                </a:cubicBezTo>
                <a:cubicBezTo>
                  <a:pt x="4680" y="3016"/>
                  <a:pt x="4727" y="2932"/>
                  <a:pt x="4772" y="2932"/>
                </a:cubicBezTo>
                <a:close/>
                <a:moveTo>
                  <a:pt x="4172" y="2966"/>
                </a:moveTo>
                <a:cubicBezTo>
                  <a:pt x="4265" y="2966"/>
                  <a:pt x="4354" y="3306"/>
                  <a:pt x="4356" y="3827"/>
                </a:cubicBezTo>
                <a:cubicBezTo>
                  <a:pt x="4356" y="4315"/>
                  <a:pt x="4276" y="4715"/>
                  <a:pt x="4175" y="4715"/>
                </a:cubicBezTo>
                <a:cubicBezTo>
                  <a:pt x="4015" y="4715"/>
                  <a:pt x="3932" y="3789"/>
                  <a:pt x="4046" y="3227"/>
                </a:cubicBezTo>
                <a:cubicBezTo>
                  <a:pt x="4082" y="3047"/>
                  <a:pt x="4128" y="2966"/>
                  <a:pt x="4172" y="2966"/>
                </a:cubicBezTo>
                <a:close/>
                <a:moveTo>
                  <a:pt x="3574" y="2991"/>
                </a:moveTo>
                <a:cubicBezTo>
                  <a:pt x="3666" y="2991"/>
                  <a:pt x="3754" y="3335"/>
                  <a:pt x="3756" y="3864"/>
                </a:cubicBezTo>
                <a:cubicBezTo>
                  <a:pt x="3756" y="4340"/>
                  <a:pt x="3676" y="4740"/>
                  <a:pt x="3578" y="4740"/>
                </a:cubicBezTo>
                <a:cubicBezTo>
                  <a:pt x="3577" y="4741"/>
                  <a:pt x="3575" y="4741"/>
                  <a:pt x="3574" y="4741"/>
                </a:cubicBezTo>
                <a:cubicBezTo>
                  <a:pt x="3414" y="4741"/>
                  <a:pt x="3333" y="3811"/>
                  <a:pt x="3446" y="3252"/>
                </a:cubicBezTo>
                <a:cubicBezTo>
                  <a:pt x="3483" y="3072"/>
                  <a:pt x="3529" y="2991"/>
                  <a:pt x="3574" y="2991"/>
                </a:cubicBezTo>
                <a:close/>
                <a:moveTo>
                  <a:pt x="2975" y="3023"/>
                </a:moveTo>
                <a:cubicBezTo>
                  <a:pt x="3068" y="3023"/>
                  <a:pt x="3157" y="3369"/>
                  <a:pt x="3159" y="3890"/>
                </a:cubicBezTo>
                <a:cubicBezTo>
                  <a:pt x="3159" y="4378"/>
                  <a:pt x="3079" y="4765"/>
                  <a:pt x="2978" y="4777"/>
                </a:cubicBezTo>
                <a:cubicBezTo>
                  <a:pt x="2977" y="4778"/>
                  <a:pt x="2976" y="4778"/>
                  <a:pt x="2975" y="4778"/>
                </a:cubicBezTo>
                <a:cubicBezTo>
                  <a:pt x="2817" y="4778"/>
                  <a:pt x="2736" y="3836"/>
                  <a:pt x="2846" y="3289"/>
                </a:cubicBezTo>
                <a:cubicBezTo>
                  <a:pt x="2883" y="3105"/>
                  <a:pt x="2930" y="3023"/>
                  <a:pt x="2975" y="3023"/>
                </a:cubicBezTo>
                <a:close/>
                <a:moveTo>
                  <a:pt x="2377" y="3054"/>
                </a:moveTo>
                <a:cubicBezTo>
                  <a:pt x="2469" y="3054"/>
                  <a:pt x="2557" y="3397"/>
                  <a:pt x="2559" y="3927"/>
                </a:cubicBezTo>
                <a:cubicBezTo>
                  <a:pt x="2559" y="4403"/>
                  <a:pt x="2479" y="4803"/>
                  <a:pt x="2381" y="4803"/>
                </a:cubicBezTo>
                <a:cubicBezTo>
                  <a:pt x="2380" y="4803"/>
                  <a:pt x="2379" y="4803"/>
                  <a:pt x="2378" y="4803"/>
                </a:cubicBezTo>
                <a:cubicBezTo>
                  <a:pt x="2217" y="4803"/>
                  <a:pt x="2136" y="3874"/>
                  <a:pt x="2249" y="3314"/>
                </a:cubicBezTo>
                <a:cubicBezTo>
                  <a:pt x="2286" y="3135"/>
                  <a:pt x="2332" y="3054"/>
                  <a:pt x="2377" y="3054"/>
                </a:cubicBezTo>
                <a:close/>
                <a:moveTo>
                  <a:pt x="1778" y="3082"/>
                </a:moveTo>
                <a:cubicBezTo>
                  <a:pt x="1870" y="3082"/>
                  <a:pt x="1958" y="3425"/>
                  <a:pt x="1959" y="3952"/>
                </a:cubicBezTo>
                <a:cubicBezTo>
                  <a:pt x="1962" y="4427"/>
                  <a:pt x="1882" y="4828"/>
                  <a:pt x="1781" y="4840"/>
                </a:cubicBezTo>
                <a:cubicBezTo>
                  <a:pt x="1621" y="4840"/>
                  <a:pt x="1538" y="3915"/>
                  <a:pt x="1649" y="3352"/>
                </a:cubicBezTo>
                <a:cubicBezTo>
                  <a:pt x="1687" y="3166"/>
                  <a:pt x="1733" y="3082"/>
                  <a:pt x="1778" y="3082"/>
                </a:cubicBezTo>
                <a:close/>
                <a:moveTo>
                  <a:pt x="1179" y="3116"/>
                </a:moveTo>
                <a:cubicBezTo>
                  <a:pt x="1271" y="3116"/>
                  <a:pt x="1360" y="3459"/>
                  <a:pt x="1362" y="3990"/>
                </a:cubicBezTo>
                <a:cubicBezTo>
                  <a:pt x="1362" y="4465"/>
                  <a:pt x="1282" y="4866"/>
                  <a:pt x="1184" y="4866"/>
                </a:cubicBezTo>
                <a:cubicBezTo>
                  <a:pt x="1183" y="4866"/>
                  <a:pt x="1182" y="4866"/>
                  <a:pt x="1181" y="4866"/>
                </a:cubicBezTo>
                <a:cubicBezTo>
                  <a:pt x="1020" y="4866"/>
                  <a:pt x="939" y="3936"/>
                  <a:pt x="1052" y="3377"/>
                </a:cubicBezTo>
                <a:cubicBezTo>
                  <a:pt x="1088" y="3197"/>
                  <a:pt x="1134" y="3116"/>
                  <a:pt x="1179" y="3116"/>
                </a:cubicBezTo>
                <a:close/>
                <a:moveTo>
                  <a:pt x="581" y="3148"/>
                </a:moveTo>
                <a:cubicBezTo>
                  <a:pt x="674" y="3148"/>
                  <a:pt x="763" y="3493"/>
                  <a:pt x="763" y="4015"/>
                </a:cubicBezTo>
                <a:cubicBezTo>
                  <a:pt x="765" y="4502"/>
                  <a:pt x="685" y="4890"/>
                  <a:pt x="584" y="4903"/>
                </a:cubicBezTo>
                <a:cubicBezTo>
                  <a:pt x="424" y="4903"/>
                  <a:pt x="341" y="3965"/>
                  <a:pt x="452" y="3415"/>
                </a:cubicBezTo>
                <a:cubicBezTo>
                  <a:pt x="490" y="3230"/>
                  <a:pt x="536" y="3148"/>
                  <a:pt x="581" y="3148"/>
                </a:cubicBezTo>
                <a:close/>
                <a:moveTo>
                  <a:pt x="21517" y="0"/>
                </a:moveTo>
                <a:lnTo>
                  <a:pt x="0" y="2113"/>
                </a:lnTo>
                <a:lnTo>
                  <a:pt x="80" y="21600"/>
                </a:lnTo>
                <a:lnTo>
                  <a:pt x="21600" y="19486"/>
                </a:lnTo>
                <a:lnTo>
                  <a:pt x="21517" y="0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  <a:effectLst>
            <a:outerShdw blurRad="63500" dist="19050" dir="5400000" rotWithShape="0">
              <a:srgbClr val="783F04">
                <a:alpha val="33000"/>
              </a:srgbClr>
            </a:outerShdw>
          </a:effectLst>
        </p:spPr>
        <p:txBody>
          <a:bodyPr lIns="0" tIns="0" rIns="0" bIns="0" anchor="ctr"/>
          <a:lstStyle/>
          <a:p>
            <a:pPr>
              <a:defRPr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349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5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USTOM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Title Text"/>
          <p:cNvSpPr txBox="1">
            <a:spLocks noGrp="1"/>
          </p:cNvSpPr>
          <p:nvPr>
            <p:ph type="title"/>
          </p:nvPr>
        </p:nvSpPr>
        <p:spPr>
          <a:xfrm>
            <a:off x="1470078" y="2714098"/>
            <a:ext cx="1560600" cy="410401"/>
          </a:xfrm>
          <a:prstGeom prst="rect">
            <a:avLst/>
          </a:prstGeom>
        </p:spPr>
        <p:txBody>
          <a:bodyPr anchor="b"/>
          <a:lstStyle>
            <a:lvl1pPr>
              <a:defRPr sz="2200"/>
            </a:lvl1pPr>
          </a:lstStyle>
          <a:p>
            <a:r>
              <a:t>Title Text</a:t>
            </a:r>
          </a:p>
        </p:txBody>
      </p:sp>
      <p:sp>
        <p:nvSpPr>
          <p:cNvPr id="35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184824" y="2993250"/>
            <a:ext cx="2131201" cy="875401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228600" algn="ctr">
              <a:lnSpc>
                <a:spcPct val="100000"/>
              </a:lnSpc>
              <a:buClrTx/>
              <a:buSzTx/>
              <a:buFontTx/>
              <a:buNone/>
            </a:lvl1pPr>
            <a:lvl2pPr marL="342900" indent="254000" algn="ctr">
              <a:lnSpc>
                <a:spcPct val="100000"/>
              </a:lnSpc>
              <a:buClrTx/>
              <a:buSzTx/>
              <a:buFontTx/>
              <a:buNone/>
            </a:lvl2pPr>
            <a:lvl3pPr marL="342900" indent="723900" algn="ctr">
              <a:lnSpc>
                <a:spcPct val="100000"/>
              </a:lnSpc>
              <a:buClrTx/>
              <a:buSzTx/>
              <a:buFontTx/>
              <a:buNone/>
            </a:lvl3pPr>
            <a:lvl4pPr marL="342900" indent="1181100" algn="ctr">
              <a:lnSpc>
                <a:spcPct val="100000"/>
              </a:lnSpc>
              <a:buClrTx/>
              <a:buSzTx/>
              <a:buFontTx/>
              <a:buNone/>
            </a:lvl4pPr>
            <a:lvl5pPr marL="342900" indent="1638300" algn="ctr">
              <a:lnSpc>
                <a:spcPct val="100000"/>
              </a:lnSpc>
              <a:buClrTx/>
              <a:buSzTx/>
              <a:buFontTx/>
              <a:buNone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5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USTOM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852625" y="1349000"/>
            <a:ext cx="1591201" cy="774001"/>
          </a:xfrm>
          <a:prstGeom prst="rect">
            <a:avLst/>
          </a:prstGeom>
        </p:spPr>
        <p:txBody>
          <a:bodyPr anchor="b">
            <a:normAutofit/>
          </a:bodyPr>
          <a:lstStyle>
            <a:lvl1pPr marL="342900" indent="-228600" algn="r">
              <a:lnSpc>
                <a:spcPct val="100000"/>
              </a:lnSpc>
              <a:buClrTx/>
              <a:buSzTx/>
              <a:buFontTx/>
              <a:buNone/>
              <a:defRPr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marL="342900" indent="254000" algn="r">
              <a:lnSpc>
                <a:spcPct val="100000"/>
              </a:lnSpc>
              <a:buClrTx/>
              <a:buSzTx/>
              <a:buFontTx/>
              <a:buNone/>
              <a:defRPr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marL="342900" indent="723900" algn="r">
              <a:lnSpc>
                <a:spcPct val="100000"/>
              </a:lnSpc>
              <a:buClrTx/>
              <a:buSzTx/>
              <a:buFontTx/>
              <a:buNone/>
              <a:defRPr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marL="342900" indent="1181100" algn="r">
              <a:lnSpc>
                <a:spcPct val="100000"/>
              </a:lnSpc>
              <a:buClrTx/>
              <a:buSzTx/>
              <a:buFontTx/>
              <a:buNone/>
              <a:defRPr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marL="342900" indent="1638300" algn="r">
              <a:lnSpc>
                <a:spcPct val="100000"/>
              </a:lnSpc>
              <a:buClrTx/>
              <a:buSzTx/>
              <a:buFontTx/>
              <a:buNone/>
              <a:defRPr>
                <a:latin typeface="Chelsea Market"/>
                <a:ea typeface="Chelsea Market"/>
                <a:cs typeface="Chelsea Market"/>
                <a:sym typeface="Chelsea Marke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67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6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USTOM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Title Text"/>
          <p:cNvSpPr txBox="1">
            <a:spLocks noGrp="1"/>
          </p:cNvSpPr>
          <p:nvPr>
            <p:ph type="title"/>
          </p:nvPr>
        </p:nvSpPr>
        <p:spPr>
          <a:xfrm>
            <a:off x="2340792" y="1382565"/>
            <a:ext cx="1560601" cy="577801"/>
          </a:xfrm>
          <a:prstGeom prst="rect">
            <a:avLst/>
          </a:prstGeom>
        </p:spPr>
        <p:txBody>
          <a:bodyPr anchor="b"/>
          <a:lstStyle>
            <a:lvl1pPr algn="r">
              <a:defRPr sz="2200"/>
            </a:lvl1pPr>
          </a:lstStyle>
          <a:p>
            <a:r>
              <a:t>Title Text</a:t>
            </a:r>
          </a:p>
        </p:txBody>
      </p:sp>
      <p:sp>
        <p:nvSpPr>
          <p:cNvPr id="376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174999" y="1829660"/>
            <a:ext cx="2726401" cy="875401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228600" algn="r">
              <a:lnSpc>
                <a:spcPct val="100000"/>
              </a:lnSpc>
              <a:buClrTx/>
              <a:buSzTx/>
              <a:buFontTx/>
              <a:buNone/>
            </a:lvl1pPr>
            <a:lvl2pPr marL="342900" indent="254000" algn="r">
              <a:lnSpc>
                <a:spcPct val="100000"/>
              </a:lnSpc>
              <a:buClrTx/>
              <a:buSzTx/>
              <a:buFontTx/>
              <a:buNone/>
            </a:lvl2pPr>
            <a:lvl3pPr marL="342900" indent="723900" algn="r">
              <a:lnSpc>
                <a:spcPct val="100000"/>
              </a:lnSpc>
              <a:buClrTx/>
              <a:buSzTx/>
              <a:buFontTx/>
              <a:buNone/>
            </a:lvl3pPr>
            <a:lvl4pPr marL="342900" indent="1181100" algn="r">
              <a:lnSpc>
                <a:spcPct val="100000"/>
              </a:lnSpc>
              <a:buClrTx/>
              <a:buSzTx/>
              <a:buFontTx/>
              <a:buNone/>
            </a:lvl4pPr>
            <a:lvl5pPr marL="342900" indent="1638300" algn="r">
              <a:lnSpc>
                <a:spcPct val="100000"/>
              </a:lnSpc>
              <a:buClrTx/>
              <a:buSzTx/>
              <a:buFontTx/>
              <a:buNone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7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USTOM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Title Text"/>
          <p:cNvSpPr txBox="1">
            <a:spLocks noGrp="1"/>
          </p:cNvSpPr>
          <p:nvPr>
            <p:ph type="title"/>
          </p:nvPr>
        </p:nvSpPr>
        <p:spPr>
          <a:xfrm>
            <a:off x="1324526" y="1711302"/>
            <a:ext cx="1560601" cy="513901"/>
          </a:xfrm>
          <a:prstGeom prst="rect">
            <a:avLst/>
          </a:prstGeom>
        </p:spPr>
        <p:txBody>
          <a:bodyPr anchor="b"/>
          <a:lstStyle>
            <a:lvl1pPr>
              <a:defRPr sz="2000"/>
            </a:lvl1pPr>
          </a:lstStyle>
          <a:p>
            <a:r>
              <a:t>Title Text</a:t>
            </a:r>
          </a:p>
        </p:txBody>
      </p:sp>
      <p:sp>
        <p:nvSpPr>
          <p:cNvPr id="385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047485" y="2078184"/>
            <a:ext cx="2114701" cy="634201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228600" algn="ctr">
              <a:lnSpc>
                <a:spcPct val="100000"/>
              </a:lnSpc>
              <a:buClrTx/>
              <a:buSzTx/>
              <a:buFontTx/>
              <a:buNone/>
            </a:lvl1pPr>
            <a:lvl2pPr marL="342900" indent="254000" algn="ctr">
              <a:lnSpc>
                <a:spcPct val="100000"/>
              </a:lnSpc>
              <a:buClrTx/>
              <a:buSzTx/>
              <a:buFontTx/>
              <a:buNone/>
            </a:lvl2pPr>
            <a:lvl3pPr marL="342900" indent="723900" algn="ctr">
              <a:lnSpc>
                <a:spcPct val="100000"/>
              </a:lnSpc>
              <a:buClrTx/>
              <a:buSzTx/>
              <a:buFontTx/>
              <a:buNone/>
            </a:lvl3pPr>
            <a:lvl4pPr marL="342900" indent="1181100" algn="ctr">
              <a:lnSpc>
                <a:spcPct val="100000"/>
              </a:lnSpc>
              <a:buClrTx/>
              <a:buSzTx/>
              <a:buFontTx/>
              <a:buNone/>
            </a:lvl4pPr>
            <a:lvl5pPr marL="342900" indent="1638300" algn="ctr">
              <a:lnSpc>
                <a:spcPct val="100000"/>
              </a:lnSpc>
              <a:buClrTx/>
              <a:buSzTx/>
              <a:buFontTx/>
              <a:buNone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8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USTOM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xx%"/>
          <p:cNvSpPr txBox="1">
            <a:spLocks noGrp="1"/>
          </p:cNvSpPr>
          <p:nvPr>
            <p:ph type="title" hasCustomPrompt="1"/>
          </p:nvPr>
        </p:nvSpPr>
        <p:spPr>
          <a:xfrm>
            <a:off x="5172025" y="2814925"/>
            <a:ext cx="2870101" cy="965401"/>
          </a:xfrm>
          <a:prstGeom prst="rect">
            <a:avLst/>
          </a:prstGeom>
        </p:spPr>
        <p:txBody>
          <a:bodyPr anchor="b"/>
          <a:lstStyle>
            <a:lvl1pPr>
              <a:defRPr sz="4800">
                <a:solidFill>
                  <a:schemeClr val="accent3"/>
                </a:solidFill>
              </a:defRPr>
            </a:lvl1pPr>
          </a:lstStyle>
          <a:p>
            <a:r>
              <a:t>xx%</a:t>
            </a:r>
          </a:p>
        </p:txBody>
      </p:sp>
      <p:sp>
        <p:nvSpPr>
          <p:cNvPr id="39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5461075" y="3662174"/>
            <a:ext cx="2292001" cy="720601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228600" algn="ctr">
              <a:lnSpc>
                <a:spcPct val="100000"/>
              </a:lnSpc>
              <a:buClrTx/>
              <a:buSzTx/>
              <a:buFontTx/>
              <a:buNone/>
            </a:lvl1pPr>
            <a:lvl2pPr marL="342900" indent="254000" algn="ctr">
              <a:lnSpc>
                <a:spcPct val="100000"/>
              </a:lnSpc>
              <a:buClrTx/>
              <a:buSzTx/>
              <a:buFontTx/>
              <a:buNone/>
            </a:lvl2pPr>
            <a:lvl3pPr marL="342900" indent="723900" algn="ctr">
              <a:lnSpc>
                <a:spcPct val="100000"/>
              </a:lnSpc>
              <a:buClrTx/>
              <a:buSzTx/>
              <a:buFontTx/>
              <a:buNone/>
            </a:lvl3pPr>
            <a:lvl4pPr marL="342900" indent="1181100" algn="ctr">
              <a:lnSpc>
                <a:spcPct val="100000"/>
              </a:lnSpc>
              <a:buClrTx/>
              <a:buSzTx/>
              <a:buFontTx/>
              <a:buNone/>
            </a:lvl4pPr>
            <a:lvl5pPr marL="342900" indent="1638300" algn="ctr">
              <a:lnSpc>
                <a:spcPct val="100000"/>
              </a:lnSpc>
              <a:buClrTx/>
              <a:buSzTx/>
              <a:buFontTx/>
              <a:buNone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9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SECTION_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74;p3"/>
          <p:cNvSpPr/>
          <p:nvPr/>
        </p:nvSpPr>
        <p:spPr>
          <a:xfrm rot="162585">
            <a:off x="3507527" y="610939"/>
            <a:ext cx="3477463" cy="395138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756"/>
                </a:lnTo>
                <a:cubicBezTo>
                  <a:pt x="21412" y="496"/>
                  <a:pt x="21304" y="217"/>
                  <a:pt x="21077" y="0"/>
                </a:cubicBezTo>
                <a:lnTo>
                  <a:pt x="20524" y="0"/>
                </a:lnTo>
                <a:cubicBezTo>
                  <a:pt x="20425" y="296"/>
                  <a:pt x="20306" y="591"/>
                  <a:pt x="20405" y="861"/>
                </a:cubicBezTo>
                <a:cubicBezTo>
                  <a:pt x="20810" y="1026"/>
                  <a:pt x="20761" y="1556"/>
                  <a:pt x="20316" y="1661"/>
                </a:cubicBezTo>
                <a:cubicBezTo>
                  <a:pt x="20274" y="1669"/>
                  <a:pt x="20234" y="1674"/>
                  <a:pt x="20194" y="1674"/>
                </a:cubicBezTo>
                <a:cubicBezTo>
                  <a:pt x="19814" y="1674"/>
                  <a:pt x="19562" y="1282"/>
                  <a:pt x="19813" y="991"/>
                </a:cubicBezTo>
                <a:lnTo>
                  <a:pt x="19813" y="0"/>
                </a:lnTo>
                <a:lnTo>
                  <a:pt x="18834" y="0"/>
                </a:lnTo>
                <a:cubicBezTo>
                  <a:pt x="18815" y="304"/>
                  <a:pt x="18834" y="600"/>
                  <a:pt x="18913" y="895"/>
                </a:cubicBezTo>
                <a:cubicBezTo>
                  <a:pt x="19300" y="1142"/>
                  <a:pt x="19101" y="1670"/>
                  <a:pt x="18641" y="1670"/>
                </a:cubicBezTo>
                <a:cubicBezTo>
                  <a:pt x="18629" y="1670"/>
                  <a:pt x="18619" y="1670"/>
                  <a:pt x="18607" y="1669"/>
                </a:cubicBezTo>
                <a:cubicBezTo>
                  <a:pt x="18123" y="1652"/>
                  <a:pt x="17975" y="1087"/>
                  <a:pt x="18390" y="878"/>
                </a:cubicBezTo>
                <a:cubicBezTo>
                  <a:pt x="18439" y="583"/>
                  <a:pt x="18459" y="296"/>
                  <a:pt x="18439" y="0"/>
                </a:cubicBezTo>
                <a:lnTo>
                  <a:pt x="17314" y="0"/>
                </a:lnTo>
                <a:cubicBezTo>
                  <a:pt x="17343" y="348"/>
                  <a:pt x="17402" y="687"/>
                  <a:pt x="17482" y="1026"/>
                </a:cubicBezTo>
                <a:cubicBezTo>
                  <a:pt x="17676" y="1322"/>
                  <a:pt x="17427" y="1667"/>
                  <a:pt x="17075" y="1667"/>
                </a:cubicBezTo>
                <a:cubicBezTo>
                  <a:pt x="17034" y="1667"/>
                  <a:pt x="16991" y="1662"/>
                  <a:pt x="16948" y="1652"/>
                </a:cubicBezTo>
                <a:cubicBezTo>
                  <a:pt x="16533" y="1565"/>
                  <a:pt x="16444" y="1078"/>
                  <a:pt x="16819" y="878"/>
                </a:cubicBezTo>
                <a:cubicBezTo>
                  <a:pt x="16849" y="583"/>
                  <a:pt x="16978" y="304"/>
                  <a:pt x="16909" y="0"/>
                </a:cubicBezTo>
                <a:lnTo>
                  <a:pt x="15674" y="0"/>
                </a:lnTo>
                <a:cubicBezTo>
                  <a:pt x="15714" y="331"/>
                  <a:pt x="15783" y="652"/>
                  <a:pt x="15871" y="974"/>
                </a:cubicBezTo>
                <a:cubicBezTo>
                  <a:pt x="16128" y="1258"/>
                  <a:pt x="15891" y="1671"/>
                  <a:pt x="15495" y="1671"/>
                </a:cubicBezTo>
                <a:cubicBezTo>
                  <a:pt x="15479" y="1671"/>
                  <a:pt x="15463" y="1670"/>
                  <a:pt x="15447" y="1669"/>
                </a:cubicBezTo>
                <a:cubicBezTo>
                  <a:pt x="15012" y="1626"/>
                  <a:pt x="14854" y="1148"/>
                  <a:pt x="15190" y="913"/>
                </a:cubicBezTo>
                <a:cubicBezTo>
                  <a:pt x="15240" y="609"/>
                  <a:pt x="15249" y="304"/>
                  <a:pt x="15230" y="0"/>
                </a:cubicBezTo>
                <a:lnTo>
                  <a:pt x="14400" y="0"/>
                </a:lnTo>
                <a:cubicBezTo>
                  <a:pt x="14370" y="296"/>
                  <a:pt x="14242" y="600"/>
                  <a:pt x="14212" y="904"/>
                </a:cubicBezTo>
                <a:cubicBezTo>
                  <a:pt x="14598" y="1142"/>
                  <a:pt x="14390" y="1670"/>
                  <a:pt x="13929" y="1670"/>
                </a:cubicBezTo>
                <a:cubicBezTo>
                  <a:pt x="13918" y="1670"/>
                  <a:pt x="13908" y="1670"/>
                  <a:pt x="13896" y="1669"/>
                </a:cubicBezTo>
                <a:cubicBezTo>
                  <a:pt x="13412" y="1643"/>
                  <a:pt x="13274" y="1069"/>
                  <a:pt x="13709" y="870"/>
                </a:cubicBezTo>
                <a:cubicBezTo>
                  <a:pt x="13768" y="574"/>
                  <a:pt x="13847" y="287"/>
                  <a:pt x="13886" y="0"/>
                </a:cubicBezTo>
                <a:lnTo>
                  <a:pt x="12504" y="0"/>
                </a:lnTo>
                <a:cubicBezTo>
                  <a:pt x="12484" y="278"/>
                  <a:pt x="12405" y="652"/>
                  <a:pt x="12533" y="843"/>
                </a:cubicBezTo>
                <a:cubicBezTo>
                  <a:pt x="12978" y="991"/>
                  <a:pt x="12948" y="1556"/>
                  <a:pt x="12484" y="1661"/>
                </a:cubicBezTo>
                <a:cubicBezTo>
                  <a:pt x="12441" y="1670"/>
                  <a:pt x="12400" y="1675"/>
                  <a:pt x="12359" y="1675"/>
                </a:cubicBezTo>
                <a:cubicBezTo>
                  <a:pt x="11971" y="1675"/>
                  <a:pt x="11714" y="1249"/>
                  <a:pt x="12000" y="965"/>
                </a:cubicBezTo>
                <a:cubicBezTo>
                  <a:pt x="12000" y="643"/>
                  <a:pt x="11990" y="322"/>
                  <a:pt x="11970" y="0"/>
                </a:cubicBezTo>
                <a:lnTo>
                  <a:pt x="11111" y="0"/>
                </a:lnTo>
                <a:cubicBezTo>
                  <a:pt x="11101" y="348"/>
                  <a:pt x="11131" y="704"/>
                  <a:pt x="11220" y="1044"/>
                </a:cubicBezTo>
                <a:cubicBezTo>
                  <a:pt x="11396" y="1338"/>
                  <a:pt x="11148" y="1667"/>
                  <a:pt x="10805" y="1667"/>
                </a:cubicBezTo>
                <a:cubicBezTo>
                  <a:pt x="10763" y="1667"/>
                  <a:pt x="10721" y="1662"/>
                  <a:pt x="10676" y="1652"/>
                </a:cubicBezTo>
                <a:cubicBezTo>
                  <a:pt x="10272" y="1565"/>
                  <a:pt x="10183" y="1095"/>
                  <a:pt x="10529" y="895"/>
                </a:cubicBezTo>
                <a:cubicBezTo>
                  <a:pt x="10607" y="600"/>
                  <a:pt x="10627" y="296"/>
                  <a:pt x="10607" y="0"/>
                </a:cubicBezTo>
                <a:lnTo>
                  <a:pt x="9669" y="0"/>
                </a:lnTo>
                <a:cubicBezTo>
                  <a:pt x="9669" y="365"/>
                  <a:pt x="9679" y="861"/>
                  <a:pt x="9679" y="1087"/>
                </a:cubicBezTo>
                <a:cubicBezTo>
                  <a:pt x="9699" y="1139"/>
                  <a:pt x="9709" y="1191"/>
                  <a:pt x="9709" y="1243"/>
                </a:cubicBezTo>
                <a:cubicBezTo>
                  <a:pt x="9728" y="1487"/>
                  <a:pt x="9511" y="1686"/>
                  <a:pt x="9235" y="1686"/>
                </a:cubicBezTo>
                <a:cubicBezTo>
                  <a:pt x="8958" y="1686"/>
                  <a:pt x="8731" y="1487"/>
                  <a:pt x="8751" y="1243"/>
                </a:cubicBezTo>
                <a:cubicBezTo>
                  <a:pt x="8771" y="1061"/>
                  <a:pt x="8899" y="904"/>
                  <a:pt x="9096" y="843"/>
                </a:cubicBezTo>
                <a:cubicBezTo>
                  <a:pt x="9235" y="426"/>
                  <a:pt x="9146" y="331"/>
                  <a:pt x="9205" y="0"/>
                </a:cubicBezTo>
                <a:lnTo>
                  <a:pt x="8375" y="0"/>
                </a:lnTo>
                <a:cubicBezTo>
                  <a:pt x="8287" y="322"/>
                  <a:pt x="8108" y="618"/>
                  <a:pt x="8010" y="948"/>
                </a:cubicBezTo>
                <a:cubicBezTo>
                  <a:pt x="8315" y="1232"/>
                  <a:pt x="8074" y="1674"/>
                  <a:pt x="7671" y="1674"/>
                </a:cubicBezTo>
                <a:cubicBezTo>
                  <a:pt x="7631" y="1674"/>
                  <a:pt x="7589" y="1670"/>
                  <a:pt x="7545" y="1661"/>
                </a:cubicBezTo>
                <a:cubicBezTo>
                  <a:pt x="7071" y="1556"/>
                  <a:pt x="7052" y="965"/>
                  <a:pt x="7526" y="843"/>
                </a:cubicBezTo>
                <a:cubicBezTo>
                  <a:pt x="7595" y="565"/>
                  <a:pt x="7674" y="287"/>
                  <a:pt x="7714" y="0"/>
                </a:cubicBezTo>
                <a:lnTo>
                  <a:pt x="6331" y="0"/>
                </a:lnTo>
                <a:cubicBezTo>
                  <a:pt x="6410" y="339"/>
                  <a:pt x="6430" y="670"/>
                  <a:pt x="6489" y="1000"/>
                </a:cubicBezTo>
                <a:cubicBezTo>
                  <a:pt x="6548" y="1069"/>
                  <a:pt x="6578" y="1156"/>
                  <a:pt x="6578" y="1252"/>
                </a:cubicBezTo>
                <a:cubicBezTo>
                  <a:pt x="6578" y="1496"/>
                  <a:pt x="6349" y="1678"/>
                  <a:pt x="6096" y="1678"/>
                </a:cubicBezTo>
                <a:cubicBezTo>
                  <a:pt x="6033" y="1678"/>
                  <a:pt x="5969" y="1667"/>
                  <a:pt x="5906" y="1643"/>
                </a:cubicBezTo>
                <a:cubicBezTo>
                  <a:pt x="5580" y="1521"/>
                  <a:pt x="5511" y="1148"/>
                  <a:pt x="5768" y="939"/>
                </a:cubicBezTo>
                <a:cubicBezTo>
                  <a:pt x="5827" y="626"/>
                  <a:pt x="5876" y="313"/>
                  <a:pt x="5906" y="0"/>
                </a:cubicBezTo>
                <a:lnTo>
                  <a:pt x="4849" y="0"/>
                </a:lnTo>
                <a:cubicBezTo>
                  <a:pt x="4849" y="331"/>
                  <a:pt x="4909" y="652"/>
                  <a:pt x="4899" y="974"/>
                </a:cubicBezTo>
                <a:cubicBezTo>
                  <a:pt x="4978" y="1052"/>
                  <a:pt x="5017" y="1148"/>
                  <a:pt x="5017" y="1252"/>
                </a:cubicBezTo>
                <a:cubicBezTo>
                  <a:pt x="5017" y="1500"/>
                  <a:pt x="4789" y="1675"/>
                  <a:pt x="4535" y="1675"/>
                </a:cubicBezTo>
                <a:cubicBezTo>
                  <a:pt x="4459" y="1675"/>
                  <a:pt x="4381" y="1659"/>
                  <a:pt x="4306" y="1626"/>
                </a:cubicBezTo>
                <a:cubicBezTo>
                  <a:pt x="3980" y="1469"/>
                  <a:pt x="3970" y="1061"/>
                  <a:pt x="4276" y="887"/>
                </a:cubicBezTo>
                <a:cubicBezTo>
                  <a:pt x="4375" y="600"/>
                  <a:pt x="4425" y="304"/>
                  <a:pt x="4415" y="0"/>
                </a:cubicBezTo>
                <a:lnTo>
                  <a:pt x="3328" y="0"/>
                </a:lnTo>
                <a:lnTo>
                  <a:pt x="3328" y="974"/>
                </a:lnTo>
                <a:cubicBezTo>
                  <a:pt x="3621" y="1261"/>
                  <a:pt x="3359" y="1681"/>
                  <a:pt x="2973" y="1681"/>
                </a:cubicBezTo>
                <a:cubicBezTo>
                  <a:pt x="2916" y="1681"/>
                  <a:pt x="2856" y="1672"/>
                  <a:pt x="2795" y="1652"/>
                </a:cubicBezTo>
                <a:cubicBezTo>
                  <a:pt x="2331" y="1495"/>
                  <a:pt x="2410" y="887"/>
                  <a:pt x="2904" y="826"/>
                </a:cubicBezTo>
                <a:cubicBezTo>
                  <a:pt x="2933" y="548"/>
                  <a:pt x="2943" y="287"/>
                  <a:pt x="2943" y="0"/>
                </a:cubicBezTo>
                <a:lnTo>
                  <a:pt x="1857" y="0"/>
                </a:lnTo>
                <a:cubicBezTo>
                  <a:pt x="1857" y="365"/>
                  <a:pt x="1896" y="739"/>
                  <a:pt x="1857" y="1095"/>
                </a:cubicBezTo>
                <a:cubicBezTo>
                  <a:pt x="1983" y="1395"/>
                  <a:pt x="1717" y="1672"/>
                  <a:pt x="1408" y="1672"/>
                </a:cubicBezTo>
                <a:cubicBezTo>
                  <a:pt x="1331" y="1672"/>
                  <a:pt x="1252" y="1655"/>
                  <a:pt x="1175" y="1617"/>
                </a:cubicBezTo>
                <a:cubicBezTo>
                  <a:pt x="780" y="1426"/>
                  <a:pt x="869" y="904"/>
                  <a:pt x="1313" y="835"/>
                </a:cubicBezTo>
                <a:cubicBezTo>
                  <a:pt x="1383" y="574"/>
                  <a:pt x="1422" y="287"/>
                  <a:pt x="1501" y="0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  <a:effectLst>
            <a:outerShdw blurRad="63500" dist="38100" dir="5400000" rotWithShape="0">
              <a:srgbClr val="783F04">
                <a:alpha val="32000"/>
              </a:srgbClr>
            </a:outerShdw>
          </a:effectLst>
        </p:spPr>
        <p:txBody>
          <a:bodyPr lIns="0" tIns="0" rIns="0" bIns="0" anchor="ctr"/>
          <a:lstStyle/>
          <a:p>
            <a:pPr>
              <a:defRPr>
                <a:solidFill>
                  <a:srgbClr val="000000"/>
                </a:solidFill>
              </a:defRPr>
            </a:pPr>
            <a:endParaRPr/>
          </a:p>
        </p:txBody>
      </p:sp>
      <p:grpSp>
        <p:nvGrpSpPr>
          <p:cNvPr id="116" name="Google Shape;75;p3"/>
          <p:cNvGrpSpPr/>
          <p:nvPr/>
        </p:nvGrpSpPr>
        <p:grpSpPr>
          <a:xfrm>
            <a:off x="1388650" y="1120971"/>
            <a:ext cx="2547189" cy="2560240"/>
            <a:chOff x="0" y="0"/>
            <a:chExt cx="2547188" cy="2560239"/>
          </a:xfrm>
        </p:grpSpPr>
        <p:sp>
          <p:nvSpPr>
            <p:cNvPr id="114" name="Google Shape;76;p3"/>
            <p:cNvSpPr/>
            <p:nvPr/>
          </p:nvSpPr>
          <p:spPr>
            <a:xfrm rot="20586605" flipH="1">
              <a:off x="254874" y="251607"/>
              <a:ext cx="2037440" cy="20570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332" y="0"/>
                  </a:moveTo>
                  <a:lnTo>
                    <a:pt x="0" y="2566"/>
                  </a:lnTo>
                  <a:lnTo>
                    <a:pt x="2599" y="21600"/>
                  </a:lnTo>
                  <a:lnTo>
                    <a:pt x="18100" y="19541"/>
                  </a:lnTo>
                  <a:lnTo>
                    <a:pt x="21600" y="16595"/>
                  </a:lnTo>
                  <a:lnTo>
                    <a:pt x="19332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blurRad="63500" dist="19050" dir="5400000" rotWithShape="0">
                <a:srgbClr val="783F04">
                  <a:alpha val="26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15" name="Google Shape;77;p3"/>
            <p:cNvSpPr/>
            <p:nvPr/>
          </p:nvSpPr>
          <p:spPr>
            <a:xfrm rot="20586605" flipH="1">
              <a:off x="491877" y="2044032"/>
              <a:ext cx="329466" cy="2868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647" y="10274"/>
                  </a:moveTo>
                  <a:cubicBezTo>
                    <a:pt x="20009" y="2820"/>
                    <a:pt x="21600" y="478"/>
                    <a:pt x="21600" y="478"/>
                  </a:cubicBezTo>
                  <a:cubicBezTo>
                    <a:pt x="21600" y="478"/>
                    <a:pt x="17037" y="3250"/>
                    <a:pt x="8875" y="0"/>
                  </a:cubicBezTo>
                  <a:cubicBezTo>
                    <a:pt x="8875" y="0"/>
                    <a:pt x="7242" y="15674"/>
                    <a:pt x="0" y="21600"/>
                  </a:cubicBezTo>
                  <a:cubicBezTo>
                    <a:pt x="5023" y="18685"/>
                    <a:pt x="9628" y="14862"/>
                    <a:pt x="13647" y="10274"/>
                  </a:cubicBezTo>
                  <a:close/>
                </a:path>
              </a:pathLst>
            </a:custGeom>
            <a:solidFill>
              <a:srgbClr val="FFC5CB"/>
            </a:solidFill>
            <a:ln w="12700" cap="flat">
              <a:noFill/>
              <a:miter lim="400000"/>
            </a:ln>
            <a:effectLst>
              <a:outerShdw blurRad="63500" dist="19050" dir="5400000" rotWithShape="0">
                <a:srgbClr val="783F04">
                  <a:alpha val="26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</p:grpSp>
      <p:sp>
        <p:nvSpPr>
          <p:cNvPr id="117" name="Title Text"/>
          <p:cNvSpPr txBox="1">
            <a:spLocks noGrp="1"/>
          </p:cNvSpPr>
          <p:nvPr>
            <p:ph type="title"/>
          </p:nvPr>
        </p:nvSpPr>
        <p:spPr>
          <a:xfrm rot="162490">
            <a:off x="3535386" y="1274086"/>
            <a:ext cx="3466773" cy="1673776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t>Title Text</a:t>
            </a:r>
          </a:p>
        </p:txBody>
      </p:sp>
      <p:sp>
        <p:nvSpPr>
          <p:cNvPr id="118" name="Body Level One…"/>
          <p:cNvSpPr txBox="1">
            <a:spLocks noGrp="1"/>
          </p:cNvSpPr>
          <p:nvPr>
            <p:ph type="body" sz="quarter" idx="1"/>
          </p:nvPr>
        </p:nvSpPr>
        <p:spPr>
          <a:xfrm rot="162502">
            <a:off x="3781288" y="3328670"/>
            <a:ext cx="2825257" cy="721712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228600" algn="ctr">
              <a:lnSpc>
                <a:spcPct val="100000"/>
              </a:lnSpc>
              <a:buClrTx/>
              <a:buSzTx/>
              <a:buFontTx/>
              <a:buNone/>
            </a:lvl1pPr>
            <a:lvl2pPr marL="342900" indent="254000" algn="ctr">
              <a:lnSpc>
                <a:spcPct val="100000"/>
              </a:lnSpc>
              <a:buClrTx/>
              <a:buSzTx/>
              <a:buFontTx/>
              <a:buNone/>
            </a:lvl2pPr>
            <a:lvl3pPr marL="342900" indent="723900" algn="ctr">
              <a:lnSpc>
                <a:spcPct val="100000"/>
              </a:lnSpc>
              <a:buClrTx/>
              <a:buSzTx/>
              <a:buFontTx/>
              <a:buNone/>
            </a:lvl3pPr>
            <a:lvl4pPr marL="342900" indent="1181100" algn="ctr">
              <a:lnSpc>
                <a:spcPct val="100000"/>
              </a:lnSpc>
              <a:buClrTx/>
              <a:buSzTx/>
              <a:buFontTx/>
              <a:buNone/>
            </a:lvl4pPr>
            <a:lvl5pPr marL="342900" indent="1638300" algn="ctr">
              <a:lnSpc>
                <a:spcPct val="100000"/>
              </a:lnSpc>
              <a:buClrTx/>
              <a:buSzTx/>
              <a:buFontTx/>
              <a:buNone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9" name="Google Shape;81;p3"/>
          <p:cNvSpPr/>
          <p:nvPr/>
        </p:nvSpPr>
        <p:spPr>
          <a:xfrm rot="4642449">
            <a:off x="3025635" y="1176315"/>
            <a:ext cx="693425" cy="7251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5167" y="0"/>
                </a:moveTo>
                <a:lnTo>
                  <a:pt x="0" y="15717"/>
                </a:lnTo>
                <a:lnTo>
                  <a:pt x="42" y="15860"/>
                </a:lnTo>
                <a:lnTo>
                  <a:pt x="150" y="16087"/>
                </a:lnTo>
                <a:lnTo>
                  <a:pt x="386" y="16169"/>
                </a:lnTo>
                <a:lnTo>
                  <a:pt x="623" y="16231"/>
                </a:lnTo>
                <a:lnTo>
                  <a:pt x="709" y="16457"/>
                </a:lnTo>
                <a:lnTo>
                  <a:pt x="796" y="16683"/>
                </a:lnTo>
                <a:lnTo>
                  <a:pt x="1032" y="16766"/>
                </a:lnTo>
                <a:lnTo>
                  <a:pt x="1269" y="16828"/>
                </a:lnTo>
                <a:lnTo>
                  <a:pt x="1355" y="17053"/>
                </a:lnTo>
                <a:lnTo>
                  <a:pt x="1441" y="17280"/>
                </a:lnTo>
                <a:lnTo>
                  <a:pt x="1463" y="17300"/>
                </a:lnTo>
                <a:lnTo>
                  <a:pt x="1677" y="17362"/>
                </a:lnTo>
                <a:lnTo>
                  <a:pt x="1915" y="17444"/>
                </a:lnTo>
                <a:lnTo>
                  <a:pt x="2000" y="17650"/>
                </a:lnTo>
                <a:lnTo>
                  <a:pt x="2086" y="17876"/>
                </a:lnTo>
                <a:lnTo>
                  <a:pt x="2108" y="17876"/>
                </a:lnTo>
                <a:lnTo>
                  <a:pt x="2108" y="17897"/>
                </a:lnTo>
                <a:lnTo>
                  <a:pt x="2344" y="17959"/>
                </a:lnTo>
                <a:lnTo>
                  <a:pt x="2560" y="18041"/>
                </a:lnTo>
                <a:lnTo>
                  <a:pt x="2667" y="18268"/>
                </a:lnTo>
                <a:lnTo>
                  <a:pt x="2754" y="18473"/>
                </a:lnTo>
                <a:lnTo>
                  <a:pt x="2754" y="18493"/>
                </a:lnTo>
                <a:lnTo>
                  <a:pt x="2990" y="18555"/>
                </a:lnTo>
                <a:lnTo>
                  <a:pt x="3227" y="18638"/>
                </a:lnTo>
                <a:lnTo>
                  <a:pt x="3313" y="18864"/>
                </a:lnTo>
                <a:lnTo>
                  <a:pt x="3398" y="19090"/>
                </a:lnTo>
                <a:lnTo>
                  <a:pt x="3421" y="19090"/>
                </a:lnTo>
                <a:lnTo>
                  <a:pt x="3635" y="19172"/>
                </a:lnTo>
                <a:lnTo>
                  <a:pt x="3873" y="19234"/>
                </a:lnTo>
                <a:lnTo>
                  <a:pt x="3958" y="19461"/>
                </a:lnTo>
                <a:lnTo>
                  <a:pt x="4044" y="19686"/>
                </a:lnTo>
                <a:lnTo>
                  <a:pt x="4066" y="19686"/>
                </a:lnTo>
                <a:lnTo>
                  <a:pt x="4281" y="19769"/>
                </a:lnTo>
                <a:lnTo>
                  <a:pt x="4517" y="19831"/>
                </a:lnTo>
                <a:lnTo>
                  <a:pt x="4604" y="20057"/>
                </a:lnTo>
                <a:lnTo>
                  <a:pt x="4689" y="20283"/>
                </a:lnTo>
                <a:lnTo>
                  <a:pt x="4711" y="20283"/>
                </a:lnTo>
                <a:lnTo>
                  <a:pt x="4948" y="20365"/>
                </a:lnTo>
                <a:lnTo>
                  <a:pt x="5163" y="20427"/>
                </a:lnTo>
                <a:lnTo>
                  <a:pt x="5271" y="20654"/>
                </a:lnTo>
                <a:lnTo>
                  <a:pt x="5356" y="20879"/>
                </a:lnTo>
                <a:lnTo>
                  <a:pt x="5356" y="20901"/>
                </a:lnTo>
                <a:lnTo>
                  <a:pt x="5593" y="20963"/>
                </a:lnTo>
                <a:lnTo>
                  <a:pt x="5829" y="21044"/>
                </a:lnTo>
                <a:lnTo>
                  <a:pt x="5916" y="21250"/>
                </a:lnTo>
                <a:lnTo>
                  <a:pt x="6002" y="21477"/>
                </a:lnTo>
                <a:lnTo>
                  <a:pt x="6023" y="21497"/>
                </a:lnTo>
                <a:lnTo>
                  <a:pt x="6239" y="21558"/>
                </a:lnTo>
                <a:lnTo>
                  <a:pt x="6368" y="21600"/>
                </a:lnTo>
                <a:lnTo>
                  <a:pt x="6454" y="21517"/>
                </a:lnTo>
                <a:lnTo>
                  <a:pt x="21600" y="5883"/>
                </a:lnTo>
                <a:lnTo>
                  <a:pt x="21579" y="5780"/>
                </a:lnTo>
                <a:lnTo>
                  <a:pt x="21492" y="5575"/>
                </a:lnTo>
                <a:lnTo>
                  <a:pt x="21471" y="5555"/>
                </a:lnTo>
                <a:lnTo>
                  <a:pt x="21234" y="5472"/>
                </a:lnTo>
                <a:lnTo>
                  <a:pt x="21019" y="5410"/>
                </a:lnTo>
                <a:lnTo>
                  <a:pt x="20933" y="5184"/>
                </a:lnTo>
                <a:lnTo>
                  <a:pt x="20825" y="4957"/>
                </a:lnTo>
                <a:lnTo>
                  <a:pt x="20589" y="4876"/>
                </a:lnTo>
                <a:lnTo>
                  <a:pt x="20352" y="4814"/>
                </a:lnTo>
                <a:lnTo>
                  <a:pt x="20267" y="4587"/>
                </a:lnTo>
                <a:lnTo>
                  <a:pt x="20180" y="4362"/>
                </a:lnTo>
                <a:lnTo>
                  <a:pt x="20159" y="4362"/>
                </a:lnTo>
                <a:lnTo>
                  <a:pt x="19944" y="4278"/>
                </a:lnTo>
                <a:lnTo>
                  <a:pt x="19707" y="4217"/>
                </a:lnTo>
                <a:lnTo>
                  <a:pt x="19621" y="3991"/>
                </a:lnTo>
                <a:lnTo>
                  <a:pt x="19535" y="3764"/>
                </a:lnTo>
                <a:lnTo>
                  <a:pt x="19513" y="3744"/>
                </a:lnTo>
                <a:lnTo>
                  <a:pt x="19298" y="3683"/>
                </a:lnTo>
                <a:lnTo>
                  <a:pt x="19061" y="3601"/>
                </a:lnTo>
                <a:lnTo>
                  <a:pt x="18975" y="3394"/>
                </a:lnTo>
                <a:lnTo>
                  <a:pt x="18890" y="3168"/>
                </a:lnTo>
                <a:lnTo>
                  <a:pt x="18867" y="3147"/>
                </a:lnTo>
                <a:lnTo>
                  <a:pt x="18631" y="3085"/>
                </a:lnTo>
                <a:lnTo>
                  <a:pt x="18415" y="3003"/>
                </a:lnTo>
                <a:lnTo>
                  <a:pt x="18309" y="2777"/>
                </a:lnTo>
                <a:lnTo>
                  <a:pt x="18222" y="2571"/>
                </a:lnTo>
                <a:lnTo>
                  <a:pt x="18222" y="2551"/>
                </a:lnTo>
                <a:lnTo>
                  <a:pt x="17986" y="2489"/>
                </a:lnTo>
                <a:lnTo>
                  <a:pt x="17749" y="2408"/>
                </a:lnTo>
                <a:lnTo>
                  <a:pt x="17577" y="1954"/>
                </a:lnTo>
                <a:lnTo>
                  <a:pt x="17555" y="1954"/>
                </a:lnTo>
                <a:lnTo>
                  <a:pt x="17340" y="1872"/>
                </a:lnTo>
                <a:lnTo>
                  <a:pt x="17103" y="1810"/>
                </a:lnTo>
                <a:lnTo>
                  <a:pt x="17017" y="1584"/>
                </a:lnTo>
                <a:lnTo>
                  <a:pt x="16932" y="1358"/>
                </a:lnTo>
                <a:lnTo>
                  <a:pt x="16909" y="1358"/>
                </a:lnTo>
                <a:lnTo>
                  <a:pt x="16694" y="1276"/>
                </a:lnTo>
                <a:lnTo>
                  <a:pt x="16459" y="1214"/>
                </a:lnTo>
                <a:lnTo>
                  <a:pt x="16372" y="988"/>
                </a:lnTo>
                <a:lnTo>
                  <a:pt x="16265" y="761"/>
                </a:lnTo>
                <a:lnTo>
                  <a:pt x="16028" y="679"/>
                </a:lnTo>
                <a:lnTo>
                  <a:pt x="15813" y="597"/>
                </a:lnTo>
                <a:lnTo>
                  <a:pt x="15705" y="391"/>
                </a:lnTo>
                <a:lnTo>
                  <a:pt x="15619" y="165"/>
                </a:lnTo>
                <a:lnTo>
                  <a:pt x="15619" y="144"/>
                </a:lnTo>
                <a:lnTo>
                  <a:pt x="15382" y="82"/>
                </a:lnTo>
                <a:lnTo>
                  <a:pt x="15167" y="0"/>
                </a:lnTo>
                <a:close/>
              </a:path>
            </a:pathLst>
          </a:custGeom>
          <a:solidFill>
            <a:srgbClr val="F1FAFF">
              <a:alpha val="67600"/>
            </a:srgbClr>
          </a:solidFill>
          <a:ln w="12700">
            <a:miter lim="400000"/>
          </a:ln>
          <a:effectLst>
            <a:outerShdw blurRad="38100" dist="9525" dir="5400000" rotWithShape="0">
              <a:srgbClr val="783F04">
                <a:alpha val="22000"/>
              </a:srgbClr>
            </a:outerShdw>
          </a:effectLst>
        </p:spPr>
        <p:txBody>
          <a:bodyPr lIns="0" tIns="0" rIns="0" bIns="0" anchor="ctr"/>
          <a:lstStyle/>
          <a:p>
            <a:pPr>
              <a:defRPr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120" name="Google Shape;82;p3"/>
          <p:cNvSpPr/>
          <p:nvPr/>
        </p:nvSpPr>
        <p:spPr>
          <a:xfrm rot="19062898">
            <a:off x="1371936" y="2008605"/>
            <a:ext cx="693417" cy="7252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5167" y="0"/>
                </a:moveTo>
                <a:lnTo>
                  <a:pt x="0" y="15717"/>
                </a:lnTo>
                <a:lnTo>
                  <a:pt x="42" y="15860"/>
                </a:lnTo>
                <a:lnTo>
                  <a:pt x="150" y="16087"/>
                </a:lnTo>
                <a:lnTo>
                  <a:pt x="386" y="16169"/>
                </a:lnTo>
                <a:lnTo>
                  <a:pt x="623" y="16231"/>
                </a:lnTo>
                <a:lnTo>
                  <a:pt x="709" y="16457"/>
                </a:lnTo>
                <a:lnTo>
                  <a:pt x="796" y="16683"/>
                </a:lnTo>
                <a:lnTo>
                  <a:pt x="1032" y="16766"/>
                </a:lnTo>
                <a:lnTo>
                  <a:pt x="1269" y="16828"/>
                </a:lnTo>
                <a:lnTo>
                  <a:pt x="1355" y="17053"/>
                </a:lnTo>
                <a:lnTo>
                  <a:pt x="1441" y="17280"/>
                </a:lnTo>
                <a:lnTo>
                  <a:pt x="1463" y="17300"/>
                </a:lnTo>
                <a:lnTo>
                  <a:pt x="1677" y="17362"/>
                </a:lnTo>
                <a:lnTo>
                  <a:pt x="1915" y="17444"/>
                </a:lnTo>
                <a:lnTo>
                  <a:pt x="2000" y="17650"/>
                </a:lnTo>
                <a:lnTo>
                  <a:pt x="2086" y="17876"/>
                </a:lnTo>
                <a:lnTo>
                  <a:pt x="2108" y="17876"/>
                </a:lnTo>
                <a:lnTo>
                  <a:pt x="2108" y="17897"/>
                </a:lnTo>
                <a:lnTo>
                  <a:pt x="2344" y="17959"/>
                </a:lnTo>
                <a:lnTo>
                  <a:pt x="2560" y="18041"/>
                </a:lnTo>
                <a:lnTo>
                  <a:pt x="2667" y="18268"/>
                </a:lnTo>
                <a:lnTo>
                  <a:pt x="2754" y="18473"/>
                </a:lnTo>
                <a:lnTo>
                  <a:pt x="2754" y="18493"/>
                </a:lnTo>
                <a:lnTo>
                  <a:pt x="2990" y="18555"/>
                </a:lnTo>
                <a:lnTo>
                  <a:pt x="3227" y="18638"/>
                </a:lnTo>
                <a:lnTo>
                  <a:pt x="3313" y="18864"/>
                </a:lnTo>
                <a:lnTo>
                  <a:pt x="3398" y="19090"/>
                </a:lnTo>
                <a:lnTo>
                  <a:pt x="3421" y="19090"/>
                </a:lnTo>
                <a:lnTo>
                  <a:pt x="3635" y="19172"/>
                </a:lnTo>
                <a:lnTo>
                  <a:pt x="3873" y="19234"/>
                </a:lnTo>
                <a:lnTo>
                  <a:pt x="3958" y="19461"/>
                </a:lnTo>
                <a:lnTo>
                  <a:pt x="4044" y="19686"/>
                </a:lnTo>
                <a:lnTo>
                  <a:pt x="4066" y="19686"/>
                </a:lnTo>
                <a:lnTo>
                  <a:pt x="4281" y="19769"/>
                </a:lnTo>
                <a:lnTo>
                  <a:pt x="4517" y="19831"/>
                </a:lnTo>
                <a:lnTo>
                  <a:pt x="4604" y="20057"/>
                </a:lnTo>
                <a:lnTo>
                  <a:pt x="4689" y="20283"/>
                </a:lnTo>
                <a:lnTo>
                  <a:pt x="4711" y="20283"/>
                </a:lnTo>
                <a:lnTo>
                  <a:pt x="4948" y="20365"/>
                </a:lnTo>
                <a:lnTo>
                  <a:pt x="5163" y="20427"/>
                </a:lnTo>
                <a:lnTo>
                  <a:pt x="5271" y="20654"/>
                </a:lnTo>
                <a:lnTo>
                  <a:pt x="5356" y="20879"/>
                </a:lnTo>
                <a:lnTo>
                  <a:pt x="5356" y="20901"/>
                </a:lnTo>
                <a:lnTo>
                  <a:pt x="5593" y="20963"/>
                </a:lnTo>
                <a:lnTo>
                  <a:pt x="5829" y="21044"/>
                </a:lnTo>
                <a:lnTo>
                  <a:pt x="5916" y="21250"/>
                </a:lnTo>
                <a:lnTo>
                  <a:pt x="6002" y="21477"/>
                </a:lnTo>
                <a:lnTo>
                  <a:pt x="6023" y="21497"/>
                </a:lnTo>
                <a:lnTo>
                  <a:pt x="6239" y="21558"/>
                </a:lnTo>
                <a:lnTo>
                  <a:pt x="6368" y="21600"/>
                </a:lnTo>
                <a:lnTo>
                  <a:pt x="6454" y="21517"/>
                </a:lnTo>
                <a:lnTo>
                  <a:pt x="21600" y="5883"/>
                </a:lnTo>
                <a:lnTo>
                  <a:pt x="21579" y="5780"/>
                </a:lnTo>
                <a:lnTo>
                  <a:pt x="21492" y="5575"/>
                </a:lnTo>
                <a:lnTo>
                  <a:pt x="21471" y="5555"/>
                </a:lnTo>
                <a:lnTo>
                  <a:pt x="21234" y="5472"/>
                </a:lnTo>
                <a:lnTo>
                  <a:pt x="21019" y="5410"/>
                </a:lnTo>
                <a:lnTo>
                  <a:pt x="20933" y="5184"/>
                </a:lnTo>
                <a:lnTo>
                  <a:pt x="20825" y="4957"/>
                </a:lnTo>
                <a:lnTo>
                  <a:pt x="20589" y="4876"/>
                </a:lnTo>
                <a:lnTo>
                  <a:pt x="20352" y="4814"/>
                </a:lnTo>
                <a:lnTo>
                  <a:pt x="20267" y="4587"/>
                </a:lnTo>
                <a:lnTo>
                  <a:pt x="20180" y="4362"/>
                </a:lnTo>
                <a:lnTo>
                  <a:pt x="20159" y="4362"/>
                </a:lnTo>
                <a:lnTo>
                  <a:pt x="19944" y="4278"/>
                </a:lnTo>
                <a:lnTo>
                  <a:pt x="19707" y="4217"/>
                </a:lnTo>
                <a:lnTo>
                  <a:pt x="19621" y="3991"/>
                </a:lnTo>
                <a:lnTo>
                  <a:pt x="19535" y="3764"/>
                </a:lnTo>
                <a:lnTo>
                  <a:pt x="19513" y="3744"/>
                </a:lnTo>
                <a:lnTo>
                  <a:pt x="19298" y="3683"/>
                </a:lnTo>
                <a:lnTo>
                  <a:pt x="19061" y="3601"/>
                </a:lnTo>
                <a:lnTo>
                  <a:pt x="18975" y="3394"/>
                </a:lnTo>
                <a:lnTo>
                  <a:pt x="18890" y="3168"/>
                </a:lnTo>
                <a:lnTo>
                  <a:pt x="18867" y="3147"/>
                </a:lnTo>
                <a:lnTo>
                  <a:pt x="18631" y="3085"/>
                </a:lnTo>
                <a:lnTo>
                  <a:pt x="18415" y="3003"/>
                </a:lnTo>
                <a:lnTo>
                  <a:pt x="18309" y="2777"/>
                </a:lnTo>
                <a:lnTo>
                  <a:pt x="18222" y="2571"/>
                </a:lnTo>
                <a:lnTo>
                  <a:pt x="18222" y="2551"/>
                </a:lnTo>
                <a:lnTo>
                  <a:pt x="17986" y="2489"/>
                </a:lnTo>
                <a:lnTo>
                  <a:pt x="17749" y="2408"/>
                </a:lnTo>
                <a:lnTo>
                  <a:pt x="17577" y="1954"/>
                </a:lnTo>
                <a:lnTo>
                  <a:pt x="17555" y="1954"/>
                </a:lnTo>
                <a:lnTo>
                  <a:pt x="17340" y="1872"/>
                </a:lnTo>
                <a:lnTo>
                  <a:pt x="17103" y="1810"/>
                </a:lnTo>
                <a:lnTo>
                  <a:pt x="17017" y="1584"/>
                </a:lnTo>
                <a:lnTo>
                  <a:pt x="16932" y="1358"/>
                </a:lnTo>
                <a:lnTo>
                  <a:pt x="16909" y="1358"/>
                </a:lnTo>
                <a:lnTo>
                  <a:pt x="16694" y="1276"/>
                </a:lnTo>
                <a:lnTo>
                  <a:pt x="16459" y="1214"/>
                </a:lnTo>
                <a:lnTo>
                  <a:pt x="16372" y="988"/>
                </a:lnTo>
                <a:lnTo>
                  <a:pt x="16265" y="761"/>
                </a:lnTo>
                <a:lnTo>
                  <a:pt x="16028" y="679"/>
                </a:lnTo>
                <a:lnTo>
                  <a:pt x="15813" y="597"/>
                </a:lnTo>
                <a:lnTo>
                  <a:pt x="15705" y="391"/>
                </a:lnTo>
                <a:lnTo>
                  <a:pt x="15619" y="165"/>
                </a:lnTo>
                <a:lnTo>
                  <a:pt x="15619" y="144"/>
                </a:lnTo>
                <a:lnTo>
                  <a:pt x="15382" y="82"/>
                </a:lnTo>
                <a:lnTo>
                  <a:pt x="15167" y="0"/>
                </a:lnTo>
                <a:close/>
              </a:path>
            </a:pathLst>
          </a:custGeom>
          <a:solidFill>
            <a:srgbClr val="F1FAFF">
              <a:alpha val="67600"/>
            </a:srgbClr>
          </a:solidFill>
          <a:ln w="12700">
            <a:miter lim="400000"/>
          </a:ln>
          <a:effectLst>
            <a:outerShdw blurRad="38100" dist="9525" dir="5400000" rotWithShape="0">
              <a:srgbClr val="783F04">
                <a:alpha val="22000"/>
              </a:srgbClr>
            </a:outerShdw>
          </a:effectLst>
        </p:spPr>
        <p:txBody>
          <a:bodyPr lIns="0" tIns="0" rIns="0" bIns="0" anchor="ctr"/>
          <a:lstStyle/>
          <a:p>
            <a:pPr>
              <a:defRPr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12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USTOM_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88;p21"/>
          <p:cNvSpPr/>
          <p:nvPr/>
        </p:nvSpPr>
        <p:spPr>
          <a:xfrm rot="21380819" flipH="1">
            <a:off x="2133266" y="610958"/>
            <a:ext cx="3477445" cy="39513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756"/>
                </a:lnTo>
                <a:cubicBezTo>
                  <a:pt x="21412" y="496"/>
                  <a:pt x="21304" y="217"/>
                  <a:pt x="21077" y="0"/>
                </a:cubicBezTo>
                <a:lnTo>
                  <a:pt x="20524" y="0"/>
                </a:lnTo>
                <a:cubicBezTo>
                  <a:pt x="20425" y="296"/>
                  <a:pt x="20306" y="591"/>
                  <a:pt x="20405" y="861"/>
                </a:cubicBezTo>
                <a:cubicBezTo>
                  <a:pt x="20810" y="1026"/>
                  <a:pt x="20761" y="1556"/>
                  <a:pt x="20316" y="1661"/>
                </a:cubicBezTo>
                <a:cubicBezTo>
                  <a:pt x="20274" y="1669"/>
                  <a:pt x="20234" y="1674"/>
                  <a:pt x="20194" y="1674"/>
                </a:cubicBezTo>
                <a:cubicBezTo>
                  <a:pt x="19814" y="1674"/>
                  <a:pt x="19562" y="1282"/>
                  <a:pt x="19813" y="991"/>
                </a:cubicBezTo>
                <a:lnTo>
                  <a:pt x="19813" y="0"/>
                </a:lnTo>
                <a:lnTo>
                  <a:pt x="18834" y="0"/>
                </a:lnTo>
                <a:cubicBezTo>
                  <a:pt x="18815" y="304"/>
                  <a:pt x="18834" y="600"/>
                  <a:pt x="18913" y="895"/>
                </a:cubicBezTo>
                <a:cubicBezTo>
                  <a:pt x="19300" y="1142"/>
                  <a:pt x="19101" y="1670"/>
                  <a:pt x="18641" y="1670"/>
                </a:cubicBezTo>
                <a:cubicBezTo>
                  <a:pt x="18629" y="1670"/>
                  <a:pt x="18619" y="1670"/>
                  <a:pt x="18607" y="1669"/>
                </a:cubicBezTo>
                <a:cubicBezTo>
                  <a:pt x="18123" y="1652"/>
                  <a:pt x="17975" y="1087"/>
                  <a:pt x="18390" y="878"/>
                </a:cubicBezTo>
                <a:cubicBezTo>
                  <a:pt x="18439" y="583"/>
                  <a:pt x="18459" y="296"/>
                  <a:pt x="18439" y="0"/>
                </a:cubicBezTo>
                <a:lnTo>
                  <a:pt x="17314" y="0"/>
                </a:lnTo>
                <a:cubicBezTo>
                  <a:pt x="17343" y="348"/>
                  <a:pt x="17402" y="687"/>
                  <a:pt x="17482" y="1026"/>
                </a:cubicBezTo>
                <a:cubicBezTo>
                  <a:pt x="17676" y="1322"/>
                  <a:pt x="17427" y="1667"/>
                  <a:pt x="17075" y="1667"/>
                </a:cubicBezTo>
                <a:cubicBezTo>
                  <a:pt x="17034" y="1667"/>
                  <a:pt x="16991" y="1662"/>
                  <a:pt x="16948" y="1652"/>
                </a:cubicBezTo>
                <a:cubicBezTo>
                  <a:pt x="16533" y="1565"/>
                  <a:pt x="16444" y="1078"/>
                  <a:pt x="16819" y="878"/>
                </a:cubicBezTo>
                <a:cubicBezTo>
                  <a:pt x="16849" y="583"/>
                  <a:pt x="16978" y="304"/>
                  <a:pt x="16909" y="0"/>
                </a:cubicBezTo>
                <a:lnTo>
                  <a:pt x="15674" y="0"/>
                </a:lnTo>
                <a:cubicBezTo>
                  <a:pt x="15714" y="331"/>
                  <a:pt x="15783" y="652"/>
                  <a:pt x="15871" y="974"/>
                </a:cubicBezTo>
                <a:cubicBezTo>
                  <a:pt x="16128" y="1258"/>
                  <a:pt x="15891" y="1671"/>
                  <a:pt x="15495" y="1671"/>
                </a:cubicBezTo>
                <a:cubicBezTo>
                  <a:pt x="15479" y="1671"/>
                  <a:pt x="15463" y="1670"/>
                  <a:pt x="15447" y="1669"/>
                </a:cubicBezTo>
                <a:cubicBezTo>
                  <a:pt x="15012" y="1626"/>
                  <a:pt x="14854" y="1148"/>
                  <a:pt x="15190" y="913"/>
                </a:cubicBezTo>
                <a:cubicBezTo>
                  <a:pt x="15240" y="609"/>
                  <a:pt x="15249" y="304"/>
                  <a:pt x="15230" y="0"/>
                </a:cubicBezTo>
                <a:lnTo>
                  <a:pt x="14400" y="0"/>
                </a:lnTo>
                <a:cubicBezTo>
                  <a:pt x="14370" y="296"/>
                  <a:pt x="14242" y="600"/>
                  <a:pt x="14212" y="904"/>
                </a:cubicBezTo>
                <a:cubicBezTo>
                  <a:pt x="14598" y="1142"/>
                  <a:pt x="14390" y="1670"/>
                  <a:pt x="13929" y="1670"/>
                </a:cubicBezTo>
                <a:cubicBezTo>
                  <a:pt x="13918" y="1670"/>
                  <a:pt x="13908" y="1670"/>
                  <a:pt x="13896" y="1669"/>
                </a:cubicBezTo>
                <a:cubicBezTo>
                  <a:pt x="13412" y="1643"/>
                  <a:pt x="13274" y="1069"/>
                  <a:pt x="13709" y="870"/>
                </a:cubicBezTo>
                <a:cubicBezTo>
                  <a:pt x="13768" y="574"/>
                  <a:pt x="13847" y="287"/>
                  <a:pt x="13886" y="0"/>
                </a:cubicBezTo>
                <a:lnTo>
                  <a:pt x="12504" y="0"/>
                </a:lnTo>
                <a:cubicBezTo>
                  <a:pt x="12484" y="278"/>
                  <a:pt x="12405" y="652"/>
                  <a:pt x="12533" y="843"/>
                </a:cubicBezTo>
                <a:cubicBezTo>
                  <a:pt x="12978" y="991"/>
                  <a:pt x="12948" y="1556"/>
                  <a:pt x="12484" y="1661"/>
                </a:cubicBezTo>
                <a:cubicBezTo>
                  <a:pt x="12441" y="1670"/>
                  <a:pt x="12400" y="1675"/>
                  <a:pt x="12359" y="1675"/>
                </a:cubicBezTo>
                <a:cubicBezTo>
                  <a:pt x="11971" y="1675"/>
                  <a:pt x="11714" y="1249"/>
                  <a:pt x="12000" y="965"/>
                </a:cubicBezTo>
                <a:cubicBezTo>
                  <a:pt x="12000" y="643"/>
                  <a:pt x="11990" y="322"/>
                  <a:pt x="11970" y="0"/>
                </a:cubicBezTo>
                <a:lnTo>
                  <a:pt x="11111" y="0"/>
                </a:lnTo>
                <a:cubicBezTo>
                  <a:pt x="11101" y="348"/>
                  <a:pt x="11131" y="704"/>
                  <a:pt x="11220" y="1044"/>
                </a:cubicBezTo>
                <a:cubicBezTo>
                  <a:pt x="11396" y="1338"/>
                  <a:pt x="11148" y="1667"/>
                  <a:pt x="10805" y="1667"/>
                </a:cubicBezTo>
                <a:cubicBezTo>
                  <a:pt x="10763" y="1667"/>
                  <a:pt x="10721" y="1662"/>
                  <a:pt x="10676" y="1652"/>
                </a:cubicBezTo>
                <a:cubicBezTo>
                  <a:pt x="10272" y="1565"/>
                  <a:pt x="10183" y="1095"/>
                  <a:pt x="10529" y="895"/>
                </a:cubicBezTo>
                <a:cubicBezTo>
                  <a:pt x="10607" y="600"/>
                  <a:pt x="10627" y="296"/>
                  <a:pt x="10607" y="0"/>
                </a:cubicBezTo>
                <a:lnTo>
                  <a:pt x="9669" y="0"/>
                </a:lnTo>
                <a:cubicBezTo>
                  <a:pt x="9669" y="365"/>
                  <a:pt x="9679" y="861"/>
                  <a:pt x="9679" y="1087"/>
                </a:cubicBezTo>
                <a:cubicBezTo>
                  <a:pt x="9699" y="1139"/>
                  <a:pt x="9709" y="1191"/>
                  <a:pt x="9709" y="1243"/>
                </a:cubicBezTo>
                <a:cubicBezTo>
                  <a:pt x="9728" y="1487"/>
                  <a:pt x="9511" y="1686"/>
                  <a:pt x="9235" y="1686"/>
                </a:cubicBezTo>
                <a:cubicBezTo>
                  <a:pt x="8958" y="1686"/>
                  <a:pt x="8731" y="1487"/>
                  <a:pt x="8751" y="1243"/>
                </a:cubicBezTo>
                <a:cubicBezTo>
                  <a:pt x="8771" y="1061"/>
                  <a:pt x="8899" y="904"/>
                  <a:pt x="9096" y="843"/>
                </a:cubicBezTo>
                <a:cubicBezTo>
                  <a:pt x="9235" y="426"/>
                  <a:pt x="9146" y="331"/>
                  <a:pt x="9205" y="0"/>
                </a:cubicBezTo>
                <a:lnTo>
                  <a:pt x="8375" y="0"/>
                </a:lnTo>
                <a:cubicBezTo>
                  <a:pt x="8287" y="322"/>
                  <a:pt x="8108" y="618"/>
                  <a:pt x="8010" y="948"/>
                </a:cubicBezTo>
                <a:cubicBezTo>
                  <a:pt x="8315" y="1232"/>
                  <a:pt x="8074" y="1674"/>
                  <a:pt x="7671" y="1674"/>
                </a:cubicBezTo>
                <a:cubicBezTo>
                  <a:pt x="7631" y="1674"/>
                  <a:pt x="7589" y="1670"/>
                  <a:pt x="7545" y="1661"/>
                </a:cubicBezTo>
                <a:cubicBezTo>
                  <a:pt x="7071" y="1556"/>
                  <a:pt x="7052" y="965"/>
                  <a:pt x="7526" y="843"/>
                </a:cubicBezTo>
                <a:cubicBezTo>
                  <a:pt x="7595" y="565"/>
                  <a:pt x="7674" y="287"/>
                  <a:pt x="7714" y="0"/>
                </a:cubicBezTo>
                <a:lnTo>
                  <a:pt x="6331" y="0"/>
                </a:lnTo>
                <a:cubicBezTo>
                  <a:pt x="6410" y="339"/>
                  <a:pt x="6430" y="670"/>
                  <a:pt x="6489" y="1000"/>
                </a:cubicBezTo>
                <a:cubicBezTo>
                  <a:pt x="6548" y="1069"/>
                  <a:pt x="6578" y="1156"/>
                  <a:pt x="6578" y="1252"/>
                </a:cubicBezTo>
                <a:cubicBezTo>
                  <a:pt x="6578" y="1496"/>
                  <a:pt x="6349" y="1678"/>
                  <a:pt x="6096" y="1678"/>
                </a:cubicBezTo>
                <a:cubicBezTo>
                  <a:pt x="6033" y="1678"/>
                  <a:pt x="5969" y="1667"/>
                  <a:pt x="5906" y="1643"/>
                </a:cubicBezTo>
                <a:cubicBezTo>
                  <a:pt x="5580" y="1521"/>
                  <a:pt x="5511" y="1148"/>
                  <a:pt x="5768" y="939"/>
                </a:cubicBezTo>
                <a:cubicBezTo>
                  <a:pt x="5827" y="626"/>
                  <a:pt x="5876" y="313"/>
                  <a:pt x="5906" y="0"/>
                </a:cubicBezTo>
                <a:lnTo>
                  <a:pt x="4849" y="0"/>
                </a:lnTo>
                <a:cubicBezTo>
                  <a:pt x="4849" y="331"/>
                  <a:pt x="4909" y="652"/>
                  <a:pt x="4899" y="974"/>
                </a:cubicBezTo>
                <a:cubicBezTo>
                  <a:pt x="4978" y="1052"/>
                  <a:pt x="5017" y="1148"/>
                  <a:pt x="5017" y="1252"/>
                </a:cubicBezTo>
                <a:cubicBezTo>
                  <a:pt x="5017" y="1500"/>
                  <a:pt x="4789" y="1675"/>
                  <a:pt x="4535" y="1675"/>
                </a:cubicBezTo>
                <a:cubicBezTo>
                  <a:pt x="4459" y="1675"/>
                  <a:pt x="4381" y="1659"/>
                  <a:pt x="4306" y="1626"/>
                </a:cubicBezTo>
                <a:cubicBezTo>
                  <a:pt x="3980" y="1469"/>
                  <a:pt x="3970" y="1061"/>
                  <a:pt x="4276" y="887"/>
                </a:cubicBezTo>
                <a:cubicBezTo>
                  <a:pt x="4375" y="600"/>
                  <a:pt x="4425" y="304"/>
                  <a:pt x="4415" y="0"/>
                </a:cubicBezTo>
                <a:lnTo>
                  <a:pt x="3328" y="0"/>
                </a:lnTo>
                <a:lnTo>
                  <a:pt x="3328" y="974"/>
                </a:lnTo>
                <a:cubicBezTo>
                  <a:pt x="3621" y="1261"/>
                  <a:pt x="3359" y="1681"/>
                  <a:pt x="2973" y="1681"/>
                </a:cubicBezTo>
                <a:cubicBezTo>
                  <a:pt x="2916" y="1681"/>
                  <a:pt x="2856" y="1672"/>
                  <a:pt x="2795" y="1652"/>
                </a:cubicBezTo>
                <a:cubicBezTo>
                  <a:pt x="2331" y="1495"/>
                  <a:pt x="2410" y="887"/>
                  <a:pt x="2904" y="826"/>
                </a:cubicBezTo>
                <a:cubicBezTo>
                  <a:pt x="2933" y="548"/>
                  <a:pt x="2943" y="287"/>
                  <a:pt x="2943" y="0"/>
                </a:cubicBezTo>
                <a:lnTo>
                  <a:pt x="1857" y="0"/>
                </a:lnTo>
                <a:cubicBezTo>
                  <a:pt x="1857" y="365"/>
                  <a:pt x="1896" y="739"/>
                  <a:pt x="1857" y="1095"/>
                </a:cubicBezTo>
                <a:cubicBezTo>
                  <a:pt x="1983" y="1395"/>
                  <a:pt x="1717" y="1672"/>
                  <a:pt x="1408" y="1672"/>
                </a:cubicBezTo>
                <a:cubicBezTo>
                  <a:pt x="1331" y="1672"/>
                  <a:pt x="1252" y="1655"/>
                  <a:pt x="1175" y="1617"/>
                </a:cubicBezTo>
                <a:cubicBezTo>
                  <a:pt x="780" y="1426"/>
                  <a:pt x="869" y="904"/>
                  <a:pt x="1313" y="835"/>
                </a:cubicBezTo>
                <a:cubicBezTo>
                  <a:pt x="1383" y="574"/>
                  <a:pt x="1422" y="287"/>
                  <a:pt x="1501" y="0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  <a:effectLst>
            <a:outerShdw blurRad="63500" dist="38100" dir="5400000" rotWithShape="0">
              <a:srgbClr val="783F04">
                <a:alpha val="32000"/>
              </a:srgbClr>
            </a:outerShdw>
          </a:effectLst>
        </p:spPr>
        <p:txBody>
          <a:bodyPr lIns="0" tIns="0" rIns="0" bIns="0" anchor="ctr"/>
          <a:lstStyle/>
          <a:p>
            <a:pPr>
              <a:defRPr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403" name="Google Shape;489;p21"/>
          <p:cNvSpPr/>
          <p:nvPr/>
        </p:nvSpPr>
        <p:spPr>
          <a:xfrm rot="215471">
            <a:off x="5361463" y="1327557"/>
            <a:ext cx="2505070" cy="185725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698" h="21600" extrusionOk="0">
                <a:moveTo>
                  <a:pt x="10914" y="0"/>
                </a:moveTo>
                <a:cubicBezTo>
                  <a:pt x="10445" y="0"/>
                  <a:pt x="9973" y="290"/>
                  <a:pt x="9653" y="875"/>
                </a:cubicBezTo>
                <a:lnTo>
                  <a:pt x="327" y="18014"/>
                </a:lnTo>
                <a:cubicBezTo>
                  <a:pt x="-468" y="19480"/>
                  <a:pt x="278" y="21600"/>
                  <a:pt x="1587" y="21600"/>
                </a:cubicBezTo>
                <a:lnTo>
                  <a:pt x="19112" y="21600"/>
                </a:lnTo>
                <a:cubicBezTo>
                  <a:pt x="20379" y="21600"/>
                  <a:pt x="21132" y="19609"/>
                  <a:pt x="20428" y="18123"/>
                </a:cubicBezTo>
                <a:lnTo>
                  <a:pt x="12222" y="984"/>
                </a:lnTo>
                <a:cubicBezTo>
                  <a:pt x="11913" y="330"/>
                  <a:pt x="11415" y="0"/>
                  <a:pt x="10914" y="0"/>
                </a:cubicBezTo>
                <a:close/>
              </a:path>
            </a:pathLst>
          </a:custGeom>
          <a:solidFill>
            <a:srgbClr val="CCEEF7"/>
          </a:solidFill>
          <a:ln w="12700">
            <a:miter lim="400000"/>
          </a:ln>
          <a:effectLst>
            <a:outerShdw blurRad="63500" dist="19050" dir="5400000" rotWithShape="0">
              <a:srgbClr val="783F04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>
              <a:defRPr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404" name="Title Text"/>
          <p:cNvSpPr txBox="1">
            <a:spLocks noGrp="1"/>
          </p:cNvSpPr>
          <p:nvPr>
            <p:ph type="title"/>
          </p:nvPr>
        </p:nvSpPr>
        <p:spPr>
          <a:xfrm rot="21380909" flipH="1">
            <a:off x="2017579" y="1522490"/>
            <a:ext cx="3678870" cy="1656071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t>Title Text</a:t>
            </a:r>
          </a:p>
        </p:txBody>
      </p:sp>
      <p:sp>
        <p:nvSpPr>
          <p:cNvPr id="405" name="Body Level One…"/>
          <p:cNvSpPr txBox="1">
            <a:spLocks noGrp="1"/>
          </p:cNvSpPr>
          <p:nvPr>
            <p:ph type="body" sz="quarter" idx="1"/>
          </p:nvPr>
        </p:nvSpPr>
        <p:spPr>
          <a:xfrm rot="21380874" flipH="1">
            <a:off x="2520543" y="3328272"/>
            <a:ext cx="2844677" cy="737107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228600" algn="ctr">
              <a:lnSpc>
                <a:spcPct val="100000"/>
              </a:lnSpc>
              <a:buClrTx/>
              <a:buSzTx/>
              <a:buFontTx/>
              <a:buNone/>
            </a:lvl1pPr>
            <a:lvl2pPr marL="342900" indent="254000" algn="ctr">
              <a:lnSpc>
                <a:spcPct val="100000"/>
              </a:lnSpc>
              <a:buClrTx/>
              <a:buSzTx/>
              <a:buFontTx/>
              <a:buNone/>
            </a:lvl2pPr>
            <a:lvl3pPr marL="342900" indent="723900" algn="ctr">
              <a:lnSpc>
                <a:spcPct val="100000"/>
              </a:lnSpc>
              <a:buClrTx/>
              <a:buSzTx/>
              <a:buFontTx/>
              <a:buNone/>
            </a:lvl3pPr>
            <a:lvl4pPr marL="342900" indent="1181100" algn="ctr">
              <a:lnSpc>
                <a:spcPct val="100000"/>
              </a:lnSpc>
              <a:buClrTx/>
              <a:buSzTx/>
              <a:buFontTx/>
              <a:buNone/>
            </a:lvl4pPr>
            <a:lvl5pPr marL="342900" indent="1638300" algn="ctr">
              <a:lnSpc>
                <a:spcPct val="100000"/>
              </a:lnSpc>
              <a:buClrTx/>
              <a:buSzTx/>
              <a:buFontTx/>
              <a:buNone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06" name="Google Shape;493;p21"/>
          <p:cNvSpPr/>
          <p:nvPr/>
        </p:nvSpPr>
        <p:spPr>
          <a:xfrm rot="3182543">
            <a:off x="6257190" y="1160698"/>
            <a:ext cx="892024" cy="9329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5167" y="0"/>
                </a:moveTo>
                <a:lnTo>
                  <a:pt x="0" y="15717"/>
                </a:lnTo>
                <a:lnTo>
                  <a:pt x="42" y="15860"/>
                </a:lnTo>
                <a:lnTo>
                  <a:pt x="150" y="16087"/>
                </a:lnTo>
                <a:lnTo>
                  <a:pt x="386" y="16169"/>
                </a:lnTo>
                <a:lnTo>
                  <a:pt x="623" y="16231"/>
                </a:lnTo>
                <a:lnTo>
                  <a:pt x="709" y="16457"/>
                </a:lnTo>
                <a:lnTo>
                  <a:pt x="796" y="16683"/>
                </a:lnTo>
                <a:lnTo>
                  <a:pt x="1032" y="16766"/>
                </a:lnTo>
                <a:lnTo>
                  <a:pt x="1269" y="16828"/>
                </a:lnTo>
                <a:lnTo>
                  <a:pt x="1355" y="17053"/>
                </a:lnTo>
                <a:lnTo>
                  <a:pt x="1441" y="17280"/>
                </a:lnTo>
                <a:lnTo>
                  <a:pt x="1463" y="17300"/>
                </a:lnTo>
                <a:lnTo>
                  <a:pt x="1677" y="17362"/>
                </a:lnTo>
                <a:lnTo>
                  <a:pt x="1915" y="17444"/>
                </a:lnTo>
                <a:lnTo>
                  <a:pt x="2000" y="17650"/>
                </a:lnTo>
                <a:lnTo>
                  <a:pt x="2086" y="17876"/>
                </a:lnTo>
                <a:lnTo>
                  <a:pt x="2108" y="17876"/>
                </a:lnTo>
                <a:lnTo>
                  <a:pt x="2108" y="17897"/>
                </a:lnTo>
                <a:lnTo>
                  <a:pt x="2344" y="17959"/>
                </a:lnTo>
                <a:lnTo>
                  <a:pt x="2560" y="18041"/>
                </a:lnTo>
                <a:lnTo>
                  <a:pt x="2667" y="18268"/>
                </a:lnTo>
                <a:lnTo>
                  <a:pt x="2754" y="18473"/>
                </a:lnTo>
                <a:lnTo>
                  <a:pt x="2754" y="18493"/>
                </a:lnTo>
                <a:lnTo>
                  <a:pt x="2990" y="18555"/>
                </a:lnTo>
                <a:lnTo>
                  <a:pt x="3227" y="18638"/>
                </a:lnTo>
                <a:lnTo>
                  <a:pt x="3313" y="18864"/>
                </a:lnTo>
                <a:lnTo>
                  <a:pt x="3398" y="19090"/>
                </a:lnTo>
                <a:lnTo>
                  <a:pt x="3421" y="19090"/>
                </a:lnTo>
                <a:lnTo>
                  <a:pt x="3635" y="19172"/>
                </a:lnTo>
                <a:lnTo>
                  <a:pt x="3873" y="19234"/>
                </a:lnTo>
                <a:lnTo>
                  <a:pt x="3958" y="19461"/>
                </a:lnTo>
                <a:lnTo>
                  <a:pt x="4044" y="19686"/>
                </a:lnTo>
                <a:lnTo>
                  <a:pt x="4066" y="19686"/>
                </a:lnTo>
                <a:lnTo>
                  <a:pt x="4281" y="19769"/>
                </a:lnTo>
                <a:lnTo>
                  <a:pt x="4517" y="19831"/>
                </a:lnTo>
                <a:lnTo>
                  <a:pt x="4604" y="20057"/>
                </a:lnTo>
                <a:lnTo>
                  <a:pt x="4689" y="20283"/>
                </a:lnTo>
                <a:lnTo>
                  <a:pt x="4711" y="20283"/>
                </a:lnTo>
                <a:lnTo>
                  <a:pt x="4948" y="20365"/>
                </a:lnTo>
                <a:lnTo>
                  <a:pt x="5163" y="20427"/>
                </a:lnTo>
                <a:lnTo>
                  <a:pt x="5271" y="20654"/>
                </a:lnTo>
                <a:lnTo>
                  <a:pt x="5356" y="20879"/>
                </a:lnTo>
                <a:lnTo>
                  <a:pt x="5356" y="20901"/>
                </a:lnTo>
                <a:lnTo>
                  <a:pt x="5593" y="20963"/>
                </a:lnTo>
                <a:lnTo>
                  <a:pt x="5829" y="21044"/>
                </a:lnTo>
                <a:lnTo>
                  <a:pt x="5916" y="21250"/>
                </a:lnTo>
                <a:lnTo>
                  <a:pt x="6002" y="21477"/>
                </a:lnTo>
                <a:lnTo>
                  <a:pt x="6023" y="21497"/>
                </a:lnTo>
                <a:lnTo>
                  <a:pt x="6239" y="21558"/>
                </a:lnTo>
                <a:lnTo>
                  <a:pt x="6368" y="21600"/>
                </a:lnTo>
                <a:lnTo>
                  <a:pt x="6454" y="21517"/>
                </a:lnTo>
                <a:lnTo>
                  <a:pt x="21600" y="5883"/>
                </a:lnTo>
                <a:lnTo>
                  <a:pt x="21579" y="5780"/>
                </a:lnTo>
                <a:lnTo>
                  <a:pt x="21492" y="5575"/>
                </a:lnTo>
                <a:lnTo>
                  <a:pt x="21471" y="5555"/>
                </a:lnTo>
                <a:lnTo>
                  <a:pt x="21234" y="5472"/>
                </a:lnTo>
                <a:lnTo>
                  <a:pt x="21019" y="5410"/>
                </a:lnTo>
                <a:lnTo>
                  <a:pt x="20933" y="5184"/>
                </a:lnTo>
                <a:lnTo>
                  <a:pt x="20825" y="4957"/>
                </a:lnTo>
                <a:lnTo>
                  <a:pt x="20589" y="4876"/>
                </a:lnTo>
                <a:lnTo>
                  <a:pt x="20352" y="4814"/>
                </a:lnTo>
                <a:lnTo>
                  <a:pt x="20267" y="4587"/>
                </a:lnTo>
                <a:lnTo>
                  <a:pt x="20180" y="4362"/>
                </a:lnTo>
                <a:lnTo>
                  <a:pt x="20159" y="4362"/>
                </a:lnTo>
                <a:lnTo>
                  <a:pt x="19944" y="4278"/>
                </a:lnTo>
                <a:lnTo>
                  <a:pt x="19707" y="4217"/>
                </a:lnTo>
                <a:lnTo>
                  <a:pt x="19621" y="3991"/>
                </a:lnTo>
                <a:lnTo>
                  <a:pt x="19535" y="3764"/>
                </a:lnTo>
                <a:lnTo>
                  <a:pt x="19513" y="3744"/>
                </a:lnTo>
                <a:lnTo>
                  <a:pt x="19298" y="3683"/>
                </a:lnTo>
                <a:lnTo>
                  <a:pt x="19061" y="3601"/>
                </a:lnTo>
                <a:lnTo>
                  <a:pt x="18975" y="3394"/>
                </a:lnTo>
                <a:lnTo>
                  <a:pt x="18890" y="3168"/>
                </a:lnTo>
                <a:lnTo>
                  <a:pt x="18867" y="3147"/>
                </a:lnTo>
                <a:lnTo>
                  <a:pt x="18631" y="3085"/>
                </a:lnTo>
                <a:lnTo>
                  <a:pt x="18415" y="3003"/>
                </a:lnTo>
                <a:lnTo>
                  <a:pt x="18309" y="2777"/>
                </a:lnTo>
                <a:lnTo>
                  <a:pt x="18222" y="2571"/>
                </a:lnTo>
                <a:lnTo>
                  <a:pt x="18222" y="2551"/>
                </a:lnTo>
                <a:lnTo>
                  <a:pt x="17986" y="2489"/>
                </a:lnTo>
                <a:lnTo>
                  <a:pt x="17749" y="2408"/>
                </a:lnTo>
                <a:lnTo>
                  <a:pt x="17577" y="1954"/>
                </a:lnTo>
                <a:lnTo>
                  <a:pt x="17555" y="1954"/>
                </a:lnTo>
                <a:lnTo>
                  <a:pt x="17340" y="1872"/>
                </a:lnTo>
                <a:lnTo>
                  <a:pt x="17103" y="1810"/>
                </a:lnTo>
                <a:lnTo>
                  <a:pt x="17017" y="1584"/>
                </a:lnTo>
                <a:lnTo>
                  <a:pt x="16932" y="1358"/>
                </a:lnTo>
                <a:lnTo>
                  <a:pt x="16909" y="1358"/>
                </a:lnTo>
                <a:lnTo>
                  <a:pt x="16694" y="1276"/>
                </a:lnTo>
                <a:lnTo>
                  <a:pt x="16459" y="1214"/>
                </a:lnTo>
                <a:lnTo>
                  <a:pt x="16372" y="988"/>
                </a:lnTo>
                <a:lnTo>
                  <a:pt x="16265" y="761"/>
                </a:lnTo>
                <a:lnTo>
                  <a:pt x="16028" y="679"/>
                </a:lnTo>
                <a:lnTo>
                  <a:pt x="15813" y="597"/>
                </a:lnTo>
                <a:lnTo>
                  <a:pt x="15705" y="391"/>
                </a:lnTo>
                <a:lnTo>
                  <a:pt x="15619" y="165"/>
                </a:lnTo>
                <a:lnTo>
                  <a:pt x="15619" y="144"/>
                </a:lnTo>
                <a:lnTo>
                  <a:pt x="15382" y="82"/>
                </a:lnTo>
                <a:lnTo>
                  <a:pt x="15167" y="0"/>
                </a:lnTo>
                <a:close/>
              </a:path>
            </a:pathLst>
          </a:custGeom>
          <a:solidFill>
            <a:srgbClr val="F1FAFF">
              <a:alpha val="67600"/>
            </a:srgbClr>
          </a:solidFill>
          <a:ln w="12700">
            <a:miter lim="400000"/>
          </a:ln>
          <a:effectLst>
            <a:outerShdw blurRad="38100" dist="9525" dir="5400000" rotWithShape="0">
              <a:srgbClr val="783F04">
                <a:alpha val="22000"/>
              </a:srgbClr>
            </a:outerShdw>
          </a:effectLst>
        </p:spPr>
        <p:txBody>
          <a:bodyPr lIns="0" tIns="0" rIns="0" bIns="0" anchor="ctr"/>
          <a:lstStyle/>
          <a:p>
            <a:pPr>
              <a:defRPr>
                <a:solidFill>
                  <a:srgbClr val="000000"/>
                </a:solidFill>
              </a:defRPr>
            </a:pPr>
            <a:endParaRPr/>
          </a:p>
        </p:txBody>
      </p:sp>
      <p:grpSp>
        <p:nvGrpSpPr>
          <p:cNvPr id="412" name="Google Shape;494;p21"/>
          <p:cNvGrpSpPr/>
          <p:nvPr/>
        </p:nvGrpSpPr>
        <p:grpSpPr>
          <a:xfrm>
            <a:off x="3471064" y="806734"/>
            <a:ext cx="480324" cy="541127"/>
            <a:chOff x="0" y="0"/>
            <a:chExt cx="480323" cy="541126"/>
          </a:xfrm>
        </p:grpSpPr>
        <p:sp>
          <p:nvSpPr>
            <p:cNvPr id="407" name="Google Shape;495;p21"/>
            <p:cNvSpPr/>
            <p:nvPr/>
          </p:nvSpPr>
          <p:spPr>
            <a:xfrm rot="21380861" flipH="1">
              <a:off x="169418" y="259307"/>
              <a:ext cx="302535" cy="272461"/>
            </a:xfrm>
            <a:prstGeom prst="ellipse">
              <a:avLst/>
            </a:prstGeom>
            <a:gradFill flip="none" rotWithShape="1">
              <a:gsLst>
                <a:gs pos="0">
                  <a:srgbClr val="D9D9D9">
                    <a:alpha val="67058"/>
                  </a:srgbClr>
                </a:gs>
                <a:gs pos="60000">
                  <a:srgbClr val="C3BAA2">
                    <a:alpha val="0"/>
                  </a:srgbClr>
                </a:gs>
                <a:gs pos="100000">
                  <a:srgbClr val="FFFFFF">
                    <a:alpha val="0"/>
                  </a:srgbClr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grpSp>
          <p:nvGrpSpPr>
            <p:cNvPr id="411" name="Google Shape;496;p21"/>
            <p:cNvGrpSpPr/>
            <p:nvPr/>
          </p:nvGrpSpPr>
          <p:grpSpPr>
            <a:xfrm>
              <a:off x="-1" y="-1"/>
              <a:ext cx="327932" cy="411663"/>
              <a:chOff x="0" y="0"/>
              <a:chExt cx="327930" cy="411661"/>
            </a:xfrm>
          </p:grpSpPr>
          <p:sp>
            <p:nvSpPr>
              <p:cNvPr id="408" name="Google Shape;497;p21"/>
              <p:cNvSpPr/>
              <p:nvPr/>
            </p:nvSpPr>
            <p:spPr>
              <a:xfrm rot="21380861" flipH="1">
                <a:off x="218008" y="263750"/>
                <a:ext cx="105421" cy="144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4821" y="0"/>
                    </a:moveTo>
                    <a:lnTo>
                      <a:pt x="0" y="21600"/>
                    </a:lnTo>
                    <a:lnTo>
                      <a:pt x="21600" y="3792"/>
                    </a:lnTo>
                    <a:lnTo>
                      <a:pt x="14821" y="0"/>
                    </a:lnTo>
                    <a:close/>
                  </a:path>
                </a:pathLst>
              </a:custGeom>
              <a:solidFill>
                <a:srgbClr val="66666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  <a:endParaRPr/>
              </a:p>
            </p:txBody>
          </p:sp>
          <p:sp>
            <p:nvSpPr>
              <p:cNvPr id="409" name="Google Shape;498;p21"/>
              <p:cNvSpPr/>
              <p:nvPr/>
            </p:nvSpPr>
            <p:spPr>
              <a:xfrm rot="21380861" flipH="1">
                <a:off x="18428" y="49263"/>
                <a:ext cx="293950" cy="2817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4863" y="0"/>
                      <a:pt x="0" y="4780"/>
                      <a:pt x="0" y="10800"/>
                    </a:cubicBezTo>
                    <a:cubicBezTo>
                      <a:pt x="0" y="16761"/>
                      <a:pt x="4863" y="21600"/>
                      <a:pt x="10800" y="21600"/>
                    </a:cubicBezTo>
                    <a:cubicBezTo>
                      <a:pt x="16794" y="21600"/>
                      <a:pt x="21600" y="16761"/>
                      <a:pt x="21600" y="10800"/>
                    </a:cubicBezTo>
                    <a:cubicBezTo>
                      <a:pt x="21600" y="4780"/>
                      <a:pt x="16794" y="0"/>
                      <a:pt x="1080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>
                <a:outerShdw blurRad="63500" dist="19050" dir="5400000" rotWithShape="0">
                  <a:srgbClr val="1155CC">
                    <a:alpha val="8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  <a:endParaRPr/>
              </a:p>
            </p:txBody>
          </p:sp>
          <p:sp>
            <p:nvSpPr>
              <p:cNvPr id="410" name="Google Shape;499;p21"/>
              <p:cNvSpPr/>
              <p:nvPr/>
            </p:nvSpPr>
            <p:spPr>
              <a:xfrm rot="21380861" flipH="1">
                <a:off x="6848" y="7175"/>
                <a:ext cx="232388" cy="2224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4863" y="0"/>
                      <a:pt x="0" y="4858"/>
                      <a:pt x="0" y="10837"/>
                    </a:cubicBezTo>
                    <a:cubicBezTo>
                      <a:pt x="0" y="16817"/>
                      <a:pt x="4863" y="21600"/>
                      <a:pt x="10800" y="21600"/>
                    </a:cubicBezTo>
                    <a:cubicBezTo>
                      <a:pt x="16736" y="21600"/>
                      <a:pt x="21600" y="16817"/>
                      <a:pt x="21600" y="10837"/>
                    </a:cubicBezTo>
                    <a:cubicBezTo>
                      <a:pt x="21600" y="4858"/>
                      <a:pt x="16736" y="0"/>
                      <a:pt x="1080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>
                <a:outerShdw blurRad="25400" dist="9525" dir="6480000" rotWithShape="0">
                  <a:srgbClr val="BF9000">
                    <a:alpha val="3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  <a:endParaRPr/>
              </a:p>
            </p:txBody>
          </p:sp>
        </p:grpSp>
      </p:grpSp>
      <p:sp>
        <p:nvSpPr>
          <p:cNvPr id="4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USTOM_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Title Text"/>
          <p:cNvSpPr txBox="1">
            <a:spLocks noGrp="1"/>
          </p:cNvSpPr>
          <p:nvPr>
            <p:ph type="title"/>
          </p:nvPr>
        </p:nvSpPr>
        <p:spPr>
          <a:xfrm>
            <a:off x="3337774" y="3367425"/>
            <a:ext cx="2721301" cy="786301"/>
          </a:xfrm>
          <a:prstGeom prst="rect">
            <a:avLst/>
          </a:prstGeom>
        </p:spPr>
        <p:txBody>
          <a:bodyPr anchor="ctr"/>
          <a:lstStyle/>
          <a:p>
            <a:r>
              <a:t>Title Text</a:t>
            </a:r>
          </a:p>
        </p:txBody>
      </p:sp>
      <p:sp>
        <p:nvSpPr>
          <p:cNvPr id="421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2109324" y="1215825"/>
            <a:ext cx="5178902" cy="13311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342900" indent="-228600" algn="ctr">
              <a:lnSpc>
                <a:spcPct val="100000"/>
              </a:lnSpc>
              <a:buClrTx/>
              <a:buSzTx/>
              <a:buFontTx/>
              <a:buNone/>
              <a:defRPr sz="2400"/>
            </a:lvl1pPr>
            <a:lvl2pPr marL="342900" indent="254000" algn="ctr">
              <a:lnSpc>
                <a:spcPct val="100000"/>
              </a:lnSpc>
              <a:buClrTx/>
              <a:buSzTx/>
              <a:buFontTx/>
              <a:buNone/>
              <a:defRPr sz="2400"/>
            </a:lvl2pPr>
            <a:lvl3pPr marL="342900" indent="723900" algn="ctr">
              <a:lnSpc>
                <a:spcPct val="100000"/>
              </a:lnSpc>
              <a:buClrTx/>
              <a:buSzTx/>
              <a:buFontTx/>
              <a:buNone/>
              <a:defRPr sz="2400"/>
            </a:lvl3pPr>
            <a:lvl4pPr marL="342900" indent="1181100" algn="ctr">
              <a:lnSpc>
                <a:spcPct val="100000"/>
              </a:lnSpc>
              <a:buClrTx/>
              <a:buSzTx/>
              <a:buFontTx/>
              <a:buNone/>
              <a:defRPr sz="2400"/>
            </a:lvl4pPr>
            <a:lvl5pPr marL="342900" indent="1638300" algn="ctr">
              <a:lnSpc>
                <a:spcPct val="100000"/>
              </a:lnSpc>
              <a:buClrTx/>
              <a:buSzTx/>
              <a:buFontTx/>
              <a:buNone/>
              <a:defRPr sz="2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2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USTOM_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Body Level One…"/>
          <p:cNvSpPr txBox="1">
            <a:spLocks noGrp="1"/>
          </p:cNvSpPr>
          <p:nvPr>
            <p:ph type="body" sz="quarter" idx="1"/>
          </p:nvPr>
        </p:nvSpPr>
        <p:spPr>
          <a:xfrm rot="21283444" flipH="1">
            <a:off x="1917157" y="2021009"/>
            <a:ext cx="1813986" cy="110748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342900" indent="-228600" algn="ctr">
              <a:lnSpc>
                <a:spcPct val="100000"/>
              </a:lnSpc>
              <a:buClrTx/>
              <a:buSzTx/>
              <a:buFontTx/>
              <a:buNone/>
              <a:defRPr sz="1400"/>
            </a:lvl1pPr>
            <a:lvl2pPr marL="342900" indent="254000" algn="ctr">
              <a:lnSpc>
                <a:spcPct val="100000"/>
              </a:lnSpc>
              <a:buClrTx/>
              <a:buSzTx/>
              <a:buFontTx/>
              <a:buNone/>
              <a:defRPr sz="1400"/>
            </a:lvl2pPr>
            <a:lvl3pPr marL="342900" indent="723900" algn="ctr">
              <a:lnSpc>
                <a:spcPct val="100000"/>
              </a:lnSpc>
              <a:buClrTx/>
              <a:buSzTx/>
              <a:buFontTx/>
              <a:buNone/>
              <a:defRPr sz="1400"/>
            </a:lvl3pPr>
            <a:lvl4pPr marL="342900" indent="1181100" algn="ctr">
              <a:lnSpc>
                <a:spcPct val="100000"/>
              </a:lnSpc>
              <a:buClrTx/>
              <a:buSzTx/>
              <a:buFontTx/>
              <a:buNone/>
              <a:defRPr sz="1400"/>
            </a:lvl4pPr>
            <a:lvl5pPr marL="342900" indent="1638300" algn="ctr">
              <a:lnSpc>
                <a:spcPct val="100000"/>
              </a:lnSpc>
              <a:buClrTx/>
              <a:buSzTx/>
              <a:buFontTx/>
              <a:buNone/>
              <a:defRPr sz="1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30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USTOM_10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Body Level One…"/>
          <p:cNvSpPr txBox="1">
            <a:spLocks noGrp="1"/>
          </p:cNvSpPr>
          <p:nvPr>
            <p:ph type="body" sz="quarter" idx="1"/>
          </p:nvPr>
        </p:nvSpPr>
        <p:spPr>
          <a:xfrm rot="410524" flipH="1">
            <a:off x="5561184" y="2212394"/>
            <a:ext cx="1913832" cy="1107658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342900" indent="-228600" algn="ctr">
              <a:lnSpc>
                <a:spcPct val="100000"/>
              </a:lnSpc>
              <a:buClrTx/>
              <a:buSzTx/>
              <a:buFontTx/>
              <a:buNone/>
              <a:defRPr sz="1400"/>
            </a:lvl1pPr>
            <a:lvl2pPr marL="342900" indent="254000" algn="ctr">
              <a:lnSpc>
                <a:spcPct val="100000"/>
              </a:lnSpc>
              <a:buClrTx/>
              <a:buSzTx/>
              <a:buFontTx/>
              <a:buNone/>
              <a:defRPr sz="1400"/>
            </a:lvl2pPr>
            <a:lvl3pPr marL="342900" indent="723900" algn="ctr">
              <a:lnSpc>
                <a:spcPct val="100000"/>
              </a:lnSpc>
              <a:buClrTx/>
              <a:buSzTx/>
              <a:buFontTx/>
              <a:buNone/>
              <a:defRPr sz="1400"/>
            </a:lvl3pPr>
            <a:lvl4pPr marL="342900" indent="1181100" algn="ctr">
              <a:lnSpc>
                <a:spcPct val="100000"/>
              </a:lnSpc>
              <a:buClrTx/>
              <a:buSzTx/>
              <a:buFontTx/>
              <a:buNone/>
              <a:defRPr sz="1400"/>
            </a:lvl4pPr>
            <a:lvl5pPr marL="342900" indent="1638300" algn="ctr">
              <a:lnSpc>
                <a:spcPct val="100000"/>
              </a:lnSpc>
              <a:buClrTx/>
              <a:buSzTx/>
              <a:buFontTx/>
              <a:buNone/>
              <a:defRPr sz="1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39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4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USTOM_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150925" y="1241100"/>
            <a:ext cx="3427501" cy="3166800"/>
          </a:xfrm>
          <a:prstGeom prst="rect">
            <a:avLst/>
          </a:prstGeom>
        </p:spPr>
        <p:txBody>
          <a:bodyPr anchor="b">
            <a:normAutofit/>
          </a:bodyPr>
          <a:lstStyle>
            <a:lvl1pPr indent="-317500">
              <a:lnSpc>
                <a:spcPct val="100000"/>
              </a:lnSpc>
              <a:buClr>
                <a:schemeClr val="accent3"/>
              </a:buClr>
              <a:buSzPts val="1400"/>
              <a:defRPr sz="1400"/>
            </a:lvl1pPr>
            <a:lvl2pPr marL="914400" indent="-304800">
              <a:lnSpc>
                <a:spcPct val="100000"/>
              </a:lnSpc>
              <a:buClr>
                <a:schemeClr val="accent3"/>
              </a:buClr>
              <a:buSzPts val="1400"/>
              <a:defRPr sz="1400"/>
            </a:lvl2pPr>
            <a:lvl3pPr marL="1422400" indent="-355600">
              <a:lnSpc>
                <a:spcPct val="100000"/>
              </a:lnSpc>
              <a:buClr>
                <a:schemeClr val="accent3"/>
              </a:buClr>
              <a:buSzPts val="1400"/>
              <a:defRPr sz="1400"/>
            </a:lvl3pPr>
            <a:lvl4pPr marL="1879600" indent="-355600">
              <a:lnSpc>
                <a:spcPct val="100000"/>
              </a:lnSpc>
              <a:buClr>
                <a:schemeClr val="accent3"/>
              </a:buClr>
              <a:buSzPts val="1400"/>
              <a:defRPr sz="1400"/>
            </a:lvl4pPr>
            <a:lvl5pPr marL="2336800" indent="-355600">
              <a:lnSpc>
                <a:spcPct val="100000"/>
              </a:lnSpc>
              <a:buClr>
                <a:schemeClr val="accent3"/>
              </a:buClr>
              <a:buSzPts val="1400"/>
              <a:defRPr sz="1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4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49" name="Google Shape;605;p25"/>
          <p:cNvSpPr txBox="1">
            <a:spLocks noGrp="1"/>
          </p:cNvSpPr>
          <p:nvPr>
            <p:ph type="body" sz="half" idx="21"/>
          </p:nvPr>
        </p:nvSpPr>
        <p:spPr>
          <a:xfrm>
            <a:off x="4669499" y="1241099"/>
            <a:ext cx="3754501" cy="3166802"/>
          </a:xfrm>
          <a:prstGeom prst="rect">
            <a:avLst/>
          </a:prstGeom>
        </p:spPr>
        <p:txBody>
          <a:bodyPr anchor="b">
            <a:normAutofit/>
          </a:bodyPr>
          <a:lstStyle/>
          <a:p>
            <a:pPr indent="-317500">
              <a:lnSpc>
                <a:spcPct val="100000"/>
              </a:lnSpc>
              <a:buClr>
                <a:schemeClr val="accent3"/>
              </a:buClr>
              <a:buSzPts val="1400"/>
              <a:defRPr sz="1400"/>
            </a:pPr>
            <a:endParaRPr/>
          </a:p>
        </p:txBody>
      </p:sp>
      <p:sp>
        <p:nvSpPr>
          <p:cNvPr id="45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SECTION_TITLE_AND_DESCRIPTION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7" name="Google Shape;607;p26"/>
          <p:cNvGrpSpPr/>
          <p:nvPr/>
        </p:nvGrpSpPr>
        <p:grpSpPr>
          <a:xfrm>
            <a:off x="960715" y="343863"/>
            <a:ext cx="7222608" cy="4256608"/>
            <a:chOff x="0" y="1"/>
            <a:chExt cx="7222607" cy="4256607"/>
          </a:xfrm>
        </p:grpSpPr>
        <p:sp>
          <p:nvSpPr>
            <p:cNvPr id="457" name="Google Shape;608;p26"/>
            <p:cNvSpPr/>
            <p:nvPr/>
          </p:nvSpPr>
          <p:spPr>
            <a:xfrm rot="21456019">
              <a:off x="79897" y="146123"/>
              <a:ext cx="7062814" cy="39643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13" y="596"/>
                  </a:moveTo>
                  <a:cubicBezTo>
                    <a:pt x="495" y="596"/>
                    <a:pt x="574" y="710"/>
                    <a:pt x="574" y="882"/>
                  </a:cubicBezTo>
                  <a:cubicBezTo>
                    <a:pt x="574" y="1038"/>
                    <a:pt x="503" y="1165"/>
                    <a:pt x="415" y="1165"/>
                  </a:cubicBezTo>
                  <a:cubicBezTo>
                    <a:pt x="272" y="1165"/>
                    <a:pt x="201" y="859"/>
                    <a:pt x="302" y="680"/>
                  </a:cubicBezTo>
                  <a:cubicBezTo>
                    <a:pt x="334" y="622"/>
                    <a:pt x="374" y="596"/>
                    <a:pt x="413" y="596"/>
                  </a:cubicBezTo>
                  <a:close/>
                  <a:moveTo>
                    <a:pt x="413" y="1638"/>
                  </a:moveTo>
                  <a:cubicBezTo>
                    <a:pt x="495" y="1638"/>
                    <a:pt x="574" y="1751"/>
                    <a:pt x="574" y="1922"/>
                  </a:cubicBezTo>
                  <a:cubicBezTo>
                    <a:pt x="574" y="2080"/>
                    <a:pt x="503" y="2207"/>
                    <a:pt x="415" y="2207"/>
                  </a:cubicBezTo>
                  <a:cubicBezTo>
                    <a:pt x="272" y="2207"/>
                    <a:pt x="201" y="1901"/>
                    <a:pt x="302" y="1722"/>
                  </a:cubicBezTo>
                  <a:cubicBezTo>
                    <a:pt x="334" y="1664"/>
                    <a:pt x="374" y="1638"/>
                    <a:pt x="413" y="1638"/>
                  </a:cubicBezTo>
                  <a:close/>
                  <a:moveTo>
                    <a:pt x="413" y="2678"/>
                  </a:moveTo>
                  <a:cubicBezTo>
                    <a:pt x="495" y="2678"/>
                    <a:pt x="574" y="2792"/>
                    <a:pt x="574" y="2964"/>
                  </a:cubicBezTo>
                  <a:cubicBezTo>
                    <a:pt x="574" y="3120"/>
                    <a:pt x="503" y="3247"/>
                    <a:pt x="415" y="3247"/>
                  </a:cubicBezTo>
                  <a:cubicBezTo>
                    <a:pt x="272" y="3247"/>
                    <a:pt x="201" y="2941"/>
                    <a:pt x="302" y="2762"/>
                  </a:cubicBezTo>
                  <a:cubicBezTo>
                    <a:pt x="334" y="2704"/>
                    <a:pt x="374" y="2678"/>
                    <a:pt x="413" y="2678"/>
                  </a:cubicBezTo>
                  <a:close/>
                  <a:moveTo>
                    <a:pt x="413" y="3720"/>
                  </a:moveTo>
                  <a:cubicBezTo>
                    <a:pt x="495" y="3720"/>
                    <a:pt x="574" y="3833"/>
                    <a:pt x="574" y="4004"/>
                  </a:cubicBezTo>
                  <a:cubicBezTo>
                    <a:pt x="574" y="4162"/>
                    <a:pt x="503" y="4289"/>
                    <a:pt x="415" y="4289"/>
                  </a:cubicBezTo>
                  <a:cubicBezTo>
                    <a:pt x="272" y="4289"/>
                    <a:pt x="201" y="3983"/>
                    <a:pt x="302" y="3803"/>
                  </a:cubicBezTo>
                  <a:cubicBezTo>
                    <a:pt x="334" y="3746"/>
                    <a:pt x="374" y="3720"/>
                    <a:pt x="413" y="3720"/>
                  </a:cubicBezTo>
                  <a:close/>
                  <a:moveTo>
                    <a:pt x="415" y="4761"/>
                  </a:moveTo>
                  <a:cubicBezTo>
                    <a:pt x="457" y="4761"/>
                    <a:pt x="497" y="4791"/>
                    <a:pt x="528" y="4845"/>
                  </a:cubicBezTo>
                  <a:cubicBezTo>
                    <a:pt x="634" y="5035"/>
                    <a:pt x="547" y="5331"/>
                    <a:pt x="417" y="5331"/>
                  </a:cubicBezTo>
                  <a:cubicBezTo>
                    <a:pt x="397" y="5331"/>
                    <a:pt x="375" y="5324"/>
                    <a:pt x="353" y="5308"/>
                  </a:cubicBezTo>
                  <a:cubicBezTo>
                    <a:pt x="192" y="5190"/>
                    <a:pt x="240" y="4761"/>
                    <a:pt x="415" y="4761"/>
                  </a:cubicBezTo>
                  <a:close/>
                  <a:moveTo>
                    <a:pt x="413" y="5801"/>
                  </a:moveTo>
                  <a:cubicBezTo>
                    <a:pt x="495" y="5801"/>
                    <a:pt x="574" y="5915"/>
                    <a:pt x="574" y="6088"/>
                  </a:cubicBezTo>
                  <a:cubicBezTo>
                    <a:pt x="574" y="6244"/>
                    <a:pt x="503" y="6371"/>
                    <a:pt x="415" y="6371"/>
                  </a:cubicBezTo>
                  <a:cubicBezTo>
                    <a:pt x="272" y="6371"/>
                    <a:pt x="201" y="6064"/>
                    <a:pt x="302" y="5885"/>
                  </a:cubicBezTo>
                  <a:cubicBezTo>
                    <a:pt x="334" y="5827"/>
                    <a:pt x="374" y="5801"/>
                    <a:pt x="413" y="5801"/>
                  </a:cubicBezTo>
                  <a:close/>
                  <a:moveTo>
                    <a:pt x="413" y="6843"/>
                  </a:moveTo>
                  <a:cubicBezTo>
                    <a:pt x="495" y="6843"/>
                    <a:pt x="574" y="6957"/>
                    <a:pt x="574" y="7127"/>
                  </a:cubicBezTo>
                  <a:cubicBezTo>
                    <a:pt x="574" y="7285"/>
                    <a:pt x="503" y="7412"/>
                    <a:pt x="415" y="7412"/>
                  </a:cubicBezTo>
                  <a:cubicBezTo>
                    <a:pt x="272" y="7412"/>
                    <a:pt x="201" y="7106"/>
                    <a:pt x="302" y="6927"/>
                  </a:cubicBezTo>
                  <a:cubicBezTo>
                    <a:pt x="334" y="6869"/>
                    <a:pt x="374" y="6843"/>
                    <a:pt x="413" y="6843"/>
                  </a:cubicBezTo>
                  <a:close/>
                  <a:moveTo>
                    <a:pt x="413" y="7883"/>
                  </a:moveTo>
                  <a:cubicBezTo>
                    <a:pt x="495" y="7883"/>
                    <a:pt x="574" y="7997"/>
                    <a:pt x="574" y="8169"/>
                  </a:cubicBezTo>
                  <a:cubicBezTo>
                    <a:pt x="574" y="8325"/>
                    <a:pt x="503" y="8452"/>
                    <a:pt x="415" y="8452"/>
                  </a:cubicBezTo>
                  <a:cubicBezTo>
                    <a:pt x="272" y="8452"/>
                    <a:pt x="201" y="8146"/>
                    <a:pt x="302" y="7967"/>
                  </a:cubicBezTo>
                  <a:cubicBezTo>
                    <a:pt x="334" y="7909"/>
                    <a:pt x="374" y="7883"/>
                    <a:pt x="413" y="7883"/>
                  </a:cubicBezTo>
                  <a:close/>
                  <a:moveTo>
                    <a:pt x="413" y="8925"/>
                  </a:moveTo>
                  <a:cubicBezTo>
                    <a:pt x="495" y="8925"/>
                    <a:pt x="574" y="9039"/>
                    <a:pt x="574" y="9209"/>
                  </a:cubicBezTo>
                  <a:cubicBezTo>
                    <a:pt x="574" y="9367"/>
                    <a:pt x="503" y="9494"/>
                    <a:pt x="415" y="9494"/>
                  </a:cubicBezTo>
                  <a:cubicBezTo>
                    <a:pt x="272" y="9494"/>
                    <a:pt x="201" y="9188"/>
                    <a:pt x="302" y="9009"/>
                  </a:cubicBezTo>
                  <a:cubicBezTo>
                    <a:pt x="334" y="8951"/>
                    <a:pt x="374" y="8925"/>
                    <a:pt x="413" y="8925"/>
                  </a:cubicBezTo>
                  <a:close/>
                  <a:moveTo>
                    <a:pt x="414" y="9967"/>
                  </a:moveTo>
                  <a:cubicBezTo>
                    <a:pt x="496" y="9967"/>
                    <a:pt x="574" y="10079"/>
                    <a:pt x="574" y="10251"/>
                  </a:cubicBezTo>
                  <a:cubicBezTo>
                    <a:pt x="574" y="10409"/>
                    <a:pt x="503" y="10536"/>
                    <a:pt x="415" y="10536"/>
                  </a:cubicBezTo>
                  <a:cubicBezTo>
                    <a:pt x="272" y="10536"/>
                    <a:pt x="201" y="10230"/>
                    <a:pt x="302" y="10051"/>
                  </a:cubicBezTo>
                  <a:cubicBezTo>
                    <a:pt x="334" y="9993"/>
                    <a:pt x="374" y="9967"/>
                    <a:pt x="414" y="9967"/>
                  </a:cubicBezTo>
                  <a:close/>
                  <a:moveTo>
                    <a:pt x="413" y="11007"/>
                  </a:moveTo>
                  <a:cubicBezTo>
                    <a:pt x="495" y="11007"/>
                    <a:pt x="574" y="11121"/>
                    <a:pt x="574" y="11293"/>
                  </a:cubicBezTo>
                  <a:cubicBezTo>
                    <a:pt x="574" y="11449"/>
                    <a:pt x="503" y="11576"/>
                    <a:pt x="415" y="11576"/>
                  </a:cubicBezTo>
                  <a:cubicBezTo>
                    <a:pt x="272" y="11576"/>
                    <a:pt x="201" y="11270"/>
                    <a:pt x="302" y="11091"/>
                  </a:cubicBezTo>
                  <a:cubicBezTo>
                    <a:pt x="334" y="11033"/>
                    <a:pt x="374" y="11007"/>
                    <a:pt x="413" y="11007"/>
                  </a:cubicBezTo>
                  <a:close/>
                  <a:moveTo>
                    <a:pt x="413" y="12049"/>
                  </a:moveTo>
                  <a:cubicBezTo>
                    <a:pt x="495" y="12049"/>
                    <a:pt x="574" y="12162"/>
                    <a:pt x="574" y="12333"/>
                  </a:cubicBezTo>
                  <a:cubicBezTo>
                    <a:pt x="574" y="12491"/>
                    <a:pt x="503" y="12618"/>
                    <a:pt x="415" y="12618"/>
                  </a:cubicBezTo>
                  <a:cubicBezTo>
                    <a:pt x="272" y="12618"/>
                    <a:pt x="201" y="12312"/>
                    <a:pt x="302" y="12133"/>
                  </a:cubicBezTo>
                  <a:cubicBezTo>
                    <a:pt x="334" y="12075"/>
                    <a:pt x="374" y="12049"/>
                    <a:pt x="413" y="12049"/>
                  </a:cubicBezTo>
                  <a:close/>
                  <a:moveTo>
                    <a:pt x="413" y="13089"/>
                  </a:moveTo>
                  <a:cubicBezTo>
                    <a:pt x="495" y="13089"/>
                    <a:pt x="574" y="13203"/>
                    <a:pt x="574" y="13375"/>
                  </a:cubicBezTo>
                  <a:cubicBezTo>
                    <a:pt x="574" y="13531"/>
                    <a:pt x="503" y="13660"/>
                    <a:pt x="415" y="13660"/>
                  </a:cubicBezTo>
                  <a:cubicBezTo>
                    <a:pt x="272" y="13660"/>
                    <a:pt x="201" y="13352"/>
                    <a:pt x="302" y="13173"/>
                  </a:cubicBezTo>
                  <a:cubicBezTo>
                    <a:pt x="334" y="13115"/>
                    <a:pt x="374" y="13089"/>
                    <a:pt x="413" y="13089"/>
                  </a:cubicBezTo>
                  <a:close/>
                  <a:moveTo>
                    <a:pt x="413" y="14131"/>
                  </a:moveTo>
                  <a:cubicBezTo>
                    <a:pt x="495" y="14131"/>
                    <a:pt x="574" y="14245"/>
                    <a:pt x="574" y="14417"/>
                  </a:cubicBezTo>
                  <a:cubicBezTo>
                    <a:pt x="574" y="14573"/>
                    <a:pt x="503" y="14700"/>
                    <a:pt x="415" y="14700"/>
                  </a:cubicBezTo>
                  <a:cubicBezTo>
                    <a:pt x="272" y="14700"/>
                    <a:pt x="201" y="14394"/>
                    <a:pt x="302" y="14214"/>
                  </a:cubicBezTo>
                  <a:cubicBezTo>
                    <a:pt x="334" y="14157"/>
                    <a:pt x="374" y="14131"/>
                    <a:pt x="413" y="14131"/>
                  </a:cubicBezTo>
                  <a:close/>
                  <a:moveTo>
                    <a:pt x="413" y="15172"/>
                  </a:moveTo>
                  <a:cubicBezTo>
                    <a:pt x="495" y="15172"/>
                    <a:pt x="574" y="15286"/>
                    <a:pt x="574" y="15457"/>
                  </a:cubicBezTo>
                  <a:cubicBezTo>
                    <a:pt x="574" y="15615"/>
                    <a:pt x="503" y="15742"/>
                    <a:pt x="415" y="15742"/>
                  </a:cubicBezTo>
                  <a:cubicBezTo>
                    <a:pt x="272" y="15742"/>
                    <a:pt x="201" y="15435"/>
                    <a:pt x="302" y="15256"/>
                  </a:cubicBezTo>
                  <a:cubicBezTo>
                    <a:pt x="334" y="15198"/>
                    <a:pt x="374" y="15172"/>
                    <a:pt x="413" y="15172"/>
                  </a:cubicBezTo>
                  <a:close/>
                  <a:moveTo>
                    <a:pt x="413" y="16213"/>
                  </a:moveTo>
                  <a:cubicBezTo>
                    <a:pt x="495" y="16213"/>
                    <a:pt x="574" y="16326"/>
                    <a:pt x="574" y="16498"/>
                  </a:cubicBezTo>
                  <a:cubicBezTo>
                    <a:pt x="574" y="16654"/>
                    <a:pt x="503" y="16782"/>
                    <a:pt x="415" y="16782"/>
                  </a:cubicBezTo>
                  <a:cubicBezTo>
                    <a:pt x="272" y="16782"/>
                    <a:pt x="201" y="16475"/>
                    <a:pt x="302" y="16296"/>
                  </a:cubicBezTo>
                  <a:cubicBezTo>
                    <a:pt x="334" y="16238"/>
                    <a:pt x="374" y="16213"/>
                    <a:pt x="413" y="16213"/>
                  </a:cubicBezTo>
                  <a:close/>
                  <a:moveTo>
                    <a:pt x="413" y="17254"/>
                  </a:moveTo>
                  <a:cubicBezTo>
                    <a:pt x="495" y="17254"/>
                    <a:pt x="574" y="17368"/>
                    <a:pt x="574" y="17538"/>
                  </a:cubicBezTo>
                  <a:cubicBezTo>
                    <a:pt x="574" y="17696"/>
                    <a:pt x="503" y="17823"/>
                    <a:pt x="415" y="17823"/>
                  </a:cubicBezTo>
                  <a:cubicBezTo>
                    <a:pt x="272" y="17823"/>
                    <a:pt x="201" y="17517"/>
                    <a:pt x="302" y="17338"/>
                  </a:cubicBezTo>
                  <a:cubicBezTo>
                    <a:pt x="334" y="17280"/>
                    <a:pt x="374" y="17254"/>
                    <a:pt x="413" y="17254"/>
                  </a:cubicBezTo>
                  <a:close/>
                  <a:moveTo>
                    <a:pt x="413" y="18294"/>
                  </a:moveTo>
                  <a:cubicBezTo>
                    <a:pt x="495" y="18294"/>
                    <a:pt x="574" y="18408"/>
                    <a:pt x="574" y="18580"/>
                  </a:cubicBezTo>
                  <a:cubicBezTo>
                    <a:pt x="574" y="18736"/>
                    <a:pt x="503" y="18865"/>
                    <a:pt x="415" y="18865"/>
                  </a:cubicBezTo>
                  <a:cubicBezTo>
                    <a:pt x="272" y="18865"/>
                    <a:pt x="201" y="18557"/>
                    <a:pt x="302" y="18378"/>
                  </a:cubicBezTo>
                  <a:cubicBezTo>
                    <a:pt x="334" y="18320"/>
                    <a:pt x="374" y="18294"/>
                    <a:pt x="413" y="18294"/>
                  </a:cubicBezTo>
                  <a:close/>
                  <a:moveTo>
                    <a:pt x="413" y="19336"/>
                  </a:moveTo>
                  <a:cubicBezTo>
                    <a:pt x="495" y="19336"/>
                    <a:pt x="574" y="19450"/>
                    <a:pt x="574" y="19622"/>
                  </a:cubicBezTo>
                  <a:cubicBezTo>
                    <a:pt x="574" y="19778"/>
                    <a:pt x="503" y="19905"/>
                    <a:pt x="415" y="19905"/>
                  </a:cubicBezTo>
                  <a:cubicBezTo>
                    <a:pt x="272" y="19905"/>
                    <a:pt x="201" y="19599"/>
                    <a:pt x="302" y="19420"/>
                  </a:cubicBezTo>
                  <a:cubicBezTo>
                    <a:pt x="334" y="19362"/>
                    <a:pt x="374" y="19336"/>
                    <a:pt x="413" y="19336"/>
                  </a:cubicBezTo>
                  <a:close/>
                  <a:moveTo>
                    <a:pt x="413" y="20378"/>
                  </a:moveTo>
                  <a:cubicBezTo>
                    <a:pt x="495" y="20378"/>
                    <a:pt x="574" y="20491"/>
                    <a:pt x="574" y="20662"/>
                  </a:cubicBezTo>
                  <a:cubicBezTo>
                    <a:pt x="574" y="20820"/>
                    <a:pt x="503" y="20947"/>
                    <a:pt x="415" y="20947"/>
                  </a:cubicBezTo>
                  <a:cubicBezTo>
                    <a:pt x="272" y="20947"/>
                    <a:pt x="201" y="20641"/>
                    <a:pt x="302" y="20462"/>
                  </a:cubicBezTo>
                  <a:cubicBezTo>
                    <a:pt x="334" y="20404"/>
                    <a:pt x="374" y="20378"/>
                    <a:pt x="413" y="20378"/>
                  </a:cubicBez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>
              <a:outerShdw blurRad="63500" dist="19050" dir="5400000" rotWithShape="0">
                <a:srgbClr val="783F04">
                  <a:alpha val="61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458" name="Google Shape;609;p26"/>
            <p:cNvSpPr/>
            <p:nvPr/>
          </p:nvSpPr>
          <p:spPr>
            <a:xfrm rot="21456019">
              <a:off x="12857" y="530528"/>
              <a:ext cx="7058216" cy="12701"/>
            </a:xfrm>
            <a:prstGeom prst="rect">
              <a:avLst/>
            </a:pr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459" name="Google Shape;610;p26"/>
            <p:cNvSpPr/>
            <p:nvPr/>
          </p:nvSpPr>
          <p:spPr>
            <a:xfrm rot="21456019">
              <a:off x="21596" y="739061"/>
              <a:ext cx="7058216" cy="12701"/>
            </a:xfrm>
            <a:prstGeom prst="rect">
              <a:avLst/>
            </a:pr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460" name="Google Shape;611;p26"/>
            <p:cNvSpPr/>
            <p:nvPr/>
          </p:nvSpPr>
          <p:spPr>
            <a:xfrm rot="21456019">
              <a:off x="42118" y="1301651"/>
              <a:ext cx="98260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098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461" name="Google Shape;612;p26"/>
            <p:cNvSpPr/>
            <p:nvPr/>
          </p:nvSpPr>
          <p:spPr>
            <a:xfrm rot="21456019">
              <a:off x="91486" y="2406797"/>
              <a:ext cx="7058216" cy="12701"/>
            </a:xfrm>
            <a:prstGeom prst="rect">
              <a:avLst/>
            </a:pr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462" name="Google Shape;613;p26"/>
            <p:cNvSpPr/>
            <p:nvPr/>
          </p:nvSpPr>
          <p:spPr>
            <a:xfrm rot="21456019">
              <a:off x="100225" y="2615318"/>
              <a:ext cx="7058216" cy="12701"/>
            </a:xfrm>
            <a:prstGeom prst="rect">
              <a:avLst/>
            </a:pr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463" name="Google Shape;614;p26"/>
            <p:cNvSpPr/>
            <p:nvPr/>
          </p:nvSpPr>
          <p:spPr>
            <a:xfrm rot="21456019">
              <a:off x="108957" y="2823679"/>
              <a:ext cx="7058216" cy="12701"/>
            </a:xfrm>
            <a:prstGeom prst="rect">
              <a:avLst/>
            </a:pr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464" name="Google Shape;615;p26"/>
            <p:cNvSpPr/>
            <p:nvPr/>
          </p:nvSpPr>
          <p:spPr>
            <a:xfrm rot="21456019">
              <a:off x="117696" y="3032212"/>
              <a:ext cx="7058216" cy="12701"/>
            </a:xfrm>
            <a:prstGeom prst="rect">
              <a:avLst/>
            </a:pr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465" name="Google Shape;616;p26"/>
            <p:cNvSpPr/>
            <p:nvPr/>
          </p:nvSpPr>
          <p:spPr>
            <a:xfrm rot="21456019">
              <a:off x="30328" y="947422"/>
              <a:ext cx="705821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369" y="21600"/>
                  </a:lnTo>
                  <a:cubicBezTo>
                    <a:pt x="384" y="11888"/>
                    <a:pt x="399" y="7200"/>
                    <a:pt x="415" y="7200"/>
                  </a:cubicBezTo>
                  <a:cubicBezTo>
                    <a:pt x="430" y="7200"/>
                    <a:pt x="446" y="11888"/>
                    <a:pt x="461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466" name="Google Shape;617;p26"/>
            <p:cNvSpPr/>
            <p:nvPr/>
          </p:nvSpPr>
          <p:spPr>
            <a:xfrm rot="21456019">
              <a:off x="133925" y="1298186"/>
              <a:ext cx="1270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467" name="Google Shape;618;p26"/>
            <p:cNvSpPr/>
            <p:nvPr/>
          </p:nvSpPr>
          <p:spPr>
            <a:xfrm rot="21456019">
              <a:off x="212173" y="1152317"/>
              <a:ext cx="6885034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3" y="6495"/>
                    <a:pt x="7" y="12990"/>
                    <a:pt x="9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468" name="Google Shape;619;p26"/>
            <p:cNvSpPr/>
            <p:nvPr/>
          </p:nvSpPr>
          <p:spPr>
            <a:xfrm rot="21456019">
              <a:off x="50863" y="1510426"/>
              <a:ext cx="87309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337" y="21600"/>
                  </a:lnTo>
                  <a:cubicBezTo>
                    <a:pt x="21423" y="14400"/>
                    <a:pt x="21514" y="7200"/>
                    <a:pt x="21600" y="0"/>
                  </a:cubicBezTo>
                  <a:close/>
                </a:path>
              </a:pathLst>
            </a:cu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469" name="Google Shape;620;p26"/>
            <p:cNvSpPr/>
            <p:nvPr/>
          </p:nvSpPr>
          <p:spPr>
            <a:xfrm rot="21456019">
              <a:off x="232229" y="1360626"/>
              <a:ext cx="6873713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2" y="7200"/>
                    <a:pt x="3" y="14400"/>
                    <a:pt x="4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470" name="Google Shape;621;p26"/>
            <p:cNvSpPr/>
            <p:nvPr/>
          </p:nvSpPr>
          <p:spPr>
            <a:xfrm rot="21456019">
              <a:off x="59595" y="1718841"/>
              <a:ext cx="8412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7200"/>
                  </a:lnTo>
                  <a:cubicBezTo>
                    <a:pt x="21511" y="4856"/>
                    <a:pt x="21511" y="2344"/>
                    <a:pt x="21600" y="0"/>
                  </a:cubicBezTo>
                  <a:close/>
                </a:path>
              </a:pathLst>
            </a:cu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471" name="Google Shape;622;p26"/>
            <p:cNvSpPr/>
            <p:nvPr/>
          </p:nvSpPr>
          <p:spPr>
            <a:xfrm rot="21456019">
              <a:off x="244493" y="1568893"/>
              <a:ext cx="6870524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0" y="2344"/>
                    <a:pt x="0" y="4856"/>
                    <a:pt x="0" y="7200"/>
                  </a:cubicBez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472" name="Google Shape;623;p26"/>
            <p:cNvSpPr/>
            <p:nvPr/>
          </p:nvSpPr>
          <p:spPr>
            <a:xfrm rot="21456019">
              <a:off x="68332" y="1927288"/>
              <a:ext cx="8765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ubicBezTo>
                    <a:pt x="21515" y="15256"/>
                    <a:pt x="21429" y="8761"/>
                    <a:pt x="21338" y="0"/>
                  </a:cubicBezTo>
                  <a:close/>
                </a:path>
              </a:pathLst>
            </a:cu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473" name="Google Shape;624;p26"/>
            <p:cNvSpPr/>
            <p:nvPr/>
          </p:nvSpPr>
          <p:spPr>
            <a:xfrm rot="21456019">
              <a:off x="249699" y="1777495"/>
              <a:ext cx="6873712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" y="0"/>
                  </a:moveTo>
                  <a:cubicBezTo>
                    <a:pt x="2" y="8761"/>
                    <a:pt x="1" y="15256"/>
                    <a:pt x="0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474" name="Google Shape;625;p26"/>
            <p:cNvSpPr/>
            <p:nvPr/>
          </p:nvSpPr>
          <p:spPr>
            <a:xfrm rot="21456019">
              <a:off x="77067" y="2135582"/>
              <a:ext cx="99668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ubicBezTo>
                    <a:pt x="21370" y="14400"/>
                    <a:pt x="21145" y="7200"/>
                    <a:pt x="20914" y="0"/>
                  </a:cubicBezTo>
                  <a:close/>
                </a:path>
              </a:pathLst>
            </a:cu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475" name="Google Shape;626;p26"/>
            <p:cNvSpPr/>
            <p:nvPr/>
          </p:nvSpPr>
          <p:spPr>
            <a:xfrm rot="21456019">
              <a:off x="246430" y="1986292"/>
              <a:ext cx="688572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" y="0"/>
                  </a:moveTo>
                  <a:cubicBezTo>
                    <a:pt x="7" y="7200"/>
                    <a:pt x="3" y="14400"/>
                    <a:pt x="0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476" name="Google Shape;627;p26"/>
            <p:cNvSpPr/>
            <p:nvPr/>
          </p:nvSpPr>
          <p:spPr>
            <a:xfrm rot="21456019">
              <a:off x="82747" y="2198251"/>
              <a:ext cx="705821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lnTo>
                    <a:pt x="438" y="0"/>
                  </a:lnTo>
                  <a:cubicBezTo>
                    <a:pt x="431" y="2512"/>
                    <a:pt x="424" y="3684"/>
                    <a:pt x="416" y="3684"/>
                  </a:cubicBezTo>
                  <a:cubicBezTo>
                    <a:pt x="409" y="3684"/>
                    <a:pt x="401" y="2512"/>
                    <a:pt x="394" y="0"/>
                  </a:cubicBezTo>
                  <a:close/>
                </a:path>
              </a:pathLst>
            </a:cu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477" name="Google Shape;628;p26"/>
            <p:cNvSpPr/>
            <p:nvPr/>
          </p:nvSpPr>
          <p:spPr>
            <a:xfrm rot="21456019">
              <a:off x="129473" y="3385810"/>
              <a:ext cx="129010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19469" y="21600"/>
                  </a:lnTo>
                  <a:cubicBezTo>
                    <a:pt x="20180" y="9619"/>
                    <a:pt x="20830" y="2362"/>
                    <a:pt x="21600" y="0"/>
                  </a:cubicBezTo>
                  <a:close/>
                </a:path>
              </a:pathLst>
            </a:cu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478" name="Google Shape;629;p26"/>
            <p:cNvSpPr/>
            <p:nvPr/>
          </p:nvSpPr>
          <p:spPr>
            <a:xfrm rot="21456019">
              <a:off x="269521" y="3237748"/>
              <a:ext cx="6915067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13" y="2362"/>
                    <a:pt x="26" y="9619"/>
                    <a:pt x="39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479" name="Google Shape;630;p26"/>
            <p:cNvSpPr/>
            <p:nvPr/>
          </p:nvSpPr>
          <p:spPr>
            <a:xfrm rot="21456019">
              <a:off x="138219" y="3594851"/>
              <a:ext cx="96505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047" y="21600"/>
                  </a:lnTo>
                  <a:cubicBezTo>
                    <a:pt x="21202" y="14400"/>
                    <a:pt x="21440" y="7200"/>
                    <a:pt x="21600" y="0"/>
                  </a:cubicBezTo>
                  <a:close/>
                </a:path>
              </a:pathLst>
            </a:cu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480" name="Google Shape;631;p26"/>
            <p:cNvSpPr/>
            <p:nvPr/>
          </p:nvSpPr>
          <p:spPr>
            <a:xfrm rot="21456019">
              <a:off x="310398" y="3445436"/>
              <a:ext cx="6882908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3" y="7200"/>
                    <a:pt x="6" y="14400"/>
                    <a:pt x="9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481" name="Google Shape;632;p26"/>
            <p:cNvSpPr/>
            <p:nvPr/>
          </p:nvSpPr>
          <p:spPr>
            <a:xfrm rot="21456019">
              <a:off x="329391" y="3653742"/>
              <a:ext cx="6872649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1" y="6495"/>
                    <a:pt x="2" y="12990"/>
                    <a:pt x="3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482" name="Google Shape;633;p26"/>
            <p:cNvSpPr/>
            <p:nvPr/>
          </p:nvSpPr>
          <p:spPr>
            <a:xfrm rot="21456019">
              <a:off x="146962" y="3803579"/>
              <a:ext cx="86592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335" y="21600"/>
                  </a:lnTo>
                  <a:cubicBezTo>
                    <a:pt x="21427" y="12990"/>
                    <a:pt x="21514" y="6495"/>
                    <a:pt x="21600" y="0"/>
                  </a:cubicBezTo>
                  <a:close/>
                </a:path>
              </a:pathLst>
            </a:cu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483" name="Google Shape;634;p26"/>
            <p:cNvSpPr/>
            <p:nvPr/>
          </p:nvSpPr>
          <p:spPr>
            <a:xfrm rot="21456019">
              <a:off x="340601" y="3862228"/>
              <a:ext cx="6870523" cy="12701"/>
            </a:xfrm>
            <a:prstGeom prst="rect">
              <a:avLst/>
            </a:pr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484" name="Google Shape;635;p26"/>
            <p:cNvSpPr/>
            <p:nvPr/>
          </p:nvSpPr>
          <p:spPr>
            <a:xfrm rot="21456019">
              <a:off x="155703" y="4012176"/>
              <a:ext cx="84120" cy="12701"/>
            </a:xfrm>
            <a:prstGeom prst="rect">
              <a:avLst/>
            </a:pr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485" name="Google Shape;636;p26"/>
            <p:cNvSpPr/>
            <p:nvPr/>
          </p:nvSpPr>
          <p:spPr>
            <a:xfrm rot="21456019">
              <a:off x="344736" y="4070680"/>
              <a:ext cx="68747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" y="0"/>
                  </a:moveTo>
                  <a:cubicBezTo>
                    <a:pt x="2" y="7200"/>
                    <a:pt x="1" y="14400"/>
                    <a:pt x="0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486" name="Google Shape;637;p26"/>
            <p:cNvSpPr/>
            <p:nvPr/>
          </p:nvSpPr>
          <p:spPr>
            <a:xfrm rot="21456019">
              <a:off x="164432" y="4220428"/>
              <a:ext cx="88718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ubicBezTo>
                    <a:pt x="21516" y="14400"/>
                    <a:pt x="21341" y="7200"/>
                    <a:pt x="21257" y="0"/>
                  </a:cubicBezTo>
                  <a:close/>
                </a:path>
              </a:pathLst>
            </a:cu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</p:grpSp>
      <p:grpSp>
        <p:nvGrpSpPr>
          <p:cNvPr id="518" name="Google Shape;638;p26"/>
          <p:cNvGrpSpPr/>
          <p:nvPr/>
        </p:nvGrpSpPr>
        <p:grpSpPr>
          <a:xfrm>
            <a:off x="1040302" y="489973"/>
            <a:ext cx="7063395" cy="3964496"/>
            <a:chOff x="0" y="0"/>
            <a:chExt cx="7063393" cy="3964494"/>
          </a:xfrm>
        </p:grpSpPr>
        <p:sp>
          <p:nvSpPr>
            <p:cNvPr id="488" name="Google Shape;639;p26"/>
            <p:cNvSpPr/>
            <p:nvPr/>
          </p:nvSpPr>
          <p:spPr>
            <a:xfrm>
              <a:off x="346" y="-1"/>
              <a:ext cx="7063048" cy="3964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13" y="596"/>
                  </a:moveTo>
                  <a:cubicBezTo>
                    <a:pt x="495" y="596"/>
                    <a:pt x="574" y="710"/>
                    <a:pt x="574" y="882"/>
                  </a:cubicBezTo>
                  <a:cubicBezTo>
                    <a:pt x="574" y="1038"/>
                    <a:pt x="503" y="1165"/>
                    <a:pt x="415" y="1165"/>
                  </a:cubicBezTo>
                  <a:cubicBezTo>
                    <a:pt x="272" y="1165"/>
                    <a:pt x="201" y="859"/>
                    <a:pt x="302" y="680"/>
                  </a:cubicBezTo>
                  <a:cubicBezTo>
                    <a:pt x="334" y="622"/>
                    <a:pt x="374" y="596"/>
                    <a:pt x="413" y="596"/>
                  </a:cubicBezTo>
                  <a:close/>
                  <a:moveTo>
                    <a:pt x="413" y="1638"/>
                  </a:moveTo>
                  <a:cubicBezTo>
                    <a:pt x="495" y="1638"/>
                    <a:pt x="574" y="1751"/>
                    <a:pt x="574" y="1922"/>
                  </a:cubicBezTo>
                  <a:cubicBezTo>
                    <a:pt x="574" y="2080"/>
                    <a:pt x="503" y="2207"/>
                    <a:pt x="415" y="2207"/>
                  </a:cubicBezTo>
                  <a:cubicBezTo>
                    <a:pt x="272" y="2207"/>
                    <a:pt x="201" y="1901"/>
                    <a:pt x="302" y="1722"/>
                  </a:cubicBezTo>
                  <a:cubicBezTo>
                    <a:pt x="334" y="1664"/>
                    <a:pt x="374" y="1638"/>
                    <a:pt x="413" y="1638"/>
                  </a:cubicBezTo>
                  <a:close/>
                  <a:moveTo>
                    <a:pt x="413" y="2678"/>
                  </a:moveTo>
                  <a:cubicBezTo>
                    <a:pt x="495" y="2678"/>
                    <a:pt x="574" y="2792"/>
                    <a:pt x="574" y="2964"/>
                  </a:cubicBezTo>
                  <a:cubicBezTo>
                    <a:pt x="574" y="3120"/>
                    <a:pt x="503" y="3247"/>
                    <a:pt x="415" y="3247"/>
                  </a:cubicBezTo>
                  <a:cubicBezTo>
                    <a:pt x="272" y="3247"/>
                    <a:pt x="201" y="2941"/>
                    <a:pt x="302" y="2762"/>
                  </a:cubicBezTo>
                  <a:cubicBezTo>
                    <a:pt x="334" y="2704"/>
                    <a:pt x="374" y="2678"/>
                    <a:pt x="413" y="2678"/>
                  </a:cubicBezTo>
                  <a:close/>
                  <a:moveTo>
                    <a:pt x="413" y="3720"/>
                  </a:moveTo>
                  <a:cubicBezTo>
                    <a:pt x="495" y="3720"/>
                    <a:pt x="574" y="3833"/>
                    <a:pt x="574" y="4004"/>
                  </a:cubicBezTo>
                  <a:cubicBezTo>
                    <a:pt x="574" y="4162"/>
                    <a:pt x="503" y="4289"/>
                    <a:pt x="415" y="4289"/>
                  </a:cubicBezTo>
                  <a:cubicBezTo>
                    <a:pt x="272" y="4289"/>
                    <a:pt x="201" y="3983"/>
                    <a:pt x="302" y="3803"/>
                  </a:cubicBezTo>
                  <a:cubicBezTo>
                    <a:pt x="334" y="3746"/>
                    <a:pt x="374" y="3720"/>
                    <a:pt x="413" y="3720"/>
                  </a:cubicBezTo>
                  <a:close/>
                  <a:moveTo>
                    <a:pt x="415" y="4761"/>
                  </a:moveTo>
                  <a:cubicBezTo>
                    <a:pt x="457" y="4761"/>
                    <a:pt x="497" y="4791"/>
                    <a:pt x="528" y="4845"/>
                  </a:cubicBezTo>
                  <a:cubicBezTo>
                    <a:pt x="634" y="5035"/>
                    <a:pt x="547" y="5331"/>
                    <a:pt x="417" y="5331"/>
                  </a:cubicBezTo>
                  <a:cubicBezTo>
                    <a:pt x="397" y="5331"/>
                    <a:pt x="375" y="5324"/>
                    <a:pt x="353" y="5308"/>
                  </a:cubicBezTo>
                  <a:cubicBezTo>
                    <a:pt x="192" y="5190"/>
                    <a:pt x="240" y="4761"/>
                    <a:pt x="415" y="4761"/>
                  </a:cubicBezTo>
                  <a:close/>
                  <a:moveTo>
                    <a:pt x="413" y="5801"/>
                  </a:moveTo>
                  <a:cubicBezTo>
                    <a:pt x="495" y="5801"/>
                    <a:pt x="574" y="5915"/>
                    <a:pt x="574" y="6088"/>
                  </a:cubicBezTo>
                  <a:cubicBezTo>
                    <a:pt x="574" y="6244"/>
                    <a:pt x="503" y="6371"/>
                    <a:pt x="415" y="6371"/>
                  </a:cubicBezTo>
                  <a:cubicBezTo>
                    <a:pt x="272" y="6371"/>
                    <a:pt x="201" y="6064"/>
                    <a:pt x="302" y="5885"/>
                  </a:cubicBezTo>
                  <a:cubicBezTo>
                    <a:pt x="334" y="5827"/>
                    <a:pt x="374" y="5801"/>
                    <a:pt x="413" y="5801"/>
                  </a:cubicBezTo>
                  <a:close/>
                  <a:moveTo>
                    <a:pt x="413" y="6843"/>
                  </a:moveTo>
                  <a:cubicBezTo>
                    <a:pt x="495" y="6843"/>
                    <a:pt x="574" y="6957"/>
                    <a:pt x="574" y="7127"/>
                  </a:cubicBezTo>
                  <a:cubicBezTo>
                    <a:pt x="574" y="7285"/>
                    <a:pt x="503" y="7412"/>
                    <a:pt x="415" y="7412"/>
                  </a:cubicBezTo>
                  <a:cubicBezTo>
                    <a:pt x="272" y="7412"/>
                    <a:pt x="201" y="7106"/>
                    <a:pt x="302" y="6927"/>
                  </a:cubicBezTo>
                  <a:cubicBezTo>
                    <a:pt x="334" y="6869"/>
                    <a:pt x="374" y="6843"/>
                    <a:pt x="413" y="6843"/>
                  </a:cubicBezTo>
                  <a:close/>
                  <a:moveTo>
                    <a:pt x="413" y="7883"/>
                  </a:moveTo>
                  <a:cubicBezTo>
                    <a:pt x="495" y="7883"/>
                    <a:pt x="574" y="7997"/>
                    <a:pt x="574" y="8169"/>
                  </a:cubicBezTo>
                  <a:cubicBezTo>
                    <a:pt x="574" y="8325"/>
                    <a:pt x="503" y="8452"/>
                    <a:pt x="415" y="8452"/>
                  </a:cubicBezTo>
                  <a:cubicBezTo>
                    <a:pt x="272" y="8452"/>
                    <a:pt x="201" y="8146"/>
                    <a:pt x="302" y="7967"/>
                  </a:cubicBezTo>
                  <a:cubicBezTo>
                    <a:pt x="334" y="7909"/>
                    <a:pt x="374" y="7883"/>
                    <a:pt x="413" y="7883"/>
                  </a:cubicBezTo>
                  <a:close/>
                  <a:moveTo>
                    <a:pt x="413" y="8925"/>
                  </a:moveTo>
                  <a:cubicBezTo>
                    <a:pt x="495" y="8925"/>
                    <a:pt x="574" y="9039"/>
                    <a:pt x="574" y="9209"/>
                  </a:cubicBezTo>
                  <a:cubicBezTo>
                    <a:pt x="574" y="9367"/>
                    <a:pt x="503" y="9494"/>
                    <a:pt x="415" y="9494"/>
                  </a:cubicBezTo>
                  <a:cubicBezTo>
                    <a:pt x="272" y="9494"/>
                    <a:pt x="201" y="9188"/>
                    <a:pt x="302" y="9009"/>
                  </a:cubicBezTo>
                  <a:cubicBezTo>
                    <a:pt x="334" y="8951"/>
                    <a:pt x="374" y="8925"/>
                    <a:pt x="413" y="8925"/>
                  </a:cubicBezTo>
                  <a:close/>
                  <a:moveTo>
                    <a:pt x="414" y="9967"/>
                  </a:moveTo>
                  <a:cubicBezTo>
                    <a:pt x="496" y="9967"/>
                    <a:pt x="574" y="10079"/>
                    <a:pt x="574" y="10251"/>
                  </a:cubicBezTo>
                  <a:cubicBezTo>
                    <a:pt x="574" y="10409"/>
                    <a:pt x="503" y="10536"/>
                    <a:pt x="415" y="10536"/>
                  </a:cubicBezTo>
                  <a:cubicBezTo>
                    <a:pt x="272" y="10536"/>
                    <a:pt x="201" y="10230"/>
                    <a:pt x="302" y="10051"/>
                  </a:cubicBezTo>
                  <a:cubicBezTo>
                    <a:pt x="334" y="9993"/>
                    <a:pt x="374" y="9967"/>
                    <a:pt x="414" y="9967"/>
                  </a:cubicBezTo>
                  <a:close/>
                  <a:moveTo>
                    <a:pt x="413" y="11007"/>
                  </a:moveTo>
                  <a:cubicBezTo>
                    <a:pt x="495" y="11007"/>
                    <a:pt x="574" y="11121"/>
                    <a:pt x="574" y="11293"/>
                  </a:cubicBezTo>
                  <a:cubicBezTo>
                    <a:pt x="574" y="11449"/>
                    <a:pt x="503" y="11576"/>
                    <a:pt x="415" y="11576"/>
                  </a:cubicBezTo>
                  <a:cubicBezTo>
                    <a:pt x="272" y="11576"/>
                    <a:pt x="201" y="11270"/>
                    <a:pt x="302" y="11091"/>
                  </a:cubicBezTo>
                  <a:cubicBezTo>
                    <a:pt x="334" y="11033"/>
                    <a:pt x="374" y="11007"/>
                    <a:pt x="413" y="11007"/>
                  </a:cubicBezTo>
                  <a:close/>
                  <a:moveTo>
                    <a:pt x="413" y="12049"/>
                  </a:moveTo>
                  <a:cubicBezTo>
                    <a:pt x="495" y="12049"/>
                    <a:pt x="574" y="12162"/>
                    <a:pt x="574" y="12333"/>
                  </a:cubicBezTo>
                  <a:cubicBezTo>
                    <a:pt x="574" y="12491"/>
                    <a:pt x="503" y="12618"/>
                    <a:pt x="415" y="12618"/>
                  </a:cubicBezTo>
                  <a:cubicBezTo>
                    <a:pt x="272" y="12618"/>
                    <a:pt x="201" y="12312"/>
                    <a:pt x="302" y="12133"/>
                  </a:cubicBezTo>
                  <a:cubicBezTo>
                    <a:pt x="334" y="12075"/>
                    <a:pt x="374" y="12049"/>
                    <a:pt x="413" y="12049"/>
                  </a:cubicBezTo>
                  <a:close/>
                  <a:moveTo>
                    <a:pt x="413" y="13089"/>
                  </a:moveTo>
                  <a:cubicBezTo>
                    <a:pt x="495" y="13089"/>
                    <a:pt x="574" y="13203"/>
                    <a:pt x="574" y="13375"/>
                  </a:cubicBezTo>
                  <a:cubicBezTo>
                    <a:pt x="574" y="13531"/>
                    <a:pt x="503" y="13660"/>
                    <a:pt x="415" y="13660"/>
                  </a:cubicBezTo>
                  <a:cubicBezTo>
                    <a:pt x="272" y="13660"/>
                    <a:pt x="201" y="13352"/>
                    <a:pt x="302" y="13173"/>
                  </a:cubicBezTo>
                  <a:cubicBezTo>
                    <a:pt x="334" y="13115"/>
                    <a:pt x="374" y="13089"/>
                    <a:pt x="413" y="13089"/>
                  </a:cubicBezTo>
                  <a:close/>
                  <a:moveTo>
                    <a:pt x="413" y="14131"/>
                  </a:moveTo>
                  <a:cubicBezTo>
                    <a:pt x="495" y="14131"/>
                    <a:pt x="574" y="14245"/>
                    <a:pt x="574" y="14417"/>
                  </a:cubicBezTo>
                  <a:cubicBezTo>
                    <a:pt x="574" y="14573"/>
                    <a:pt x="503" y="14700"/>
                    <a:pt x="415" y="14700"/>
                  </a:cubicBezTo>
                  <a:cubicBezTo>
                    <a:pt x="272" y="14700"/>
                    <a:pt x="201" y="14394"/>
                    <a:pt x="302" y="14214"/>
                  </a:cubicBezTo>
                  <a:cubicBezTo>
                    <a:pt x="334" y="14157"/>
                    <a:pt x="374" y="14131"/>
                    <a:pt x="413" y="14131"/>
                  </a:cubicBezTo>
                  <a:close/>
                  <a:moveTo>
                    <a:pt x="413" y="15173"/>
                  </a:moveTo>
                  <a:cubicBezTo>
                    <a:pt x="495" y="15173"/>
                    <a:pt x="574" y="15286"/>
                    <a:pt x="574" y="15457"/>
                  </a:cubicBezTo>
                  <a:cubicBezTo>
                    <a:pt x="574" y="15615"/>
                    <a:pt x="503" y="15742"/>
                    <a:pt x="415" y="15742"/>
                  </a:cubicBezTo>
                  <a:cubicBezTo>
                    <a:pt x="272" y="15742"/>
                    <a:pt x="201" y="15435"/>
                    <a:pt x="302" y="15256"/>
                  </a:cubicBezTo>
                  <a:cubicBezTo>
                    <a:pt x="334" y="15198"/>
                    <a:pt x="374" y="15173"/>
                    <a:pt x="413" y="15173"/>
                  </a:cubicBezTo>
                  <a:close/>
                  <a:moveTo>
                    <a:pt x="413" y="16213"/>
                  </a:moveTo>
                  <a:cubicBezTo>
                    <a:pt x="495" y="16213"/>
                    <a:pt x="574" y="16326"/>
                    <a:pt x="574" y="16498"/>
                  </a:cubicBezTo>
                  <a:cubicBezTo>
                    <a:pt x="574" y="16654"/>
                    <a:pt x="503" y="16782"/>
                    <a:pt x="415" y="16782"/>
                  </a:cubicBezTo>
                  <a:cubicBezTo>
                    <a:pt x="272" y="16782"/>
                    <a:pt x="201" y="16475"/>
                    <a:pt x="302" y="16296"/>
                  </a:cubicBezTo>
                  <a:cubicBezTo>
                    <a:pt x="334" y="16238"/>
                    <a:pt x="374" y="16213"/>
                    <a:pt x="413" y="16213"/>
                  </a:cubicBezTo>
                  <a:close/>
                  <a:moveTo>
                    <a:pt x="413" y="17254"/>
                  </a:moveTo>
                  <a:cubicBezTo>
                    <a:pt x="495" y="17254"/>
                    <a:pt x="574" y="17368"/>
                    <a:pt x="574" y="17538"/>
                  </a:cubicBezTo>
                  <a:cubicBezTo>
                    <a:pt x="574" y="17696"/>
                    <a:pt x="503" y="17823"/>
                    <a:pt x="415" y="17823"/>
                  </a:cubicBezTo>
                  <a:cubicBezTo>
                    <a:pt x="272" y="17823"/>
                    <a:pt x="201" y="17517"/>
                    <a:pt x="302" y="17338"/>
                  </a:cubicBezTo>
                  <a:cubicBezTo>
                    <a:pt x="334" y="17280"/>
                    <a:pt x="374" y="17254"/>
                    <a:pt x="413" y="17254"/>
                  </a:cubicBezTo>
                  <a:close/>
                  <a:moveTo>
                    <a:pt x="413" y="18294"/>
                  </a:moveTo>
                  <a:cubicBezTo>
                    <a:pt x="495" y="18294"/>
                    <a:pt x="574" y="18408"/>
                    <a:pt x="574" y="18580"/>
                  </a:cubicBezTo>
                  <a:cubicBezTo>
                    <a:pt x="574" y="18736"/>
                    <a:pt x="503" y="18865"/>
                    <a:pt x="415" y="18865"/>
                  </a:cubicBezTo>
                  <a:cubicBezTo>
                    <a:pt x="272" y="18865"/>
                    <a:pt x="201" y="18557"/>
                    <a:pt x="302" y="18378"/>
                  </a:cubicBezTo>
                  <a:cubicBezTo>
                    <a:pt x="334" y="18320"/>
                    <a:pt x="374" y="18294"/>
                    <a:pt x="413" y="18294"/>
                  </a:cubicBezTo>
                  <a:close/>
                  <a:moveTo>
                    <a:pt x="413" y="19336"/>
                  </a:moveTo>
                  <a:cubicBezTo>
                    <a:pt x="495" y="19336"/>
                    <a:pt x="574" y="19450"/>
                    <a:pt x="574" y="19622"/>
                  </a:cubicBezTo>
                  <a:cubicBezTo>
                    <a:pt x="574" y="19778"/>
                    <a:pt x="503" y="19905"/>
                    <a:pt x="415" y="19905"/>
                  </a:cubicBezTo>
                  <a:cubicBezTo>
                    <a:pt x="272" y="19905"/>
                    <a:pt x="201" y="19599"/>
                    <a:pt x="302" y="19420"/>
                  </a:cubicBezTo>
                  <a:cubicBezTo>
                    <a:pt x="334" y="19362"/>
                    <a:pt x="374" y="19336"/>
                    <a:pt x="413" y="19336"/>
                  </a:cubicBezTo>
                  <a:close/>
                  <a:moveTo>
                    <a:pt x="413" y="20378"/>
                  </a:moveTo>
                  <a:cubicBezTo>
                    <a:pt x="495" y="20378"/>
                    <a:pt x="574" y="20491"/>
                    <a:pt x="574" y="20662"/>
                  </a:cubicBezTo>
                  <a:cubicBezTo>
                    <a:pt x="574" y="20820"/>
                    <a:pt x="503" y="20947"/>
                    <a:pt x="415" y="20947"/>
                  </a:cubicBezTo>
                  <a:cubicBezTo>
                    <a:pt x="272" y="20947"/>
                    <a:pt x="201" y="20641"/>
                    <a:pt x="302" y="20462"/>
                  </a:cubicBezTo>
                  <a:cubicBezTo>
                    <a:pt x="334" y="20404"/>
                    <a:pt x="374" y="20378"/>
                    <a:pt x="413" y="20378"/>
                  </a:cubicBez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>
              <a:outerShdw blurRad="63500" dist="19050" dir="5400000" rotWithShape="0">
                <a:srgbClr val="783F04">
                  <a:alpha val="61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489" name="Google Shape;640;p26"/>
            <p:cNvSpPr/>
            <p:nvPr/>
          </p:nvSpPr>
          <p:spPr>
            <a:xfrm>
              <a:off x="0" y="382910"/>
              <a:ext cx="7058450" cy="12701"/>
            </a:xfrm>
            <a:prstGeom prst="rect">
              <a:avLst/>
            </a:pr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490" name="Google Shape;641;p26"/>
            <p:cNvSpPr/>
            <p:nvPr/>
          </p:nvSpPr>
          <p:spPr>
            <a:xfrm>
              <a:off x="0" y="591633"/>
              <a:ext cx="7058450" cy="12701"/>
            </a:xfrm>
            <a:prstGeom prst="rect">
              <a:avLst/>
            </a:pr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491" name="Google Shape;642;p26"/>
            <p:cNvSpPr/>
            <p:nvPr/>
          </p:nvSpPr>
          <p:spPr>
            <a:xfrm>
              <a:off x="0" y="1008895"/>
              <a:ext cx="98263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098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492" name="Google Shape;643;p26"/>
            <p:cNvSpPr/>
            <p:nvPr/>
          </p:nvSpPr>
          <p:spPr>
            <a:xfrm>
              <a:off x="0" y="2260888"/>
              <a:ext cx="7058450" cy="12701"/>
            </a:xfrm>
            <a:prstGeom prst="rect">
              <a:avLst/>
            </a:pr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493" name="Google Shape;644;p26"/>
            <p:cNvSpPr/>
            <p:nvPr/>
          </p:nvSpPr>
          <p:spPr>
            <a:xfrm>
              <a:off x="0" y="2469599"/>
              <a:ext cx="7058450" cy="12701"/>
            </a:xfrm>
            <a:prstGeom prst="rect">
              <a:avLst/>
            </a:pr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494" name="Google Shape;645;p26"/>
            <p:cNvSpPr/>
            <p:nvPr/>
          </p:nvSpPr>
          <p:spPr>
            <a:xfrm>
              <a:off x="0" y="2678150"/>
              <a:ext cx="7058450" cy="12701"/>
            </a:xfrm>
            <a:prstGeom prst="rect">
              <a:avLst/>
            </a:pr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495" name="Google Shape;646;p26"/>
            <p:cNvSpPr/>
            <p:nvPr/>
          </p:nvSpPr>
          <p:spPr>
            <a:xfrm>
              <a:off x="0" y="2886873"/>
              <a:ext cx="7058450" cy="12701"/>
            </a:xfrm>
            <a:prstGeom prst="rect">
              <a:avLst/>
            </a:pr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496" name="Google Shape;647;p26"/>
            <p:cNvSpPr/>
            <p:nvPr/>
          </p:nvSpPr>
          <p:spPr>
            <a:xfrm>
              <a:off x="0" y="800184"/>
              <a:ext cx="7058450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369" y="21600"/>
                  </a:lnTo>
                  <a:cubicBezTo>
                    <a:pt x="384" y="11888"/>
                    <a:pt x="399" y="7200"/>
                    <a:pt x="415" y="7200"/>
                  </a:cubicBezTo>
                  <a:cubicBezTo>
                    <a:pt x="430" y="7200"/>
                    <a:pt x="446" y="11888"/>
                    <a:pt x="461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497" name="Google Shape;648;p26"/>
            <p:cNvSpPr/>
            <p:nvPr/>
          </p:nvSpPr>
          <p:spPr>
            <a:xfrm>
              <a:off x="91912" y="1007485"/>
              <a:ext cx="1270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498" name="Google Shape;649;p26"/>
            <p:cNvSpPr/>
            <p:nvPr/>
          </p:nvSpPr>
          <p:spPr>
            <a:xfrm>
              <a:off x="173188" y="1008895"/>
              <a:ext cx="6885262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3" y="6495"/>
                    <a:pt x="7" y="12990"/>
                    <a:pt x="9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499" name="Google Shape;650;p26"/>
            <p:cNvSpPr/>
            <p:nvPr/>
          </p:nvSpPr>
          <p:spPr>
            <a:xfrm>
              <a:off x="0" y="1217630"/>
              <a:ext cx="87312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337" y="21600"/>
                  </a:lnTo>
                  <a:cubicBezTo>
                    <a:pt x="21423" y="14400"/>
                    <a:pt x="21514" y="7200"/>
                    <a:pt x="21600" y="0"/>
                  </a:cubicBezTo>
                  <a:close/>
                </a:path>
              </a:pathLst>
            </a:cu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500" name="Google Shape;651;p26"/>
            <p:cNvSpPr/>
            <p:nvPr/>
          </p:nvSpPr>
          <p:spPr>
            <a:xfrm>
              <a:off x="184510" y="1217630"/>
              <a:ext cx="6873940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2" y="7200"/>
                    <a:pt x="3" y="14400"/>
                    <a:pt x="4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501" name="Google Shape;652;p26"/>
            <p:cNvSpPr/>
            <p:nvPr/>
          </p:nvSpPr>
          <p:spPr>
            <a:xfrm>
              <a:off x="0" y="1426168"/>
              <a:ext cx="84123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7200"/>
                  </a:lnTo>
                  <a:cubicBezTo>
                    <a:pt x="21511" y="4856"/>
                    <a:pt x="21511" y="2344"/>
                    <a:pt x="21600" y="0"/>
                  </a:cubicBezTo>
                  <a:close/>
                </a:path>
              </a:pathLst>
            </a:cu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502" name="Google Shape;653;p26"/>
            <p:cNvSpPr/>
            <p:nvPr/>
          </p:nvSpPr>
          <p:spPr>
            <a:xfrm>
              <a:off x="188045" y="1426168"/>
              <a:ext cx="687075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0" y="2344"/>
                    <a:pt x="0" y="4856"/>
                    <a:pt x="0" y="7200"/>
                  </a:cubicBez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503" name="Google Shape;654;p26"/>
            <p:cNvSpPr/>
            <p:nvPr/>
          </p:nvSpPr>
          <p:spPr>
            <a:xfrm>
              <a:off x="0" y="1634879"/>
              <a:ext cx="87658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ubicBezTo>
                    <a:pt x="21515" y="15256"/>
                    <a:pt x="21429" y="8761"/>
                    <a:pt x="21338" y="0"/>
                  </a:cubicBezTo>
                  <a:close/>
                </a:path>
              </a:pathLst>
            </a:cu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504" name="Google Shape;655;p26"/>
            <p:cNvSpPr/>
            <p:nvPr/>
          </p:nvSpPr>
          <p:spPr>
            <a:xfrm>
              <a:off x="184510" y="1634879"/>
              <a:ext cx="6873940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" y="0"/>
                  </a:moveTo>
                  <a:cubicBezTo>
                    <a:pt x="2" y="8761"/>
                    <a:pt x="1" y="15256"/>
                    <a:pt x="0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505" name="Google Shape;656;p26"/>
            <p:cNvSpPr/>
            <p:nvPr/>
          </p:nvSpPr>
          <p:spPr>
            <a:xfrm>
              <a:off x="0" y="1843615"/>
              <a:ext cx="99672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ubicBezTo>
                    <a:pt x="21370" y="14400"/>
                    <a:pt x="21145" y="7200"/>
                    <a:pt x="20914" y="0"/>
                  </a:cubicBezTo>
                  <a:close/>
                </a:path>
              </a:pathLst>
            </a:cu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506" name="Google Shape;657;p26"/>
            <p:cNvSpPr/>
            <p:nvPr/>
          </p:nvSpPr>
          <p:spPr>
            <a:xfrm>
              <a:off x="172496" y="1843615"/>
              <a:ext cx="6885954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" y="0"/>
                  </a:moveTo>
                  <a:cubicBezTo>
                    <a:pt x="7" y="7200"/>
                    <a:pt x="3" y="14400"/>
                    <a:pt x="0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507" name="Google Shape;658;p26"/>
            <p:cNvSpPr/>
            <p:nvPr/>
          </p:nvSpPr>
          <p:spPr>
            <a:xfrm>
              <a:off x="0" y="2052153"/>
              <a:ext cx="7058450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lnTo>
                    <a:pt x="438" y="0"/>
                  </a:lnTo>
                  <a:cubicBezTo>
                    <a:pt x="431" y="2512"/>
                    <a:pt x="424" y="3684"/>
                    <a:pt x="416" y="3684"/>
                  </a:cubicBezTo>
                  <a:cubicBezTo>
                    <a:pt x="409" y="3684"/>
                    <a:pt x="401" y="2512"/>
                    <a:pt x="394" y="0"/>
                  </a:cubicBezTo>
                  <a:close/>
                </a:path>
              </a:pathLst>
            </a:cu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508" name="Google Shape;659;p26"/>
            <p:cNvSpPr/>
            <p:nvPr/>
          </p:nvSpPr>
          <p:spPr>
            <a:xfrm>
              <a:off x="0" y="3095596"/>
              <a:ext cx="129014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19469" y="21600"/>
                  </a:lnTo>
                  <a:cubicBezTo>
                    <a:pt x="20180" y="9619"/>
                    <a:pt x="20830" y="2362"/>
                    <a:pt x="21600" y="0"/>
                  </a:cubicBezTo>
                  <a:close/>
                </a:path>
              </a:pathLst>
            </a:cu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509" name="Google Shape;660;p26"/>
            <p:cNvSpPr/>
            <p:nvPr/>
          </p:nvSpPr>
          <p:spPr>
            <a:xfrm>
              <a:off x="143153" y="3095596"/>
              <a:ext cx="6915297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13" y="2362"/>
                    <a:pt x="26" y="9619"/>
                    <a:pt x="39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510" name="Google Shape;661;p26"/>
            <p:cNvSpPr/>
            <p:nvPr/>
          </p:nvSpPr>
          <p:spPr>
            <a:xfrm>
              <a:off x="0" y="3304147"/>
              <a:ext cx="96508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047" y="21600"/>
                  </a:lnTo>
                  <a:cubicBezTo>
                    <a:pt x="21202" y="14400"/>
                    <a:pt x="21440" y="7200"/>
                    <a:pt x="21600" y="0"/>
                  </a:cubicBezTo>
                  <a:close/>
                </a:path>
              </a:pathLst>
            </a:cu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511" name="Google Shape;662;p26"/>
            <p:cNvSpPr/>
            <p:nvPr/>
          </p:nvSpPr>
          <p:spPr>
            <a:xfrm>
              <a:off x="175314" y="3304147"/>
              <a:ext cx="688313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3" y="7200"/>
                    <a:pt x="6" y="14400"/>
                    <a:pt x="9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512" name="Google Shape;663;p26"/>
            <p:cNvSpPr/>
            <p:nvPr/>
          </p:nvSpPr>
          <p:spPr>
            <a:xfrm>
              <a:off x="185573" y="3512858"/>
              <a:ext cx="6872877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1" y="6495"/>
                    <a:pt x="2" y="12990"/>
                    <a:pt x="3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513" name="Google Shape;664;p26"/>
            <p:cNvSpPr/>
            <p:nvPr/>
          </p:nvSpPr>
          <p:spPr>
            <a:xfrm>
              <a:off x="0" y="3512858"/>
              <a:ext cx="86595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335" y="21600"/>
                  </a:lnTo>
                  <a:cubicBezTo>
                    <a:pt x="21427" y="12990"/>
                    <a:pt x="21514" y="6495"/>
                    <a:pt x="21600" y="0"/>
                  </a:cubicBezTo>
                  <a:close/>
                </a:path>
              </a:pathLst>
            </a:cu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514" name="Google Shape;665;p26"/>
            <p:cNvSpPr/>
            <p:nvPr/>
          </p:nvSpPr>
          <p:spPr>
            <a:xfrm>
              <a:off x="188045" y="3721593"/>
              <a:ext cx="6870751" cy="12701"/>
            </a:xfrm>
            <a:prstGeom prst="rect">
              <a:avLst/>
            </a:pr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515" name="Google Shape;666;p26"/>
            <p:cNvSpPr/>
            <p:nvPr/>
          </p:nvSpPr>
          <p:spPr>
            <a:xfrm>
              <a:off x="0" y="3721593"/>
              <a:ext cx="84123" cy="12701"/>
            </a:xfrm>
            <a:prstGeom prst="rect">
              <a:avLst/>
            </a:pr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516" name="Google Shape;667;p26"/>
            <p:cNvSpPr/>
            <p:nvPr/>
          </p:nvSpPr>
          <p:spPr>
            <a:xfrm>
              <a:off x="183447" y="3930131"/>
              <a:ext cx="6875003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" y="0"/>
                  </a:moveTo>
                  <a:cubicBezTo>
                    <a:pt x="2" y="7200"/>
                    <a:pt x="1" y="14400"/>
                    <a:pt x="0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517" name="Google Shape;668;p26"/>
            <p:cNvSpPr/>
            <p:nvPr/>
          </p:nvSpPr>
          <p:spPr>
            <a:xfrm>
              <a:off x="0" y="3930131"/>
              <a:ext cx="8872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ubicBezTo>
                    <a:pt x="21516" y="14400"/>
                    <a:pt x="21341" y="7200"/>
                    <a:pt x="21257" y="0"/>
                  </a:cubicBezTo>
                  <a:close/>
                </a:path>
              </a:pathLst>
            </a:cu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</p:grpSp>
      <p:sp>
        <p:nvSpPr>
          <p:cNvPr id="519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2157575" y="1539675"/>
            <a:ext cx="4828800" cy="2062201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228600" algn="ctr">
              <a:lnSpc>
                <a:spcPct val="100000"/>
              </a:lnSpc>
              <a:buClrTx/>
              <a:buSzTx/>
              <a:buFontTx/>
              <a:buNone/>
              <a:defRPr sz="2400"/>
            </a:lvl1pPr>
            <a:lvl2pPr marL="342900" indent="254000" algn="ctr">
              <a:lnSpc>
                <a:spcPct val="100000"/>
              </a:lnSpc>
              <a:buClrTx/>
              <a:buSzTx/>
              <a:buFontTx/>
              <a:buNone/>
              <a:defRPr sz="2400"/>
            </a:lvl2pPr>
            <a:lvl3pPr marL="342900" indent="723900" algn="ctr">
              <a:lnSpc>
                <a:spcPct val="100000"/>
              </a:lnSpc>
              <a:buClrTx/>
              <a:buSzTx/>
              <a:buFontTx/>
              <a:buNone/>
              <a:defRPr sz="2400"/>
            </a:lvl3pPr>
            <a:lvl4pPr marL="342900" indent="1181100" algn="ctr">
              <a:lnSpc>
                <a:spcPct val="100000"/>
              </a:lnSpc>
              <a:buClrTx/>
              <a:buSzTx/>
              <a:buFontTx/>
              <a:buNone/>
              <a:defRPr sz="2400"/>
            </a:lvl4pPr>
            <a:lvl5pPr marL="342900" indent="1638300" algn="ctr">
              <a:lnSpc>
                <a:spcPct val="100000"/>
              </a:lnSpc>
              <a:buClrTx/>
              <a:buSzTx/>
              <a:buFontTx/>
              <a:buNone/>
              <a:defRPr sz="2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20" name="Title Text"/>
          <p:cNvSpPr txBox="1">
            <a:spLocks noGrp="1"/>
          </p:cNvSpPr>
          <p:nvPr>
            <p:ph type="title"/>
          </p:nvPr>
        </p:nvSpPr>
        <p:spPr>
          <a:xfrm>
            <a:off x="3114200" y="671500"/>
            <a:ext cx="2915400" cy="937200"/>
          </a:xfrm>
          <a:prstGeom prst="rect">
            <a:avLst/>
          </a:prstGeom>
        </p:spPr>
        <p:txBody>
          <a:bodyPr anchor="ctr"/>
          <a:lstStyle>
            <a:lvl1pPr>
              <a:defRPr sz="5200"/>
            </a:lvl1pPr>
          </a:lstStyle>
          <a:p>
            <a:r>
              <a:t>Title Text</a:t>
            </a:r>
          </a:p>
        </p:txBody>
      </p:sp>
      <p:sp>
        <p:nvSpPr>
          <p:cNvPr id="521" name="Google Shape;671;p26"/>
          <p:cNvSpPr txBox="1"/>
          <p:nvPr/>
        </p:nvSpPr>
        <p:spPr>
          <a:xfrm>
            <a:off x="3024350" y="3730455"/>
            <a:ext cx="3095101" cy="6857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 anchor="b">
            <a:spAutoFit/>
          </a:bodyPr>
          <a:lstStyle/>
          <a:p>
            <a:pPr algn="ctr">
              <a:lnSpc>
                <a:spcPct val="115000"/>
              </a:lnSpc>
              <a:spcBef>
                <a:spcPts val="300"/>
              </a:spcBef>
              <a:defRPr sz="1000">
                <a:latin typeface="Signika Negative Light"/>
                <a:ea typeface="Signika Negative Light"/>
                <a:cs typeface="Signika Negative Light"/>
                <a:sym typeface="Signika Negative Light"/>
              </a:defRPr>
            </a:pPr>
            <a:r>
              <a:t>CREDITS: This presentation template was created by </a:t>
            </a:r>
            <a:r>
              <a:rPr b="1" u="sng">
                <a:uFill>
                  <a:solidFill>
                    <a:srgbClr val="040404"/>
                  </a:solidFill>
                </a:uFill>
                <a:latin typeface="Signika Negative"/>
                <a:ea typeface="Signika Negative"/>
                <a:cs typeface="Signika Negative"/>
                <a:sym typeface="Signika Negative"/>
                <a:hlinkClick r:id="rId2"/>
              </a:rPr>
              <a:t>Slidesgo</a:t>
            </a:r>
            <a:r>
              <a:t>, including icons by </a:t>
            </a:r>
            <a:r>
              <a:rPr b="1" u="sng">
                <a:uFill>
                  <a:solidFill>
                    <a:srgbClr val="040404"/>
                  </a:solidFill>
                </a:uFill>
                <a:latin typeface="Signika Negative"/>
                <a:ea typeface="Signika Negative"/>
                <a:cs typeface="Signika Negative"/>
                <a:sym typeface="Signika Negative"/>
                <a:hlinkClick r:id="rId3"/>
              </a:rPr>
              <a:t>Flaticon</a:t>
            </a:r>
            <a:r>
              <a:t>, and infographics &amp; images by </a:t>
            </a:r>
            <a:r>
              <a:rPr b="1" u="sng">
                <a:uFill>
                  <a:solidFill>
                    <a:srgbClr val="040404"/>
                  </a:solidFill>
                </a:uFill>
                <a:latin typeface="Signika Negative"/>
                <a:ea typeface="Signika Negative"/>
                <a:cs typeface="Signika Negative"/>
                <a:sym typeface="Signika Negative"/>
                <a:hlinkClick r:id="rId4"/>
              </a:rPr>
              <a:t>Freepik</a:t>
            </a:r>
          </a:p>
        </p:txBody>
      </p:sp>
      <p:sp>
        <p:nvSpPr>
          <p:cNvPr id="52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SECTION_HEADER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3" name="Google Shape;673;p27"/>
          <p:cNvGrpSpPr/>
          <p:nvPr/>
        </p:nvGrpSpPr>
        <p:grpSpPr>
          <a:xfrm>
            <a:off x="987720" y="625445"/>
            <a:ext cx="7120133" cy="4024685"/>
            <a:chOff x="0" y="0"/>
            <a:chExt cx="7120131" cy="4024683"/>
          </a:xfrm>
        </p:grpSpPr>
        <p:sp>
          <p:nvSpPr>
            <p:cNvPr id="529" name="Google Shape;674;p27"/>
            <p:cNvSpPr/>
            <p:nvPr/>
          </p:nvSpPr>
          <p:spPr>
            <a:xfrm rot="243593">
              <a:off x="116887" y="239323"/>
              <a:ext cx="6886357" cy="3546037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>
              <a:outerShdw blurRad="101600" dist="19050" dir="5400000" rotWithShape="0">
                <a:srgbClr val="783F04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530" name="Google Shape;675;p27"/>
            <p:cNvSpPr/>
            <p:nvPr/>
          </p:nvSpPr>
          <p:spPr>
            <a:xfrm>
              <a:off x="199922" y="549183"/>
              <a:ext cx="6881214" cy="488409"/>
            </a:xfrm>
            <a:prstGeom prst="line">
              <a:avLst/>
            </a:prstGeom>
            <a:noFill/>
            <a:ln w="9525" cap="flat">
              <a:solidFill>
                <a:schemeClr val="accent5"/>
              </a:solidFill>
              <a:prstDash val="solid"/>
              <a:miter lim="58161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/>
            </a:p>
          </p:txBody>
        </p:sp>
        <p:sp>
          <p:nvSpPr>
            <p:cNvPr id="531" name="Google Shape;676;p27"/>
            <p:cNvSpPr/>
            <p:nvPr/>
          </p:nvSpPr>
          <p:spPr>
            <a:xfrm>
              <a:off x="187370" y="726034"/>
              <a:ext cx="6881214" cy="488409"/>
            </a:xfrm>
            <a:prstGeom prst="line">
              <a:avLst/>
            </a:prstGeom>
            <a:noFill/>
            <a:ln w="9525" cap="flat">
              <a:solidFill>
                <a:schemeClr val="accent5"/>
              </a:solidFill>
              <a:prstDash val="solid"/>
              <a:miter lim="58161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/>
            </a:p>
          </p:txBody>
        </p:sp>
        <p:sp>
          <p:nvSpPr>
            <p:cNvPr id="532" name="Google Shape;677;p27"/>
            <p:cNvSpPr/>
            <p:nvPr/>
          </p:nvSpPr>
          <p:spPr>
            <a:xfrm>
              <a:off x="162641" y="1074444"/>
              <a:ext cx="6881214" cy="488409"/>
            </a:xfrm>
            <a:prstGeom prst="line">
              <a:avLst/>
            </a:prstGeom>
            <a:noFill/>
            <a:ln w="9525" cap="flat">
              <a:solidFill>
                <a:schemeClr val="accent5"/>
              </a:solidFill>
              <a:prstDash val="solid"/>
              <a:miter lim="58161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/>
            </a:p>
          </p:txBody>
        </p:sp>
        <p:sp>
          <p:nvSpPr>
            <p:cNvPr id="533" name="Google Shape;678;p27"/>
            <p:cNvSpPr/>
            <p:nvPr/>
          </p:nvSpPr>
          <p:spPr>
            <a:xfrm>
              <a:off x="150089" y="1251295"/>
              <a:ext cx="6881213" cy="488409"/>
            </a:xfrm>
            <a:prstGeom prst="line">
              <a:avLst/>
            </a:prstGeom>
            <a:noFill/>
            <a:ln w="9525" cap="flat">
              <a:solidFill>
                <a:schemeClr val="accent5"/>
              </a:solidFill>
              <a:prstDash val="solid"/>
              <a:miter lim="58161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/>
            </a:p>
          </p:txBody>
        </p:sp>
        <p:sp>
          <p:nvSpPr>
            <p:cNvPr id="534" name="Google Shape;679;p27"/>
            <p:cNvSpPr/>
            <p:nvPr/>
          </p:nvSpPr>
          <p:spPr>
            <a:xfrm>
              <a:off x="125234" y="1601469"/>
              <a:ext cx="6881214" cy="488409"/>
            </a:xfrm>
            <a:prstGeom prst="line">
              <a:avLst/>
            </a:prstGeom>
            <a:noFill/>
            <a:ln w="9525" cap="flat">
              <a:solidFill>
                <a:schemeClr val="accent5"/>
              </a:solidFill>
              <a:prstDash val="solid"/>
              <a:miter lim="58161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/>
            </a:p>
          </p:txBody>
        </p:sp>
        <p:sp>
          <p:nvSpPr>
            <p:cNvPr id="535" name="Google Shape;680;p27"/>
            <p:cNvSpPr/>
            <p:nvPr/>
          </p:nvSpPr>
          <p:spPr>
            <a:xfrm>
              <a:off x="112682" y="1778320"/>
              <a:ext cx="6881214" cy="488409"/>
            </a:xfrm>
            <a:prstGeom prst="line">
              <a:avLst/>
            </a:prstGeom>
            <a:noFill/>
            <a:ln w="9525" cap="flat">
              <a:solidFill>
                <a:schemeClr val="accent5"/>
              </a:solidFill>
              <a:prstDash val="solid"/>
              <a:miter lim="58161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/>
            </a:p>
          </p:txBody>
        </p:sp>
        <p:sp>
          <p:nvSpPr>
            <p:cNvPr id="536" name="Google Shape;681;p27"/>
            <p:cNvSpPr/>
            <p:nvPr/>
          </p:nvSpPr>
          <p:spPr>
            <a:xfrm>
              <a:off x="87953" y="2126730"/>
              <a:ext cx="6881214" cy="488409"/>
            </a:xfrm>
            <a:prstGeom prst="line">
              <a:avLst/>
            </a:prstGeom>
            <a:noFill/>
            <a:ln w="9525" cap="flat">
              <a:solidFill>
                <a:schemeClr val="accent5"/>
              </a:solidFill>
              <a:prstDash val="solid"/>
              <a:miter lim="58161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/>
            </a:p>
          </p:txBody>
        </p:sp>
        <p:sp>
          <p:nvSpPr>
            <p:cNvPr id="537" name="Google Shape;682;p27"/>
            <p:cNvSpPr/>
            <p:nvPr/>
          </p:nvSpPr>
          <p:spPr>
            <a:xfrm>
              <a:off x="75401" y="2303581"/>
              <a:ext cx="6881213" cy="488409"/>
            </a:xfrm>
            <a:prstGeom prst="line">
              <a:avLst/>
            </a:prstGeom>
            <a:noFill/>
            <a:ln w="9525" cap="flat">
              <a:solidFill>
                <a:schemeClr val="accent5"/>
              </a:solidFill>
              <a:prstDash val="solid"/>
              <a:miter lim="58161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/>
            </a:p>
          </p:txBody>
        </p:sp>
        <p:sp>
          <p:nvSpPr>
            <p:cNvPr id="538" name="Google Shape;683;p27"/>
            <p:cNvSpPr/>
            <p:nvPr/>
          </p:nvSpPr>
          <p:spPr>
            <a:xfrm>
              <a:off x="50546" y="2653755"/>
              <a:ext cx="6881214" cy="488409"/>
            </a:xfrm>
            <a:prstGeom prst="line">
              <a:avLst/>
            </a:prstGeom>
            <a:noFill/>
            <a:ln w="9525" cap="flat">
              <a:solidFill>
                <a:schemeClr val="accent5"/>
              </a:solidFill>
              <a:prstDash val="solid"/>
              <a:miter lim="58161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/>
            </a:p>
          </p:txBody>
        </p:sp>
        <p:sp>
          <p:nvSpPr>
            <p:cNvPr id="539" name="Google Shape;684;p27"/>
            <p:cNvSpPr/>
            <p:nvPr/>
          </p:nvSpPr>
          <p:spPr>
            <a:xfrm>
              <a:off x="37994" y="2830606"/>
              <a:ext cx="6881214" cy="488409"/>
            </a:xfrm>
            <a:prstGeom prst="line">
              <a:avLst/>
            </a:prstGeom>
            <a:noFill/>
            <a:ln w="9525" cap="flat">
              <a:solidFill>
                <a:schemeClr val="accent5"/>
              </a:solidFill>
              <a:prstDash val="solid"/>
              <a:miter lim="58161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/>
            </a:p>
          </p:txBody>
        </p:sp>
        <p:sp>
          <p:nvSpPr>
            <p:cNvPr id="540" name="Google Shape;685;p27"/>
            <p:cNvSpPr/>
            <p:nvPr/>
          </p:nvSpPr>
          <p:spPr>
            <a:xfrm>
              <a:off x="13265" y="3179017"/>
              <a:ext cx="6881214" cy="488409"/>
            </a:xfrm>
            <a:prstGeom prst="line">
              <a:avLst/>
            </a:prstGeom>
            <a:noFill/>
            <a:ln w="9525" cap="flat">
              <a:solidFill>
                <a:schemeClr val="accent5"/>
              </a:solidFill>
              <a:prstDash val="solid"/>
              <a:miter lim="58161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/>
            </a:p>
          </p:txBody>
        </p:sp>
        <p:sp>
          <p:nvSpPr>
            <p:cNvPr id="541" name="Google Shape;686;p27"/>
            <p:cNvSpPr/>
            <p:nvPr/>
          </p:nvSpPr>
          <p:spPr>
            <a:xfrm>
              <a:off x="713" y="3355868"/>
              <a:ext cx="6881213" cy="488409"/>
            </a:xfrm>
            <a:prstGeom prst="line">
              <a:avLst/>
            </a:prstGeom>
            <a:noFill/>
            <a:ln w="9525" cap="flat">
              <a:solidFill>
                <a:schemeClr val="accent5"/>
              </a:solidFill>
              <a:prstDash val="solid"/>
              <a:miter lim="58161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/>
            </a:p>
          </p:txBody>
        </p:sp>
        <p:sp>
          <p:nvSpPr>
            <p:cNvPr id="542" name="Google Shape;687;p27"/>
            <p:cNvSpPr/>
            <p:nvPr/>
          </p:nvSpPr>
          <p:spPr>
            <a:xfrm flipH="1">
              <a:off x="901704" y="53342"/>
              <a:ext cx="251809" cy="3547750"/>
            </a:xfrm>
            <a:prstGeom prst="line">
              <a:avLst/>
            </a:prstGeom>
            <a:noFill/>
            <a:ln w="18900" cap="flat">
              <a:solidFill>
                <a:srgbClr val="E72D53"/>
              </a:solidFill>
              <a:prstDash val="solid"/>
              <a:miter lim="58161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/>
            </a:p>
          </p:txBody>
        </p:sp>
      </p:grpSp>
      <p:sp>
        <p:nvSpPr>
          <p:cNvPr id="544" name="Title Text"/>
          <p:cNvSpPr txBox="1">
            <a:spLocks noGrp="1"/>
          </p:cNvSpPr>
          <p:nvPr>
            <p:ph type="title"/>
          </p:nvPr>
        </p:nvSpPr>
        <p:spPr>
          <a:xfrm rot="21338280">
            <a:off x="1158379" y="948962"/>
            <a:ext cx="2335065" cy="1330425"/>
          </a:xfrm>
          <a:prstGeom prst="rect">
            <a:avLst/>
          </a:prstGeom>
        </p:spPr>
        <p:txBody>
          <a:bodyPr anchor="ctr"/>
          <a:lstStyle>
            <a:lvl1pPr>
              <a:defRPr sz="4500"/>
            </a:lvl1pPr>
          </a:lstStyle>
          <a:p>
            <a:r>
              <a:t>Title Text</a:t>
            </a:r>
          </a:p>
        </p:txBody>
      </p:sp>
      <p:sp>
        <p:nvSpPr>
          <p:cNvPr id="545" name="Body Level One…"/>
          <p:cNvSpPr txBox="1">
            <a:spLocks noGrp="1"/>
          </p:cNvSpPr>
          <p:nvPr>
            <p:ph type="body" sz="quarter" idx="1"/>
          </p:nvPr>
        </p:nvSpPr>
        <p:spPr>
          <a:xfrm rot="251627" flipH="1">
            <a:off x="3954550" y="1653915"/>
            <a:ext cx="2875701" cy="2012976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342900" indent="-228600">
              <a:lnSpc>
                <a:spcPct val="100000"/>
              </a:lnSpc>
              <a:buClrTx/>
              <a:buSzTx/>
              <a:buFontTx/>
              <a:buNone/>
              <a:defRPr sz="2400"/>
            </a:lvl1pPr>
            <a:lvl2pPr marL="342900" indent="254000">
              <a:lnSpc>
                <a:spcPct val="100000"/>
              </a:lnSpc>
              <a:buClrTx/>
              <a:buSzTx/>
              <a:buFontTx/>
              <a:buNone/>
              <a:defRPr sz="2400"/>
            </a:lvl2pPr>
            <a:lvl3pPr marL="342900" indent="723900">
              <a:lnSpc>
                <a:spcPct val="100000"/>
              </a:lnSpc>
              <a:buClrTx/>
              <a:buSzTx/>
              <a:buFontTx/>
              <a:buNone/>
              <a:defRPr sz="2400"/>
            </a:lvl3pPr>
            <a:lvl4pPr marL="342900" indent="1181100">
              <a:lnSpc>
                <a:spcPct val="100000"/>
              </a:lnSpc>
              <a:buClrTx/>
              <a:buSzTx/>
              <a:buFontTx/>
              <a:buNone/>
              <a:defRPr sz="2400"/>
            </a:lvl4pPr>
            <a:lvl5pPr marL="342900" indent="1638300">
              <a:lnSpc>
                <a:spcPct val="100000"/>
              </a:lnSpc>
              <a:buClrTx/>
              <a:buSzTx/>
              <a:buFontTx/>
              <a:buNone/>
              <a:defRPr sz="2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4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USTOM_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">
    <p:bg>
      <p:bgPr>
        <a:solidFill>
          <a:srgbClr val="0E2A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_AND_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8" name="Google Shape;84;p4"/>
          <p:cNvGrpSpPr/>
          <p:nvPr/>
        </p:nvGrpSpPr>
        <p:grpSpPr>
          <a:xfrm>
            <a:off x="603840" y="344530"/>
            <a:ext cx="7936319" cy="4454443"/>
            <a:chOff x="0" y="0"/>
            <a:chExt cx="7936317" cy="4454442"/>
          </a:xfrm>
        </p:grpSpPr>
        <p:sp>
          <p:nvSpPr>
            <p:cNvPr id="128" name="Google Shape;85;p4"/>
            <p:cNvSpPr/>
            <p:nvPr/>
          </p:nvSpPr>
          <p:spPr>
            <a:xfrm>
              <a:off x="388" y="0"/>
              <a:ext cx="7935930" cy="44544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13" y="596"/>
                  </a:moveTo>
                  <a:cubicBezTo>
                    <a:pt x="495" y="596"/>
                    <a:pt x="574" y="710"/>
                    <a:pt x="574" y="882"/>
                  </a:cubicBezTo>
                  <a:cubicBezTo>
                    <a:pt x="574" y="1038"/>
                    <a:pt x="503" y="1165"/>
                    <a:pt x="415" y="1165"/>
                  </a:cubicBezTo>
                  <a:cubicBezTo>
                    <a:pt x="272" y="1165"/>
                    <a:pt x="201" y="859"/>
                    <a:pt x="302" y="680"/>
                  </a:cubicBezTo>
                  <a:cubicBezTo>
                    <a:pt x="334" y="622"/>
                    <a:pt x="374" y="596"/>
                    <a:pt x="413" y="596"/>
                  </a:cubicBezTo>
                  <a:close/>
                  <a:moveTo>
                    <a:pt x="413" y="1638"/>
                  </a:moveTo>
                  <a:cubicBezTo>
                    <a:pt x="495" y="1638"/>
                    <a:pt x="574" y="1751"/>
                    <a:pt x="574" y="1922"/>
                  </a:cubicBezTo>
                  <a:cubicBezTo>
                    <a:pt x="574" y="2080"/>
                    <a:pt x="503" y="2207"/>
                    <a:pt x="415" y="2207"/>
                  </a:cubicBezTo>
                  <a:cubicBezTo>
                    <a:pt x="272" y="2207"/>
                    <a:pt x="201" y="1901"/>
                    <a:pt x="302" y="1722"/>
                  </a:cubicBezTo>
                  <a:cubicBezTo>
                    <a:pt x="334" y="1664"/>
                    <a:pt x="374" y="1638"/>
                    <a:pt x="413" y="1638"/>
                  </a:cubicBezTo>
                  <a:close/>
                  <a:moveTo>
                    <a:pt x="413" y="2678"/>
                  </a:moveTo>
                  <a:cubicBezTo>
                    <a:pt x="495" y="2678"/>
                    <a:pt x="574" y="2792"/>
                    <a:pt x="574" y="2964"/>
                  </a:cubicBezTo>
                  <a:cubicBezTo>
                    <a:pt x="574" y="3120"/>
                    <a:pt x="503" y="3247"/>
                    <a:pt x="415" y="3247"/>
                  </a:cubicBezTo>
                  <a:cubicBezTo>
                    <a:pt x="272" y="3247"/>
                    <a:pt x="201" y="2941"/>
                    <a:pt x="302" y="2762"/>
                  </a:cubicBezTo>
                  <a:cubicBezTo>
                    <a:pt x="334" y="2704"/>
                    <a:pt x="374" y="2678"/>
                    <a:pt x="413" y="2678"/>
                  </a:cubicBezTo>
                  <a:close/>
                  <a:moveTo>
                    <a:pt x="413" y="3720"/>
                  </a:moveTo>
                  <a:cubicBezTo>
                    <a:pt x="495" y="3720"/>
                    <a:pt x="574" y="3833"/>
                    <a:pt x="574" y="4004"/>
                  </a:cubicBezTo>
                  <a:cubicBezTo>
                    <a:pt x="574" y="4162"/>
                    <a:pt x="503" y="4289"/>
                    <a:pt x="415" y="4289"/>
                  </a:cubicBezTo>
                  <a:cubicBezTo>
                    <a:pt x="272" y="4289"/>
                    <a:pt x="201" y="3983"/>
                    <a:pt x="302" y="3803"/>
                  </a:cubicBezTo>
                  <a:cubicBezTo>
                    <a:pt x="334" y="3746"/>
                    <a:pt x="374" y="3720"/>
                    <a:pt x="413" y="3720"/>
                  </a:cubicBezTo>
                  <a:close/>
                  <a:moveTo>
                    <a:pt x="415" y="4761"/>
                  </a:moveTo>
                  <a:cubicBezTo>
                    <a:pt x="457" y="4761"/>
                    <a:pt x="497" y="4792"/>
                    <a:pt x="528" y="4845"/>
                  </a:cubicBezTo>
                  <a:cubicBezTo>
                    <a:pt x="634" y="5035"/>
                    <a:pt x="547" y="5331"/>
                    <a:pt x="417" y="5331"/>
                  </a:cubicBezTo>
                  <a:cubicBezTo>
                    <a:pt x="397" y="5331"/>
                    <a:pt x="375" y="5324"/>
                    <a:pt x="353" y="5308"/>
                  </a:cubicBezTo>
                  <a:cubicBezTo>
                    <a:pt x="192" y="5190"/>
                    <a:pt x="240" y="4761"/>
                    <a:pt x="415" y="4761"/>
                  </a:cubicBezTo>
                  <a:close/>
                  <a:moveTo>
                    <a:pt x="413" y="5801"/>
                  </a:moveTo>
                  <a:cubicBezTo>
                    <a:pt x="495" y="5801"/>
                    <a:pt x="574" y="5915"/>
                    <a:pt x="574" y="6088"/>
                  </a:cubicBezTo>
                  <a:cubicBezTo>
                    <a:pt x="574" y="6244"/>
                    <a:pt x="503" y="6371"/>
                    <a:pt x="415" y="6371"/>
                  </a:cubicBezTo>
                  <a:cubicBezTo>
                    <a:pt x="272" y="6371"/>
                    <a:pt x="201" y="6064"/>
                    <a:pt x="302" y="5885"/>
                  </a:cubicBezTo>
                  <a:cubicBezTo>
                    <a:pt x="334" y="5827"/>
                    <a:pt x="374" y="5801"/>
                    <a:pt x="413" y="5801"/>
                  </a:cubicBezTo>
                  <a:close/>
                  <a:moveTo>
                    <a:pt x="413" y="6843"/>
                  </a:moveTo>
                  <a:cubicBezTo>
                    <a:pt x="495" y="6843"/>
                    <a:pt x="574" y="6957"/>
                    <a:pt x="574" y="7127"/>
                  </a:cubicBezTo>
                  <a:cubicBezTo>
                    <a:pt x="574" y="7285"/>
                    <a:pt x="503" y="7412"/>
                    <a:pt x="415" y="7412"/>
                  </a:cubicBezTo>
                  <a:cubicBezTo>
                    <a:pt x="272" y="7412"/>
                    <a:pt x="201" y="7106"/>
                    <a:pt x="302" y="6927"/>
                  </a:cubicBezTo>
                  <a:cubicBezTo>
                    <a:pt x="334" y="6869"/>
                    <a:pt x="374" y="6843"/>
                    <a:pt x="413" y="6843"/>
                  </a:cubicBezTo>
                  <a:close/>
                  <a:moveTo>
                    <a:pt x="413" y="7883"/>
                  </a:moveTo>
                  <a:cubicBezTo>
                    <a:pt x="495" y="7883"/>
                    <a:pt x="574" y="7997"/>
                    <a:pt x="574" y="8169"/>
                  </a:cubicBezTo>
                  <a:cubicBezTo>
                    <a:pt x="574" y="8325"/>
                    <a:pt x="503" y="8452"/>
                    <a:pt x="415" y="8452"/>
                  </a:cubicBezTo>
                  <a:cubicBezTo>
                    <a:pt x="272" y="8452"/>
                    <a:pt x="201" y="8146"/>
                    <a:pt x="302" y="7967"/>
                  </a:cubicBezTo>
                  <a:cubicBezTo>
                    <a:pt x="334" y="7909"/>
                    <a:pt x="374" y="7883"/>
                    <a:pt x="413" y="7883"/>
                  </a:cubicBezTo>
                  <a:close/>
                  <a:moveTo>
                    <a:pt x="413" y="8925"/>
                  </a:moveTo>
                  <a:cubicBezTo>
                    <a:pt x="495" y="8925"/>
                    <a:pt x="574" y="9039"/>
                    <a:pt x="574" y="9209"/>
                  </a:cubicBezTo>
                  <a:cubicBezTo>
                    <a:pt x="574" y="9367"/>
                    <a:pt x="503" y="9494"/>
                    <a:pt x="415" y="9494"/>
                  </a:cubicBezTo>
                  <a:cubicBezTo>
                    <a:pt x="272" y="9494"/>
                    <a:pt x="201" y="9188"/>
                    <a:pt x="302" y="9009"/>
                  </a:cubicBezTo>
                  <a:cubicBezTo>
                    <a:pt x="334" y="8951"/>
                    <a:pt x="374" y="8925"/>
                    <a:pt x="413" y="8925"/>
                  </a:cubicBezTo>
                  <a:close/>
                  <a:moveTo>
                    <a:pt x="414" y="9967"/>
                  </a:moveTo>
                  <a:cubicBezTo>
                    <a:pt x="496" y="9967"/>
                    <a:pt x="574" y="10079"/>
                    <a:pt x="574" y="10251"/>
                  </a:cubicBezTo>
                  <a:cubicBezTo>
                    <a:pt x="574" y="10409"/>
                    <a:pt x="503" y="10536"/>
                    <a:pt x="415" y="10536"/>
                  </a:cubicBezTo>
                  <a:cubicBezTo>
                    <a:pt x="272" y="10536"/>
                    <a:pt x="201" y="10230"/>
                    <a:pt x="302" y="10051"/>
                  </a:cubicBezTo>
                  <a:cubicBezTo>
                    <a:pt x="334" y="9993"/>
                    <a:pt x="374" y="9967"/>
                    <a:pt x="414" y="9967"/>
                  </a:cubicBezTo>
                  <a:close/>
                  <a:moveTo>
                    <a:pt x="413" y="11007"/>
                  </a:moveTo>
                  <a:cubicBezTo>
                    <a:pt x="495" y="11007"/>
                    <a:pt x="574" y="11121"/>
                    <a:pt x="574" y="11293"/>
                  </a:cubicBezTo>
                  <a:cubicBezTo>
                    <a:pt x="574" y="11449"/>
                    <a:pt x="503" y="11576"/>
                    <a:pt x="415" y="11576"/>
                  </a:cubicBezTo>
                  <a:cubicBezTo>
                    <a:pt x="272" y="11576"/>
                    <a:pt x="201" y="11270"/>
                    <a:pt x="302" y="11091"/>
                  </a:cubicBezTo>
                  <a:cubicBezTo>
                    <a:pt x="334" y="11033"/>
                    <a:pt x="374" y="11007"/>
                    <a:pt x="413" y="11007"/>
                  </a:cubicBezTo>
                  <a:close/>
                  <a:moveTo>
                    <a:pt x="413" y="12049"/>
                  </a:moveTo>
                  <a:cubicBezTo>
                    <a:pt x="495" y="12049"/>
                    <a:pt x="574" y="12162"/>
                    <a:pt x="574" y="12333"/>
                  </a:cubicBezTo>
                  <a:cubicBezTo>
                    <a:pt x="574" y="12491"/>
                    <a:pt x="503" y="12618"/>
                    <a:pt x="415" y="12618"/>
                  </a:cubicBezTo>
                  <a:cubicBezTo>
                    <a:pt x="272" y="12618"/>
                    <a:pt x="201" y="12312"/>
                    <a:pt x="302" y="12133"/>
                  </a:cubicBezTo>
                  <a:cubicBezTo>
                    <a:pt x="334" y="12075"/>
                    <a:pt x="374" y="12049"/>
                    <a:pt x="413" y="12049"/>
                  </a:cubicBezTo>
                  <a:close/>
                  <a:moveTo>
                    <a:pt x="413" y="13089"/>
                  </a:moveTo>
                  <a:cubicBezTo>
                    <a:pt x="495" y="13089"/>
                    <a:pt x="574" y="13203"/>
                    <a:pt x="574" y="13375"/>
                  </a:cubicBezTo>
                  <a:cubicBezTo>
                    <a:pt x="574" y="13531"/>
                    <a:pt x="503" y="13660"/>
                    <a:pt x="415" y="13660"/>
                  </a:cubicBezTo>
                  <a:cubicBezTo>
                    <a:pt x="272" y="13660"/>
                    <a:pt x="201" y="13352"/>
                    <a:pt x="302" y="13173"/>
                  </a:cubicBezTo>
                  <a:cubicBezTo>
                    <a:pt x="334" y="13115"/>
                    <a:pt x="374" y="13089"/>
                    <a:pt x="413" y="13089"/>
                  </a:cubicBezTo>
                  <a:close/>
                  <a:moveTo>
                    <a:pt x="413" y="14131"/>
                  </a:moveTo>
                  <a:cubicBezTo>
                    <a:pt x="495" y="14131"/>
                    <a:pt x="574" y="14245"/>
                    <a:pt x="574" y="14417"/>
                  </a:cubicBezTo>
                  <a:cubicBezTo>
                    <a:pt x="574" y="14573"/>
                    <a:pt x="503" y="14700"/>
                    <a:pt x="415" y="14700"/>
                  </a:cubicBezTo>
                  <a:cubicBezTo>
                    <a:pt x="272" y="14700"/>
                    <a:pt x="201" y="14394"/>
                    <a:pt x="302" y="14214"/>
                  </a:cubicBezTo>
                  <a:cubicBezTo>
                    <a:pt x="334" y="14157"/>
                    <a:pt x="374" y="14131"/>
                    <a:pt x="413" y="14131"/>
                  </a:cubicBezTo>
                  <a:close/>
                  <a:moveTo>
                    <a:pt x="413" y="15172"/>
                  </a:moveTo>
                  <a:cubicBezTo>
                    <a:pt x="495" y="15172"/>
                    <a:pt x="574" y="15286"/>
                    <a:pt x="574" y="15457"/>
                  </a:cubicBezTo>
                  <a:cubicBezTo>
                    <a:pt x="574" y="15615"/>
                    <a:pt x="503" y="15742"/>
                    <a:pt x="415" y="15742"/>
                  </a:cubicBezTo>
                  <a:cubicBezTo>
                    <a:pt x="272" y="15742"/>
                    <a:pt x="201" y="15435"/>
                    <a:pt x="302" y="15256"/>
                  </a:cubicBezTo>
                  <a:cubicBezTo>
                    <a:pt x="334" y="15198"/>
                    <a:pt x="374" y="15172"/>
                    <a:pt x="413" y="15172"/>
                  </a:cubicBezTo>
                  <a:close/>
                  <a:moveTo>
                    <a:pt x="413" y="16213"/>
                  </a:moveTo>
                  <a:cubicBezTo>
                    <a:pt x="495" y="16213"/>
                    <a:pt x="574" y="16326"/>
                    <a:pt x="574" y="16498"/>
                  </a:cubicBezTo>
                  <a:cubicBezTo>
                    <a:pt x="574" y="16654"/>
                    <a:pt x="503" y="16782"/>
                    <a:pt x="415" y="16782"/>
                  </a:cubicBezTo>
                  <a:cubicBezTo>
                    <a:pt x="272" y="16782"/>
                    <a:pt x="201" y="16475"/>
                    <a:pt x="302" y="16296"/>
                  </a:cubicBezTo>
                  <a:cubicBezTo>
                    <a:pt x="334" y="16238"/>
                    <a:pt x="374" y="16213"/>
                    <a:pt x="413" y="16213"/>
                  </a:cubicBezTo>
                  <a:close/>
                  <a:moveTo>
                    <a:pt x="413" y="17254"/>
                  </a:moveTo>
                  <a:cubicBezTo>
                    <a:pt x="495" y="17254"/>
                    <a:pt x="574" y="17368"/>
                    <a:pt x="574" y="17538"/>
                  </a:cubicBezTo>
                  <a:cubicBezTo>
                    <a:pt x="574" y="17696"/>
                    <a:pt x="503" y="17823"/>
                    <a:pt x="415" y="17823"/>
                  </a:cubicBezTo>
                  <a:cubicBezTo>
                    <a:pt x="272" y="17823"/>
                    <a:pt x="201" y="17517"/>
                    <a:pt x="302" y="17338"/>
                  </a:cubicBezTo>
                  <a:cubicBezTo>
                    <a:pt x="334" y="17280"/>
                    <a:pt x="374" y="17254"/>
                    <a:pt x="413" y="17254"/>
                  </a:cubicBezTo>
                  <a:close/>
                  <a:moveTo>
                    <a:pt x="413" y="18294"/>
                  </a:moveTo>
                  <a:cubicBezTo>
                    <a:pt x="495" y="18294"/>
                    <a:pt x="574" y="18408"/>
                    <a:pt x="574" y="18580"/>
                  </a:cubicBezTo>
                  <a:cubicBezTo>
                    <a:pt x="574" y="18736"/>
                    <a:pt x="503" y="18865"/>
                    <a:pt x="415" y="18865"/>
                  </a:cubicBezTo>
                  <a:cubicBezTo>
                    <a:pt x="272" y="18865"/>
                    <a:pt x="201" y="18557"/>
                    <a:pt x="302" y="18378"/>
                  </a:cubicBezTo>
                  <a:cubicBezTo>
                    <a:pt x="334" y="18320"/>
                    <a:pt x="374" y="18294"/>
                    <a:pt x="413" y="18294"/>
                  </a:cubicBezTo>
                  <a:close/>
                  <a:moveTo>
                    <a:pt x="413" y="19336"/>
                  </a:moveTo>
                  <a:cubicBezTo>
                    <a:pt x="495" y="19336"/>
                    <a:pt x="574" y="19450"/>
                    <a:pt x="574" y="19622"/>
                  </a:cubicBezTo>
                  <a:cubicBezTo>
                    <a:pt x="574" y="19778"/>
                    <a:pt x="503" y="19905"/>
                    <a:pt x="415" y="19905"/>
                  </a:cubicBezTo>
                  <a:cubicBezTo>
                    <a:pt x="272" y="19905"/>
                    <a:pt x="201" y="19599"/>
                    <a:pt x="302" y="19420"/>
                  </a:cubicBezTo>
                  <a:cubicBezTo>
                    <a:pt x="334" y="19362"/>
                    <a:pt x="374" y="19336"/>
                    <a:pt x="413" y="19336"/>
                  </a:cubicBezTo>
                  <a:close/>
                  <a:moveTo>
                    <a:pt x="413" y="20378"/>
                  </a:moveTo>
                  <a:cubicBezTo>
                    <a:pt x="495" y="20378"/>
                    <a:pt x="574" y="20491"/>
                    <a:pt x="574" y="20662"/>
                  </a:cubicBezTo>
                  <a:cubicBezTo>
                    <a:pt x="574" y="20820"/>
                    <a:pt x="503" y="20947"/>
                    <a:pt x="415" y="20947"/>
                  </a:cubicBezTo>
                  <a:cubicBezTo>
                    <a:pt x="272" y="20947"/>
                    <a:pt x="201" y="20641"/>
                    <a:pt x="302" y="20462"/>
                  </a:cubicBezTo>
                  <a:cubicBezTo>
                    <a:pt x="334" y="20404"/>
                    <a:pt x="374" y="20378"/>
                    <a:pt x="413" y="20378"/>
                  </a:cubicBez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>
              <a:outerShdw blurRad="63500" dist="19050" dir="5400000" rotWithShape="0">
                <a:srgbClr val="783F04">
                  <a:alpha val="61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29" name="Google Shape;86;p4"/>
            <p:cNvSpPr/>
            <p:nvPr/>
          </p:nvSpPr>
          <p:spPr>
            <a:xfrm>
              <a:off x="-1" y="291911"/>
              <a:ext cx="7930764" cy="12701"/>
            </a:xfrm>
            <a:prstGeom prst="rect">
              <a:avLst/>
            </a:pr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30" name="Google Shape;87;p4"/>
            <p:cNvSpPr/>
            <p:nvPr/>
          </p:nvSpPr>
          <p:spPr>
            <a:xfrm>
              <a:off x="-1" y="526430"/>
              <a:ext cx="7930764" cy="12701"/>
            </a:xfrm>
            <a:prstGeom prst="rect">
              <a:avLst/>
            </a:pr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31" name="Google Shape;88;p4"/>
            <p:cNvSpPr/>
            <p:nvPr/>
          </p:nvSpPr>
          <p:spPr>
            <a:xfrm>
              <a:off x="-1" y="995258"/>
              <a:ext cx="110407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098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32" name="Google Shape;89;p4"/>
            <p:cNvSpPr/>
            <p:nvPr/>
          </p:nvSpPr>
          <p:spPr>
            <a:xfrm>
              <a:off x="-1" y="2401978"/>
              <a:ext cx="7930764" cy="12701"/>
            </a:xfrm>
            <a:prstGeom prst="rect">
              <a:avLst/>
            </a:pr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33" name="Google Shape;90;p4"/>
            <p:cNvSpPr/>
            <p:nvPr/>
          </p:nvSpPr>
          <p:spPr>
            <a:xfrm>
              <a:off x="-1" y="2636482"/>
              <a:ext cx="7930764" cy="12701"/>
            </a:xfrm>
            <a:prstGeom prst="rect">
              <a:avLst/>
            </a:pr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34" name="Google Shape;91;p4"/>
            <p:cNvSpPr/>
            <p:nvPr/>
          </p:nvSpPr>
          <p:spPr>
            <a:xfrm>
              <a:off x="-1" y="2870806"/>
              <a:ext cx="7930764" cy="12701"/>
            </a:xfrm>
            <a:prstGeom prst="rect">
              <a:avLst/>
            </a:pr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35" name="Google Shape;92;p4"/>
            <p:cNvSpPr/>
            <p:nvPr/>
          </p:nvSpPr>
          <p:spPr>
            <a:xfrm>
              <a:off x="-1" y="3105324"/>
              <a:ext cx="7930764" cy="12701"/>
            </a:xfrm>
            <a:prstGeom prst="rect">
              <a:avLst/>
            </a:pr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36" name="Google Shape;93;p4"/>
            <p:cNvSpPr/>
            <p:nvPr/>
          </p:nvSpPr>
          <p:spPr>
            <a:xfrm>
              <a:off x="-1" y="760753"/>
              <a:ext cx="7930764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369" y="21600"/>
                  </a:lnTo>
                  <a:cubicBezTo>
                    <a:pt x="384" y="11888"/>
                    <a:pt x="399" y="7200"/>
                    <a:pt x="415" y="7200"/>
                  </a:cubicBezTo>
                  <a:cubicBezTo>
                    <a:pt x="430" y="7200"/>
                    <a:pt x="446" y="11888"/>
                    <a:pt x="461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37" name="Google Shape;94;p4"/>
            <p:cNvSpPr/>
            <p:nvPr/>
          </p:nvSpPr>
          <p:spPr>
            <a:xfrm>
              <a:off x="104055" y="993674"/>
              <a:ext cx="1270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38" name="Google Shape;95;p4"/>
            <p:cNvSpPr/>
            <p:nvPr/>
          </p:nvSpPr>
          <p:spPr>
            <a:xfrm>
              <a:off x="194591" y="995258"/>
              <a:ext cx="7736172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3" y="6495"/>
                    <a:pt x="7" y="12990"/>
                    <a:pt x="9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39" name="Google Shape;96;p4"/>
            <p:cNvSpPr/>
            <p:nvPr/>
          </p:nvSpPr>
          <p:spPr>
            <a:xfrm>
              <a:off x="-1" y="1229790"/>
              <a:ext cx="98103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337" y="21600"/>
                  </a:lnTo>
                  <a:cubicBezTo>
                    <a:pt x="21423" y="14400"/>
                    <a:pt x="21514" y="7200"/>
                    <a:pt x="21600" y="0"/>
                  </a:cubicBezTo>
                  <a:close/>
                </a:path>
              </a:pathLst>
            </a:cu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40" name="Google Shape;97;p4"/>
            <p:cNvSpPr/>
            <p:nvPr/>
          </p:nvSpPr>
          <p:spPr>
            <a:xfrm>
              <a:off x="207312" y="1229790"/>
              <a:ext cx="772345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2" y="7200"/>
                    <a:pt x="3" y="14400"/>
                    <a:pt x="4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41" name="Google Shape;98;p4"/>
            <p:cNvSpPr/>
            <p:nvPr/>
          </p:nvSpPr>
          <p:spPr>
            <a:xfrm>
              <a:off x="-1" y="1464099"/>
              <a:ext cx="94520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7200"/>
                  </a:lnTo>
                  <a:cubicBezTo>
                    <a:pt x="21511" y="4856"/>
                    <a:pt x="21511" y="2344"/>
                    <a:pt x="21600" y="0"/>
                  </a:cubicBezTo>
                  <a:close/>
                </a:path>
              </a:pathLst>
            </a:cu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42" name="Google Shape;99;p4"/>
            <p:cNvSpPr/>
            <p:nvPr/>
          </p:nvSpPr>
          <p:spPr>
            <a:xfrm>
              <a:off x="211284" y="1464099"/>
              <a:ext cx="7719868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0" y="2344"/>
                    <a:pt x="0" y="4856"/>
                    <a:pt x="0" y="7200"/>
                  </a:cubicBez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43" name="Google Shape;100;p4"/>
            <p:cNvSpPr/>
            <p:nvPr/>
          </p:nvSpPr>
          <p:spPr>
            <a:xfrm>
              <a:off x="-1" y="1698604"/>
              <a:ext cx="9849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ubicBezTo>
                    <a:pt x="21515" y="15256"/>
                    <a:pt x="21429" y="8761"/>
                    <a:pt x="21338" y="0"/>
                  </a:cubicBezTo>
                  <a:close/>
                </a:path>
              </a:pathLst>
            </a:cu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44" name="Google Shape;101;p4"/>
            <p:cNvSpPr/>
            <p:nvPr/>
          </p:nvSpPr>
          <p:spPr>
            <a:xfrm>
              <a:off x="207312" y="1698604"/>
              <a:ext cx="772345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" y="0"/>
                  </a:moveTo>
                  <a:cubicBezTo>
                    <a:pt x="2" y="8761"/>
                    <a:pt x="1" y="15256"/>
                    <a:pt x="0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45" name="Google Shape;102;p4"/>
            <p:cNvSpPr/>
            <p:nvPr/>
          </p:nvSpPr>
          <p:spPr>
            <a:xfrm>
              <a:off x="-1" y="1933136"/>
              <a:ext cx="111990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ubicBezTo>
                    <a:pt x="21370" y="14400"/>
                    <a:pt x="21145" y="7200"/>
                    <a:pt x="20914" y="0"/>
                  </a:cubicBezTo>
                  <a:close/>
                </a:path>
              </a:pathLst>
            </a:cu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46" name="Google Shape;103;p4"/>
            <p:cNvSpPr/>
            <p:nvPr/>
          </p:nvSpPr>
          <p:spPr>
            <a:xfrm>
              <a:off x="193813" y="1933136"/>
              <a:ext cx="7736950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" y="0"/>
                  </a:moveTo>
                  <a:cubicBezTo>
                    <a:pt x="7" y="7200"/>
                    <a:pt x="3" y="14400"/>
                    <a:pt x="0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47" name="Google Shape;104;p4"/>
            <p:cNvSpPr/>
            <p:nvPr/>
          </p:nvSpPr>
          <p:spPr>
            <a:xfrm>
              <a:off x="-1" y="2167446"/>
              <a:ext cx="7930764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lnTo>
                    <a:pt x="438" y="0"/>
                  </a:lnTo>
                  <a:cubicBezTo>
                    <a:pt x="431" y="2512"/>
                    <a:pt x="424" y="3684"/>
                    <a:pt x="416" y="3684"/>
                  </a:cubicBezTo>
                  <a:cubicBezTo>
                    <a:pt x="409" y="3684"/>
                    <a:pt x="401" y="2512"/>
                    <a:pt x="394" y="0"/>
                  </a:cubicBezTo>
                  <a:close/>
                </a:path>
              </a:pathLst>
            </a:cu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48" name="Google Shape;105;p4"/>
            <p:cNvSpPr/>
            <p:nvPr/>
          </p:nvSpPr>
          <p:spPr>
            <a:xfrm>
              <a:off x="-1" y="3339842"/>
              <a:ext cx="144959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19469" y="21600"/>
                  </a:lnTo>
                  <a:cubicBezTo>
                    <a:pt x="20180" y="9619"/>
                    <a:pt x="20830" y="2362"/>
                    <a:pt x="21600" y="0"/>
                  </a:cubicBezTo>
                  <a:close/>
                </a:path>
              </a:pathLst>
            </a:cu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49" name="Google Shape;106;p4"/>
            <p:cNvSpPr/>
            <p:nvPr/>
          </p:nvSpPr>
          <p:spPr>
            <a:xfrm>
              <a:off x="160844" y="3339842"/>
              <a:ext cx="7769919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13" y="2362"/>
                    <a:pt x="26" y="9619"/>
                    <a:pt x="39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50" name="Google Shape;107;p4"/>
            <p:cNvSpPr/>
            <p:nvPr/>
          </p:nvSpPr>
          <p:spPr>
            <a:xfrm>
              <a:off x="-1" y="3574166"/>
              <a:ext cx="108435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047" y="21600"/>
                  </a:lnTo>
                  <a:cubicBezTo>
                    <a:pt x="21202" y="14400"/>
                    <a:pt x="21440" y="7200"/>
                    <a:pt x="21600" y="0"/>
                  </a:cubicBezTo>
                  <a:close/>
                </a:path>
              </a:pathLst>
            </a:cu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51" name="Google Shape;108;p4"/>
            <p:cNvSpPr/>
            <p:nvPr/>
          </p:nvSpPr>
          <p:spPr>
            <a:xfrm>
              <a:off x="196980" y="3574166"/>
              <a:ext cx="7733783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3" y="7200"/>
                    <a:pt x="6" y="14400"/>
                    <a:pt x="9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52" name="Google Shape;109;p4"/>
            <p:cNvSpPr/>
            <p:nvPr/>
          </p:nvSpPr>
          <p:spPr>
            <a:xfrm>
              <a:off x="208506" y="3808670"/>
              <a:ext cx="7722257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1" y="6495"/>
                    <a:pt x="2" y="12990"/>
                    <a:pt x="3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53" name="Google Shape;110;p4"/>
            <p:cNvSpPr/>
            <p:nvPr/>
          </p:nvSpPr>
          <p:spPr>
            <a:xfrm>
              <a:off x="-1" y="3808670"/>
              <a:ext cx="97297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335" y="21600"/>
                  </a:lnTo>
                  <a:cubicBezTo>
                    <a:pt x="21427" y="12990"/>
                    <a:pt x="21514" y="6495"/>
                    <a:pt x="21600" y="0"/>
                  </a:cubicBezTo>
                  <a:close/>
                </a:path>
              </a:pathLst>
            </a:cu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54" name="Google Shape;111;p4"/>
            <p:cNvSpPr/>
            <p:nvPr/>
          </p:nvSpPr>
          <p:spPr>
            <a:xfrm>
              <a:off x="211284" y="4043202"/>
              <a:ext cx="7719868" cy="12701"/>
            </a:xfrm>
            <a:prstGeom prst="rect">
              <a:avLst/>
            </a:pr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55" name="Google Shape;112;p4"/>
            <p:cNvSpPr/>
            <p:nvPr/>
          </p:nvSpPr>
          <p:spPr>
            <a:xfrm>
              <a:off x="-1" y="4043202"/>
              <a:ext cx="94520" cy="12701"/>
            </a:xfrm>
            <a:prstGeom prst="rect">
              <a:avLst/>
            </a:pr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56" name="Google Shape;113;p4"/>
            <p:cNvSpPr/>
            <p:nvPr/>
          </p:nvSpPr>
          <p:spPr>
            <a:xfrm>
              <a:off x="206118" y="4277512"/>
              <a:ext cx="7724645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" y="0"/>
                  </a:moveTo>
                  <a:cubicBezTo>
                    <a:pt x="2" y="7200"/>
                    <a:pt x="1" y="14400"/>
                    <a:pt x="0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57" name="Google Shape;114;p4"/>
            <p:cNvSpPr/>
            <p:nvPr/>
          </p:nvSpPr>
          <p:spPr>
            <a:xfrm>
              <a:off x="-1" y="4277512"/>
              <a:ext cx="9968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ubicBezTo>
                    <a:pt x="21516" y="14400"/>
                    <a:pt x="21341" y="7200"/>
                    <a:pt x="21257" y="0"/>
                  </a:cubicBezTo>
                  <a:close/>
                </a:path>
              </a:pathLst>
            </a:cu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</p:grpSp>
      <p:sp>
        <p:nvSpPr>
          <p:cNvPr id="159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752600" y="1487949"/>
            <a:ext cx="5638800" cy="2788501"/>
          </a:xfrm>
          <a:prstGeom prst="rect">
            <a:avLst/>
          </a:prstGeom>
        </p:spPr>
        <p:txBody>
          <a:bodyPr>
            <a:normAutofit/>
          </a:bodyPr>
          <a:lstStyle>
            <a:lvl1pPr indent="-330200">
              <a:lnSpc>
                <a:spcPct val="100000"/>
              </a:lnSpc>
              <a:buClr>
                <a:schemeClr val="accent3"/>
              </a:buClr>
            </a:lvl1pPr>
            <a:lvl2pPr marL="1008742" indent="-424542">
              <a:lnSpc>
                <a:spcPct val="100000"/>
              </a:lnSpc>
              <a:buClr>
                <a:schemeClr val="accent3"/>
              </a:buClr>
            </a:lvl2pPr>
            <a:lvl3pPr marL="1533525" indent="-485775">
              <a:lnSpc>
                <a:spcPct val="100000"/>
              </a:lnSpc>
              <a:buClr>
                <a:schemeClr val="accent3"/>
              </a:buClr>
            </a:lvl3pPr>
            <a:lvl4pPr marL="1990725" indent="-485775">
              <a:lnSpc>
                <a:spcPct val="100000"/>
              </a:lnSpc>
              <a:buClr>
                <a:schemeClr val="accent3"/>
              </a:buClr>
            </a:lvl4pPr>
            <a:lvl5pPr>
              <a:lnSpc>
                <a:spcPct val="100000"/>
              </a:lnSpc>
              <a:buClr>
                <a:schemeClr val="accent3"/>
              </a:buCl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60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6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MAIN_POI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6" name="Google Shape;230;p8"/>
          <p:cNvGrpSpPr/>
          <p:nvPr/>
        </p:nvGrpSpPr>
        <p:grpSpPr>
          <a:xfrm>
            <a:off x="3978942" y="-1803554"/>
            <a:ext cx="7106978" cy="6241958"/>
            <a:chOff x="0" y="0"/>
            <a:chExt cx="7106976" cy="6241956"/>
          </a:xfrm>
        </p:grpSpPr>
        <p:sp>
          <p:nvSpPr>
            <p:cNvPr id="574" name="Google Shape;231;p8"/>
            <p:cNvSpPr/>
            <p:nvPr/>
          </p:nvSpPr>
          <p:spPr>
            <a:xfrm rot="20903807">
              <a:off x="348345" y="602611"/>
              <a:ext cx="6410287" cy="41151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9" h="18507" extrusionOk="0">
                  <a:moveTo>
                    <a:pt x="0" y="0"/>
                  </a:moveTo>
                  <a:cubicBezTo>
                    <a:pt x="2213" y="8442"/>
                    <a:pt x="13241" y="10553"/>
                    <a:pt x="14604" y="16150"/>
                  </a:cubicBezTo>
                  <a:cubicBezTo>
                    <a:pt x="15711" y="21600"/>
                    <a:pt x="18038" y="16072"/>
                    <a:pt x="18463" y="14744"/>
                  </a:cubicBezTo>
                  <a:cubicBezTo>
                    <a:pt x="19476" y="11581"/>
                    <a:pt x="21600" y="6349"/>
                    <a:pt x="21506" y="0"/>
                  </a:cubicBezTo>
                  <a:close/>
                </a:path>
              </a:pathLst>
            </a:custGeom>
            <a:solidFill>
              <a:srgbClr val="4240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575" name="Google Shape;232;p8"/>
            <p:cNvSpPr/>
            <p:nvPr/>
          </p:nvSpPr>
          <p:spPr>
            <a:xfrm rot="20903807">
              <a:off x="455218" y="713644"/>
              <a:ext cx="5210618" cy="50559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2734" y="8019"/>
                    <a:pt x="16359" y="10025"/>
                    <a:pt x="18042" y="15342"/>
                  </a:cubicBezTo>
                  <a:cubicBezTo>
                    <a:pt x="19093" y="19312"/>
                    <a:pt x="20302" y="21600"/>
                    <a:pt x="21092" y="21600"/>
                  </a:cubicBezTo>
                  <a:cubicBezTo>
                    <a:pt x="21291" y="21600"/>
                    <a:pt x="21463" y="21455"/>
                    <a:pt x="21600" y="21154"/>
                  </a:cubicBezTo>
                  <a:cubicBezTo>
                    <a:pt x="20280" y="6762"/>
                    <a:pt x="7037" y="6434"/>
                    <a:pt x="5650" y="0"/>
                  </a:cubicBezTo>
                  <a:close/>
                </a:path>
              </a:pathLst>
            </a:custGeom>
            <a:solidFill>
              <a:srgbClr val="4240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</p:grpSp>
      <p:sp>
        <p:nvSpPr>
          <p:cNvPr id="577" name="Title Text"/>
          <p:cNvSpPr txBox="1">
            <a:spLocks noGrp="1"/>
          </p:cNvSpPr>
          <p:nvPr>
            <p:ph type="title"/>
          </p:nvPr>
        </p:nvSpPr>
        <p:spPr>
          <a:xfrm>
            <a:off x="4040075" y="2367600"/>
            <a:ext cx="4383900" cy="2235901"/>
          </a:xfrm>
          <a:prstGeom prst="rect">
            <a:avLst/>
          </a:prstGeom>
        </p:spPr>
        <p:txBody>
          <a:bodyPr lIns="0" tIns="0" rIns="0" bIns="0" anchor="ctr"/>
          <a:lstStyle>
            <a:lvl1pPr algn="r">
              <a:defRPr sz="8500" b="1">
                <a:solidFill>
                  <a:srgbClr val="0C0044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</a:lstStyle>
          <a:p>
            <a:r>
              <a:t>Title Text</a:t>
            </a:r>
          </a:p>
        </p:txBody>
      </p:sp>
      <p:grpSp>
        <p:nvGrpSpPr>
          <p:cNvPr id="657" name="Google Shape;234;p8"/>
          <p:cNvGrpSpPr/>
          <p:nvPr/>
        </p:nvGrpSpPr>
        <p:grpSpPr>
          <a:xfrm>
            <a:off x="4755987" y="-231692"/>
            <a:ext cx="4444405" cy="1990232"/>
            <a:chOff x="0" y="0"/>
            <a:chExt cx="4444404" cy="1990231"/>
          </a:xfrm>
        </p:grpSpPr>
        <p:sp>
          <p:nvSpPr>
            <p:cNvPr id="578" name="Google Shape;235;p8"/>
            <p:cNvSpPr/>
            <p:nvPr/>
          </p:nvSpPr>
          <p:spPr>
            <a:xfrm>
              <a:off x="3672804" y="143630"/>
              <a:ext cx="184001" cy="1909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44" h="21600" extrusionOk="0">
                  <a:moveTo>
                    <a:pt x="12232" y="0"/>
                  </a:moveTo>
                  <a:cubicBezTo>
                    <a:pt x="11689" y="0"/>
                    <a:pt x="11076" y="324"/>
                    <a:pt x="10461" y="1003"/>
                  </a:cubicBezTo>
                  <a:lnTo>
                    <a:pt x="9908" y="1562"/>
                  </a:lnTo>
                  <a:lnTo>
                    <a:pt x="7222" y="4561"/>
                  </a:lnTo>
                  <a:lnTo>
                    <a:pt x="2952" y="3864"/>
                  </a:lnTo>
                  <a:lnTo>
                    <a:pt x="2469" y="3794"/>
                  </a:lnTo>
                  <a:cubicBezTo>
                    <a:pt x="2273" y="3769"/>
                    <a:pt x="2086" y="3757"/>
                    <a:pt x="1908" y="3757"/>
                  </a:cubicBezTo>
                  <a:cubicBezTo>
                    <a:pt x="121" y="3757"/>
                    <a:pt x="-531" y="5010"/>
                    <a:pt x="471" y="6725"/>
                  </a:cubicBezTo>
                  <a:lnTo>
                    <a:pt x="815" y="7492"/>
                  </a:lnTo>
                  <a:lnTo>
                    <a:pt x="2744" y="11051"/>
                  </a:lnTo>
                  <a:lnTo>
                    <a:pt x="1023" y="14609"/>
                  </a:lnTo>
                  <a:lnTo>
                    <a:pt x="815" y="15028"/>
                  </a:lnTo>
                  <a:lnTo>
                    <a:pt x="610" y="15376"/>
                  </a:lnTo>
                  <a:cubicBezTo>
                    <a:pt x="-229" y="17137"/>
                    <a:pt x="393" y="18317"/>
                    <a:pt x="1974" y="18317"/>
                  </a:cubicBezTo>
                  <a:cubicBezTo>
                    <a:pt x="2212" y="18317"/>
                    <a:pt x="2469" y="18292"/>
                    <a:pt x="2744" y="18237"/>
                  </a:cubicBezTo>
                  <a:lnTo>
                    <a:pt x="3570" y="18097"/>
                  </a:lnTo>
                  <a:lnTo>
                    <a:pt x="7497" y="17330"/>
                  </a:lnTo>
                  <a:lnTo>
                    <a:pt x="10666" y="20399"/>
                  </a:lnTo>
                  <a:lnTo>
                    <a:pt x="10944" y="20680"/>
                  </a:lnTo>
                  <a:cubicBezTo>
                    <a:pt x="11529" y="21300"/>
                    <a:pt x="12118" y="21600"/>
                    <a:pt x="12634" y="21600"/>
                  </a:cubicBezTo>
                  <a:cubicBezTo>
                    <a:pt x="13448" y="21600"/>
                    <a:pt x="14079" y="20860"/>
                    <a:pt x="14248" y="19494"/>
                  </a:cubicBezTo>
                  <a:lnTo>
                    <a:pt x="14870" y="14679"/>
                  </a:lnTo>
                  <a:lnTo>
                    <a:pt x="18383" y="12793"/>
                  </a:lnTo>
                  <a:lnTo>
                    <a:pt x="18796" y="12585"/>
                  </a:lnTo>
                  <a:lnTo>
                    <a:pt x="19140" y="12445"/>
                  </a:lnTo>
                  <a:cubicBezTo>
                    <a:pt x="21069" y="11399"/>
                    <a:pt x="21000" y="9794"/>
                    <a:pt x="19002" y="8886"/>
                  </a:cubicBezTo>
                  <a:lnTo>
                    <a:pt x="18796" y="8749"/>
                  </a:lnTo>
                  <a:lnTo>
                    <a:pt x="14662" y="6792"/>
                  </a:lnTo>
                  <a:lnTo>
                    <a:pt x="13974" y="2748"/>
                  </a:lnTo>
                  <a:lnTo>
                    <a:pt x="13904" y="1981"/>
                  </a:lnTo>
                  <a:cubicBezTo>
                    <a:pt x="13660" y="694"/>
                    <a:pt x="13023" y="0"/>
                    <a:pt x="12232" y="0"/>
                  </a:cubicBezTo>
                  <a:close/>
                </a:path>
              </a:pathLst>
            </a:custGeom>
            <a:solidFill>
              <a:srgbClr val="E8C05A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579" name="Google Shape;236;p8"/>
            <p:cNvSpPr/>
            <p:nvPr/>
          </p:nvSpPr>
          <p:spPr>
            <a:xfrm>
              <a:off x="1831562" y="66624"/>
              <a:ext cx="124599" cy="1262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24" h="21600" extrusionOk="0">
                  <a:moveTo>
                    <a:pt x="8825" y="0"/>
                  </a:moveTo>
                  <a:cubicBezTo>
                    <a:pt x="8111" y="0"/>
                    <a:pt x="7500" y="648"/>
                    <a:pt x="7216" y="1901"/>
                  </a:cubicBezTo>
                  <a:lnTo>
                    <a:pt x="7114" y="2221"/>
                  </a:lnTo>
                  <a:lnTo>
                    <a:pt x="7012" y="2642"/>
                  </a:lnTo>
                  <a:lnTo>
                    <a:pt x="6002" y="6653"/>
                  </a:lnTo>
                  <a:lnTo>
                    <a:pt x="2161" y="8133"/>
                  </a:lnTo>
                  <a:lnTo>
                    <a:pt x="1651" y="8239"/>
                  </a:lnTo>
                  <a:cubicBezTo>
                    <a:pt x="-369" y="9081"/>
                    <a:pt x="-573" y="10668"/>
                    <a:pt x="1248" y="11829"/>
                  </a:cubicBezTo>
                  <a:lnTo>
                    <a:pt x="1957" y="12250"/>
                  </a:lnTo>
                  <a:lnTo>
                    <a:pt x="5191" y="14466"/>
                  </a:lnTo>
                  <a:lnTo>
                    <a:pt x="5395" y="18584"/>
                  </a:lnTo>
                  <a:lnTo>
                    <a:pt x="5395" y="19324"/>
                  </a:lnTo>
                  <a:cubicBezTo>
                    <a:pt x="5457" y="20804"/>
                    <a:pt x="6055" y="21600"/>
                    <a:pt x="6902" y="21600"/>
                  </a:cubicBezTo>
                  <a:cubicBezTo>
                    <a:pt x="7380" y="21600"/>
                    <a:pt x="7943" y="21341"/>
                    <a:pt x="8532" y="20804"/>
                  </a:cubicBezTo>
                  <a:lnTo>
                    <a:pt x="8834" y="20591"/>
                  </a:lnTo>
                  <a:lnTo>
                    <a:pt x="9135" y="20277"/>
                  </a:lnTo>
                  <a:lnTo>
                    <a:pt x="12170" y="17742"/>
                  </a:lnTo>
                  <a:lnTo>
                    <a:pt x="16317" y="19009"/>
                  </a:lnTo>
                  <a:lnTo>
                    <a:pt x="16623" y="19116"/>
                  </a:lnTo>
                  <a:cubicBezTo>
                    <a:pt x="16995" y="19227"/>
                    <a:pt x="17332" y="19278"/>
                    <a:pt x="17633" y="19278"/>
                  </a:cubicBezTo>
                  <a:cubicBezTo>
                    <a:pt x="19042" y="19278"/>
                    <a:pt x="19614" y="18112"/>
                    <a:pt x="18949" y="16368"/>
                  </a:cubicBezTo>
                  <a:lnTo>
                    <a:pt x="17230" y="11829"/>
                  </a:lnTo>
                  <a:lnTo>
                    <a:pt x="19454" y="8448"/>
                  </a:lnTo>
                  <a:lnTo>
                    <a:pt x="19653" y="8133"/>
                  </a:lnTo>
                  <a:lnTo>
                    <a:pt x="19857" y="7814"/>
                  </a:lnTo>
                  <a:cubicBezTo>
                    <a:pt x="21027" y="5982"/>
                    <a:pt x="20318" y="4640"/>
                    <a:pt x="18364" y="4640"/>
                  </a:cubicBezTo>
                  <a:cubicBezTo>
                    <a:pt x="18289" y="4640"/>
                    <a:pt x="18213" y="4645"/>
                    <a:pt x="18138" y="4645"/>
                  </a:cubicBezTo>
                  <a:lnTo>
                    <a:pt x="17934" y="4751"/>
                  </a:lnTo>
                  <a:lnTo>
                    <a:pt x="13486" y="4964"/>
                  </a:lnTo>
                  <a:lnTo>
                    <a:pt x="11058" y="1689"/>
                  </a:lnTo>
                  <a:lnTo>
                    <a:pt x="10553" y="1161"/>
                  </a:lnTo>
                  <a:cubicBezTo>
                    <a:pt x="9981" y="384"/>
                    <a:pt x="9374" y="0"/>
                    <a:pt x="8825" y="0"/>
                  </a:cubicBezTo>
                  <a:close/>
                </a:path>
              </a:pathLst>
            </a:custGeom>
            <a:solidFill>
              <a:srgbClr val="FBCF6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580" name="Google Shape;237;p8"/>
            <p:cNvSpPr/>
            <p:nvPr/>
          </p:nvSpPr>
          <p:spPr>
            <a:xfrm>
              <a:off x="374552" y="384972"/>
              <a:ext cx="54277" cy="76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400" y="0"/>
                  </a:moveTo>
                  <a:lnTo>
                    <a:pt x="5400" y="4007"/>
                  </a:lnTo>
                  <a:cubicBezTo>
                    <a:pt x="5153" y="6274"/>
                    <a:pt x="3926" y="9235"/>
                    <a:pt x="2700" y="10800"/>
                  </a:cubicBezTo>
                  <a:lnTo>
                    <a:pt x="0" y="13586"/>
                  </a:lnTo>
                  <a:lnTo>
                    <a:pt x="4658" y="14632"/>
                  </a:lnTo>
                  <a:cubicBezTo>
                    <a:pt x="7121" y="15158"/>
                    <a:pt x="10553" y="16898"/>
                    <a:pt x="12758" y="18639"/>
                  </a:cubicBezTo>
                  <a:lnTo>
                    <a:pt x="16447" y="21600"/>
                  </a:lnTo>
                  <a:lnTo>
                    <a:pt x="16447" y="17593"/>
                  </a:lnTo>
                  <a:cubicBezTo>
                    <a:pt x="16447" y="15509"/>
                    <a:pt x="17674" y="12372"/>
                    <a:pt x="19147" y="10976"/>
                  </a:cubicBezTo>
                  <a:lnTo>
                    <a:pt x="21600" y="8190"/>
                  </a:lnTo>
                  <a:lnTo>
                    <a:pt x="17179" y="7144"/>
                  </a:lnTo>
                  <a:cubicBezTo>
                    <a:pt x="14726" y="6449"/>
                    <a:pt x="11047" y="4702"/>
                    <a:pt x="9079" y="3137"/>
                  </a:cubicBezTo>
                  <a:lnTo>
                    <a:pt x="5400" y="0"/>
                  </a:lnTo>
                  <a:close/>
                </a:path>
              </a:pathLst>
            </a:custGeom>
            <a:solidFill>
              <a:srgbClr val="FCF4D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581" name="Google Shape;238;p8"/>
            <p:cNvSpPr/>
            <p:nvPr/>
          </p:nvSpPr>
          <p:spPr>
            <a:xfrm>
              <a:off x="1673024" y="496313"/>
              <a:ext cx="47520" cy="672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2618" y="0"/>
                  </a:moveTo>
                  <a:lnTo>
                    <a:pt x="10100" y="3368"/>
                  </a:lnTo>
                  <a:cubicBezTo>
                    <a:pt x="8699" y="5148"/>
                    <a:pt x="5898" y="7327"/>
                    <a:pt x="3932" y="8317"/>
                  </a:cubicBezTo>
                  <a:lnTo>
                    <a:pt x="0" y="9906"/>
                  </a:lnTo>
                  <a:lnTo>
                    <a:pt x="3084" y="12085"/>
                  </a:lnTo>
                  <a:cubicBezTo>
                    <a:pt x="5050" y="13274"/>
                    <a:pt x="7016" y="15853"/>
                    <a:pt x="7851" y="17832"/>
                  </a:cubicBezTo>
                  <a:lnTo>
                    <a:pt x="8982" y="21600"/>
                  </a:lnTo>
                  <a:lnTo>
                    <a:pt x="11500" y="18232"/>
                  </a:lnTo>
                  <a:cubicBezTo>
                    <a:pt x="12901" y="16443"/>
                    <a:pt x="15702" y="14064"/>
                    <a:pt x="17951" y="13274"/>
                  </a:cubicBezTo>
                  <a:lnTo>
                    <a:pt x="21600" y="11686"/>
                  </a:lnTo>
                  <a:lnTo>
                    <a:pt x="18516" y="9506"/>
                  </a:lnTo>
                  <a:cubicBezTo>
                    <a:pt x="16833" y="8317"/>
                    <a:pt x="14584" y="5548"/>
                    <a:pt x="14031" y="3568"/>
                  </a:cubicBezTo>
                  <a:lnTo>
                    <a:pt x="12618" y="0"/>
                  </a:lnTo>
                  <a:close/>
                </a:path>
              </a:pathLst>
            </a:custGeom>
            <a:solidFill>
              <a:srgbClr val="FCF4D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582" name="Google Shape;239;p8"/>
            <p:cNvSpPr/>
            <p:nvPr/>
          </p:nvSpPr>
          <p:spPr>
            <a:xfrm>
              <a:off x="2462100" y="1084337"/>
              <a:ext cx="124599" cy="1262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24" h="21600" extrusionOk="0">
                  <a:moveTo>
                    <a:pt x="8825" y="0"/>
                  </a:moveTo>
                  <a:cubicBezTo>
                    <a:pt x="8111" y="0"/>
                    <a:pt x="7500" y="648"/>
                    <a:pt x="7216" y="1901"/>
                  </a:cubicBezTo>
                  <a:lnTo>
                    <a:pt x="7114" y="2221"/>
                  </a:lnTo>
                  <a:lnTo>
                    <a:pt x="7012" y="2642"/>
                  </a:lnTo>
                  <a:lnTo>
                    <a:pt x="6002" y="6653"/>
                  </a:lnTo>
                  <a:lnTo>
                    <a:pt x="2161" y="8133"/>
                  </a:lnTo>
                  <a:lnTo>
                    <a:pt x="1651" y="8239"/>
                  </a:lnTo>
                  <a:cubicBezTo>
                    <a:pt x="-369" y="9081"/>
                    <a:pt x="-573" y="10668"/>
                    <a:pt x="1248" y="11829"/>
                  </a:cubicBezTo>
                  <a:lnTo>
                    <a:pt x="1957" y="12250"/>
                  </a:lnTo>
                  <a:lnTo>
                    <a:pt x="5191" y="14466"/>
                  </a:lnTo>
                  <a:lnTo>
                    <a:pt x="5395" y="18584"/>
                  </a:lnTo>
                  <a:lnTo>
                    <a:pt x="5395" y="19324"/>
                  </a:lnTo>
                  <a:cubicBezTo>
                    <a:pt x="5457" y="20804"/>
                    <a:pt x="6055" y="21600"/>
                    <a:pt x="6902" y="21600"/>
                  </a:cubicBezTo>
                  <a:cubicBezTo>
                    <a:pt x="7380" y="21600"/>
                    <a:pt x="7943" y="21341"/>
                    <a:pt x="8532" y="20804"/>
                  </a:cubicBezTo>
                  <a:lnTo>
                    <a:pt x="8834" y="20591"/>
                  </a:lnTo>
                  <a:lnTo>
                    <a:pt x="9135" y="20277"/>
                  </a:lnTo>
                  <a:lnTo>
                    <a:pt x="12170" y="17742"/>
                  </a:lnTo>
                  <a:lnTo>
                    <a:pt x="16317" y="19009"/>
                  </a:lnTo>
                  <a:lnTo>
                    <a:pt x="16623" y="19116"/>
                  </a:lnTo>
                  <a:cubicBezTo>
                    <a:pt x="16995" y="19227"/>
                    <a:pt x="17332" y="19278"/>
                    <a:pt x="17633" y="19278"/>
                  </a:cubicBezTo>
                  <a:cubicBezTo>
                    <a:pt x="19042" y="19278"/>
                    <a:pt x="19614" y="18112"/>
                    <a:pt x="18949" y="16368"/>
                  </a:cubicBezTo>
                  <a:lnTo>
                    <a:pt x="17230" y="11829"/>
                  </a:lnTo>
                  <a:lnTo>
                    <a:pt x="19454" y="8448"/>
                  </a:lnTo>
                  <a:lnTo>
                    <a:pt x="19653" y="8133"/>
                  </a:lnTo>
                  <a:lnTo>
                    <a:pt x="19857" y="7814"/>
                  </a:lnTo>
                  <a:cubicBezTo>
                    <a:pt x="21027" y="5982"/>
                    <a:pt x="20318" y="4640"/>
                    <a:pt x="18364" y="4640"/>
                  </a:cubicBezTo>
                  <a:cubicBezTo>
                    <a:pt x="18289" y="4640"/>
                    <a:pt x="18213" y="4645"/>
                    <a:pt x="18138" y="4645"/>
                  </a:cubicBezTo>
                  <a:lnTo>
                    <a:pt x="17934" y="4751"/>
                  </a:lnTo>
                  <a:lnTo>
                    <a:pt x="13486" y="4964"/>
                  </a:lnTo>
                  <a:lnTo>
                    <a:pt x="11058" y="1689"/>
                  </a:lnTo>
                  <a:lnTo>
                    <a:pt x="10553" y="1161"/>
                  </a:lnTo>
                  <a:cubicBezTo>
                    <a:pt x="9981" y="384"/>
                    <a:pt x="9374" y="0"/>
                    <a:pt x="8825" y="0"/>
                  </a:cubicBezTo>
                  <a:close/>
                </a:path>
              </a:pathLst>
            </a:custGeom>
            <a:solidFill>
              <a:srgbClr val="FBCF6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grpSp>
          <p:nvGrpSpPr>
            <p:cNvPr id="589" name="Google Shape;240;p8"/>
            <p:cNvGrpSpPr/>
            <p:nvPr/>
          </p:nvGrpSpPr>
          <p:grpSpPr>
            <a:xfrm>
              <a:off x="0" y="31146"/>
              <a:ext cx="194086" cy="303425"/>
              <a:chOff x="0" y="0"/>
              <a:chExt cx="194085" cy="303423"/>
            </a:xfrm>
          </p:grpSpPr>
          <p:sp>
            <p:nvSpPr>
              <p:cNvPr id="583" name="Google Shape;241;p8"/>
              <p:cNvSpPr/>
              <p:nvPr/>
            </p:nvSpPr>
            <p:spPr>
              <a:xfrm rot="3959736">
                <a:off x="49476" y="226323"/>
                <a:ext cx="57793" cy="6541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21" h="21600" extrusionOk="0">
                    <a:moveTo>
                      <a:pt x="7589" y="0"/>
                    </a:moveTo>
                    <a:cubicBezTo>
                      <a:pt x="7126" y="0"/>
                      <a:pt x="6663" y="205"/>
                      <a:pt x="6210" y="205"/>
                    </a:cubicBezTo>
                    <a:cubicBezTo>
                      <a:pt x="5063" y="411"/>
                      <a:pt x="3684" y="821"/>
                      <a:pt x="2989" y="1633"/>
                    </a:cubicBezTo>
                    <a:cubicBezTo>
                      <a:pt x="2536" y="2044"/>
                      <a:pt x="2305" y="2651"/>
                      <a:pt x="2073" y="3061"/>
                    </a:cubicBezTo>
                    <a:cubicBezTo>
                      <a:pt x="1610" y="3472"/>
                      <a:pt x="1379" y="3874"/>
                      <a:pt x="1158" y="4079"/>
                    </a:cubicBezTo>
                    <a:cubicBezTo>
                      <a:pt x="463" y="5302"/>
                      <a:pt x="0" y="6730"/>
                      <a:pt x="0" y="8560"/>
                    </a:cubicBezTo>
                    <a:cubicBezTo>
                      <a:pt x="232" y="9372"/>
                      <a:pt x="463" y="10398"/>
                      <a:pt x="463" y="11005"/>
                    </a:cubicBezTo>
                    <a:cubicBezTo>
                      <a:pt x="695" y="11621"/>
                      <a:pt x="926" y="12228"/>
                      <a:pt x="1158" y="12835"/>
                    </a:cubicBezTo>
                    <a:cubicBezTo>
                      <a:pt x="1842" y="14263"/>
                      <a:pt x="2758" y="15486"/>
                      <a:pt x="3684" y="16709"/>
                    </a:cubicBezTo>
                    <a:cubicBezTo>
                      <a:pt x="4368" y="17325"/>
                      <a:pt x="5063" y="17932"/>
                      <a:pt x="5747" y="18547"/>
                    </a:cubicBezTo>
                    <a:cubicBezTo>
                      <a:pt x="6210" y="19154"/>
                      <a:pt x="6895" y="19565"/>
                      <a:pt x="7358" y="19967"/>
                    </a:cubicBezTo>
                    <a:cubicBezTo>
                      <a:pt x="7821" y="20172"/>
                      <a:pt x="8042" y="20377"/>
                      <a:pt x="8505" y="20582"/>
                    </a:cubicBezTo>
                    <a:cubicBezTo>
                      <a:pt x="9190" y="20984"/>
                      <a:pt x="10116" y="21189"/>
                      <a:pt x="11032" y="21395"/>
                    </a:cubicBezTo>
                    <a:cubicBezTo>
                      <a:pt x="11726" y="21600"/>
                      <a:pt x="12179" y="21600"/>
                      <a:pt x="12873" y="21600"/>
                    </a:cubicBezTo>
                    <a:lnTo>
                      <a:pt x="14474" y="21600"/>
                    </a:lnTo>
                    <a:cubicBezTo>
                      <a:pt x="14937" y="21600"/>
                      <a:pt x="15400" y="21395"/>
                      <a:pt x="16084" y="21189"/>
                    </a:cubicBezTo>
                    <a:cubicBezTo>
                      <a:pt x="16316" y="21189"/>
                      <a:pt x="16779" y="21189"/>
                      <a:pt x="17010" y="20984"/>
                    </a:cubicBezTo>
                    <a:cubicBezTo>
                      <a:pt x="17926" y="20582"/>
                      <a:pt x="18389" y="20172"/>
                      <a:pt x="18842" y="19770"/>
                    </a:cubicBezTo>
                    <a:cubicBezTo>
                      <a:pt x="20221" y="18547"/>
                      <a:pt x="20916" y="17119"/>
                      <a:pt x="21137" y="15691"/>
                    </a:cubicBezTo>
                    <a:cubicBezTo>
                      <a:pt x="21600" y="14468"/>
                      <a:pt x="21600" y="13040"/>
                      <a:pt x="21368" y="11621"/>
                    </a:cubicBezTo>
                    <a:cubicBezTo>
                      <a:pt x="20916" y="10398"/>
                      <a:pt x="20453" y="9176"/>
                      <a:pt x="19537" y="7747"/>
                    </a:cubicBezTo>
                    <a:cubicBezTo>
                      <a:pt x="19074" y="6935"/>
                      <a:pt x="18611" y="6319"/>
                      <a:pt x="18158" y="5909"/>
                    </a:cubicBezTo>
                    <a:cubicBezTo>
                      <a:pt x="17695" y="5097"/>
                      <a:pt x="17010" y="4284"/>
                      <a:pt x="16084" y="3668"/>
                    </a:cubicBezTo>
                    <a:cubicBezTo>
                      <a:pt x="14705" y="2249"/>
                      <a:pt x="12873" y="1223"/>
                      <a:pt x="10800" y="616"/>
                    </a:cubicBezTo>
                    <a:cubicBezTo>
                      <a:pt x="9884" y="411"/>
                      <a:pt x="8737" y="0"/>
                      <a:pt x="7589" y="0"/>
                    </a:cubicBezTo>
                    <a:close/>
                  </a:path>
                </a:pathLst>
              </a:custGeom>
              <a:solidFill>
                <a:srgbClr val="FCFCF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  <a:endParaRPr/>
              </a:p>
            </p:txBody>
          </p:sp>
          <p:sp>
            <p:nvSpPr>
              <p:cNvPr id="584" name="Google Shape;242;p8"/>
              <p:cNvSpPr/>
              <p:nvPr/>
            </p:nvSpPr>
            <p:spPr>
              <a:xfrm rot="3959736">
                <a:off x="16566" y="17371"/>
                <a:ext cx="49762" cy="505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53" h="21600" extrusionOk="0">
                    <a:moveTo>
                      <a:pt x="10342" y="0"/>
                    </a:moveTo>
                    <a:cubicBezTo>
                      <a:pt x="9546" y="0"/>
                      <a:pt x="8495" y="266"/>
                      <a:pt x="7699" y="520"/>
                    </a:cubicBezTo>
                    <a:cubicBezTo>
                      <a:pt x="7179" y="520"/>
                      <a:pt x="6382" y="785"/>
                      <a:pt x="5597" y="1316"/>
                    </a:cubicBezTo>
                    <a:cubicBezTo>
                      <a:pt x="5332" y="1582"/>
                      <a:pt x="5066" y="1582"/>
                      <a:pt x="5066" y="1847"/>
                    </a:cubicBezTo>
                    <a:cubicBezTo>
                      <a:pt x="4801" y="2101"/>
                      <a:pt x="4547" y="2367"/>
                      <a:pt x="4281" y="2367"/>
                    </a:cubicBezTo>
                    <a:cubicBezTo>
                      <a:pt x="4016" y="2632"/>
                      <a:pt x="4016" y="2632"/>
                      <a:pt x="3750" y="2898"/>
                    </a:cubicBezTo>
                    <a:cubicBezTo>
                      <a:pt x="2965" y="3429"/>
                      <a:pt x="2434" y="3948"/>
                      <a:pt x="2169" y="4745"/>
                    </a:cubicBezTo>
                    <a:cubicBezTo>
                      <a:pt x="1118" y="5530"/>
                      <a:pt x="587" y="6846"/>
                      <a:pt x="322" y="7908"/>
                    </a:cubicBezTo>
                    <a:cubicBezTo>
                      <a:pt x="68" y="8693"/>
                      <a:pt x="68" y="9478"/>
                      <a:pt x="68" y="10275"/>
                    </a:cubicBezTo>
                    <a:cubicBezTo>
                      <a:pt x="68" y="11591"/>
                      <a:pt x="-198" y="12907"/>
                      <a:pt x="322" y="14223"/>
                    </a:cubicBezTo>
                    <a:cubicBezTo>
                      <a:pt x="1118" y="16336"/>
                      <a:pt x="2434" y="18183"/>
                      <a:pt x="4281" y="19764"/>
                    </a:cubicBezTo>
                    <a:cubicBezTo>
                      <a:pt x="5332" y="20284"/>
                      <a:pt x="6648" y="21080"/>
                      <a:pt x="7964" y="21346"/>
                    </a:cubicBezTo>
                    <a:cubicBezTo>
                      <a:pt x="9280" y="21600"/>
                      <a:pt x="10342" y="21600"/>
                      <a:pt x="11393" y="21600"/>
                    </a:cubicBezTo>
                    <a:cubicBezTo>
                      <a:pt x="11924" y="21600"/>
                      <a:pt x="12443" y="21346"/>
                      <a:pt x="12974" y="21346"/>
                    </a:cubicBezTo>
                    <a:cubicBezTo>
                      <a:pt x="13759" y="21080"/>
                      <a:pt x="14291" y="21080"/>
                      <a:pt x="14556" y="20815"/>
                    </a:cubicBezTo>
                    <a:cubicBezTo>
                      <a:pt x="16138" y="20284"/>
                      <a:pt x="17719" y="19764"/>
                      <a:pt x="18770" y="18448"/>
                    </a:cubicBezTo>
                    <a:cubicBezTo>
                      <a:pt x="19035" y="18183"/>
                      <a:pt x="19301" y="17652"/>
                      <a:pt x="19820" y="17121"/>
                    </a:cubicBezTo>
                    <a:cubicBezTo>
                      <a:pt x="20086" y="16336"/>
                      <a:pt x="20351" y="15805"/>
                      <a:pt x="20617" y="15020"/>
                    </a:cubicBezTo>
                    <a:cubicBezTo>
                      <a:pt x="20882" y="14223"/>
                      <a:pt x="20882" y="13703"/>
                      <a:pt x="21148" y="13438"/>
                    </a:cubicBezTo>
                    <a:cubicBezTo>
                      <a:pt x="21402" y="12387"/>
                      <a:pt x="21148" y="11325"/>
                      <a:pt x="20882" y="10275"/>
                    </a:cubicBezTo>
                    <a:cubicBezTo>
                      <a:pt x="20617" y="8959"/>
                      <a:pt x="20086" y="8162"/>
                      <a:pt x="19566" y="7111"/>
                    </a:cubicBezTo>
                    <a:cubicBezTo>
                      <a:pt x="19035" y="6326"/>
                      <a:pt x="18239" y="5530"/>
                      <a:pt x="17454" y="4745"/>
                    </a:cubicBezTo>
                    <a:cubicBezTo>
                      <a:pt x="16923" y="4214"/>
                      <a:pt x="16403" y="3948"/>
                      <a:pt x="15607" y="3429"/>
                    </a:cubicBezTo>
                    <a:cubicBezTo>
                      <a:pt x="15607" y="3163"/>
                      <a:pt x="15607" y="2898"/>
                      <a:pt x="15341" y="2632"/>
                    </a:cubicBezTo>
                    <a:cubicBezTo>
                      <a:pt x="14822" y="1847"/>
                      <a:pt x="14556" y="1582"/>
                      <a:pt x="14025" y="1316"/>
                    </a:cubicBezTo>
                    <a:cubicBezTo>
                      <a:pt x="13240" y="520"/>
                      <a:pt x="12178" y="266"/>
                      <a:pt x="11127" y="0"/>
                    </a:cubicBezTo>
                    <a:close/>
                  </a:path>
                </a:pathLst>
              </a:custGeom>
              <a:solidFill>
                <a:srgbClr val="FCFCF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  <a:endParaRPr/>
              </a:p>
            </p:txBody>
          </p:sp>
          <p:sp>
            <p:nvSpPr>
              <p:cNvPr id="585" name="Google Shape;243;p8"/>
              <p:cNvSpPr/>
              <p:nvPr/>
            </p:nvSpPr>
            <p:spPr>
              <a:xfrm rot="3959736">
                <a:off x="148160" y="15441"/>
                <a:ext cx="39465" cy="308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8433" y="0"/>
                    </a:moveTo>
                    <a:cubicBezTo>
                      <a:pt x="7427" y="0"/>
                      <a:pt x="6066" y="0"/>
                      <a:pt x="4719" y="871"/>
                    </a:cubicBezTo>
                    <a:cubicBezTo>
                      <a:pt x="4054" y="1306"/>
                      <a:pt x="3373" y="1723"/>
                      <a:pt x="2693" y="2594"/>
                    </a:cubicBezTo>
                    <a:cubicBezTo>
                      <a:pt x="2027" y="3029"/>
                      <a:pt x="1687" y="3881"/>
                      <a:pt x="1006" y="5187"/>
                    </a:cubicBezTo>
                    <a:lnTo>
                      <a:pt x="666" y="6058"/>
                    </a:lnTo>
                    <a:cubicBezTo>
                      <a:pt x="325" y="6910"/>
                      <a:pt x="325" y="7781"/>
                      <a:pt x="0" y="8651"/>
                    </a:cubicBezTo>
                    <a:cubicBezTo>
                      <a:pt x="0" y="9068"/>
                      <a:pt x="0" y="9939"/>
                      <a:pt x="0" y="11245"/>
                    </a:cubicBezTo>
                    <a:cubicBezTo>
                      <a:pt x="325" y="13819"/>
                      <a:pt x="1687" y="16413"/>
                      <a:pt x="2693" y="17719"/>
                    </a:cubicBezTo>
                    <a:cubicBezTo>
                      <a:pt x="4054" y="19006"/>
                      <a:pt x="5400" y="20313"/>
                      <a:pt x="7087" y="21165"/>
                    </a:cubicBezTo>
                    <a:cubicBezTo>
                      <a:pt x="8093" y="21600"/>
                      <a:pt x="9113" y="21600"/>
                      <a:pt x="10460" y="21600"/>
                    </a:cubicBezTo>
                    <a:lnTo>
                      <a:pt x="11481" y="21600"/>
                    </a:lnTo>
                    <a:cubicBezTo>
                      <a:pt x="12146" y="21600"/>
                      <a:pt x="13167" y="21165"/>
                      <a:pt x="14173" y="20748"/>
                    </a:cubicBezTo>
                    <a:cubicBezTo>
                      <a:pt x="14854" y="20748"/>
                      <a:pt x="15534" y="20313"/>
                      <a:pt x="16540" y="19877"/>
                    </a:cubicBezTo>
                    <a:cubicBezTo>
                      <a:pt x="17561" y="19006"/>
                      <a:pt x="18567" y="18155"/>
                      <a:pt x="19248" y="17284"/>
                    </a:cubicBezTo>
                    <a:cubicBezTo>
                      <a:pt x="19913" y="16413"/>
                      <a:pt x="20594" y="15126"/>
                      <a:pt x="21275" y="13819"/>
                    </a:cubicBezTo>
                    <a:cubicBezTo>
                      <a:pt x="21600" y="12968"/>
                      <a:pt x="21600" y="11661"/>
                      <a:pt x="21600" y="11245"/>
                    </a:cubicBezTo>
                    <a:cubicBezTo>
                      <a:pt x="21600" y="10809"/>
                      <a:pt x="21600" y="9939"/>
                      <a:pt x="21275" y="9503"/>
                    </a:cubicBezTo>
                    <a:cubicBezTo>
                      <a:pt x="21275" y="8651"/>
                      <a:pt x="20934" y="8216"/>
                      <a:pt x="20594" y="7781"/>
                    </a:cubicBezTo>
                    <a:cubicBezTo>
                      <a:pt x="18907" y="3464"/>
                      <a:pt x="15194" y="871"/>
                      <a:pt x="9794" y="0"/>
                    </a:cubicBezTo>
                    <a:close/>
                  </a:path>
                </a:pathLst>
              </a:custGeom>
              <a:solidFill>
                <a:srgbClr val="FCFCF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  <a:endParaRPr/>
              </a:p>
            </p:txBody>
          </p:sp>
          <p:sp>
            <p:nvSpPr>
              <p:cNvPr id="586" name="Google Shape;244;p8"/>
              <p:cNvSpPr/>
              <p:nvPr/>
            </p:nvSpPr>
            <p:spPr>
              <a:xfrm rot="3959736">
                <a:off x="9693" y="13029"/>
                <a:ext cx="60102" cy="602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70" h="21600" extrusionOk="0">
                    <a:moveTo>
                      <a:pt x="11239" y="3314"/>
                    </a:moveTo>
                    <a:cubicBezTo>
                      <a:pt x="11906" y="3314"/>
                      <a:pt x="12562" y="3537"/>
                      <a:pt x="13228" y="3537"/>
                    </a:cubicBezTo>
                    <a:cubicBezTo>
                      <a:pt x="13663" y="3983"/>
                      <a:pt x="14329" y="4196"/>
                      <a:pt x="14986" y="4419"/>
                    </a:cubicBezTo>
                    <a:cubicBezTo>
                      <a:pt x="15430" y="4865"/>
                      <a:pt x="15874" y="5301"/>
                      <a:pt x="16531" y="5746"/>
                    </a:cubicBezTo>
                    <a:cubicBezTo>
                      <a:pt x="16975" y="6415"/>
                      <a:pt x="17187" y="6851"/>
                      <a:pt x="17631" y="7520"/>
                    </a:cubicBezTo>
                    <a:cubicBezTo>
                      <a:pt x="17854" y="7956"/>
                      <a:pt x="18076" y="8624"/>
                      <a:pt x="18076" y="9061"/>
                    </a:cubicBezTo>
                    <a:cubicBezTo>
                      <a:pt x="18298" y="9952"/>
                      <a:pt x="18298" y="10611"/>
                      <a:pt x="18298" y="11280"/>
                    </a:cubicBezTo>
                    <a:cubicBezTo>
                      <a:pt x="18298" y="11939"/>
                      <a:pt x="18076" y="12607"/>
                      <a:pt x="17854" y="13266"/>
                    </a:cubicBezTo>
                    <a:cubicBezTo>
                      <a:pt x="17631" y="13935"/>
                      <a:pt x="17409" y="14371"/>
                      <a:pt x="16975" y="15040"/>
                    </a:cubicBezTo>
                    <a:cubicBezTo>
                      <a:pt x="16753" y="15699"/>
                      <a:pt x="16309" y="16144"/>
                      <a:pt x="15652" y="16590"/>
                    </a:cubicBezTo>
                    <a:cubicBezTo>
                      <a:pt x="15208" y="17026"/>
                      <a:pt x="14551" y="17472"/>
                      <a:pt x="14107" y="17695"/>
                    </a:cubicBezTo>
                    <a:cubicBezTo>
                      <a:pt x="13441" y="17908"/>
                      <a:pt x="12784" y="18131"/>
                      <a:pt x="12118" y="18354"/>
                    </a:cubicBezTo>
                    <a:lnTo>
                      <a:pt x="10139" y="18354"/>
                    </a:lnTo>
                    <a:cubicBezTo>
                      <a:pt x="9482" y="18354"/>
                      <a:pt x="9038" y="18354"/>
                      <a:pt x="8372" y="18131"/>
                    </a:cubicBezTo>
                    <a:cubicBezTo>
                      <a:pt x="7715" y="17908"/>
                      <a:pt x="7058" y="17472"/>
                      <a:pt x="6614" y="17249"/>
                    </a:cubicBezTo>
                    <a:cubicBezTo>
                      <a:pt x="5948" y="16803"/>
                      <a:pt x="5513" y="16367"/>
                      <a:pt x="5069" y="15921"/>
                    </a:cubicBezTo>
                    <a:cubicBezTo>
                      <a:pt x="5069" y="15921"/>
                      <a:pt x="5069" y="15921"/>
                      <a:pt x="5069" y="15699"/>
                    </a:cubicBezTo>
                    <a:lnTo>
                      <a:pt x="4847" y="15699"/>
                    </a:lnTo>
                    <a:cubicBezTo>
                      <a:pt x="4625" y="15262"/>
                      <a:pt x="4191" y="14817"/>
                      <a:pt x="3969" y="14148"/>
                    </a:cubicBezTo>
                    <a:cubicBezTo>
                      <a:pt x="3746" y="13935"/>
                      <a:pt x="3746" y="13935"/>
                      <a:pt x="3746" y="13935"/>
                    </a:cubicBezTo>
                    <a:cubicBezTo>
                      <a:pt x="3524" y="13489"/>
                      <a:pt x="3524" y="12830"/>
                      <a:pt x="3302" y="12384"/>
                    </a:cubicBezTo>
                    <a:cubicBezTo>
                      <a:pt x="3302" y="12384"/>
                      <a:pt x="3302" y="12162"/>
                      <a:pt x="3302" y="12162"/>
                    </a:cubicBezTo>
                    <a:cubicBezTo>
                      <a:pt x="3302" y="12162"/>
                      <a:pt x="3302" y="11939"/>
                      <a:pt x="3302" y="11939"/>
                    </a:cubicBezTo>
                    <a:cubicBezTo>
                      <a:pt x="3302" y="11716"/>
                      <a:pt x="3090" y="11280"/>
                      <a:pt x="3090" y="11057"/>
                    </a:cubicBezTo>
                    <a:cubicBezTo>
                      <a:pt x="3090" y="11057"/>
                      <a:pt x="3090" y="10834"/>
                      <a:pt x="3090" y="10834"/>
                    </a:cubicBezTo>
                    <a:cubicBezTo>
                      <a:pt x="3090" y="10611"/>
                      <a:pt x="3090" y="10611"/>
                      <a:pt x="3090" y="10388"/>
                    </a:cubicBezTo>
                    <a:cubicBezTo>
                      <a:pt x="3302" y="9729"/>
                      <a:pt x="3302" y="9061"/>
                      <a:pt x="3524" y="8624"/>
                    </a:cubicBezTo>
                    <a:cubicBezTo>
                      <a:pt x="3746" y="7956"/>
                      <a:pt x="3969" y="7297"/>
                      <a:pt x="4413" y="6628"/>
                    </a:cubicBezTo>
                    <a:cubicBezTo>
                      <a:pt x="4847" y="6192"/>
                      <a:pt x="5069" y="5746"/>
                      <a:pt x="5513" y="5301"/>
                    </a:cubicBezTo>
                    <a:cubicBezTo>
                      <a:pt x="6170" y="4865"/>
                      <a:pt x="6836" y="4419"/>
                      <a:pt x="7271" y="3983"/>
                    </a:cubicBezTo>
                    <a:cubicBezTo>
                      <a:pt x="7937" y="3760"/>
                      <a:pt x="8594" y="3537"/>
                      <a:pt x="9260" y="3314"/>
                    </a:cubicBezTo>
                    <a:close/>
                    <a:moveTo>
                      <a:pt x="10583" y="0"/>
                    </a:moveTo>
                    <a:cubicBezTo>
                      <a:pt x="10361" y="0"/>
                      <a:pt x="10139" y="0"/>
                      <a:pt x="10139" y="213"/>
                    </a:cubicBezTo>
                    <a:cubicBezTo>
                      <a:pt x="9260" y="213"/>
                      <a:pt x="8372" y="436"/>
                      <a:pt x="7493" y="659"/>
                    </a:cubicBezTo>
                    <a:cubicBezTo>
                      <a:pt x="6614" y="882"/>
                      <a:pt x="5736" y="1328"/>
                      <a:pt x="5069" y="1764"/>
                    </a:cubicBezTo>
                    <a:cubicBezTo>
                      <a:pt x="4191" y="2209"/>
                      <a:pt x="3746" y="2868"/>
                      <a:pt x="3090" y="3314"/>
                    </a:cubicBezTo>
                    <a:cubicBezTo>
                      <a:pt x="2424" y="3983"/>
                      <a:pt x="1989" y="4642"/>
                      <a:pt x="1545" y="5524"/>
                    </a:cubicBezTo>
                    <a:cubicBezTo>
                      <a:pt x="879" y="6192"/>
                      <a:pt x="666" y="7074"/>
                      <a:pt x="444" y="7956"/>
                    </a:cubicBezTo>
                    <a:cubicBezTo>
                      <a:pt x="444" y="8179"/>
                      <a:pt x="222" y="8402"/>
                      <a:pt x="222" y="8402"/>
                    </a:cubicBezTo>
                    <a:cubicBezTo>
                      <a:pt x="222" y="9061"/>
                      <a:pt x="0" y="9729"/>
                      <a:pt x="0" y="10175"/>
                    </a:cubicBezTo>
                    <a:cubicBezTo>
                      <a:pt x="0" y="10834"/>
                      <a:pt x="0" y="11280"/>
                      <a:pt x="0" y="11716"/>
                    </a:cubicBezTo>
                    <a:cubicBezTo>
                      <a:pt x="0" y="11939"/>
                      <a:pt x="0" y="11939"/>
                      <a:pt x="0" y="11939"/>
                    </a:cubicBezTo>
                    <a:cubicBezTo>
                      <a:pt x="0" y="12384"/>
                      <a:pt x="222" y="12830"/>
                      <a:pt x="222" y="13266"/>
                    </a:cubicBezTo>
                    <a:cubicBezTo>
                      <a:pt x="444" y="13712"/>
                      <a:pt x="666" y="14371"/>
                      <a:pt x="879" y="15040"/>
                    </a:cubicBezTo>
                    <a:cubicBezTo>
                      <a:pt x="1101" y="15699"/>
                      <a:pt x="1545" y="16590"/>
                      <a:pt x="1989" y="17249"/>
                    </a:cubicBezTo>
                    <a:cubicBezTo>
                      <a:pt x="2202" y="17472"/>
                      <a:pt x="2424" y="17695"/>
                      <a:pt x="2646" y="17908"/>
                    </a:cubicBezTo>
                    <a:cubicBezTo>
                      <a:pt x="2868" y="18131"/>
                      <a:pt x="2868" y="18131"/>
                      <a:pt x="2868" y="18354"/>
                    </a:cubicBezTo>
                    <a:cubicBezTo>
                      <a:pt x="3090" y="18577"/>
                      <a:pt x="3302" y="18799"/>
                      <a:pt x="3746" y="19022"/>
                    </a:cubicBezTo>
                    <a:lnTo>
                      <a:pt x="3969" y="19022"/>
                    </a:lnTo>
                    <a:cubicBezTo>
                      <a:pt x="4847" y="20127"/>
                      <a:pt x="6170" y="20786"/>
                      <a:pt x="7493" y="21232"/>
                    </a:cubicBezTo>
                    <a:cubicBezTo>
                      <a:pt x="8526" y="21493"/>
                      <a:pt x="9559" y="21600"/>
                      <a:pt x="10592" y="21600"/>
                    </a:cubicBezTo>
                    <a:cubicBezTo>
                      <a:pt x="11326" y="21600"/>
                      <a:pt x="12050" y="21542"/>
                      <a:pt x="12784" y="21455"/>
                    </a:cubicBezTo>
                    <a:cubicBezTo>
                      <a:pt x="14764" y="21009"/>
                      <a:pt x="16531" y="20127"/>
                      <a:pt x="17854" y="18799"/>
                    </a:cubicBezTo>
                    <a:cubicBezTo>
                      <a:pt x="19398" y="17472"/>
                      <a:pt x="20499" y="15921"/>
                      <a:pt x="20943" y="14148"/>
                    </a:cubicBezTo>
                    <a:cubicBezTo>
                      <a:pt x="21156" y="13266"/>
                      <a:pt x="21378" y="12607"/>
                      <a:pt x="21378" y="11716"/>
                    </a:cubicBezTo>
                    <a:cubicBezTo>
                      <a:pt x="21600" y="10834"/>
                      <a:pt x="21378" y="9729"/>
                      <a:pt x="21156" y="8624"/>
                    </a:cubicBezTo>
                    <a:cubicBezTo>
                      <a:pt x="20943" y="7074"/>
                      <a:pt x="20277" y="5524"/>
                      <a:pt x="19176" y="4196"/>
                    </a:cubicBezTo>
                    <a:cubicBezTo>
                      <a:pt x="18076" y="2868"/>
                      <a:pt x="16753" y="1764"/>
                      <a:pt x="15208" y="1105"/>
                    </a:cubicBezTo>
                    <a:cubicBezTo>
                      <a:pt x="13663" y="436"/>
                      <a:pt x="12118" y="0"/>
                      <a:pt x="10583" y="0"/>
                    </a:cubicBezTo>
                    <a:close/>
                  </a:path>
                </a:pathLst>
              </a:custGeom>
              <a:solidFill>
                <a:srgbClr val="FCFCF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  <a:endParaRPr/>
              </a:p>
            </p:txBody>
          </p:sp>
          <p:sp>
            <p:nvSpPr>
              <p:cNvPr id="587" name="Google Shape;245;p8"/>
              <p:cNvSpPr/>
              <p:nvPr/>
            </p:nvSpPr>
            <p:spPr>
              <a:xfrm rot="3959736">
                <a:off x="141904" y="10314"/>
                <a:ext cx="48384" cy="3973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33" h="21600" extrusionOk="0">
                    <a:moveTo>
                      <a:pt x="10765" y="4687"/>
                    </a:moveTo>
                    <a:cubicBezTo>
                      <a:pt x="11591" y="5025"/>
                      <a:pt x="12130" y="5025"/>
                      <a:pt x="12956" y="5363"/>
                    </a:cubicBezTo>
                    <a:cubicBezTo>
                      <a:pt x="13770" y="5701"/>
                      <a:pt x="14321" y="6039"/>
                      <a:pt x="15147" y="6377"/>
                    </a:cubicBezTo>
                    <a:cubicBezTo>
                      <a:pt x="15686" y="7038"/>
                      <a:pt x="15961" y="7376"/>
                      <a:pt x="16512" y="8052"/>
                    </a:cubicBezTo>
                    <a:cubicBezTo>
                      <a:pt x="16787" y="8390"/>
                      <a:pt x="17051" y="8713"/>
                      <a:pt x="17326" y="9389"/>
                    </a:cubicBezTo>
                    <a:cubicBezTo>
                      <a:pt x="17326" y="9727"/>
                      <a:pt x="17602" y="10065"/>
                      <a:pt x="17602" y="10727"/>
                    </a:cubicBezTo>
                    <a:cubicBezTo>
                      <a:pt x="17602" y="11064"/>
                      <a:pt x="17602" y="11740"/>
                      <a:pt x="17602" y="12402"/>
                    </a:cubicBezTo>
                    <a:cubicBezTo>
                      <a:pt x="17326" y="13078"/>
                      <a:pt x="17051" y="13416"/>
                      <a:pt x="17051" y="13753"/>
                    </a:cubicBezTo>
                    <a:cubicBezTo>
                      <a:pt x="16787" y="14091"/>
                      <a:pt x="16512" y="14415"/>
                      <a:pt x="16237" y="14753"/>
                    </a:cubicBezTo>
                    <a:cubicBezTo>
                      <a:pt x="15686" y="15091"/>
                      <a:pt x="15410" y="15429"/>
                      <a:pt x="14872" y="15767"/>
                    </a:cubicBezTo>
                    <a:cubicBezTo>
                      <a:pt x="14321" y="16104"/>
                      <a:pt x="13770" y="16428"/>
                      <a:pt x="12956" y="16766"/>
                    </a:cubicBezTo>
                    <a:lnTo>
                      <a:pt x="10765" y="16766"/>
                    </a:lnTo>
                    <a:cubicBezTo>
                      <a:pt x="9951" y="16766"/>
                      <a:pt x="9124" y="16428"/>
                      <a:pt x="8310" y="16104"/>
                    </a:cubicBezTo>
                    <a:cubicBezTo>
                      <a:pt x="7759" y="15767"/>
                      <a:pt x="6945" y="15429"/>
                      <a:pt x="6394" y="15091"/>
                    </a:cubicBezTo>
                    <a:cubicBezTo>
                      <a:pt x="5856" y="14753"/>
                      <a:pt x="5305" y="14091"/>
                      <a:pt x="5029" y="13753"/>
                    </a:cubicBezTo>
                    <a:lnTo>
                      <a:pt x="4754" y="13416"/>
                    </a:lnTo>
                    <a:cubicBezTo>
                      <a:pt x="4479" y="13078"/>
                      <a:pt x="4479" y="12740"/>
                      <a:pt x="4215" y="12078"/>
                    </a:cubicBezTo>
                    <a:cubicBezTo>
                      <a:pt x="4215" y="11740"/>
                      <a:pt x="3940" y="11402"/>
                      <a:pt x="3940" y="11064"/>
                    </a:cubicBezTo>
                    <a:cubicBezTo>
                      <a:pt x="3940" y="10727"/>
                      <a:pt x="3940" y="10403"/>
                      <a:pt x="3940" y="10065"/>
                    </a:cubicBezTo>
                    <a:cubicBezTo>
                      <a:pt x="3940" y="9727"/>
                      <a:pt x="3940" y="9389"/>
                      <a:pt x="3940" y="9051"/>
                    </a:cubicBezTo>
                    <a:cubicBezTo>
                      <a:pt x="3940" y="9051"/>
                      <a:pt x="4215" y="9051"/>
                      <a:pt x="4215" y="8713"/>
                    </a:cubicBezTo>
                    <a:cubicBezTo>
                      <a:pt x="4215" y="8713"/>
                      <a:pt x="4215" y="8713"/>
                      <a:pt x="4215" y="8390"/>
                    </a:cubicBezTo>
                    <a:cubicBezTo>
                      <a:pt x="4215" y="8390"/>
                      <a:pt x="4479" y="8052"/>
                      <a:pt x="4479" y="8052"/>
                    </a:cubicBezTo>
                    <a:cubicBezTo>
                      <a:pt x="4754" y="7714"/>
                      <a:pt x="5029" y="7038"/>
                      <a:pt x="5305" y="6700"/>
                    </a:cubicBezTo>
                    <a:cubicBezTo>
                      <a:pt x="5856" y="6377"/>
                      <a:pt x="6119" y="6039"/>
                      <a:pt x="6670" y="5701"/>
                    </a:cubicBezTo>
                    <a:cubicBezTo>
                      <a:pt x="7221" y="5363"/>
                      <a:pt x="7759" y="5363"/>
                      <a:pt x="8310" y="5025"/>
                    </a:cubicBezTo>
                    <a:cubicBezTo>
                      <a:pt x="9124" y="5025"/>
                      <a:pt x="9951" y="4687"/>
                      <a:pt x="10765" y="4687"/>
                    </a:cubicBezTo>
                    <a:close/>
                    <a:moveTo>
                      <a:pt x="10226" y="0"/>
                    </a:moveTo>
                    <a:cubicBezTo>
                      <a:pt x="8586" y="0"/>
                      <a:pt x="6945" y="338"/>
                      <a:pt x="5305" y="1337"/>
                    </a:cubicBezTo>
                    <a:cubicBezTo>
                      <a:pt x="4215" y="1675"/>
                      <a:pt x="3114" y="2689"/>
                      <a:pt x="2300" y="3688"/>
                    </a:cubicBezTo>
                    <a:cubicBezTo>
                      <a:pt x="2300" y="3688"/>
                      <a:pt x="2024" y="4026"/>
                      <a:pt x="2024" y="4026"/>
                    </a:cubicBezTo>
                    <a:cubicBezTo>
                      <a:pt x="2024" y="4026"/>
                      <a:pt x="1749" y="4364"/>
                      <a:pt x="1749" y="4364"/>
                    </a:cubicBezTo>
                    <a:cubicBezTo>
                      <a:pt x="1473" y="5025"/>
                      <a:pt x="1198" y="5701"/>
                      <a:pt x="935" y="6039"/>
                    </a:cubicBezTo>
                    <a:cubicBezTo>
                      <a:pt x="935" y="6377"/>
                      <a:pt x="659" y="6377"/>
                      <a:pt x="659" y="6377"/>
                    </a:cubicBezTo>
                    <a:cubicBezTo>
                      <a:pt x="384" y="7038"/>
                      <a:pt x="384" y="7714"/>
                      <a:pt x="108" y="8390"/>
                    </a:cubicBezTo>
                    <a:cubicBezTo>
                      <a:pt x="108" y="8713"/>
                      <a:pt x="108" y="8713"/>
                      <a:pt x="108" y="9051"/>
                    </a:cubicBezTo>
                    <a:cubicBezTo>
                      <a:pt x="-167" y="10727"/>
                      <a:pt x="108" y="12402"/>
                      <a:pt x="659" y="14091"/>
                    </a:cubicBezTo>
                    <a:cubicBezTo>
                      <a:pt x="935" y="14753"/>
                      <a:pt x="1198" y="15091"/>
                      <a:pt x="1473" y="15767"/>
                    </a:cubicBezTo>
                    <a:cubicBezTo>
                      <a:pt x="1749" y="16428"/>
                      <a:pt x="2300" y="17104"/>
                      <a:pt x="2838" y="17780"/>
                    </a:cubicBezTo>
                    <a:cubicBezTo>
                      <a:pt x="3389" y="18103"/>
                      <a:pt x="3664" y="18779"/>
                      <a:pt x="4215" y="19117"/>
                    </a:cubicBezTo>
                    <a:cubicBezTo>
                      <a:pt x="4479" y="19455"/>
                      <a:pt x="4754" y="19455"/>
                      <a:pt x="5305" y="19793"/>
                    </a:cubicBezTo>
                    <a:cubicBezTo>
                      <a:pt x="5305" y="19793"/>
                      <a:pt x="5305" y="19793"/>
                      <a:pt x="5580" y="20116"/>
                    </a:cubicBezTo>
                    <a:lnTo>
                      <a:pt x="5856" y="20116"/>
                    </a:lnTo>
                    <a:cubicBezTo>
                      <a:pt x="6394" y="20454"/>
                      <a:pt x="7221" y="20792"/>
                      <a:pt x="7759" y="21130"/>
                    </a:cubicBezTo>
                    <a:cubicBezTo>
                      <a:pt x="8729" y="21365"/>
                      <a:pt x="9831" y="21600"/>
                      <a:pt x="10872" y="21600"/>
                    </a:cubicBezTo>
                    <a:cubicBezTo>
                      <a:pt x="11315" y="21600"/>
                      <a:pt x="11735" y="21556"/>
                      <a:pt x="12130" y="21468"/>
                    </a:cubicBezTo>
                    <a:cubicBezTo>
                      <a:pt x="14045" y="21468"/>
                      <a:pt x="15686" y="20792"/>
                      <a:pt x="17326" y="19793"/>
                    </a:cubicBezTo>
                    <a:cubicBezTo>
                      <a:pt x="17877" y="19117"/>
                      <a:pt x="18416" y="18779"/>
                      <a:pt x="18966" y="18103"/>
                    </a:cubicBezTo>
                    <a:cubicBezTo>
                      <a:pt x="19242" y="17780"/>
                      <a:pt x="19517" y="17442"/>
                      <a:pt x="19793" y="17104"/>
                    </a:cubicBezTo>
                    <a:cubicBezTo>
                      <a:pt x="20056" y="16766"/>
                      <a:pt x="20331" y="16104"/>
                      <a:pt x="20607" y="15429"/>
                    </a:cubicBezTo>
                    <a:cubicBezTo>
                      <a:pt x="20882" y="14753"/>
                      <a:pt x="21158" y="14091"/>
                      <a:pt x="21433" y="13078"/>
                    </a:cubicBezTo>
                    <a:cubicBezTo>
                      <a:pt x="21433" y="12740"/>
                      <a:pt x="21433" y="12402"/>
                      <a:pt x="21433" y="12078"/>
                    </a:cubicBezTo>
                    <a:cubicBezTo>
                      <a:pt x="21433" y="11064"/>
                      <a:pt x="21433" y="10403"/>
                      <a:pt x="21433" y="9727"/>
                    </a:cubicBezTo>
                    <a:cubicBezTo>
                      <a:pt x="21158" y="8713"/>
                      <a:pt x="20882" y="7714"/>
                      <a:pt x="20607" y="7038"/>
                    </a:cubicBezTo>
                    <a:cubicBezTo>
                      <a:pt x="20056" y="5701"/>
                      <a:pt x="19517" y="5025"/>
                      <a:pt x="18966" y="4026"/>
                    </a:cubicBezTo>
                    <a:cubicBezTo>
                      <a:pt x="18416" y="3350"/>
                      <a:pt x="17602" y="2689"/>
                      <a:pt x="17051" y="2351"/>
                    </a:cubicBezTo>
                    <a:cubicBezTo>
                      <a:pt x="16237" y="1675"/>
                      <a:pt x="15410" y="1337"/>
                      <a:pt x="14321" y="999"/>
                    </a:cubicBezTo>
                    <a:cubicBezTo>
                      <a:pt x="12956" y="338"/>
                      <a:pt x="11591" y="0"/>
                      <a:pt x="10226" y="0"/>
                    </a:cubicBezTo>
                    <a:close/>
                  </a:path>
                </a:pathLst>
              </a:custGeom>
              <a:solidFill>
                <a:srgbClr val="FCFCF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  <a:endParaRPr/>
              </a:p>
            </p:txBody>
          </p:sp>
          <p:sp>
            <p:nvSpPr>
              <p:cNvPr id="588" name="Google Shape;246;p8"/>
              <p:cNvSpPr/>
              <p:nvPr/>
            </p:nvSpPr>
            <p:spPr>
              <a:xfrm rot="3959736">
                <a:off x="45566" y="223464"/>
                <a:ext cx="64169" cy="720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3084" y="3892"/>
                    </a:moveTo>
                    <a:cubicBezTo>
                      <a:pt x="13229" y="4014"/>
                      <a:pt x="13275" y="4054"/>
                      <a:pt x="13357" y="4070"/>
                    </a:cubicBezTo>
                    <a:cubicBezTo>
                      <a:pt x="13266" y="4005"/>
                      <a:pt x="13175" y="3949"/>
                      <a:pt x="13084" y="3892"/>
                    </a:cubicBezTo>
                    <a:close/>
                    <a:moveTo>
                      <a:pt x="8935" y="2595"/>
                    </a:moveTo>
                    <a:cubicBezTo>
                      <a:pt x="9553" y="2781"/>
                      <a:pt x="10391" y="2781"/>
                      <a:pt x="11009" y="2959"/>
                    </a:cubicBezTo>
                    <a:cubicBezTo>
                      <a:pt x="11701" y="3268"/>
                      <a:pt x="12392" y="3576"/>
                      <a:pt x="13084" y="3892"/>
                    </a:cubicBezTo>
                    <a:cubicBezTo>
                      <a:pt x="13084" y="3892"/>
                      <a:pt x="13084" y="3892"/>
                      <a:pt x="13084" y="3892"/>
                    </a:cubicBezTo>
                    <a:cubicBezTo>
                      <a:pt x="13229" y="3949"/>
                      <a:pt x="13366" y="4014"/>
                      <a:pt x="13502" y="4070"/>
                    </a:cubicBezTo>
                    <a:cubicBezTo>
                      <a:pt x="13439" y="4070"/>
                      <a:pt x="13393" y="4070"/>
                      <a:pt x="13357" y="4070"/>
                    </a:cubicBezTo>
                    <a:cubicBezTo>
                      <a:pt x="14094" y="4565"/>
                      <a:pt x="14812" y="5059"/>
                      <a:pt x="15367" y="5554"/>
                    </a:cubicBezTo>
                    <a:cubicBezTo>
                      <a:pt x="16205" y="6478"/>
                      <a:pt x="16823" y="7216"/>
                      <a:pt x="17242" y="8149"/>
                    </a:cubicBezTo>
                    <a:cubicBezTo>
                      <a:pt x="17860" y="9073"/>
                      <a:pt x="18279" y="9997"/>
                      <a:pt x="18488" y="11108"/>
                    </a:cubicBezTo>
                    <a:cubicBezTo>
                      <a:pt x="18698" y="11846"/>
                      <a:pt x="18698" y="12770"/>
                      <a:pt x="18698" y="13508"/>
                    </a:cubicBezTo>
                    <a:cubicBezTo>
                      <a:pt x="18488" y="14068"/>
                      <a:pt x="18488" y="14805"/>
                      <a:pt x="18279" y="15365"/>
                    </a:cubicBezTo>
                    <a:cubicBezTo>
                      <a:pt x="18070" y="15916"/>
                      <a:pt x="17860" y="16289"/>
                      <a:pt x="17451" y="16841"/>
                    </a:cubicBezTo>
                    <a:cubicBezTo>
                      <a:pt x="17242" y="17214"/>
                      <a:pt x="16823" y="17586"/>
                      <a:pt x="16414" y="17765"/>
                    </a:cubicBezTo>
                    <a:cubicBezTo>
                      <a:pt x="16205" y="18138"/>
                      <a:pt x="15786" y="18324"/>
                      <a:pt x="15367" y="18511"/>
                    </a:cubicBezTo>
                    <a:cubicBezTo>
                      <a:pt x="14958" y="18697"/>
                      <a:pt x="14540" y="18876"/>
                      <a:pt x="14121" y="18876"/>
                    </a:cubicBezTo>
                    <a:cubicBezTo>
                      <a:pt x="13502" y="19062"/>
                      <a:pt x="13084" y="19062"/>
                      <a:pt x="12465" y="19062"/>
                    </a:cubicBezTo>
                    <a:cubicBezTo>
                      <a:pt x="11837" y="18876"/>
                      <a:pt x="11219" y="18876"/>
                      <a:pt x="10800" y="18697"/>
                    </a:cubicBezTo>
                    <a:cubicBezTo>
                      <a:pt x="9763" y="18511"/>
                      <a:pt x="9144" y="18138"/>
                      <a:pt x="8307" y="17765"/>
                    </a:cubicBezTo>
                    <a:cubicBezTo>
                      <a:pt x="7479" y="17214"/>
                      <a:pt x="6860" y="16654"/>
                      <a:pt x="6233" y="16103"/>
                    </a:cubicBezTo>
                    <a:cubicBezTo>
                      <a:pt x="5405" y="15178"/>
                      <a:pt x="4777" y="14254"/>
                      <a:pt x="4158" y="13330"/>
                    </a:cubicBezTo>
                    <a:cubicBezTo>
                      <a:pt x="3949" y="12957"/>
                      <a:pt x="3740" y="12397"/>
                      <a:pt x="3530" y="12032"/>
                    </a:cubicBezTo>
                    <a:cubicBezTo>
                      <a:pt x="3530" y="11846"/>
                      <a:pt x="3530" y="11846"/>
                      <a:pt x="3530" y="11846"/>
                    </a:cubicBezTo>
                    <a:cubicBezTo>
                      <a:pt x="3330" y="11473"/>
                      <a:pt x="3330" y="10922"/>
                      <a:pt x="3121" y="10549"/>
                    </a:cubicBezTo>
                    <a:cubicBezTo>
                      <a:pt x="3121" y="9997"/>
                      <a:pt x="2912" y="9438"/>
                      <a:pt x="2912" y="9073"/>
                    </a:cubicBezTo>
                    <a:cubicBezTo>
                      <a:pt x="2912" y="8700"/>
                      <a:pt x="2912" y="8514"/>
                      <a:pt x="2912" y="8327"/>
                    </a:cubicBezTo>
                    <a:cubicBezTo>
                      <a:pt x="2912" y="7776"/>
                      <a:pt x="3121" y="7403"/>
                      <a:pt x="3121" y="6851"/>
                    </a:cubicBezTo>
                    <a:cubicBezTo>
                      <a:pt x="3121" y="6665"/>
                      <a:pt x="3330" y="6478"/>
                      <a:pt x="3330" y="6292"/>
                    </a:cubicBezTo>
                    <a:cubicBezTo>
                      <a:pt x="3530" y="5741"/>
                      <a:pt x="3740" y="5181"/>
                      <a:pt x="4158" y="4816"/>
                    </a:cubicBezTo>
                    <a:cubicBezTo>
                      <a:pt x="4367" y="4443"/>
                      <a:pt x="4777" y="4070"/>
                      <a:pt x="5195" y="3892"/>
                    </a:cubicBezTo>
                    <a:cubicBezTo>
                      <a:pt x="5405" y="3519"/>
                      <a:pt x="5814" y="3332"/>
                      <a:pt x="6233" y="3146"/>
                    </a:cubicBezTo>
                    <a:cubicBezTo>
                      <a:pt x="6651" y="2959"/>
                      <a:pt x="7060" y="2781"/>
                      <a:pt x="7688" y="2781"/>
                    </a:cubicBezTo>
                    <a:cubicBezTo>
                      <a:pt x="8107" y="2595"/>
                      <a:pt x="8516" y="2595"/>
                      <a:pt x="8935" y="2595"/>
                    </a:cubicBezTo>
                    <a:close/>
                    <a:moveTo>
                      <a:pt x="8726" y="0"/>
                    </a:moveTo>
                    <a:cubicBezTo>
                      <a:pt x="7898" y="0"/>
                      <a:pt x="7060" y="186"/>
                      <a:pt x="6233" y="373"/>
                    </a:cubicBezTo>
                    <a:cubicBezTo>
                      <a:pt x="5614" y="373"/>
                      <a:pt x="4777" y="924"/>
                      <a:pt x="4158" y="1297"/>
                    </a:cubicBezTo>
                    <a:cubicBezTo>
                      <a:pt x="3530" y="1484"/>
                      <a:pt x="2912" y="2035"/>
                      <a:pt x="2493" y="2408"/>
                    </a:cubicBezTo>
                    <a:cubicBezTo>
                      <a:pt x="2493" y="2408"/>
                      <a:pt x="2493" y="2408"/>
                      <a:pt x="2284" y="2595"/>
                    </a:cubicBezTo>
                    <a:cubicBezTo>
                      <a:pt x="2084" y="2781"/>
                      <a:pt x="2084" y="2781"/>
                      <a:pt x="2084" y="2959"/>
                    </a:cubicBezTo>
                    <a:cubicBezTo>
                      <a:pt x="1665" y="3332"/>
                      <a:pt x="1247" y="3892"/>
                      <a:pt x="1037" y="4443"/>
                    </a:cubicBezTo>
                    <a:cubicBezTo>
                      <a:pt x="628" y="5181"/>
                      <a:pt x="419" y="5927"/>
                      <a:pt x="209" y="6665"/>
                    </a:cubicBezTo>
                    <a:cubicBezTo>
                      <a:pt x="0" y="7038"/>
                      <a:pt x="0" y="7403"/>
                      <a:pt x="0" y="7776"/>
                    </a:cubicBezTo>
                    <a:cubicBezTo>
                      <a:pt x="0" y="8149"/>
                      <a:pt x="0" y="8514"/>
                      <a:pt x="0" y="9073"/>
                    </a:cubicBezTo>
                    <a:cubicBezTo>
                      <a:pt x="0" y="9811"/>
                      <a:pt x="0" y="10735"/>
                      <a:pt x="209" y="11473"/>
                    </a:cubicBezTo>
                    <a:cubicBezTo>
                      <a:pt x="419" y="11659"/>
                      <a:pt x="419" y="11846"/>
                      <a:pt x="419" y="11846"/>
                    </a:cubicBezTo>
                    <a:lnTo>
                      <a:pt x="419" y="12032"/>
                    </a:lnTo>
                    <a:cubicBezTo>
                      <a:pt x="628" y="12957"/>
                      <a:pt x="1037" y="13881"/>
                      <a:pt x="1456" y="14619"/>
                    </a:cubicBezTo>
                    <a:cubicBezTo>
                      <a:pt x="1665" y="14619"/>
                      <a:pt x="1665" y="14805"/>
                      <a:pt x="1665" y="14805"/>
                    </a:cubicBezTo>
                    <a:lnTo>
                      <a:pt x="1665" y="14992"/>
                    </a:lnTo>
                    <a:cubicBezTo>
                      <a:pt x="2084" y="15551"/>
                      <a:pt x="2493" y="16103"/>
                      <a:pt x="2912" y="16654"/>
                    </a:cubicBezTo>
                    <a:cubicBezTo>
                      <a:pt x="3121" y="16654"/>
                      <a:pt x="3121" y="16841"/>
                      <a:pt x="3330" y="17027"/>
                    </a:cubicBezTo>
                    <a:cubicBezTo>
                      <a:pt x="3330" y="17027"/>
                      <a:pt x="3330" y="17214"/>
                      <a:pt x="3330" y="17214"/>
                    </a:cubicBezTo>
                    <a:cubicBezTo>
                      <a:pt x="4158" y="18138"/>
                      <a:pt x="5195" y="18876"/>
                      <a:pt x="6023" y="19622"/>
                    </a:cubicBezTo>
                    <a:cubicBezTo>
                      <a:pt x="8007" y="20797"/>
                      <a:pt x="10409" y="21600"/>
                      <a:pt x="12802" y="21600"/>
                    </a:cubicBezTo>
                    <a:cubicBezTo>
                      <a:pt x="14176" y="21600"/>
                      <a:pt x="15540" y="21332"/>
                      <a:pt x="16823" y="20732"/>
                    </a:cubicBezTo>
                    <a:cubicBezTo>
                      <a:pt x="17660" y="20546"/>
                      <a:pt x="18279" y="19986"/>
                      <a:pt x="18898" y="19435"/>
                    </a:cubicBezTo>
                    <a:cubicBezTo>
                      <a:pt x="19526" y="18876"/>
                      <a:pt x="19944" y="18324"/>
                      <a:pt x="20353" y="17586"/>
                    </a:cubicBezTo>
                    <a:cubicBezTo>
                      <a:pt x="20772" y="17027"/>
                      <a:pt x="20981" y="16289"/>
                      <a:pt x="21191" y="15551"/>
                    </a:cubicBezTo>
                    <a:cubicBezTo>
                      <a:pt x="21600" y="14619"/>
                      <a:pt x="21600" y="13508"/>
                      <a:pt x="21600" y="12584"/>
                    </a:cubicBezTo>
                    <a:cubicBezTo>
                      <a:pt x="21600" y="11659"/>
                      <a:pt x="21391" y="10735"/>
                      <a:pt x="21191" y="9997"/>
                    </a:cubicBezTo>
                    <a:cubicBezTo>
                      <a:pt x="20981" y="8886"/>
                      <a:pt x="20563" y="7962"/>
                      <a:pt x="19944" y="7216"/>
                    </a:cubicBezTo>
                    <a:cubicBezTo>
                      <a:pt x="19316" y="5741"/>
                      <a:pt x="18070" y="4443"/>
                      <a:pt x="16823" y="3146"/>
                    </a:cubicBezTo>
                    <a:cubicBezTo>
                      <a:pt x="15577" y="2035"/>
                      <a:pt x="13921" y="1111"/>
                      <a:pt x="12256" y="559"/>
                    </a:cubicBezTo>
                    <a:cubicBezTo>
                      <a:pt x="11219" y="186"/>
                      <a:pt x="10181" y="0"/>
                      <a:pt x="9144" y="0"/>
                    </a:cubicBezTo>
                    <a:close/>
                  </a:path>
                </a:pathLst>
              </a:custGeom>
              <a:solidFill>
                <a:srgbClr val="FCFCF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  <a:endParaRPr/>
              </a:p>
            </p:txBody>
          </p:sp>
        </p:grpSp>
        <p:sp>
          <p:nvSpPr>
            <p:cNvPr id="590" name="Google Shape;247;p8"/>
            <p:cNvSpPr/>
            <p:nvPr/>
          </p:nvSpPr>
          <p:spPr>
            <a:xfrm>
              <a:off x="4160052" y="1913736"/>
              <a:ext cx="54277" cy="76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400" y="0"/>
                  </a:moveTo>
                  <a:lnTo>
                    <a:pt x="5400" y="4007"/>
                  </a:lnTo>
                  <a:cubicBezTo>
                    <a:pt x="5153" y="6274"/>
                    <a:pt x="3926" y="9235"/>
                    <a:pt x="2700" y="10800"/>
                  </a:cubicBezTo>
                  <a:lnTo>
                    <a:pt x="0" y="13586"/>
                  </a:lnTo>
                  <a:lnTo>
                    <a:pt x="4658" y="14632"/>
                  </a:lnTo>
                  <a:cubicBezTo>
                    <a:pt x="7121" y="15158"/>
                    <a:pt x="10553" y="16898"/>
                    <a:pt x="12758" y="18639"/>
                  </a:cubicBezTo>
                  <a:lnTo>
                    <a:pt x="16447" y="21600"/>
                  </a:lnTo>
                  <a:lnTo>
                    <a:pt x="16447" y="17593"/>
                  </a:lnTo>
                  <a:cubicBezTo>
                    <a:pt x="16447" y="15509"/>
                    <a:pt x="17674" y="12372"/>
                    <a:pt x="19147" y="10976"/>
                  </a:cubicBezTo>
                  <a:lnTo>
                    <a:pt x="21600" y="8190"/>
                  </a:lnTo>
                  <a:lnTo>
                    <a:pt x="17179" y="7144"/>
                  </a:lnTo>
                  <a:cubicBezTo>
                    <a:pt x="14726" y="6449"/>
                    <a:pt x="11047" y="4702"/>
                    <a:pt x="9079" y="3137"/>
                  </a:cubicBezTo>
                  <a:lnTo>
                    <a:pt x="5400" y="0"/>
                  </a:lnTo>
                  <a:close/>
                </a:path>
              </a:pathLst>
            </a:custGeom>
            <a:solidFill>
              <a:srgbClr val="FCF4D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grpSp>
          <p:nvGrpSpPr>
            <p:cNvPr id="597" name="Google Shape;248;p8"/>
            <p:cNvGrpSpPr/>
            <p:nvPr/>
          </p:nvGrpSpPr>
          <p:grpSpPr>
            <a:xfrm>
              <a:off x="2989960" y="91186"/>
              <a:ext cx="309283" cy="250839"/>
              <a:chOff x="0" y="0"/>
              <a:chExt cx="309282" cy="250838"/>
            </a:xfrm>
          </p:grpSpPr>
          <p:sp>
            <p:nvSpPr>
              <p:cNvPr id="591" name="Google Shape;249;p8"/>
              <p:cNvSpPr/>
              <p:nvPr/>
            </p:nvSpPr>
            <p:spPr>
              <a:xfrm rot="7023577">
                <a:off x="18556" y="173470"/>
                <a:ext cx="57792" cy="6541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21" h="21600" extrusionOk="0">
                    <a:moveTo>
                      <a:pt x="7589" y="0"/>
                    </a:moveTo>
                    <a:cubicBezTo>
                      <a:pt x="7126" y="0"/>
                      <a:pt x="6663" y="205"/>
                      <a:pt x="6210" y="205"/>
                    </a:cubicBezTo>
                    <a:cubicBezTo>
                      <a:pt x="5063" y="411"/>
                      <a:pt x="3684" y="821"/>
                      <a:pt x="2989" y="1633"/>
                    </a:cubicBezTo>
                    <a:cubicBezTo>
                      <a:pt x="2536" y="2044"/>
                      <a:pt x="2305" y="2651"/>
                      <a:pt x="2073" y="3061"/>
                    </a:cubicBezTo>
                    <a:cubicBezTo>
                      <a:pt x="1610" y="3472"/>
                      <a:pt x="1379" y="3874"/>
                      <a:pt x="1158" y="4079"/>
                    </a:cubicBezTo>
                    <a:cubicBezTo>
                      <a:pt x="463" y="5302"/>
                      <a:pt x="0" y="6730"/>
                      <a:pt x="0" y="8560"/>
                    </a:cubicBezTo>
                    <a:cubicBezTo>
                      <a:pt x="232" y="9372"/>
                      <a:pt x="463" y="10398"/>
                      <a:pt x="463" y="11005"/>
                    </a:cubicBezTo>
                    <a:cubicBezTo>
                      <a:pt x="695" y="11621"/>
                      <a:pt x="926" y="12228"/>
                      <a:pt x="1158" y="12835"/>
                    </a:cubicBezTo>
                    <a:cubicBezTo>
                      <a:pt x="1842" y="14263"/>
                      <a:pt x="2758" y="15486"/>
                      <a:pt x="3684" y="16709"/>
                    </a:cubicBezTo>
                    <a:cubicBezTo>
                      <a:pt x="4368" y="17325"/>
                      <a:pt x="5063" y="17932"/>
                      <a:pt x="5747" y="18547"/>
                    </a:cubicBezTo>
                    <a:cubicBezTo>
                      <a:pt x="6210" y="19154"/>
                      <a:pt x="6895" y="19565"/>
                      <a:pt x="7358" y="19967"/>
                    </a:cubicBezTo>
                    <a:cubicBezTo>
                      <a:pt x="7821" y="20172"/>
                      <a:pt x="8042" y="20377"/>
                      <a:pt x="8505" y="20582"/>
                    </a:cubicBezTo>
                    <a:cubicBezTo>
                      <a:pt x="9190" y="20984"/>
                      <a:pt x="10116" y="21189"/>
                      <a:pt x="11032" y="21395"/>
                    </a:cubicBezTo>
                    <a:cubicBezTo>
                      <a:pt x="11726" y="21600"/>
                      <a:pt x="12179" y="21600"/>
                      <a:pt x="12873" y="21600"/>
                    </a:cubicBezTo>
                    <a:lnTo>
                      <a:pt x="14474" y="21600"/>
                    </a:lnTo>
                    <a:cubicBezTo>
                      <a:pt x="14937" y="21600"/>
                      <a:pt x="15400" y="21395"/>
                      <a:pt x="16084" y="21189"/>
                    </a:cubicBezTo>
                    <a:cubicBezTo>
                      <a:pt x="16316" y="21189"/>
                      <a:pt x="16779" y="21189"/>
                      <a:pt x="17010" y="20984"/>
                    </a:cubicBezTo>
                    <a:cubicBezTo>
                      <a:pt x="17926" y="20582"/>
                      <a:pt x="18389" y="20172"/>
                      <a:pt x="18842" y="19770"/>
                    </a:cubicBezTo>
                    <a:cubicBezTo>
                      <a:pt x="20221" y="18547"/>
                      <a:pt x="20916" y="17119"/>
                      <a:pt x="21137" y="15691"/>
                    </a:cubicBezTo>
                    <a:cubicBezTo>
                      <a:pt x="21600" y="14468"/>
                      <a:pt x="21600" y="13040"/>
                      <a:pt x="21368" y="11621"/>
                    </a:cubicBezTo>
                    <a:cubicBezTo>
                      <a:pt x="20916" y="10398"/>
                      <a:pt x="20453" y="9176"/>
                      <a:pt x="19537" y="7747"/>
                    </a:cubicBezTo>
                    <a:cubicBezTo>
                      <a:pt x="19074" y="6935"/>
                      <a:pt x="18611" y="6319"/>
                      <a:pt x="18158" y="5909"/>
                    </a:cubicBezTo>
                    <a:cubicBezTo>
                      <a:pt x="17695" y="5097"/>
                      <a:pt x="17010" y="4284"/>
                      <a:pt x="16084" y="3668"/>
                    </a:cubicBezTo>
                    <a:cubicBezTo>
                      <a:pt x="14705" y="2249"/>
                      <a:pt x="12873" y="1223"/>
                      <a:pt x="10800" y="616"/>
                    </a:cubicBezTo>
                    <a:cubicBezTo>
                      <a:pt x="9884" y="411"/>
                      <a:pt x="8737" y="0"/>
                      <a:pt x="7589" y="0"/>
                    </a:cubicBezTo>
                    <a:close/>
                  </a:path>
                </a:pathLst>
              </a:custGeom>
              <a:solidFill>
                <a:srgbClr val="FCFCF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  <a:endParaRPr/>
              </a:p>
            </p:txBody>
          </p:sp>
          <p:sp>
            <p:nvSpPr>
              <p:cNvPr id="592" name="Google Shape;250;p8"/>
              <p:cNvSpPr/>
              <p:nvPr/>
            </p:nvSpPr>
            <p:spPr>
              <a:xfrm rot="7023577">
                <a:off x="167667" y="16191"/>
                <a:ext cx="49761" cy="5057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53" h="21600" extrusionOk="0">
                    <a:moveTo>
                      <a:pt x="10342" y="0"/>
                    </a:moveTo>
                    <a:cubicBezTo>
                      <a:pt x="9546" y="0"/>
                      <a:pt x="8495" y="266"/>
                      <a:pt x="7699" y="520"/>
                    </a:cubicBezTo>
                    <a:cubicBezTo>
                      <a:pt x="7179" y="520"/>
                      <a:pt x="6382" y="785"/>
                      <a:pt x="5597" y="1316"/>
                    </a:cubicBezTo>
                    <a:cubicBezTo>
                      <a:pt x="5332" y="1582"/>
                      <a:pt x="5066" y="1582"/>
                      <a:pt x="5066" y="1847"/>
                    </a:cubicBezTo>
                    <a:cubicBezTo>
                      <a:pt x="4801" y="2101"/>
                      <a:pt x="4547" y="2367"/>
                      <a:pt x="4281" y="2367"/>
                    </a:cubicBezTo>
                    <a:cubicBezTo>
                      <a:pt x="4016" y="2632"/>
                      <a:pt x="4016" y="2632"/>
                      <a:pt x="3750" y="2898"/>
                    </a:cubicBezTo>
                    <a:cubicBezTo>
                      <a:pt x="2965" y="3429"/>
                      <a:pt x="2434" y="3948"/>
                      <a:pt x="2169" y="4745"/>
                    </a:cubicBezTo>
                    <a:cubicBezTo>
                      <a:pt x="1118" y="5530"/>
                      <a:pt x="587" y="6846"/>
                      <a:pt x="322" y="7908"/>
                    </a:cubicBezTo>
                    <a:cubicBezTo>
                      <a:pt x="68" y="8693"/>
                      <a:pt x="68" y="9478"/>
                      <a:pt x="68" y="10275"/>
                    </a:cubicBezTo>
                    <a:cubicBezTo>
                      <a:pt x="68" y="11591"/>
                      <a:pt x="-198" y="12907"/>
                      <a:pt x="322" y="14223"/>
                    </a:cubicBezTo>
                    <a:cubicBezTo>
                      <a:pt x="1118" y="16336"/>
                      <a:pt x="2434" y="18183"/>
                      <a:pt x="4281" y="19764"/>
                    </a:cubicBezTo>
                    <a:cubicBezTo>
                      <a:pt x="5332" y="20284"/>
                      <a:pt x="6648" y="21080"/>
                      <a:pt x="7964" y="21346"/>
                    </a:cubicBezTo>
                    <a:cubicBezTo>
                      <a:pt x="9280" y="21600"/>
                      <a:pt x="10342" y="21600"/>
                      <a:pt x="11393" y="21600"/>
                    </a:cubicBezTo>
                    <a:cubicBezTo>
                      <a:pt x="11924" y="21600"/>
                      <a:pt x="12443" y="21346"/>
                      <a:pt x="12974" y="21346"/>
                    </a:cubicBezTo>
                    <a:cubicBezTo>
                      <a:pt x="13759" y="21080"/>
                      <a:pt x="14291" y="21080"/>
                      <a:pt x="14556" y="20815"/>
                    </a:cubicBezTo>
                    <a:cubicBezTo>
                      <a:pt x="16138" y="20284"/>
                      <a:pt x="17719" y="19764"/>
                      <a:pt x="18770" y="18448"/>
                    </a:cubicBezTo>
                    <a:cubicBezTo>
                      <a:pt x="19035" y="18183"/>
                      <a:pt x="19301" y="17652"/>
                      <a:pt x="19820" y="17121"/>
                    </a:cubicBezTo>
                    <a:cubicBezTo>
                      <a:pt x="20086" y="16336"/>
                      <a:pt x="20351" y="15805"/>
                      <a:pt x="20617" y="15020"/>
                    </a:cubicBezTo>
                    <a:cubicBezTo>
                      <a:pt x="20882" y="14223"/>
                      <a:pt x="20882" y="13703"/>
                      <a:pt x="21148" y="13438"/>
                    </a:cubicBezTo>
                    <a:cubicBezTo>
                      <a:pt x="21402" y="12387"/>
                      <a:pt x="21148" y="11325"/>
                      <a:pt x="20882" y="10275"/>
                    </a:cubicBezTo>
                    <a:cubicBezTo>
                      <a:pt x="20617" y="8959"/>
                      <a:pt x="20086" y="8162"/>
                      <a:pt x="19566" y="7111"/>
                    </a:cubicBezTo>
                    <a:cubicBezTo>
                      <a:pt x="19035" y="6326"/>
                      <a:pt x="18239" y="5530"/>
                      <a:pt x="17454" y="4745"/>
                    </a:cubicBezTo>
                    <a:cubicBezTo>
                      <a:pt x="16923" y="4214"/>
                      <a:pt x="16403" y="3948"/>
                      <a:pt x="15607" y="3429"/>
                    </a:cubicBezTo>
                    <a:cubicBezTo>
                      <a:pt x="15607" y="3163"/>
                      <a:pt x="15607" y="2898"/>
                      <a:pt x="15341" y="2632"/>
                    </a:cubicBezTo>
                    <a:cubicBezTo>
                      <a:pt x="14822" y="1847"/>
                      <a:pt x="14556" y="1582"/>
                      <a:pt x="14025" y="1316"/>
                    </a:cubicBezTo>
                    <a:cubicBezTo>
                      <a:pt x="13240" y="520"/>
                      <a:pt x="12178" y="266"/>
                      <a:pt x="11127" y="0"/>
                    </a:cubicBezTo>
                    <a:close/>
                  </a:path>
                </a:pathLst>
              </a:custGeom>
              <a:solidFill>
                <a:srgbClr val="FCFCF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  <a:endParaRPr/>
              </a:p>
            </p:txBody>
          </p:sp>
          <p:sp>
            <p:nvSpPr>
              <p:cNvPr id="593" name="Google Shape;251;p8"/>
              <p:cNvSpPr/>
              <p:nvPr/>
            </p:nvSpPr>
            <p:spPr>
              <a:xfrm rot="7023577">
                <a:off x="261454" y="116997"/>
                <a:ext cx="39464" cy="308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8433" y="0"/>
                    </a:moveTo>
                    <a:cubicBezTo>
                      <a:pt x="7427" y="0"/>
                      <a:pt x="6066" y="0"/>
                      <a:pt x="4719" y="871"/>
                    </a:cubicBezTo>
                    <a:cubicBezTo>
                      <a:pt x="4054" y="1306"/>
                      <a:pt x="3373" y="1723"/>
                      <a:pt x="2693" y="2594"/>
                    </a:cubicBezTo>
                    <a:cubicBezTo>
                      <a:pt x="2027" y="3029"/>
                      <a:pt x="1687" y="3881"/>
                      <a:pt x="1006" y="5187"/>
                    </a:cubicBezTo>
                    <a:lnTo>
                      <a:pt x="666" y="6058"/>
                    </a:lnTo>
                    <a:cubicBezTo>
                      <a:pt x="325" y="6910"/>
                      <a:pt x="325" y="7781"/>
                      <a:pt x="0" y="8651"/>
                    </a:cubicBezTo>
                    <a:cubicBezTo>
                      <a:pt x="0" y="9068"/>
                      <a:pt x="0" y="9939"/>
                      <a:pt x="0" y="11245"/>
                    </a:cubicBezTo>
                    <a:cubicBezTo>
                      <a:pt x="325" y="13819"/>
                      <a:pt x="1687" y="16413"/>
                      <a:pt x="2693" y="17719"/>
                    </a:cubicBezTo>
                    <a:cubicBezTo>
                      <a:pt x="4054" y="19006"/>
                      <a:pt x="5400" y="20313"/>
                      <a:pt x="7087" y="21165"/>
                    </a:cubicBezTo>
                    <a:cubicBezTo>
                      <a:pt x="8093" y="21600"/>
                      <a:pt x="9113" y="21600"/>
                      <a:pt x="10460" y="21600"/>
                    </a:cubicBezTo>
                    <a:lnTo>
                      <a:pt x="11481" y="21600"/>
                    </a:lnTo>
                    <a:cubicBezTo>
                      <a:pt x="12146" y="21600"/>
                      <a:pt x="13167" y="21165"/>
                      <a:pt x="14173" y="20748"/>
                    </a:cubicBezTo>
                    <a:cubicBezTo>
                      <a:pt x="14854" y="20748"/>
                      <a:pt x="15534" y="20313"/>
                      <a:pt x="16540" y="19877"/>
                    </a:cubicBezTo>
                    <a:cubicBezTo>
                      <a:pt x="17561" y="19006"/>
                      <a:pt x="18567" y="18155"/>
                      <a:pt x="19248" y="17284"/>
                    </a:cubicBezTo>
                    <a:cubicBezTo>
                      <a:pt x="19913" y="16413"/>
                      <a:pt x="20594" y="15126"/>
                      <a:pt x="21275" y="13819"/>
                    </a:cubicBezTo>
                    <a:cubicBezTo>
                      <a:pt x="21600" y="12968"/>
                      <a:pt x="21600" y="11661"/>
                      <a:pt x="21600" y="11245"/>
                    </a:cubicBezTo>
                    <a:cubicBezTo>
                      <a:pt x="21600" y="10809"/>
                      <a:pt x="21600" y="9939"/>
                      <a:pt x="21275" y="9503"/>
                    </a:cubicBezTo>
                    <a:cubicBezTo>
                      <a:pt x="21275" y="8651"/>
                      <a:pt x="20934" y="8216"/>
                      <a:pt x="20594" y="7781"/>
                    </a:cubicBezTo>
                    <a:cubicBezTo>
                      <a:pt x="18907" y="3464"/>
                      <a:pt x="15194" y="871"/>
                      <a:pt x="9794" y="0"/>
                    </a:cubicBezTo>
                    <a:close/>
                  </a:path>
                </a:pathLst>
              </a:custGeom>
              <a:solidFill>
                <a:srgbClr val="FCFCF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  <a:endParaRPr/>
              </a:p>
            </p:txBody>
          </p:sp>
          <p:sp>
            <p:nvSpPr>
              <p:cNvPr id="594" name="Google Shape;252;p8"/>
              <p:cNvSpPr/>
              <p:nvPr/>
            </p:nvSpPr>
            <p:spPr>
              <a:xfrm rot="7023577">
                <a:off x="161041" y="10340"/>
                <a:ext cx="60101" cy="602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70" h="21600" extrusionOk="0">
                    <a:moveTo>
                      <a:pt x="11239" y="3314"/>
                    </a:moveTo>
                    <a:cubicBezTo>
                      <a:pt x="11906" y="3314"/>
                      <a:pt x="12562" y="3537"/>
                      <a:pt x="13228" y="3537"/>
                    </a:cubicBezTo>
                    <a:cubicBezTo>
                      <a:pt x="13663" y="3983"/>
                      <a:pt x="14329" y="4196"/>
                      <a:pt x="14986" y="4419"/>
                    </a:cubicBezTo>
                    <a:cubicBezTo>
                      <a:pt x="15430" y="4865"/>
                      <a:pt x="15874" y="5301"/>
                      <a:pt x="16531" y="5746"/>
                    </a:cubicBezTo>
                    <a:cubicBezTo>
                      <a:pt x="16975" y="6415"/>
                      <a:pt x="17187" y="6851"/>
                      <a:pt x="17631" y="7520"/>
                    </a:cubicBezTo>
                    <a:cubicBezTo>
                      <a:pt x="17854" y="7956"/>
                      <a:pt x="18076" y="8624"/>
                      <a:pt x="18076" y="9061"/>
                    </a:cubicBezTo>
                    <a:cubicBezTo>
                      <a:pt x="18298" y="9952"/>
                      <a:pt x="18298" y="10611"/>
                      <a:pt x="18298" y="11280"/>
                    </a:cubicBezTo>
                    <a:cubicBezTo>
                      <a:pt x="18298" y="11939"/>
                      <a:pt x="18076" y="12607"/>
                      <a:pt x="17854" y="13266"/>
                    </a:cubicBezTo>
                    <a:cubicBezTo>
                      <a:pt x="17631" y="13935"/>
                      <a:pt x="17409" y="14371"/>
                      <a:pt x="16975" y="15040"/>
                    </a:cubicBezTo>
                    <a:cubicBezTo>
                      <a:pt x="16753" y="15699"/>
                      <a:pt x="16309" y="16144"/>
                      <a:pt x="15652" y="16590"/>
                    </a:cubicBezTo>
                    <a:cubicBezTo>
                      <a:pt x="15208" y="17026"/>
                      <a:pt x="14551" y="17472"/>
                      <a:pt x="14107" y="17695"/>
                    </a:cubicBezTo>
                    <a:cubicBezTo>
                      <a:pt x="13441" y="17908"/>
                      <a:pt x="12784" y="18131"/>
                      <a:pt x="12118" y="18354"/>
                    </a:cubicBezTo>
                    <a:lnTo>
                      <a:pt x="10139" y="18354"/>
                    </a:lnTo>
                    <a:cubicBezTo>
                      <a:pt x="9482" y="18354"/>
                      <a:pt x="9038" y="18354"/>
                      <a:pt x="8372" y="18131"/>
                    </a:cubicBezTo>
                    <a:cubicBezTo>
                      <a:pt x="7715" y="17908"/>
                      <a:pt x="7058" y="17472"/>
                      <a:pt x="6614" y="17249"/>
                    </a:cubicBezTo>
                    <a:cubicBezTo>
                      <a:pt x="5948" y="16803"/>
                      <a:pt x="5513" y="16367"/>
                      <a:pt x="5069" y="15921"/>
                    </a:cubicBezTo>
                    <a:cubicBezTo>
                      <a:pt x="5069" y="15921"/>
                      <a:pt x="5069" y="15921"/>
                      <a:pt x="5069" y="15699"/>
                    </a:cubicBezTo>
                    <a:lnTo>
                      <a:pt x="4847" y="15699"/>
                    </a:lnTo>
                    <a:cubicBezTo>
                      <a:pt x="4625" y="15262"/>
                      <a:pt x="4191" y="14817"/>
                      <a:pt x="3969" y="14148"/>
                    </a:cubicBezTo>
                    <a:cubicBezTo>
                      <a:pt x="3746" y="13935"/>
                      <a:pt x="3746" y="13935"/>
                      <a:pt x="3746" y="13935"/>
                    </a:cubicBezTo>
                    <a:cubicBezTo>
                      <a:pt x="3524" y="13489"/>
                      <a:pt x="3524" y="12830"/>
                      <a:pt x="3302" y="12384"/>
                    </a:cubicBezTo>
                    <a:cubicBezTo>
                      <a:pt x="3302" y="12384"/>
                      <a:pt x="3302" y="12162"/>
                      <a:pt x="3302" y="12162"/>
                    </a:cubicBezTo>
                    <a:cubicBezTo>
                      <a:pt x="3302" y="12162"/>
                      <a:pt x="3302" y="11939"/>
                      <a:pt x="3302" y="11939"/>
                    </a:cubicBezTo>
                    <a:cubicBezTo>
                      <a:pt x="3302" y="11716"/>
                      <a:pt x="3090" y="11280"/>
                      <a:pt x="3090" y="11057"/>
                    </a:cubicBezTo>
                    <a:cubicBezTo>
                      <a:pt x="3090" y="11057"/>
                      <a:pt x="3090" y="10834"/>
                      <a:pt x="3090" y="10834"/>
                    </a:cubicBezTo>
                    <a:cubicBezTo>
                      <a:pt x="3090" y="10611"/>
                      <a:pt x="3090" y="10611"/>
                      <a:pt x="3090" y="10388"/>
                    </a:cubicBezTo>
                    <a:cubicBezTo>
                      <a:pt x="3302" y="9729"/>
                      <a:pt x="3302" y="9061"/>
                      <a:pt x="3524" y="8624"/>
                    </a:cubicBezTo>
                    <a:cubicBezTo>
                      <a:pt x="3746" y="7956"/>
                      <a:pt x="3969" y="7297"/>
                      <a:pt x="4413" y="6628"/>
                    </a:cubicBezTo>
                    <a:cubicBezTo>
                      <a:pt x="4847" y="6192"/>
                      <a:pt x="5069" y="5746"/>
                      <a:pt x="5513" y="5301"/>
                    </a:cubicBezTo>
                    <a:cubicBezTo>
                      <a:pt x="6170" y="4865"/>
                      <a:pt x="6836" y="4419"/>
                      <a:pt x="7271" y="3983"/>
                    </a:cubicBezTo>
                    <a:cubicBezTo>
                      <a:pt x="7937" y="3760"/>
                      <a:pt x="8594" y="3537"/>
                      <a:pt x="9260" y="3314"/>
                    </a:cubicBezTo>
                    <a:close/>
                    <a:moveTo>
                      <a:pt x="10583" y="0"/>
                    </a:moveTo>
                    <a:cubicBezTo>
                      <a:pt x="10361" y="0"/>
                      <a:pt x="10139" y="0"/>
                      <a:pt x="10139" y="213"/>
                    </a:cubicBezTo>
                    <a:cubicBezTo>
                      <a:pt x="9260" y="213"/>
                      <a:pt x="8372" y="436"/>
                      <a:pt x="7493" y="659"/>
                    </a:cubicBezTo>
                    <a:cubicBezTo>
                      <a:pt x="6614" y="882"/>
                      <a:pt x="5736" y="1328"/>
                      <a:pt x="5069" y="1764"/>
                    </a:cubicBezTo>
                    <a:cubicBezTo>
                      <a:pt x="4191" y="2209"/>
                      <a:pt x="3746" y="2868"/>
                      <a:pt x="3090" y="3314"/>
                    </a:cubicBezTo>
                    <a:cubicBezTo>
                      <a:pt x="2424" y="3983"/>
                      <a:pt x="1989" y="4642"/>
                      <a:pt x="1545" y="5524"/>
                    </a:cubicBezTo>
                    <a:cubicBezTo>
                      <a:pt x="879" y="6192"/>
                      <a:pt x="666" y="7074"/>
                      <a:pt x="444" y="7956"/>
                    </a:cubicBezTo>
                    <a:cubicBezTo>
                      <a:pt x="444" y="8179"/>
                      <a:pt x="222" y="8402"/>
                      <a:pt x="222" y="8402"/>
                    </a:cubicBezTo>
                    <a:cubicBezTo>
                      <a:pt x="222" y="9061"/>
                      <a:pt x="0" y="9729"/>
                      <a:pt x="0" y="10175"/>
                    </a:cubicBezTo>
                    <a:cubicBezTo>
                      <a:pt x="0" y="10834"/>
                      <a:pt x="0" y="11280"/>
                      <a:pt x="0" y="11716"/>
                    </a:cubicBezTo>
                    <a:cubicBezTo>
                      <a:pt x="0" y="11939"/>
                      <a:pt x="0" y="11939"/>
                      <a:pt x="0" y="11939"/>
                    </a:cubicBezTo>
                    <a:cubicBezTo>
                      <a:pt x="0" y="12384"/>
                      <a:pt x="222" y="12830"/>
                      <a:pt x="222" y="13266"/>
                    </a:cubicBezTo>
                    <a:cubicBezTo>
                      <a:pt x="444" y="13712"/>
                      <a:pt x="666" y="14371"/>
                      <a:pt x="879" y="15040"/>
                    </a:cubicBezTo>
                    <a:cubicBezTo>
                      <a:pt x="1101" y="15699"/>
                      <a:pt x="1545" y="16590"/>
                      <a:pt x="1989" y="17249"/>
                    </a:cubicBezTo>
                    <a:cubicBezTo>
                      <a:pt x="2202" y="17472"/>
                      <a:pt x="2424" y="17695"/>
                      <a:pt x="2646" y="17908"/>
                    </a:cubicBezTo>
                    <a:cubicBezTo>
                      <a:pt x="2868" y="18131"/>
                      <a:pt x="2868" y="18131"/>
                      <a:pt x="2868" y="18354"/>
                    </a:cubicBezTo>
                    <a:cubicBezTo>
                      <a:pt x="3090" y="18577"/>
                      <a:pt x="3302" y="18799"/>
                      <a:pt x="3746" y="19022"/>
                    </a:cubicBezTo>
                    <a:lnTo>
                      <a:pt x="3969" y="19022"/>
                    </a:lnTo>
                    <a:cubicBezTo>
                      <a:pt x="4847" y="20127"/>
                      <a:pt x="6170" y="20786"/>
                      <a:pt x="7493" y="21232"/>
                    </a:cubicBezTo>
                    <a:cubicBezTo>
                      <a:pt x="8526" y="21493"/>
                      <a:pt x="9559" y="21600"/>
                      <a:pt x="10592" y="21600"/>
                    </a:cubicBezTo>
                    <a:cubicBezTo>
                      <a:pt x="11326" y="21600"/>
                      <a:pt x="12050" y="21542"/>
                      <a:pt x="12784" y="21455"/>
                    </a:cubicBezTo>
                    <a:cubicBezTo>
                      <a:pt x="14764" y="21009"/>
                      <a:pt x="16531" y="20127"/>
                      <a:pt x="17854" y="18799"/>
                    </a:cubicBezTo>
                    <a:cubicBezTo>
                      <a:pt x="19398" y="17472"/>
                      <a:pt x="20499" y="15921"/>
                      <a:pt x="20943" y="14148"/>
                    </a:cubicBezTo>
                    <a:cubicBezTo>
                      <a:pt x="21156" y="13266"/>
                      <a:pt x="21378" y="12607"/>
                      <a:pt x="21378" y="11716"/>
                    </a:cubicBezTo>
                    <a:cubicBezTo>
                      <a:pt x="21600" y="10834"/>
                      <a:pt x="21378" y="9729"/>
                      <a:pt x="21156" y="8624"/>
                    </a:cubicBezTo>
                    <a:cubicBezTo>
                      <a:pt x="20943" y="7074"/>
                      <a:pt x="20277" y="5524"/>
                      <a:pt x="19176" y="4196"/>
                    </a:cubicBezTo>
                    <a:cubicBezTo>
                      <a:pt x="18076" y="2868"/>
                      <a:pt x="16753" y="1764"/>
                      <a:pt x="15208" y="1105"/>
                    </a:cubicBezTo>
                    <a:cubicBezTo>
                      <a:pt x="13663" y="436"/>
                      <a:pt x="12118" y="0"/>
                      <a:pt x="10583" y="0"/>
                    </a:cubicBezTo>
                    <a:close/>
                  </a:path>
                </a:pathLst>
              </a:custGeom>
              <a:solidFill>
                <a:srgbClr val="FCFCF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  <a:endParaRPr/>
              </a:p>
            </p:txBody>
          </p:sp>
          <p:sp>
            <p:nvSpPr>
              <p:cNvPr id="595" name="Google Shape;253;p8"/>
              <p:cNvSpPr/>
              <p:nvPr/>
            </p:nvSpPr>
            <p:spPr>
              <a:xfrm rot="7023577">
                <a:off x="256394" y="110726"/>
                <a:ext cx="48384" cy="397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33" h="21600" extrusionOk="0">
                    <a:moveTo>
                      <a:pt x="10765" y="4687"/>
                    </a:moveTo>
                    <a:cubicBezTo>
                      <a:pt x="11591" y="5025"/>
                      <a:pt x="12130" y="5025"/>
                      <a:pt x="12956" y="5363"/>
                    </a:cubicBezTo>
                    <a:cubicBezTo>
                      <a:pt x="13770" y="5701"/>
                      <a:pt x="14321" y="6039"/>
                      <a:pt x="15147" y="6377"/>
                    </a:cubicBezTo>
                    <a:cubicBezTo>
                      <a:pt x="15686" y="7038"/>
                      <a:pt x="15961" y="7376"/>
                      <a:pt x="16512" y="8052"/>
                    </a:cubicBezTo>
                    <a:cubicBezTo>
                      <a:pt x="16787" y="8390"/>
                      <a:pt x="17051" y="8713"/>
                      <a:pt x="17326" y="9389"/>
                    </a:cubicBezTo>
                    <a:cubicBezTo>
                      <a:pt x="17326" y="9727"/>
                      <a:pt x="17602" y="10065"/>
                      <a:pt x="17602" y="10727"/>
                    </a:cubicBezTo>
                    <a:cubicBezTo>
                      <a:pt x="17602" y="11064"/>
                      <a:pt x="17602" y="11740"/>
                      <a:pt x="17602" y="12402"/>
                    </a:cubicBezTo>
                    <a:cubicBezTo>
                      <a:pt x="17326" y="13078"/>
                      <a:pt x="17051" y="13416"/>
                      <a:pt x="17051" y="13753"/>
                    </a:cubicBezTo>
                    <a:cubicBezTo>
                      <a:pt x="16787" y="14091"/>
                      <a:pt x="16512" y="14415"/>
                      <a:pt x="16237" y="14753"/>
                    </a:cubicBezTo>
                    <a:cubicBezTo>
                      <a:pt x="15686" y="15091"/>
                      <a:pt x="15410" y="15429"/>
                      <a:pt x="14872" y="15767"/>
                    </a:cubicBezTo>
                    <a:cubicBezTo>
                      <a:pt x="14321" y="16104"/>
                      <a:pt x="13770" y="16428"/>
                      <a:pt x="12956" y="16766"/>
                    </a:cubicBezTo>
                    <a:lnTo>
                      <a:pt x="10765" y="16766"/>
                    </a:lnTo>
                    <a:cubicBezTo>
                      <a:pt x="9951" y="16766"/>
                      <a:pt x="9124" y="16428"/>
                      <a:pt x="8310" y="16104"/>
                    </a:cubicBezTo>
                    <a:cubicBezTo>
                      <a:pt x="7759" y="15767"/>
                      <a:pt x="6945" y="15429"/>
                      <a:pt x="6394" y="15091"/>
                    </a:cubicBezTo>
                    <a:cubicBezTo>
                      <a:pt x="5856" y="14753"/>
                      <a:pt x="5305" y="14091"/>
                      <a:pt x="5029" y="13753"/>
                    </a:cubicBezTo>
                    <a:lnTo>
                      <a:pt x="4754" y="13416"/>
                    </a:lnTo>
                    <a:cubicBezTo>
                      <a:pt x="4479" y="13078"/>
                      <a:pt x="4479" y="12740"/>
                      <a:pt x="4215" y="12078"/>
                    </a:cubicBezTo>
                    <a:cubicBezTo>
                      <a:pt x="4215" y="11740"/>
                      <a:pt x="3940" y="11402"/>
                      <a:pt x="3940" y="11064"/>
                    </a:cubicBezTo>
                    <a:cubicBezTo>
                      <a:pt x="3940" y="10727"/>
                      <a:pt x="3940" y="10403"/>
                      <a:pt x="3940" y="10065"/>
                    </a:cubicBezTo>
                    <a:cubicBezTo>
                      <a:pt x="3940" y="9727"/>
                      <a:pt x="3940" y="9389"/>
                      <a:pt x="3940" y="9051"/>
                    </a:cubicBezTo>
                    <a:cubicBezTo>
                      <a:pt x="3940" y="9051"/>
                      <a:pt x="4215" y="9051"/>
                      <a:pt x="4215" y="8713"/>
                    </a:cubicBezTo>
                    <a:cubicBezTo>
                      <a:pt x="4215" y="8713"/>
                      <a:pt x="4215" y="8713"/>
                      <a:pt x="4215" y="8390"/>
                    </a:cubicBezTo>
                    <a:cubicBezTo>
                      <a:pt x="4215" y="8390"/>
                      <a:pt x="4479" y="8052"/>
                      <a:pt x="4479" y="8052"/>
                    </a:cubicBezTo>
                    <a:cubicBezTo>
                      <a:pt x="4754" y="7714"/>
                      <a:pt x="5029" y="7038"/>
                      <a:pt x="5305" y="6700"/>
                    </a:cubicBezTo>
                    <a:cubicBezTo>
                      <a:pt x="5856" y="6377"/>
                      <a:pt x="6119" y="6039"/>
                      <a:pt x="6670" y="5701"/>
                    </a:cubicBezTo>
                    <a:cubicBezTo>
                      <a:pt x="7221" y="5363"/>
                      <a:pt x="7759" y="5363"/>
                      <a:pt x="8310" y="5025"/>
                    </a:cubicBezTo>
                    <a:cubicBezTo>
                      <a:pt x="9124" y="5025"/>
                      <a:pt x="9951" y="4687"/>
                      <a:pt x="10765" y="4687"/>
                    </a:cubicBezTo>
                    <a:close/>
                    <a:moveTo>
                      <a:pt x="10226" y="0"/>
                    </a:moveTo>
                    <a:cubicBezTo>
                      <a:pt x="8586" y="0"/>
                      <a:pt x="6945" y="338"/>
                      <a:pt x="5305" y="1337"/>
                    </a:cubicBezTo>
                    <a:cubicBezTo>
                      <a:pt x="4215" y="1675"/>
                      <a:pt x="3114" y="2689"/>
                      <a:pt x="2300" y="3688"/>
                    </a:cubicBezTo>
                    <a:cubicBezTo>
                      <a:pt x="2300" y="3688"/>
                      <a:pt x="2024" y="4026"/>
                      <a:pt x="2024" y="4026"/>
                    </a:cubicBezTo>
                    <a:cubicBezTo>
                      <a:pt x="2024" y="4026"/>
                      <a:pt x="1749" y="4364"/>
                      <a:pt x="1749" y="4364"/>
                    </a:cubicBezTo>
                    <a:cubicBezTo>
                      <a:pt x="1473" y="5025"/>
                      <a:pt x="1198" y="5701"/>
                      <a:pt x="935" y="6039"/>
                    </a:cubicBezTo>
                    <a:cubicBezTo>
                      <a:pt x="935" y="6377"/>
                      <a:pt x="659" y="6377"/>
                      <a:pt x="659" y="6377"/>
                    </a:cubicBezTo>
                    <a:cubicBezTo>
                      <a:pt x="384" y="7038"/>
                      <a:pt x="384" y="7714"/>
                      <a:pt x="108" y="8390"/>
                    </a:cubicBezTo>
                    <a:cubicBezTo>
                      <a:pt x="108" y="8713"/>
                      <a:pt x="108" y="8713"/>
                      <a:pt x="108" y="9051"/>
                    </a:cubicBezTo>
                    <a:cubicBezTo>
                      <a:pt x="-167" y="10727"/>
                      <a:pt x="108" y="12402"/>
                      <a:pt x="659" y="14091"/>
                    </a:cubicBezTo>
                    <a:cubicBezTo>
                      <a:pt x="935" y="14753"/>
                      <a:pt x="1198" y="15091"/>
                      <a:pt x="1473" y="15767"/>
                    </a:cubicBezTo>
                    <a:cubicBezTo>
                      <a:pt x="1749" y="16428"/>
                      <a:pt x="2300" y="17104"/>
                      <a:pt x="2838" y="17780"/>
                    </a:cubicBezTo>
                    <a:cubicBezTo>
                      <a:pt x="3389" y="18103"/>
                      <a:pt x="3664" y="18779"/>
                      <a:pt x="4215" y="19117"/>
                    </a:cubicBezTo>
                    <a:cubicBezTo>
                      <a:pt x="4479" y="19455"/>
                      <a:pt x="4754" y="19455"/>
                      <a:pt x="5305" y="19793"/>
                    </a:cubicBezTo>
                    <a:cubicBezTo>
                      <a:pt x="5305" y="19793"/>
                      <a:pt x="5305" y="19793"/>
                      <a:pt x="5580" y="20116"/>
                    </a:cubicBezTo>
                    <a:lnTo>
                      <a:pt x="5856" y="20116"/>
                    </a:lnTo>
                    <a:cubicBezTo>
                      <a:pt x="6394" y="20454"/>
                      <a:pt x="7221" y="20792"/>
                      <a:pt x="7759" y="21130"/>
                    </a:cubicBezTo>
                    <a:cubicBezTo>
                      <a:pt x="8729" y="21365"/>
                      <a:pt x="9831" y="21600"/>
                      <a:pt x="10872" y="21600"/>
                    </a:cubicBezTo>
                    <a:cubicBezTo>
                      <a:pt x="11315" y="21600"/>
                      <a:pt x="11735" y="21556"/>
                      <a:pt x="12130" y="21468"/>
                    </a:cubicBezTo>
                    <a:cubicBezTo>
                      <a:pt x="14045" y="21468"/>
                      <a:pt x="15686" y="20792"/>
                      <a:pt x="17326" y="19793"/>
                    </a:cubicBezTo>
                    <a:cubicBezTo>
                      <a:pt x="17877" y="19117"/>
                      <a:pt x="18416" y="18779"/>
                      <a:pt x="18966" y="18103"/>
                    </a:cubicBezTo>
                    <a:cubicBezTo>
                      <a:pt x="19242" y="17780"/>
                      <a:pt x="19517" y="17442"/>
                      <a:pt x="19793" y="17104"/>
                    </a:cubicBezTo>
                    <a:cubicBezTo>
                      <a:pt x="20056" y="16766"/>
                      <a:pt x="20331" y="16104"/>
                      <a:pt x="20607" y="15429"/>
                    </a:cubicBezTo>
                    <a:cubicBezTo>
                      <a:pt x="20882" y="14753"/>
                      <a:pt x="21158" y="14091"/>
                      <a:pt x="21433" y="13078"/>
                    </a:cubicBezTo>
                    <a:cubicBezTo>
                      <a:pt x="21433" y="12740"/>
                      <a:pt x="21433" y="12402"/>
                      <a:pt x="21433" y="12078"/>
                    </a:cubicBezTo>
                    <a:cubicBezTo>
                      <a:pt x="21433" y="11064"/>
                      <a:pt x="21433" y="10403"/>
                      <a:pt x="21433" y="9727"/>
                    </a:cubicBezTo>
                    <a:cubicBezTo>
                      <a:pt x="21158" y="8713"/>
                      <a:pt x="20882" y="7714"/>
                      <a:pt x="20607" y="7038"/>
                    </a:cubicBezTo>
                    <a:cubicBezTo>
                      <a:pt x="20056" y="5701"/>
                      <a:pt x="19517" y="5025"/>
                      <a:pt x="18966" y="4026"/>
                    </a:cubicBezTo>
                    <a:cubicBezTo>
                      <a:pt x="18416" y="3350"/>
                      <a:pt x="17602" y="2689"/>
                      <a:pt x="17051" y="2351"/>
                    </a:cubicBezTo>
                    <a:cubicBezTo>
                      <a:pt x="16237" y="1675"/>
                      <a:pt x="15410" y="1337"/>
                      <a:pt x="14321" y="999"/>
                    </a:cubicBezTo>
                    <a:cubicBezTo>
                      <a:pt x="12956" y="338"/>
                      <a:pt x="11591" y="0"/>
                      <a:pt x="10226" y="0"/>
                    </a:cubicBezTo>
                    <a:close/>
                  </a:path>
                </a:pathLst>
              </a:custGeom>
              <a:solidFill>
                <a:srgbClr val="FCFCF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  <a:endParaRPr/>
              </a:p>
            </p:txBody>
          </p:sp>
          <p:sp>
            <p:nvSpPr>
              <p:cNvPr id="596" name="Google Shape;254;p8"/>
              <p:cNvSpPr/>
              <p:nvPr/>
            </p:nvSpPr>
            <p:spPr>
              <a:xfrm rot="7023577">
                <a:off x="14573" y="169886"/>
                <a:ext cx="64168" cy="720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3084" y="3892"/>
                    </a:moveTo>
                    <a:cubicBezTo>
                      <a:pt x="13229" y="4014"/>
                      <a:pt x="13275" y="4054"/>
                      <a:pt x="13357" y="4070"/>
                    </a:cubicBezTo>
                    <a:cubicBezTo>
                      <a:pt x="13266" y="4005"/>
                      <a:pt x="13175" y="3949"/>
                      <a:pt x="13084" y="3892"/>
                    </a:cubicBezTo>
                    <a:close/>
                    <a:moveTo>
                      <a:pt x="8935" y="2595"/>
                    </a:moveTo>
                    <a:cubicBezTo>
                      <a:pt x="9553" y="2781"/>
                      <a:pt x="10391" y="2781"/>
                      <a:pt x="11009" y="2959"/>
                    </a:cubicBezTo>
                    <a:cubicBezTo>
                      <a:pt x="11701" y="3268"/>
                      <a:pt x="12392" y="3576"/>
                      <a:pt x="13084" y="3892"/>
                    </a:cubicBezTo>
                    <a:cubicBezTo>
                      <a:pt x="13084" y="3892"/>
                      <a:pt x="13084" y="3892"/>
                      <a:pt x="13084" y="3892"/>
                    </a:cubicBezTo>
                    <a:cubicBezTo>
                      <a:pt x="13229" y="3949"/>
                      <a:pt x="13366" y="4014"/>
                      <a:pt x="13502" y="4070"/>
                    </a:cubicBezTo>
                    <a:cubicBezTo>
                      <a:pt x="13439" y="4070"/>
                      <a:pt x="13393" y="4070"/>
                      <a:pt x="13357" y="4070"/>
                    </a:cubicBezTo>
                    <a:cubicBezTo>
                      <a:pt x="14094" y="4565"/>
                      <a:pt x="14812" y="5059"/>
                      <a:pt x="15367" y="5554"/>
                    </a:cubicBezTo>
                    <a:cubicBezTo>
                      <a:pt x="16205" y="6478"/>
                      <a:pt x="16823" y="7216"/>
                      <a:pt x="17242" y="8149"/>
                    </a:cubicBezTo>
                    <a:cubicBezTo>
                      <a:pt x="17860" y="9073"/>
                      <a:pt x="18279" y="9997"/>
                      <a:pt x="18488" y="11108"/>
                    </a:cubicBezTo>
                    <a:cubicBezTo>
                      <a:pt x="18698" y="11846"/>
                      <a:pt x="18698" y="12770"/>
                      <a:pt x="18698" y="13508"/>
                    </a:cubicBezTo>
                    <a:cubicBezTo>
                      <a:pt x="18488" y="14068"/>
                      <a:pt x="18488" y="14805"/>
                      <a:pt x="18279" y="15365"/>
                    </a:cubicBezTo>
                    <a:cubicBezTo>
                      <a:pt x="18070" y="15916"/>
                      <a:pt x="17860" y="16289"/>
                      <a:pt x="17451" y="16841"/>
                    </a:cubicBezTo>
                    <a:cubicBezTo>
                      <a:pt x="17242" y="17214"/>
                      <a:pt x="16823" y="17586"/>
                      <a:pt x="16414" y="17765"/>
                    </a:cubicBezTo>
                    <a:cubicBezTo>
                      <a:pt x="16205" y="18138"/>
                      <a:pt x="15786" y="18324"/>
                      <a:pt x="15367" y="18511"/>
                    </a:cubicBezTo>
                    <a:cubicBezTo>
                      <a:pt x="14958" y="18697"/>
                      <a:pt x="14540" y="18876"/>
                      <a:pt x="14121" y="18876"/>
                    </a:cubicBezTo>
                    <a:cubicBezTo>
                      <a:pt x="13502" y="19062"/>
                      <a:pt x="13084" y="19062"/>
                      <a:pt x="12465" y="19062"/>
                    </a:cubicBezTo>
                    <a:cubicBezTo>
                      <a:pt x="11837" y="18876"/>
                      <a:pt x="11219" y="18876"/>
                      <a:pt x="10800" y="18697"/>
                    </a:cubicBezTo>
                    <a:cubicBezTo>
                      <a:pt x="9763" y="18511"/>
                      <a:pt x="9144" y="18138"/>
                      <a:pt x="8307" y="17765"/>
                    </a:cubicBezTo>
                    <a:cubicBezTo>
                      <a:pt x="7479" y="17214"/>
                      <a:pt x="6860" y="16654"/>
                      <a:pt x="6233" y="16103"/>
                    </a:cubicBezTo>
                    <a:cubicBezTo>
                      <a:pt x="5405" y="15178"/>
                      <a:pt x="4777" y="14254"/>
                      <a:pt x="4158" y="13330"/>
                    </a:cubicBezTo>
                    <a:cubicBezTo>
                      <a:pt x="3949" y="12957"/>
                      <a:pt x="3740" y="12397"/>
                      <a:pt x="3530" y="12032"/>
                    </a:cubicBezTo>
                    <a:cubicBezTo>
                      <a:pt x="3530" y="11846"/>
                      <a:pt x="3530" y="11846"/>
                      <a:pt x="3530" y="11846"/>
                    </a:cubicBezTo>
                    <a:cubicBezTo>
                      <a:pt x="3330" y="11473"/>
                      <a:pt x="3330" y="10922"/>
                      <a:pt x="3121" y="10549"/>
                    </a:cubicBezTo>
                    <a:cubicBezTo>
                      <a:pt x="3121" y="9997"/>
                      <a:pt x="2912" y="9438"/>
                      <a:pt x="2912" y="9073"/>
                    </a:cubicBezTo>
                    <a:cubicBezTo>
                      <a:pt x="2912" y="8700"/>
                      <a:pt x="2912" y="8514"/>
                      <a:pt x="2912" y="8327"/>
                    </a:cubicBezTo>
                    <a:cubicBezTo>
                      <a:pt x="2912" y="7776"/>
                      <a:pt x="3121" y="7403"/>
                      <a:pt x="3121" y="6851"/>
                    </a:cubicBezTo>
                    <a:cubicBezTo>
                      <a:pt x="3121" y="6665"/>
                      <a:pt x="3330" y="6478"/>
                      <a:pt x="3330" y="6292"/>
                    </a:cubicBezTo>
                    <a:cubicBezTo>
                      <a:pt x="3530" y="5741"/>
                      <a:pt x="3740" y="5181"/>
                      <a:pt x="4158" y="4816"/>
                    </a:cubicBezTo>
                    <a:cubicBezTo>
                      <a:pt x="4367" y="4443"/>
                      <a:pt x="4777" y="4070"/>
                      <a:pt x="5195" y="3892"/>
                    </a:cubicBezTo>
                    <a:cubicBezTo>
                      <a:pt x="5405" y="3519"/>
                      <a:pt x="5814" y="3332"/>
                      <a:pt x="6233" y="3146"/>
                    </a:cubicBezTo>
                    <a:cubicBezTo>
                      <a:pt x="6651" y="2959"/>
                      <a:pt x="7060" y="2781"/>
                      <a:pt x="7688" y="2781"/>
                    </a:cubicBezTo>
                    <a:cubicBezTo>
                      <a:pt x="8107" y="2595"/>
                      <a:pt x="8516" y="2595"/>
                      <a:pt x="8935" y="2595"/>
                    </a:cubicBezTo>
                    <a:close/>
                    <a:moveTo>
                      <a:pt x="8726" y="0"/>
                    </a:moveTo>
                    <a:cubicBezTo>
                      <a:pt x="7898" y="0"/>
                      <a:pt x="7060" y="186"/>
                      <a:pt x="6233" y="373"/>
                    </a:cubicBezTo>
                    <a:cubicBezTo>
                      <a:pt x="5614" y="373"/>
                      <a:pt x="4777" y="924"/>
                      <a:pt x="4158" y="1297"/>
                    </a:cubicBezTo>
                    <a:cubicBezTo>
                      <a:pt x="3530" y="1484"/>
                      <a:pt x="2912" y="2035"/>
                      <a:pt x="2493" y="2408"/>
                    </a:cubicBezTo>
                    <a:cubicBezTo>
                      <a:pt x="2493" y="2408"/>
                      <a:pt x="2493" y="2408"/>
                      <a:pt x="2284" y="2595"/>
                    </a:cubicBezTo>
                    <a:cubicBezTo>
                      <a:pt x="2084" y="2781"/>
                      <a:pt x="2084" y="2781"/>
                      <a:pt x="2084" y="2959"/>
                    </a:cubicBezTo>
                    <a:cubicBezTo>
                      <a:pt x="1665" y="3332"/>
                      <a:pt x="1247" y="3892"/>
                      <a:pt x="1037" y="4443"/>
                    </a:cubicBezTo>
                    <a:cubicBezTo>
                      <a:pt x="628" y="5181"/>
                      <a:pt x="419" y="5927"/>
                      <a:pt x="209" y="6665"/>
                    </a:cubicBezTo>
                    <a:cubicBezTo>
                      <a:pt x="0" y="7038"/>
                      <a:pt x="0" y="7403"/>
                      <a:pt x="0" y="7776"/>
                    </a:cubicBezTo>
                    <a:cubicBezTo>
                      <a:pt x="0" y="8149"/>
                      <a:pt x="0" y="8514"/>
                      <a:pt x="0" y="9073"/>
                    </a:cubicBezTo>
                    <a:cubicBezTo>
                      <a:pt x="0" y="9811"/>
                      <a:pt x="0" y="10735"/>
                      <a:pt x="209" y="11473"/>
                    </a:cubicBezTo>
                    <a:cubicBezTo>
                      <a:pt x="419" y="11659"/>
                      <a:pt x="419" y="11846"/>
                      <a:pt x="419" y="11846"/>
                    </a:cubicBezTo>
                    <a:lnTo>
                      <a:pt x="419" y="12032"/>
                    </a:lnTo>
                    <a:cubicBezTo>
                      <a:pt x="628" y="12957"/>
                      <a:pt x="1037" y="13881"/>
                      <a:pt x="1456" y="14619"/>
                    </a:cubicBezTo>
                    <a:cubicBezTo>
                      <a:pt x="1665" y="14619"/>
                      <a:pt x="1665" y="14805"/>
                      <a:pt x="1665" y="14805"/>
                    </a:cubicBezTo>
                    <a:lnTo>
                      <a:pt x="1665" y="14992"/>
                    </a:lnTo>
                    <a:cubicBezTo>
                      <a:pt x="2084" y="15551"/>
                      <a:pt x="2493" y="16103"/>
                      <a:pt x="2912" y="16654"/>
                    </a:cubicBezTo>
                    <a:cubicBezTo>
                      <a:pt x="3121" y="16654"/>
                      <a:pt x="3121" y="16841"/>
                      <a:pt x="3330" y="17027"/>
                    </a:cubicBezTo>
                    <a:cubicBezTo>
                      <a:pt x="3330" y="17027"/>
                      <a:pt x="3330" y="17214"/>
                      <a:pt x="3330" y="17214"/>
                    </a:cubicBezTo>
                    <a:cubicBezTo>
                      <a:pt x="4158" y="18138"/>
                      <a:pt x="5195" y="18876"/>
                      <a:pt x="6023" y="19622"/>
                    </a:cubicBezTo>
                    <a:cubicBezTo>
                      <a:pt x="8007" y="20797"/>
                      <a:pt x="10409" y="21600"/>
                      <a:pt x="12802" y="21600"/>
                    </a:cubicBezTo>
                    <a:cubicBezTo>
                      <a:pt x="14176" y="21600"/>
                      <a:pt x="15540" y="21332"/>
                      <a:pt x="16823" y="20732"/>
                    </a:cubicBezTo>
                    <a:cubicBezTo>
                      <a:pt x="17660" y="20546"/>
                      <a:pt x="18279" y="19986"/>
                      <a:pt x="18898" y="19435"/>
                    </a:cubicBezTo>
                    <a:cubicBezTo>
                      <a:pt x="19526" y="18876"/>
                      <a:pt x="19944" y="18324"/>
                      <a:pt x="20353" y="17586"/>
                    </a:cubicBezTo>
                    <a:cubicBezTo>
                      <a:pt x="20772" y="17027"/>
                      <a:pt x="20981" y="16289"/>
                      <a:pt x="21191" y="15551"/>
                    </a:cubicBezTo>
                    <a:cubicBezTo>
                      <a:pt x="21600" y="14619"/>
                      <a:pt x="21600" y="13508"/>
                      <a:pt x="21600" y="12584"/>
                    </a:cubicBezTo>
                    <a:cubicBezTo>
                      <a:pt x="21600" y="11659"/>
                      <a:pt x="21391" y="10735"/>
                      <a:pt x="21191" y="9997"/>
                    </a:cubicBezTo>
                    <a:cubicBezTo>
                      <a:pt x="20981" y="8886"/>
                      <a:pt x="20563" y="7962"/>
                      <a:pt x="19944" y="7216"/>
                    </a:cubicBezTo>
                    <a:cubicBezTo>
                      <a:pt x="19316" y="5741"/>
                      <a:pt x="18070" y="4443"/>
                      <a:pt x="16823" y="3146"/>
                    </a:cubicBezTo>
                    <a:cubicBezTo>
                      <a:pt x="15577" y="2035"/>
                      <a:pt x="13921" y="1111"/>
                      <a:pt x="12256" y="559"/>
                    </a:cubicBezTo>
                    <a:cubicBezTo>
                      <a:pt x="11219" y="186"/>
                      <a:pt x="10181" y="0"/>
                      <a:pt x="9144" y="0"/>
                    </a:cubicBezTo>
                    <a:close/>
                  </a:path>
                </a:pathLst>
              </a:custGeom>
              <a:solidFill>
                <a:srgbClr val="FCFCF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  <a:endParaRPr/>
              </a:p>
            </p:txBody>
          </p:sp>
        </p:grpSp>
        <p:sp>
          <p:nvSpPr>
            <p:cNvPr id="598" name="Google Shape;255;p8"/>
            <p:cNvSpPr/>
            <p:nvPr/>
          </p:nvSpPr>
          <p:spPr>
            <a:xfrm>
              <a:off x="2076174" y="958050"/>
              <a:ext cx="47520" cy="672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2618" y="0"/>
                  </a:moveTo>
                  <a:lnTo>
                    <a:pt x="10100" y="3368"/>
                  </a:lnTo>
                  <a:cubicBezTo>
                    <a:pt x="8699" y="5148"/>
                    <a:pt x="5898" y="7327"/>
                    <a:pt x="3932" y="8317"/>
                  </a:cubicBezTo>
                  <a:lnTo>
                    <a:pt x="0" y="9906"/>
                  </a:lnTo>
                  <a:lnTo>
                    <a:pt x="3084" y="12085"/>
                  </a:lnTo>
                  <a:cubicBezTo>
                    <a:pt x="5050" y="13274"/>
                    <a:pt x="7016" y="15853"/>
                    <a:pt x="7851" y="17832"/>
                  </a:cubicBezTo>
                  <a:lnTo>
                    <a:pt x="8982" y="21600"/>
                  </a:lnTo>
                  <a:lnTo>
                    <a:pt x="11500" y="18232"/>
                  </a:lnTo>
                  <a:cubicBezTo>
                    <a:pt x="12901" y="16443"/>
                    <a:pt x="15702" y="14064"/>
                    <a:pt x="17951" y="13274"/>
                  </a:cubicBezTo>
                  <a:lnTo>
                    <a:pt x="21600" y="11686"/>
                  </a:lnTo>
                  <a:lnTo>
                    <a:pt x="18516" y="9506"/>
                  </a:lnTo>
                  <a:cubicBezTo>
                    <a:pt x="16833" y="8317"/>
                    <a:pt x="14584" y="5548"/>
                    <a:pt x="14031" y="3568"/>
                  </a:cubicBezTo>
                  <a:lnTo>
                    <a:pt x="12618" y="0"/>
                  </a:lnTo>
                  <a:close/>
                </a:path>
              </a:pathLst>
            </a:custGeom>
            <a:solidFill>
              <a:srgbClr val="FCF4D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599" name="Google Shape;256;p8"/>
            <p:cNvSpPr/>
            <p:nvPr/>
          </p:nvSpPr>
          <p:spPr>
            <a:xfrm>
              <a:off x="2536077" y="787147"/>
              <a:ext cx="54277" cy="76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400" y="0"/>
                  </a:moveTo>
                  <a:lnTo>
                    <a:pt x="5400" y="4007"/>
                  </a:lnTo>
                  <a:cubicBezTo>
                    <a:pt x="5153" y="6274"/>
                    <a:pt x="3926" y="9235"/>
                    <a:pt x="2700" y="10800"/>
                  </a:cubicBezTo>
                  <a:lnTo>
                    <a:pt x="0" y="13586"/>
                  </a:lnTo>
                  <a:lnTo>
                    <a:pt x="4658" y="14632"/>
                  </a:lnTo>
                  <a:cubicBezTo>
                    <a:pt x="7121" y="15158"/>
                    <a:pt x="10553" y="16898"/>
                    <a:pt x="12758" y="18639"/>
                  </a:cubicBezTo>
                  <a:lnTo>
                    <a:pt x="16447" y="21600"/>
                  </a:lnTo>
                  <a:lnTo>
                    <a:pt x="16447" y="17593"/>
                  </a:lnTo>
                  <a:cubicBezTo>
                    <a:pt x="16447" y="15509"/>
                    <a:pt x="17674" y="12372"/>
                    <a:pt x="19147" y="10976"/>
                  </a:cubicBezTo>
                  <a:lnTo>
                    <a:pt x="21600" y="8190"/>
                  </a:lnTo>
                  <a:lnTo>
                    <a:pt x="17179" y="7144"/>
                  </a:lnTo>
                  <a:cubicBezTo>
                    <a:pt x="14726" y="6449"/>
                    <a:pt x="11047" y="4702"/>
                    <a:pt x="9079" y="3137"/>
                  </a:cubicBezTo>
                  <a:lnTo>
                    <a:pt x="5400" y="0"/>
                  </a:lnTo>
                  <a:close/>
                </a:path>
              </a:pathLst>
            </a:custGeom>
            <a:solidFill>
              <a:srgbClr val="FCF4D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600" name="Google Shape;257;p8"/>
            <p:cNvSpPr/>
            <p:nvPr/>
          </p:nvSpPr>
          <p:spPr>
            <a:xfrm>
              <a:off x="2422837" y="0"/>
              <a:ext cx="47520" cy="672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2618" y="0"/>
                  </a:moveTo>
                  <a:lnTo>
                    <a:pt x="10100" y="3368"/>
                  </a:lnTo>
                  <a:cubicBezTo>
                    <a:pt x="8699" y="5148"/>
                    <a:pt x="5898" y="7327"/>
                    <a:pt x="3932" y="8317"/>
                  </a:cubicBezTo>
                  <a:lnTo>
                    <a:pt x="0" y="9906"/>
                  </a:lnTo>
                  <a:lnTo>
                    <a:pt x="3084" y="12085"/>
                  </a:lnTo>
                  <a:cubicBezTo>
                    <a:pt x="5050" y="13274"/>
                    <a:pt x="7016" y="15853"/>
                    <a:pt x="7851" y="17832"/>
                  </a:cubicBezTo>
                  <a:lnTo>
                    <a:pt x="8982" y="21600"/>
                  </a:lnTo>
                  <a:lnTo>
                    <a:pt x="11500" y="18232"/>
                  </a:lnTo>
                  <a:cubicBezTo>
                    <a:pt x="12901" y="16443"/>
                    <a:pt x="15702" y="14064"/>
                    <a:pt x="17951" y="13274"/>
                  </a:cubicBezTo>
                  <a:lnTo>
                    <a:pt x="21600" y="11686"/>
                  </a:lnTo>
                  <a:lnTo>
                    <a:pt x="18516" y="9506"/>
                  </a:lnTo>
                  <a:cubicBezTo>
                    <a:pt x="16833" y="8317"/>
                    <a:pt x="14584" y="5548"/>
                    <a:pt x="14031" y="3568"/>
                  </a:cubicBezTo>
                  <a:lnTo>
                    <a:pt x="12618" y="0"/>
                  </a:lnTo>
                  <a:close/>
                </a:path>
              </a:pathLst>
            </a:custGeom>
            <a:solidFill>
              <a:srgbClr val="FCF4D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601" name="Google Shape;258;p8"/>
            <p:cNvSpPr/>
            <p:nvPr/>
          </p:nvSpPr>
          <p:spPr>
            <a:xfrm>
              <a:off x="740212" y="360137"/>
              <a:ext cx="124599" cy="1262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24" h="21600" extrusionOk="0">
                  <a:moveTo>
                    <a:pt x="8825" y="0"/>
                  </a:moveTo>
                  <a:cubicBezTo>
                    <a:pt x="8111" y="0"/>
                    <a:pt x="7500" y="648"/>
                    <a:pt x="7216" y="1901"/>
                  </a:cubicBezTo>
                  <a:lnTo>
                    <a:pt x="7114" y="2221"/>
                  </a:lnTo>
                  <a:lnTo>
                    <a:pt x="7012" y="2642"/>
                  </a:lnTo>
                  <a:lnTo>
                    <a:pt x="6002" y="6653"/>
                  </a:lnTo>
                  <a:lnTo>
                    <a:pt x="2161" y="8133"/>
                  </a:lnTo>
                  <a:lnTo>
                    <a:pt x="1651" y="8239"/>
                  </a:lnTo>
                  <a:cubicBezTo>
                    <a:pt x="-369" y="9081"/>
                    <a:pt x="-573" y="10668"/>
                    <a:pt x="1248" y="11829"/>
                  </a:cubicBezTo>
                  <a:lnTo>
                    <a:pt x="1957" y="12250"/>
                  </a:lnTo>
                  <a:lnTo>
                    <a:pt x="5191" y="14466"/>
                  </a:lnTo>
                  <a:lnTo>
                    <a:pt x="5395" y="18584"/>
                  </a:lnTo>
                  <a:lnTo>
                    <a:pt x="5395" y="19324"/>
                  </a:lnTo>
                  <a:cubicBezTo>
                    <a:pt x="5457" y="20804"/>
                    <a:pt x="6055" y="21600"/>
                    <a:pt x="6902" y="21600"/>
                  </a:cubicBezTo>
                  <a:cubicBezTo>
                    <a:pt x="7380" y="21600"/>
                    <a:pt x="7943" y="21341"/>
                    <a:pt x="8532" y="20804"/>
                  </a:cubicBezTo>
                  <a:lnTo>
                    <a:pt x="8834" y="20591"/>
                  </a:lnTo>
                  <a:lnTo>
                    <a:pt x="9135" y="20277"/>
                  </a:lnTo>
                  <a:lnTo>
                    <a:pt x="12170" y="17742"/>
                  </a:lnTo>
                  <a:lnTo>
                    <a:pt x="16317" y="19009"/>
                  </a:lnTo>
                  <a:lnTo>
                    <a:pt x="16623" y="19116"/>
                  </a:lnTo>
                  <a:cubicBezTo>
                    <a:pt x="16995" y="19227"/>
                    <a:pt x="17332" y="19278"/>
                    <a:pt x="17633" y="19278"/>
                  </a:cubicBezTo>
                  <a:cubicBezTo>
                    <a:pt x="19042" y="19278"/>
                    <a:pt x="19614" y="18112"/>
                    <a:pt x="18949" y="16368"/>
                  </a:cubicBezTo>
                  <a:lnTo>
                    <a:pt x="17230" y="11829"/>
                  </a:lnTo>
                  <a:lnTo>
                    <a:pt x="19454" y="8448"/>
                  </a:lnTo>
                  <a:lnTo>
                    <a:pt x="19653" y="8133"/>
                  </a:lnTo>
                  <a:lnTo>
                    <a:pt x="19857" y="7814"/>
                  </a:lnTo>
                  <a:cubicBezTo>
                    <a:pt x="21027" y="5982"/>
                    <a:pt x="20318" y="4640"/>
                    <a:pt x="18364" y="4640"/>
                  </a:cubicBezTo>
                  <a:cubicBezTo>
                    <a:pt x="18289" y="4640"/>
                    <a:pt x="18213" y="4645"/>
                    <a:pt x="18138" y="4645"/>
                  </a:cubicBezTo>
                  <a:lnTo>
                    <a:pt x="17934" y="4751"/>
                  </a:lnTo>
                  <a:lnTo>
                    <a:pt x="13486" y="4964"/>
                  </a:lnTo>
                  <a:lnTo>
                    <a:pt x="11058" y="1689"/>
                  </a:lnTo>
                  <a:lnTo>
                    <a:pt x="10553" y="1161"/>
                  </a:lnTo>
                  <a:cubicBezTo>
                    <a:pt x="9981" y="384"/>
                    <a:pt x="9374" y="0"/>
                    <a:pt x="8825" y="0"/>
                  </a:cubicBezTo>
                  <a:close/>
                </a:path>
              </a:pathLst>
            </a:custGeom>
            <a:solidFill>
              <a:srgbClr val="FBCF6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602" name="Google Shape;259;p8"/>
            <p:cNvSpPr/>
            <p:nvPr/>
          </p:nvSpPr>
          <p:spPr>
            <a:xfrm>
              <a:off x="4067074" y="496324"/>
              <a:ext cx="47520" cy="672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2618" y="0"/>
                  </a:moveTo>
                  <a:lnTo>
                    <a:pt x="10100" y="3368"/>
                  </a:lnTo>
                  <a:cubicBezTo>
                    <a:pt x="8699" y="5148"/>
                    <a:pt x="5898" y="7327"/>
                    <a:pt x="3932" y="8317"/>
                  </a:cubicBezTo>
                  <a:lnTo>
                    <a:pt x="0" y="9906"/>
                  </a:lnTo>
                  <a:lnTo>
                    <a:pt x="3084" y="12085"/>
                  </a:lnTo>
                  <a:cubicBezTo>
                    <a:pt x="5050" y="13274"/>
                    <a:pt x="7016" y="15853"/>
                    <a:pt x="7851" y="17832"/>
                  </a:cubicBezTo>
                  <a:lnTo>
                    <a:pt x="8982" y="21600"/>
                  </a:lnTo>
                  <a:lnTo>
                    <a:pt x="11500" y="18232"/>
                  </a:lnTo>
                  <a:cubicBezTo>
                    <a:pt x="12901" y="16443"/>
                    <a:pt x="15702" y="14064"/>
                    <a:pt x="17951" y="13274"/>
                  </a:cubicBezTo>
                  <a:lnTo>
                    <a:pt x="21600" y="11686"/>
                  </a:lnTo>
                  <a:lnTo>
                    <a:pt x="18516" y="9506"/>
                  </a:lnTo>
                  <a:cubicBezTo>
                    <a:pt x="16833" y="8317"/>
                    <a:pt x="14584" y="5548"/>
                    <a:pt x="14031" y="3568"/>
                  </a:cubicBezTo>
                  <a:lnTo>
                    <a:pt x="12618" y="0"/>
                  </a:lnTo>
                  <a:close/>
                </a:path>
              </a:pathLst>
            </a:custGeom>
            <a:solidFill>
              <a:srgbClr val="FCF4D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603" name="Google Shape;260;p8"/>
            <p:cNvSpPr/>
            <p:nvPr/>
          </p:nvSpPr>
          <p:spPr>
            <a:xfrm>
              <a:off x="868499" y="698412"/>
              <a:ext cx="47520" cy="672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2618" y="0"/>
                  </a:moveTo>
                  <a:lnTo>
                    <a:pt x="10100" y="3368"/>
                  </a:lnTo>
                  <a:cubicBezTo>
                    <a:pt x="8699" y="5148"/>
                    <a:pt x="5898" y="7327"/>
                    <a:pt x="3932" y="8317"/>
                  </a:cubicBezTo>
                  <a:lnTo>
                    <a:pt x="0" y="9906"/>
                  </a:lnTo>
                  <a:lnTo>
                    <a:pt x="3084" y="12085"/>
                  </a:lnTo>
                  <a:cubicBezTo>
                    <a:pt x="5050" y="13274"/>
                    <a:pt x="7016" y="15853"/>
                    <a:pt x="7851" y="17832"/>
                  </a:cubicBezTo>
                  <a:lnTo>
                    <a:pt x="8982" y="21600"/>
                  </a:lnTo>
                  <a:lnTo>
                    <a:pt x="11500" y="18232"/>
                  </a:lnTo>
                  <a:cubicBezTo>
                    <a:pt x="12901" y="16443"/>
                    <a:pt x="15702" y="14064"/>
                    <a:pt x="17951" y="13274"/>
                  </a:cubicBezTo>
                  <a:lnTo>
                    <a:pt x="21600" y="11686"/>
                  </a:lnTo>
                  <a:lnTo>
                    <a:pt x="18516" y="9506"/>
                  </a:lnTo>
                  <a:cubicBezTo>
                    <a:pt x="16833" y="8317"/>
                    <a:pt x="14584" y="5548"/>
                    <a:pt x="14031" y="3568"/>
                  </a:cubicBezTo>
                  <a:lnTo>
                    <a:pt x="12618" y="0"/>
                  </a:lnTo>
                  <a:close/>
                </a:path>
              </a:pathLst>
            </a:custGeom>
            <a:solidFill>
              <a:srgbClr val="FCF4D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grpSp>
          <p:nvGrpSpPr>
            <p:cNvPr id="626" name="Google Shape;261;p8"/>
            <p:cNvGrpSpPr/>
            <p:nvPr/>
          </p:nvGrpSpPr>
          <p:grpSpPr>
            <a:xfrm>
              <a:off x="2779052" y="578270"/>
              <a:ext cx="1150753" cy="829595"/>
              <a:chOff x="0" y="0"/>
              <a:chExt cx="1150752" cy="829593"/>
            </a:xfrm>
          </p:grpSpPr>
          <p:sp>
            <p:nvSpPr>
              <p:cNvPr id="604" name="Google Shape;262;p8"/>
              <p:cNvSpPr/>
              <p:nvPr/>
            </p:nvSpPr>
            <p:spPr>
              <a:xfrm rot="2700000">
                <a:off x="162405" y="162945"/>
                <a:ext cx="575770" cy="34634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2716" y="0"/>
                    </a:moveTo>
                    <a:lnTo>
                      <a:pt x="0" y="3059"/>
                    </a:lnTo>
                    <a:lnTo>
                      <a:pt x="9291" y="21600"/>
                    </a:lnTo>
                    <a:lnTo>
                      <a:pt x="21600" y="18292"/>
                    </a:lnTo>
                    <a:lnTo>
                      <a:pt x="12716" y="0"/>
                    </a:lnTo>
                    <a:close/>
                  </a:path>
                </a:pathLst>
              </a:custGeom>
              <a:solidFill>
                <a:srgbClr val="FAF8D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  <a:endParaRPr/>
              </a:p>
            </p:txBody>
          </p:sp>
          <p:sp>
            <p:nvSpPr>
              <p:cNvPr id="605" name="Google Shape;263;p8"/>
              <p:cNvSpPr/>
              <p:nvPr/>
            </p:nvSpPr>
            <p:spPr>
              <a:xfrm rot="2700000">
                <a:off x="127016" y="71697"/>
                <a:ext cx="273323" cy="40172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705" y="0"/>
                    </a:moveTo>
                    <a:lnTo>
                      <a:pt x="0" y="5983"/>
                    </a:lnTo>
                    <a:lnTo>
                      <a:pt x="18804" y="21600"/>
                    </a:lnTo>
                    <a:lnTo>
                      <a:pt x="21600" y="15433"/>
                    </a:lnTo>
                    <a:lnTo>
                      <a:pt x="2705" y="0"/>
                    </a:lnTo>
                    <a:close/>
                  </a:path>
                </a:pathLst>
              </a:custGeom>
              <a:solidFill>
                <a:srgbClr val="DAD9C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  <a:endParaRPr/>
              </a:p>
            </p:txBody>
          </p:sp>
          <p:sp>
            <p:nvSpPr>
              <p:cNvPr id="606" name="Google Shape;264;p8"/>
              <p:cNvSpPr/>
              <p:nvPr/>
            </p:nvSpPr>
            <p:spPr>
              <a:xfrm rot="2700000">
                <a:off x="199343" y="471542"/>
                <a:ext cx="363498" cy="1677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lnTo>
                      <a:pt x="2102" y="6831"/>
                    </a:lnTo>
                    <a:lnTo>
                      <a:pt x="0" y="21600"/>
                    </a:lnTo>
                    <a:lnTo>
                      <a:pt x="19734" y="1300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DAD9C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  <a:endParaRPr/>
              </a:p>
            </p:txBody>
          </p:sp>
          <p:sp>
            <p:nvSpPr>
              <p:cNvPr id="607" name="Google Shape;265;p8"/>
              <p:cNvSpPr/>
              <p:nvPr/>
            </p:nvSpPr>
            <p:spPr>
              <a:xfrm rot="2700000">
                <a:off x="571706" y="46145"/>
                <a:ext cx="398297" cy="64652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8109" y="0"/>
                    </a:moveTo>
                    <a:lnTo>
                      <a:pt x="0" y="11801"/>
                    </a:lnTo>
                    <a:lnTo>
                      <a:pt x="12843" y="21600"/>
                    </a:lnTo>
                    <a:lnTo>
                      <a:pt x="21600" y="8998"/>
                    </a:lnTo>
                    <a:lnTo>
                      <a:pt x="8109" y="0"/>
                    </a:lnTo>
                    <a:close/>
                  </a:path>
                </a:pathLst>
              </a:custGeom>
              <a:solidFill>
                <a:srgbClr val="FAF8D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  <a:endParaRPr/>
              </a:p>
            </p:txBody>
          </p:sp>
          <p:sp>
            <p:nvSpPr>
              <p:cNvPr id="608" name="Google Shape;266;p8"/>
              <p:cNvSpPr/>
              <p:nvPr/>
            </p:nvSpPr>
            <p:spPr>
              <a:xfrm rot="2700000">
                <a:off x="831347" y="177591"/>
                <a:ext cx="264773" cy="26419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19924" y="21600"/>
                    </a:lnTo>
                    <a:lnTo>
                      <a:pt x="21600" y="20854"/>
                    </a:lnTo>
                    <a:lnTo>
                      <a:pt x="2606" y="79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8C3C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  <a:endParaRPr/>
              </a:p>
            </p:txBody>
          </p:sp>
          <p:sp>
            <p:nvSpPr>
              <p:cNvPr id="609" name="Google Shape;267;p8"/>
              <p:cNvSpPr/>
              <p:nvPr/>
            </p:nvSpPr>
            <p:spPr>
              <a:xfrm rot="2700000">
                <a:off x="612705" y="342099"/>
                <a:ext cx="220274" cy="47989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lnTo>
                      <a:pt x="18913" y="77"/>
                    </a:lnTo>
                    <a:lnTo>
                      <a:pt x="3079" y="17054"/>
                    </a:lnTo>
                    <a:lnTo>
                      <a:pt x="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8C3C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  <a:endParaRPr/>
              </a:p>
            </p:txBody>
          </p:sp>
          <p:sp>
            <p:nvSpPr>
              <p:cNvPr id="610" name="Google Shape;268;p8"/>
              <p:cNvSpPr/>
              <p:nvPr/>
            </p:nvSpPr>
            <p:spPr>
              <a:xfrm rot="2700000">
                <a:off x="171175" y="166577"/>
                <a:ext cx="565496" cy="34634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2554" y="0"/>
                    </a:moveTo>
                    <a:lnTo>
                      <a:pt x="0" y="1066"/>
                    </a:lnTo>
                    <a:lnTo>
                      <a:pt x="9067" y="21600"/>
                    </a:lnTo>
                    <a:lnTo>
                      <a:pt x="21600" y="18292"/>
                    </a:lnTo>
                    <a:lnTo>
                      <a:pt x="12554" y="0"/>
                    </a:lnTo>
                    <a:close/>
                  </a:path>
                </a:pathLst>
              </a:custGeom>
              <a:solidFill>
                <a:srgbClr val="FAF8D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  <a:endParaRPr/>
              </a:p>
            </p:txBody>
          </p:sp>
          <p:sp>
            <p:nvSpPr>
              <p:cNvPr id="611" name="Google Shape;269;p8"/>
              <p:cNvSpPr/>
              <p:nvPr/>
            </p:nvSpPr>
            <p:spPr>
              <a:xfrm rot="2700000">
                <a:off x="211284" y="91777"/>
                <a:ext cx="228249" cy="30184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27" y="0"/>
                    </a:moveTo>
                    <a:lnTo>
                      <a:pt x="0" y="122"/>
                    </a:lnTo>
                    <a:lnTo>
                      <a:pt x="21600" y="21600"/>
                    </a:lnTo>
                    <a:lnTo>
                      <a:pt x="1027" y="0"/>
                    </a:lnTo>
                    <a:close/>
                  </a:path>
                </a:pathLst>
              </a:custGeom>
              <a:solidFill>
                <a:srgbClr val="DAD9C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  <a:endParaRPr/>
              </a:p>
            </p:txBody>
          </p:sp>
          <p:sp>
            <p:nvSpPr>
              <p:cNvPr id="612" name="Google Shape;270;p8"/>
              <p:cNvSpPr/>
              <p:nvPr/>
            </p:nvSpPr>
            <p:spPr>
              <a:xfrm rot="2700000">
                <a:off x="32664" y="233456"/>
                <a:ext cx="598020" cy="34009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195" y="0"/>
                    </a:moveTo>
                    <a:lnTo>
                      <a:pt x="0" y="907"/>
                    </a:lnTo>
                    <a:lnTo>
                      <a:pt x="9233" y="21600"/>
                    </a:lnTo>
                    <a:lnTo>
                      <a:pt x="21372" y="16491"/>
                    </a:lnTo>
                    <a:lnTo>
                      <a:pt x="21600" y="15149"/>
                    </a:lnTo>
                    <a:lnTo>
                      <a:pt x="9543" y="19825"/>
                    </a:lnTo>
                    <a:lnTo>
                      <a:pt x="948" y="1413"/>
                    </a:lnTo>
                    <a:lnTo>
                      <a:pt x="1195" y="0"/>
                    </a:lnTo>
                    <a:close/>
                  </a:path>
                </a:pathLst>
              </a:custGeom>
              <a:solidFill>
                <a:srgbClr val="58C3C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  <a:endParaRPr/>
              </a:p>
            </p:txBody>
          </p:sp>
          <p:sp>
            <p:nvSpPr>
              <p:cNvPr id="613" name="Google Shape;271;p8"/>
              <p:cNvSpPr/>
              <p:nvPr/>
            </p:nvSpPr>
            <p:spPr>
              <a:xfrm rot="2700000">
                <a:off x="503052" y="606824"/>
                <a:ext cx="44696" cy="970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087" h="21600" extrusionOk="0">
                    <a:moveTo>
                      <a:pt x="16582" y="0"/>
                    </a:moveTo>
                    <a:cubicBezTo>
                      <a:pt x="16582" y="6"/>
                      <a:pt x="6767" y="9150"/>
                      <a:pt x="0" y="21600"/>
                    </a:cubicBezTo>
                    <a:cubicBezTo>
                      <a:pt x="21600" y="16263"/>
                      <a:pt x="16582" y="6"/>
                      <a:pt x="16582" y="0"/>
                    </a:cubicBezTo>
                    <a:close/>
                  </a:path>
                </a:pathLst>
              </a:custGeom>
              <a:solidFill>
                <a:srgbClr val="58C3C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  <a:endParaRPr/>
              </a:p>
            </p:txBody>
          </p:sp>
          <p:sp>
            <p:nvSpPr>
              <p:cNvPr id="614" name="Google Shape;272;p8"/>
              <p:cNvSpPr/>
              <p:nvPr/>
            </p:nvSpPr>
            <p:spPr>
              <a:xfrm rot="2700000">
                <a:off x="660596" y="352287"/>
                <a:ext cx="182599" cy="3771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cubicBezTo>
                      <a:pt x="21600" y="1"/>
                      <a:pt x="1958" y="9052"/>
                      <a:pt x="0" y="20979"/>
                    </a:cubicBezTo>
                    <a:cubicBezTo>
                      <a:pt x="1485" y="21567"/>
                      <a:pt x="2499" y="21600"/>
                      <a:pt x="2499" y="21600"/>
                    </a:cubicBez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DAD9C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  <a:endParaRPr/>
              </a:p>
            </p:txBody>
          </p:sp>
          <p:sp>
            <p:nvSpPr>
              <p:cNvPr id="615" name="Google Shape;273;p8"/>
              <p:cNvSpPr/>
              <p:nvPr/>
            </p:nvSpPr>
            <p:spPr>
              <a:xfrm rot="2700000">
                <a:off x="469869" y="290300"/>
                <a:ext cx="236824" cy="29499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20558" y="21600"/>
                    </a:lnTo>
                    <a:lnTo>
                      <a:pt x="21600" y="2147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3C2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  <a:endParaRPr/>
              </a:p>
            </p:txBody>
          </p:sp>
          <p:sp>
            <p:nvSpPr>
              <p:cNvPr id="616" name="Google Shape;274;p8"/>
              <p:cNvSpPr/>
              <p:nvPr/>
            </p:nvSpPr>
            <p:spPr>
              <a:xfrm rot="2700000">
                <a:off x="711677" y="1497"/>
                <a:ext cx="150546" cy="3532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75" h="21600" extrusionOk="0">
                    <a:moveTo>
                      <a:pt x="20735" y="0"/>
                    </a:moveTo>
                    <a:cubicBezTo>
                      <a:pt x="-550" y="13958"/>
                      <a:pt x="1" y="21600"/>
                      <a:pt x="1" y="21600"/>
                    </a:cubicBezTo>
                    <a:lnTo>
                      <a:pt x="20735" y="5513"/>
                    </a:lnTo>
                    <a:cubicBezTo>
                      <a:pt x="20735" y="5513"/>
                      <a:pt x="21050" y="1848"/>
                      <a:pt x="20735" y="0"/>
                    </a:cubicBezTo>
                    <a:close/>
                  </a:path>
                </a:pathLst>
              </a:custGeom>
              <a:solidFill>
                <a:srgbClr val="FAF8D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  <a:endParaRPr/>
              </a:p>
            </p:txBody>
          </p:sp>
          <p:sp>
            <p:nvSpPr>
              <p:cNvPr id="617" name="Google Shape;275;p8"/>
              <p:cNvSpPr/>
              <p:nvPr/>
            </p:nvSpPr>
            <p:spPr>
              <a:xfrm rot="2700000">
                <a:off x="169203" y="171338"/>
                <a:ext cx="540396" cy="3303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752" y="0"/>
                    </a:moveTo>
                    <a:lnTo>
                      <a:pt x="0" y="74"/>
                    </a:lnTo>
                    <a:lnTo>
                      <a:pt x="9488" y="21600"/>
                    </a:lnTo>
                    <a:lnTo>
                      <a:pt x="21600" y="18391"/>
                    </a:lnTo>
                    <a:cubicBezTo>
                      <a:pt x="21356" y="18305"/>
                      <a:pt x="21014" y="18266"/>
                      <a:pt x="20601" y="18266"/>
                    </a:cubicBezTo>
                    <a:cubicBezTo>
                      <a:pt x="17324" y="18266"/>
                      <a:pt x="9488" y="20706"/>
                      <a:pt x="9488" y="20706"/>
                    </a:cubicBezTo>
                    <a:lnTo>
                      <a:pt x="752" y="0"/>
                    </a:lnTo>
                    <a:close/>
                  </a:path>
                </a:pathLst>
              </a:custGeom>
              <a:solidFill>
                <a:srgbClr val="DAD9C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  <a:endParaRPr/>
              </a:p>
            </p:txBody>
          </p:sp>
          <p:sp>
            <p:nvSpPr>
              <p:cNvPr id="618" name="Google Shape;276;p8"/>
              <p:cNvSpPr/>
              <p:nvPr/>
            </p:nvSpPr>
            <p:spPr>
              <a:xfrm rot="2700000">
                <a:off x="208008" y="133001"/>
                <a:ext cx="140826" cy="17842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6" h="21600" extrusionOk="0">
                    <a:moveTo>
                      <a:pt x="0" y="0"/>
                    </a:moveTo>
                    <a:cubicBezTo>
                      <a:pt x="4" y="3"/>
                      <a:pt x="15968" y="15359"/>
                      <a:pt x="20469" y="20265"/>
                    </a:cubicBezTo>
                    <a:cubicBezTo>
                      <a:pt x="16850" y="15950"/>
                      <a:pt x="5452" y="2530"/>
                      <a:pt x="0" y="0"/>
                    </a:cubicBezTo>
                    <a:close/>
                    <a:moveTo>
                      <a:pt x="20469" y="20265"/>
                    </a:moveTo>
                    <a:cubicBezTo>
                      <a:pt x="21174" y="21107"/>
                      <a:pt x="21585" y="21600"/>
                      <a:pt x="21596" y="21600"/>
                    </a:cubicBezTo>
                    <a:cubicBezTo>
                      <a:pt x="21600" y="21600"/>
                      <a:pt x="21523" y="21497"/>
                      <a:pt x="21355" y="21276"/>
                    </a:cubicBezTo>
                    <a:cubicBezTo>
                      <a:pt x="21155" y="21028"/>
                      <a:pt x="20852" y="20683"/>
                      <a:pt x="20469" y="20265"/>
                    </a:cubicBezTo>
                    <a:close/>
                  </a:path>
                </a:pathLst>
              </a:custGeom>
              <a:solidFill>
                <a:srgbClr val="C3C2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  <a:endParaRPr/>
              </a:p>
            </p:txBody>
          </p:sp>
          <p:sp>
            <p:nvSpPr>
              <p:cNvPr id="619" name="Google Shape;277;p8"/>
              <p:cNvSpPr/>
              <p:nvPr/>
            </p:nvSpPr>
            <p:spPr>
              <a:xfrm rot="2700000">
                <a:off x="718348" y="430000"/>
                <a:ext cx="101000" cy="1951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cubicBezTo>
                      <a:pt x="21600" y="0"/>
                      <a:pt x="7811" y="6885"/>
                      <a:pt x="0" y="21600"/>
                    </a:cubicBezTo>
                    <a:cubicBezTo>
                      <a:pt x="5491" y="15474"/>
                      <a:pt x="14158" y="5241"/>
                      <a:pt x="21600" y="0"/>
                    </a:cubicBezTo>
                    <a:close/>
                  </a:path>
                </a:pathLst>
              </a:custGeom>
              <a:solidFill>
                <a:srgbClr val="C3C2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  <a:endParaRPr/>
              </a:p>
            </p:txBody>
          </p:sp>
          <p:sp>
            <p:nvSpPr>
              <p:cNvPr id="620" name="Google Shape;278;p8"/>
              <p:cNvSpPr/>
              <p:nvPr/>
            </p:nvSpPr>
            <p:spPr>
              <a:xfrm rot="2700000">
                <a:off x="286743" y="533249"/>
                <a:ext cx="233153" cy="389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13" h="21600" extrusionOk="0">
                    <a:moveTo>
                      <a:pt x="21513" y="0"/>
                    </a:moveTo>
                    <a:cubicBezTo>
                      <a:pt x="21511" y="0"/>
                      <a:pt x="2663" y="14243"/>
                      <a:pt x="187" y="20561"/>
                    </a:cubicBezTo>
                    <a:cubicBezTo>
                      <a:pt x="-87" y="21281"/>
                      <a:pt x="-50" y="21600"/>
                      <a:pt x="236" y="21600"/>
                    </a:cubicBezTo>
                    <a:cubicBezTo>
                      <a:pt x="2568" y="21600"/>
                      <a:pt x="21511" y="14"/>
                      <a:pt x="21513" y="0"/>
                    </a:cubicBezTo>
                    <a:close/>
                  </a:path>
                </a:pathLst>
              </a:custGeom>
              <a:solidFill>
                <a:srgbClr val="C3C2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  <a:endParaRPr/>
              </a:p>
            </p:txBody>
          </p:sp>
          <p:sp>
            <p:nvSpPr>
              <p:cNvPr id="621" name="Google Shape;279;p8"/>
              <p:cNvSpPr/>
              <p:nvPr/>
            </p:nvSpPr>
            <p:spPr>
              <a:xfrm flipH="1">
                <a:off x="964342" y="169057"/>
                <a:ext cx="6860" cy="148103"/>
              </a:xfrm>
              <a:prstGeom prst="line">
                <a:avLst/>
              </a:prstGeom>
              <a:noFill/>
              <a:ln w="6850" cap="rnd">
                <a:solidFill>
                  <a:srgbClr val="61D9DA"/>
                </a:solidFill>
                <a:prstDash val="solid"/>
                <a:miter lim="2282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>
                  <a:defRPr>
                    <a:solidFill>
                      <a:srgbClr val="0C0044"/>
                    </a:solidFill>
                  </a:defRPr>
                </a:pPr>
                <a:endParaRPr/>
              </a:p>
            </p:txBody>
          </p:sp>
          <p:sp>
            <p:nvSpPr>
              <p:cNvPr id="622" name="Google Shape;280;p8"/>
              <p:cNvSpPr/>
              <p:nvPr/>
            </p:nvSpPr>
            <p:spPr>
              <a:xfrm flipH="1">
                <a:off x="963123" y="340564"/>
                <a:ext cx="1221" cy="27843"/>
              </a:xfrm>
              <a:prstGeom prst="line">
                <a:avLst/>
              </a:prstGeom>
              <a:noFill/>
              <a:ln w="6850" cap="rnd">
                <a:solidFill>
                  <a:srgbClr val="61D9DA"/>
                </a:solidFill>
                <a:prstDash val="solid"/>
                <a:miter lim="2282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>
                  <a:defRPr>
                    <a:solidFill>
                      <a:srgbClr val="0C0044"/>
                    </a:solidFill>
                  </a:defRPr>
                </a:pPr>
                <a:endParaRPr/>
              </a:p>
            </p:txBody>
          </p:sp>
          <p:sp>
            <p:nvSpPr>
              <p:cNvPr id="623" name="Google Shape;281;p8"/>
              <p:cNvSpPr/>
              <p:nvPr/>
            </p:nvSpPr>
            <p:spPr>
              <a:xfrm rot="2700000">
                <a:off x="521169" y="628644"/>
                <a:ext cx="18826" cy="565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cubicBezTo>
                      <a:pt x="0" y="21600"/>
                      <a:pt x="15720" y="14613"/>
                      <a:pt x="21600" y="0"/>
                    </a:cubicBezTo>
                  </a:path>
                </a:pathLst>
              </a:custGeom>
              <a:noFill/>
              <a:ln w="6850" cap="rnd">
                <a:solidFill>
                  <a:srgbClr val="61D9DA"/>
                </a:solidFill>
                <a:prstDash val="solid"/>
                <a:miter lim="22825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  <a:endParaRPr/>
              </a:p>
            </p:txBody>
          </p:sp>
          <p:sp>
            <p:nvSpPr>
              <p:cNvPr id="624" name="Google Shape;282;p8"/>
              <p:cNvSpPr/>
              <p:nvPr/>
            </p:nvSpPr>
            <p:spPr>
              <a:xfrm flipH="1">
                <a:off x="214639" y="127903"/>
                <a:ext cx="16548" cy="142446"/>
              </a:xfrm>
              <a:prstGeom prst="line">
                <a:avLst/>
              </a:prstGeom>
              <a:noFill/>
              <a:ln w="4575" cap="rnd">
                <a:solidFill>
                  <a:srgbClr val="61D9DA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>
                  <a:defRPr>
                    <a:solidFill>
                      <a:srgbClr val="0C0044"/>
                    </a:solidFill>
                  </a:defRPr>
                </a:pPr>
                <a:endParaRPr/>
              </a:p>
            </p:txBody>
          </p:sp>
          <p:sp>
            <p:nvSpPr>
              <p:cNvPr id="625" name="Google Shape;283;p8"/>
              <p:cNvSpPr/>
              <p:nvPr/>
            </p:nvSpPr>
            <p:spPr>
              <a:xfrm flipH="1">
                <a:off x="206190" y="298597"/>
                <a:ext cx="6047" cy="56888"/>
              </a:xfrm>
              <a:prstGeom prst="line">
                <a:avLst/>
              </a:prstGeom>
              <a:noFill/>
              <a:ln w="4575" cap="rnd">
                <a:solidFill>
                  <a:srgbClr val="61D9DA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>
                  <a:defRPr>
                    <a:solidFill>
                      <a:srgbClr val="0C0044"/>
                    </a:solidFill>
                  </a:defRPr>
                </a:pPr>
                <a:endParaRPr/>
              </a:p>
            </p:txBody>
          </p:sp>
        </p:grpSp>
        <p:sp>
          <p:nvSpPr>
            <p:cNvPr id="627" name="Google Shape;284;p8"/>
            <p:cNvSpPr/>
            <p:nvPr/>
          </p:nvSpPr>
          <p:spPr>
            <a:xfrm>
              <a:off x="4260404" y="896167"/>
              <a:ext cx="184001" cy="1909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44" h="21600" extrusionOk="0">
                  <a:moveTo>
                    <a:pt x="12232" y="0"/>
                  </a:moveTo>
                  <a:cubicBezTo>
                    <a:pt x="11689" y="0"/>
                    <a:pt x="11076" y="324"/>
                    <a:pt x="10461" y="1003"/>
                  </a:cubicBezTo>
                  <a:lnTo>
                    <a:pt x="9908" y="1562"/>
                  </a:lnTo>
                  <a:lnTo>
                    <a:pt x="7222" y="4561"/>
                  </a:lnTo>
                  <a:lnTo>
                    <a:pt x="2952" y="3864"/>
                  </a:lnTo>
                  <a:lnTo>
                    <a:pt x="2469" y="3794"/>
                  </a:lnTo>
                  <a:cubicBezTo>
                    <a:pt x="2273" y="3769"/>
                    <a:pt x="2086" y="3757"/>
                    <a:pt x="1908" y="3757"/>
                  </a:cubicBezTo>
                  <a:cubicBezTo>
                    <a:pt x="121" y="3757"/>
                    <a:pt x="-531" y="5010"/>
                    <a:pt x="471" y="6725"/>
                  </a:cubicBezTo>
                  <a:lnTo>
                    <a:pt x="815" y="7492"/>
                  </a:lnTo>
                  <a:lnTo>
                    <a:pt x="2744" y="11051"/>
                  </a:lnTo>
                  <a:lnTo>
                    <a:pt x="1023" y="14609"/>
                  </a:lnTo>
                  <a:lnTo>
                    <a:pt x="815" y="15028"/>
                  </a:lnTo>
                  <a:lnTo>
                    <a:pt x="610" y="15376"/>
                  </a:lnTo>
                  <a:cubicBezTo>
                    <a:pt x="-229" y="17137"/>
                    <a:pt x="393" y="18317"/>
                    <a:pt x="1974" y="18317"/>
                  </a:cubicBezTo>
                  <a:cubicBezTo>
                    <a:pt x="2212" y="18317"/>
                    <a:pt x="2469" y="18292"/>
                    <a:pt x="2744" y="18237"/>
                  </a:cubicBezTo>
                  <a:lnTo>
                    <a:pt x="3570" y="18097"/>
                  </a:lnTo>
                  <a:lnTo>
                    <a:pt x="7497" y="17330"/>
                  </a:lnTo>
                  <a:lnTo>
                    <a:pt x="10666" y="20399"/>
                  </a:lnTo>
                  <a:lnTo>
                    <a:pt x="10944" y="20680"/>
                  </a:lnTo>
                  <a:cubicBezTo>
                    <a:pt x="11529" y="21300"/>
                    <a:pt x="12118" y="21600"/>
                    <a:pt x="12634" y="21600"/>
                  </a:cubicBezTo>
                  <a:cubicBezTo>
                    <a:pt x="13448" y="21600"/>
                    <a:pt x="14079" y="20860"/>
                    <a:pt x="14248" y="19494"/>
                  </a:cubicBezTo>
                  <a:lnTo>
                    <a:pt x="14870" y="14679"/>
                  </a:lnTo>
                  <a:lnTo>
                    <a:pt x="18383" y="12793"/>
                  </a:lnTo>
                  <a:lnTo>
                    <a:pt x="18796" y="12585"/>
                  </a:lnTo>
                  <a:lnTo>
                    <a:pt x="19140" y="12445"/>
                  </a:lnTo>
                  <a:cubicBezTo>
                    <a:pt x="21069" y="11399"/>
                    <a:pt x="21000" y="9794"/>
                    <a:pt x="19002" y="8886"/>
                  </a:cubicBezTo>
                  <a:lnTo>
                    <a:pt x="18796" y="8749"/>
                  </a:lnTo>
                  <a:lnTo>
                    <a:pt x="14662" y="6792"/>
                  </a:lnTo>
                  <a:lnTo>
                    <a:pt x="13974" y="2748"/>
                  </a:lnTo>
                  <a:lnTo>
                    <a:pt x="13904" y="1981"/>
                  </a:lnTo>
                  <a:cubicBezTo>
                    <a:pt x="13660" y="694"/>
                    <a:pt x="13023" y="0"/>
                    <a:pt x="12232" y="0"/>
                  </a:cubicBezTo>
                  <a:close/>
                </a:path>
              </a:pathLst>
            </a:custGeom>
            <a:solidFill>
              <a:srgbClr val="E8C05A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628" name="Google Shape;285;p8"/>
            <p:cNvSpPr/>
            <p:nvPr/>
          </p:nvSpPr>
          <p:spPr>
            <a:xfrm>
              <a:off x="2544774" y="205488"/>
              <a:ext cx="47520" cy="672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2618" y="0"/>
                  </a:moveTo>
                  <a:lnTo>
                    <a:pt x="10100" y="3368"/>
                  </a:lnTo>
                  <a:cubicBezTo>
                    <a:pt x="8699" y="5148"/>
                    <a:pt x="5898" y="7327"/>
                    <a:pt x="3932" y="8317"/>
                  </a:cubicBezTo>
                  <a:lnTo>
                    <a:pt x="0" y="9906"/>
                  </a:lnTo>
                  <a:lnTo>
                    <a:pt x="3084" y="12085"/>
                  </a:lnTo>
                  <a:cubicBezTo>
                    <a:pt x="5050" y="13274"/>
                    <a:pt x="7016" y="15853"/>
                    <a:pt x="7851" y="17832"/>
                  </a:cubicBezTo>
                  <a:lnTo>
                    <a:pt x="8982" y="21600"/>
                  </a:lnTo>
                  <a:lnTo>
                    <a:pt x="11500" y="18232"/>
                  </a:lnTo>
                  <a:cubicBezTo>
                    <a:pt x="12901" y="16443"/>
                    <a:pt x="15702" y="14064"/>
                    <a:pt x="17951" y="13274"/>
                  </a:cubicBezTo>
                  <a:lnTo>
                    <a:pt x="21600" y="11686"/>
                  </a:lnTo>
                  <a:lnTo>
                    <a:pt x="18516" y="9506"/>
                  </a:lnTo>
                  <a:cubicBezTo>
                    <a:pt x="16833" y="8317"/>
                    <a:pt x="14584" y="5548"/>
                    <a:pt x="14031" y="3568"/>
                  </a:cubicBezTo>
                  <a:lnTo>
                    <a:pt x="12618" y="0"/>
                  </a:lnTo>
                  <a:close/>
                </a:path>
              </a:pathLst>
            </a:custGeom>
            <a:solidFill>
              <a:srgbClr val="FCF4D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629" name="Google Shape;286;p8"/>
            <p:cNvSpPr/>
            <p:nvPr/>
          </p:nvSpPr>
          <p:spPr>
            <a:xfrm>
              <a:off x="3414174" y="1512812"/>
              <a:ext cx="47520" cy="672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2618" y="0"/>
                  </a:moveTo>
                  <a:lnTo>
                    <a:pt x="10100" y="3368"/>
                  </a:lnTo>
                  <a:cubicBezTo>
                    <a:pt x="8699" y="5148"/>
                    <a:pt x="5898" y="7327"/>
                    <a:pt x="3932" y="8317"/>
                  </a:cubicBezTo>
                  <a:lnTo>
                    <a:pt x="0" y="9906"/>
                  </a:lnTo>
                  <a:lnTo>
                    <a:pt x="3084" y="12085"/>
                  </a:lnTo>
                  <a:cubicBezTo>
                    <a:pt x="5050" y="13274"/>
                    <a:pt x="7016" y="15853"/>
                    <a:pt x="7851" y="17832"/>
                  </a:cubicBezTo>
                  <a:lnTo>
                    <a:pt x="8982" y="21600"/>
                  </a:lnTo>
                  <a:lnTo>
                    <a:pt x="11500" y="18232"/>
                  </a:lnTo>
                  <a:cubicBezTo>
                    <a:pt x="12901" y="16443"/>
                    <a:pt x="15702" y="14064"/>
                    <a:pt x="17951" y="13274"/>
                  </a:cubicBezTo>
                  <a:lnTo>
                    <a:pt x="21600" y="11686"/>
                  </a:lnTo>
                  <a:lnTo>
                    <a:pt x="18516" y="9506"/>
                  </a:lnTo>
                  <a:cubicBezTo>
                    <a:pt x="16833" y="8317"/>
                    <a:pt x="14584" y="5548"/>
                    <a:pt x="14031" y="3568"/>
                  </a:cubicBezTo>
                  <a:lnTo>
                    <a:pt x="12618" y="0"/>
                  </a:lnTo>
                  <a:close/>
                </a:path>
              </a:pathLst>
            </a:custGeom>
            <a:solidFill>
              <a:srgbClr val="FCF4D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grpSp>
          <p:nvGrpSpPr>
            <p:cNvPr id="636" name="Google Shape;287;p8"/>
            <p:cNvGrpSpPr/>
            <p:nvPr/>
          </p:nvGrpSpPr>
          <p:grpSpPr>
            <a:xfrm>
              <a:off x="3846674" y="1415459"/>
              <a:ext cx="194087" cy="303425"/>
              <a:chOff x="0" y="0"/>
              <a:chExt cx="194085" cy="303423"/>
            </a:xfrm>
          </p:grpSpPr>
          <p:sp>
            <p:nvSpPr>
              <p:cNvPr id="630" name="Google Shape;288;p8"/>
              <p:cNvSpPr/>
              <p:nvPr/>
            </p:nvSpPr>
            <p:spPr>
              <a:xfrm rot="3959736">
                <a:off x="49476" y="226323"/>
                <a:ext cx="57793" cy="6541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21" h="21600" extrusionOk="0">
                    <a:moveTo>
                      <a:pt x="7589" y="0"/>
                    </a:moveTo>
                    <a:cubicBezTo>
                      <a:pt x="7126" y="0"/>
                      <a:pt x="6663" y="205"/>
                      <a:pt x="6210" y="205"/>
                    </a:cubicBezTo>
                    <a:cubicBezTo>
                      <a:pt x="5063" y="411"/>
                      <a:pt x="3684" y="821"/>
                      <a:pt x="2989" y="1633"/>
                    </a:cubicBezTo>
                    <a:cubicBezTo>
                      <a:pt x="2536" y="2044"/>
                      <a:pt x="2305" y="2651"/>
                      <a:pt x="2073" y="3061"/>
                    </a:cubicBezTo>
                    <a:cubicBezTo>
                      <a:pt x="1610" y="3472"/>
                      <a:pt x="1379" y="3874"/>
                      <a:pt x="1158" y="4079"/>
                    </a:cubicBezTo>
                    <a:cubicBezTo>
                      <a:pt x="463" y="5302"/>
                      <a:pt x="0" y="6730"/>
                      <a:pt x="0" y="8560"/>
                    </a:cubicBezTo>
                    <a:cubicBezTo>
                      <a:pt x="232" y="9372"/>
                      <a:pt x="463" y="10398"/>
                      <a:pt x="463" y="11005"/>
                    </a:cubicBezTo>
                    <a:cubicBezTo>
                      <a:pt x="695" y="11621"/>
                      <a:pt x="926" y="12228"/>
                      <a:pt x="1158" y="12835"/>
                    </a:cubicBezTo>
                    <a:cubicBezTo>
                      <a:pt x="1842" y="14263"/>
                      <a:pt x="2758" y="15486"/>
                      <a:pt x="3684" y="16709"/>
                    </a:cubicBezTo>
                    <a:cubicBezTo>
                      <a:pt x="4368" y="17325"/>
                      <a:pt x="5063" y="17932"/>
                      <a:pt x="5747" y="18547"/>
                    </a:cubicBezTo>
                    <a:cubicBezTo>
                      <a:pt x="6210" y="19154"/>
                      <a:pt x="6895" y="19565"/>
                      <a:pt x="7358" y="19967"/>
                    </a:cubicBezTo>
                    <a:cubicBezTo>
                      <a:pt x="7821" y="20172"/>
                      <a:pt x="8042" y="20377"/>
                      <a:pt x="8505" y="20582"/>
                    </a:cubicBezTo>
                    <a:cubicBezTo>
                      <a:pt x="9190" y="20984"/>
                      <a:pt x="10116" y="21189"/>
                      <a:pt x="11032" y="21395"/>
                    </a:cubicBezTo>
                    <a:cubicBezTo>
                      <a:pt x="11726" y="21600"/>
                      <a:pt x="12179" y="21600"/>
                      <a:pt x="12873" y="21600"/>
                    </a:cubicBezTo>
                    <a:lnTo>
                      <a:pt x="14474" y="21600"/>
                    </a:lnTo>
                    <a:cubicBezTo>
                      <a:pt x="14937" y="21600"/>
                      <a:pt x="15400" y="21395"/>
                      <a:pt x="16084" y="21189"/>
                    </a:cubicBezTo>
                    <a:cubicBezTo>
                      <a:pt x="16316" y="21189"/>
                      <a:pt x="16779" y="21189"/>
                      <a:pt x="17010" y="20984"/>
                    </a:cubicBezTo>
                    <a:cubicBezTo>
                      <a:pt x="17926" y="20582"/>
                      <a:pt x="18389" y="20172"/>
                      <a:pt x="18842" y="19770"/>
                    </a:cubicBezTo>
                    <a:cubicBezTo>
                      <a:pt x="20221" y="18547"/>
                      <a:pt x="20916" y="17119"/>
                      <a:pt x="21137" y="15691"/>
                    </a:cubicBezTo>
                    <a:cubicBezTo>
                      <a:pt x="21600" y="14468"/>
                      <a:pt x="21600" y="13040"/>
                      <a:pt x="21368" y="11621"/>
                    </a:cubicBezTo>
                    <a:cubicBezTo>
                      <a:pt x="20916" y="10398"/>
                      <a:pt x="20453" y="9176"/>
                      <a:pt x="19537" y="7747"/>
                    </a:cubicBezTo>
                    <a:cubicBezTo>
                      <a:pt x="19074" y="6935"/>
                      <a:pt x="18611" y="6319"/>
                      <a:pt x="18158" y="5909"/>
                    </a:cubicBezTo>
                    <a:cubicBezTo>
                      <a:pt x="17695" y="5097"/>
                      <a:pt x="17010" y="4284"/>
                      <a:pt x="16084" y="3668"/>
                    </a:cubicBezTo>
                    <a:cubicBezTo>
                      <a:pt x="14705" y="2249"/>
                      <a:pt x="12873" y="1223"/>
                      <a:pt x="10800" y="616"/>
                    </a:cubicBezTo>
                    <a:cubicBezTo>
                      <a:pt x="9884" y="411"/>
                      <a:pt x="8737" y="0"/>
                      <a:pt x="7589" y="0"/>
                    </a:cubicBezTo>
                    <a:close/>
                  </a:path>
                </a:pathLst>
              </a:custGeom>
              <a:solidFill>
                <a:srgbClr val="FCFCF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  <a:endParaRPr/>
              </a:p>
            </p:txBody>
          </p:sp>
          <p:sp>
            <p:nvSpPr>
              <p:cNvPr id="631" name="Google Shape;289;p8"/>
              <p:cNvSpPr/>
              <p:nvPr/>
            </p:nvSpPr>
            <p:spPr>
              <a:xfrm rot="3959736">
                <a:off x="16566" y="17371"/>
                <a:ext cx="49762" cy="505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53" h="21600" extrusionOk="0">
                    <a:moveTo>
                      <a:pt x="10342" y="0"/>
                    </a:moveTo>
                    <a:cubicBezTo>
                      <a:pt x="9546" y="0"/>
                      <a:pt x="8495" y="266"/>
                      <a:pt x="7699" y="520"/>
                    </a:cubicBezTo>
                    <a:cubicBezTo>
                      <a:pt x="7179" y="520"/>
                      <a:pt x="6382" y="785"/>
                      <a:pt x="5597" y="1316"/>
                    </a:cubicBezTo>
                    <a:cubicBezTo>
                      <a:pt x="5332" y="1582"/>
                      <a:pt x="5066" y="1582"/>
                      <a:pt x="5066" y="1847"/>
                    </a:cubicBezTo>
                    <a:cubicBezTo>
                      <a:pt x="4801" y="2101"/>
                      <a:pt x="4547" y="2367"/>
                      <a:pt x="4281" y="2367"/>
                    </a:cubicBezTo>
                    <a:cubicBezTo>
                      <a:pt x="4016" y="2632"/>
                      <a:pt x="4016" y="2632"/>
                      <a:pt x="3750" y="2898"/>
                    </a:cubicBezTo>
                    <a:cubicBezTo>
                      <a:pt x="2965" y="3429"/>
                      <a:pt x="2434" y="3948"/>
                      <a:pt x="2169" y="4745"/>
                    </a:cubicBezTo>
                    <a:cubicBezTo>
                      <a:pt x="1118" y="5530"/>
                      <a:pt x="587" y="6846"/>
                      <a:pt x="322" y="7908"/>
                    </a:cubicBezTo>
                    <a:cubicBezTo>
                      <a:pt x="68" y="8693"/>
                      <a:pt x="68" y="9478"/>
                      <a:pt x="68" y="10275"/>
                    </a:cubicBezTo>
                    <a:cubicBezTo>
                      <a:pt x="68" y="11591"/>
                      <a:pt x="-198" y="12907"/>
                      <a:pt x="322" y="14223"/>
                    </a:cubicBezTo>
                    <a:cubicBezTo>
                      <a:pt x="1118" y="16336"/>
                      <a:pt x="2434" y="18183"/>
                      <a:pt x="4281" y="19764"/>
                    </a:cubicBezTo>
                    <a:cubicBezTo>
                      <a:pt x="5332" y="20284"/>
                      <a:pt x="6648" y="21080"/>
                      <a:pt x="7964" y="21346"/>
                    </a:cubicBezTo>
                    <a:cubicBezTo>
                      <a:pt x="9280" y="21600"/>
                      <a:pt x="10342" y="21600"/>
                      <a:pt x="11393" y="21600"/>
                    </a:cubicBezTo>
                    <a:cubicBezTo>
                      <a:pt x="11924" y="21600"/>
                      <a:pt x="12443" y="21346"/>
                      <a:pt x="12974" y="21346"/>
                    </a:cubicBezTo>
                    <a:cubicBezTo>
                      <a:pt x="13759" y="21080"/>
                      <a:pt x="14291" y="21080"/>
                      <a:pt x="14556" y="20815"/>
                    </a:cubicBezTo>
                    <a:cubicBezTo>
                      <a:pt x="16138" y="20284"/>
                      <a:pt x="17719" y="19764"/>
                      <a:pt x="18770" y="18448"/>
                    </a:cubicBezTo>
                    <a:cubicBezTo>
                      <a:pt x="19035" y="18183"/>
                      <a:pt x="19301" y="17652"/>
                      <a:pt x="19820" y="17121"/>
                    </a:cubicBezTo>
                    <a:cubicBezTo>
                      <a:pt x="20086" y="16336"/>
                      <a:pt x="20351" y="15805"/>
                      <a:pt x="20617" y="15020"/>
                    </a:cubicBezTo>
                    <a:cubicBezTo>
                      <a:pt x="20882" y="14223"/>
                      <a:pt x="20882" y="13703"/>
                      <a:pt x="21148" y="13438"/>
                    </a:cubicBezTo>
                    <a:cubicBezTo>
                      <a:pt x="21402" y="12387"/>
                      <a:pt x="21148" y="11325"/>
                      <a:pt x="20882" y="10275"/>
                    </a:cubicBezTo>
                    <a:cubicBezTo>
                      <a:pt x="20617" y="8959"/>
                      <a:pt x="20086" y="8162"/>
                      <a:pt x="19566" y="7111"/>
                    </a:cubicBezTo>
                    <a:cubicBezTo>
                      <a:pt x="19035" y="6326"/>
                      <a:pt x="18239" y="5530"/>
                      <a:pt x="17454" y="4745"/>
                    </a:cubicBezTo>
                    <a:cubicBezTo>
                      <a:pt x="16923" y="4214"/>
                      <a:pt x="16403" y="3948"/>
                      <a:pt x="15607" y="3429"/>
                    </a:cubicBezTo>
                    <a:cubicBezTo>
                      <a:pt x="15607" y="3163"/>
                      <a:pt x="15607" y="2898"/>
                      <a:pt x="15341" y="2632"/>
                    </a:cubicBezTo>
                    <a:cubicBezTo>
                      <a:pt x="14822" y="1847"/>
                      <a:pt x="14556" y="1582"/>
                      <a:pt x="14025" y="1316"/>
                    </a:cubicBezTo>
                    <a:cubicBezTo>
                      <a:pt x="13240" y="520"/>
                      <a:pt x="12178" y="266"/>
                      <a:pt x="11127" y="0"/>
                    </a:cubicBezTo>
                    <a:close/>
                  </a:path>
                </a:pathLst>
              </a:custGeom>
              <a:solidFill>
                <a:srgbClr val="FCFCF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  <a:endParaRPr/>
              </a:p>
            </p:txBody>
          </p:sp>
          <p:sp>
            <p:nvSpPr>
              <p:cNvPr id="632" name="Google Shape;290;p8"/>
              <p:cNvSpPr/>
              <p:nvPr/>
            </p:nvSpPr>
            <p:spPr>
              <a:xfrm rot="3959736">
                <a:off x="148160" y="15441"/>
                <a:ext cx="39465" cy="308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8433" y="0"/>
                    </a:moveTo>
                    <a:cubicBezTo>
                      <a:pt x="7427" y="0"/>
                      <a:pt x="6066" y="0"/>
                      <a:pt x="4719" y="871"/>
                    </a:cubicBezTo>
                    <a:cubicBezTo>
                      <a:pt x="4054" y="1306"/>
                      <a:pt x="3373" y="1723"/>
                      <a:pt x="2693" y="2594"/>
                    </a:cubicBezTo>
                    <a:cubicBezTo>
                      <a:pt x="2027" y="3029"/>
                      <a:pt x="1687" y="3881"/>
                      <a:pt x="1006" y="5187"/>
                    </a:cubicBezTo>
                    <a:lnTo>
                      <a:pt x="666" y="6058"/>
                    </a:lnTo>
                    <a:cubicBezTo>
                      <a:pt x="325" y="6910"/>
                      <a:pt x="325" y="7781"/>
                      <a:pt x="0" y="8651"/>
                    </a:cubicBezTo>
                    <a:cubicBezTo>
                      <a:pt x="0" y="9068"/>
                      <a:pt x="0" y="9939"/>
                      <a:pt x="0" y="11245"/>
                    </a:cubicBezTo>
                    <a:cubicBezTo>
                      <a:pt x="325" y="13819"/>
                      <a:pt x="1687" y="16413"/>
                      <a:pt x="2693" y="17719"/>
                    </a:cubicBezTo>
                    <a:cubicBezTo>
                      <a:pt x="4054" y="19006"/>
                      <a:pt x="5400" y="20313"/>
                      <a:pt x="7087" y="21165"/>
                    </a:cubicBezTo>
                    <a:cubicBezTo>
                      <a:pt x="8093" y="21600"/>
                      <a:pt x="9113" y="21600"/>
                      <a:pt x="10460" y="21600"/>
                    </a:cubicBezTo>
                    <a:lnTo>
                      <a:pt x="11481" y="21600"/>
                    </a:lnTo>
                    <a:cubicBezTo>
                      <a:pt x="12146" y="21600"/>
                      <a:pt x="13167" y="21165"/>
                      <a:pt x="14173" y="20748"/>
                    </a:cubicBezTo>
                    <a:cubicBezTo>
                      <a:pt x="14854" y="20748"/>
                      <a:pt x="15534" y="20313"/>
                      <a:pt x="16540" y="19877"/>
                    </a:cubicBezTo>
                    <a:cubicBezTo>
                      <a:pt x="17561" y="19006"/>
                      <a:pt x="18567" y="18155"/>
                      <a:pt x="19248" y="17284"/>
                    </a:cubicBezTo>
                    <a:cubicBezTo>
                      <a:pt x="19913" y="16413"/>
                      <a:pt x="20594" y="15126"/>
                      <a:pt x="21275" y="13819"/>
                    </a:cubicBezTo>
                    <a:cubicBezTo>
                      <a:pt x="21600" y="12968"/>
                      <a:pt x="21600" y="11661"/>
                      <a:pt x="21600" y="11245"/>
                    </a:cubicBezTo>
                    <a:cubicBezTo>
                      <a:pt x="21600" y="10809"/>
                      <a:pt x="21600" y="9939"/>
                      <a:pt x="21275" y="9503"/>
                    </a:cubicBezTo>
                    <a:cubicBezTo>
                      <a:pt x="21275" y="8651"/>
                      <a:pt x="20934" y="8216"/>
                      <a:pt x="20594" y="7781"/>
                    </a:cubicBezTo>
                    <a:cubicBezTo>
                      <a:pt x="18907" y="3464"/>
                      <a:pt x="15194" y="871"/>
                      <a:pt x="9794" y="0"/>
                    </a:cubicBezTo>
                    <a:close/>
                  </a:path>
                </a:pathLst>
              </a:custGeom>
              <a:solidFill>
                <a:srgbClr val="FCFCF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  <a:endParaRPr/>
              </a:p>
            </p:txBody>
          </p:sp>
          <p:sp>
            <p:nvSpPr>
              <p:cNvPr id="633" name="Google Shape;291;p8"/>
              <p:cNvSpPr/>
              <p:nvPr/>
            </p:nvSpPr>
            <p:spPr>
              <a:xfrm rot="3959736">
                <a:off x="9693" y="13029"/>
                <a:ext cx="60102" cy="602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70" h="21600" extrusionOk="0">
                    <a:moveTo>
                      <a:pt x="11239" y="3314"/>
                    </a:moveTo>
                    <a:cubicBezTo>
                      <a:pt x="11906" y="3314"/>
                      <a:pt x="12562" y="3537"/>
                      <a:pt x="13228" y="3537"/>
                    </a:cubicBezTo>
                    <a:cubicBezTo>
                      <a:pt x="13663" y="3983"/>
                      <a:pt x="14329" y="4196"/>
                      <a:pt x="14986" y="4419"/>
                    </a:cubicBezTo>
                    <a:cubicBezTo>
                      <a:pt x="15430" y="4865"/>
                      <a:pt x="15874" y="5301"/>
                      <a:pt x="16531" y="5746"/>
                    </a:cubicBezTo>
                    <a:cubicBezTo>
                      <a:pt x="16975" y="6415"/>
                      <a:pt x="17187" y="6851"/>
                      <a:pt x="17631" y="7520"/>
                    </a:cubicBezTo>
                    <a:cubicBezTo>
                      <a:pt x="17854" y="7956"/>
                      <a:pt x="18076" y="8624"/>
                      <a:pt x="18076" y="9061"/>
                    </a:cubicBezTo>
                    <a:cubicBezTo>
                      <a:pt x="18298" y="9952"/>
                      <a:pt x="18298" y="10611"/>
                      <a:pt x="18298" y="11280"/>
                    </a:cubicBezTo>
                    <a:cubicBezTo>
                      <a:pt x="18298" y="11939"/>
                      <a:pt x="18076" y="12607"/>
                      <a:pt x="17854" y="13266"/>
                    </a:cubicBezTo>
                    <a:cubicBezTo>
                      <a:pt x="17631" y="13935"/>
                      <a:pt x="17409" y="14371"/>
                      <a:pt x="16975" y="15040"/>
                    </a:cubicBezTo>
                    <a:cubicBezTo>
                      <a:pt x="16753" y="15699"/>
                      <a:pt x="16309" y="16144"/>
                      <a:pt x="15652" y="16590"/>
                    </a:cubicBezTo>
                    <a:cubicBezTo>
                      <a:pt x="15208" y="17026"/>
                      <a:pt x="14551" y="17472"/>
                      <a:pt x="14107" y="17695"/>
                    </a:cubicBezTo>
                    <a:cubicBezTo>
                      <a:pt x="13441" y="17908"/>
                      <a:pt x="12784" y="18131"/>
                      <a:pt x="12118" y="18354"/>
                    </a:cubicBezTo>
                    <a:lnTo>
                      <a:pt x="10139" y="18354"/>
                    </a:lnTo>
                    <a:cubicBezTo>
                      <a:pt x="9482" y="18354"/>
                      <a:pt x="9038" y="18354"/>
                      <a:pt x="8372" y="18131"/>
                    </a:cubicBezTo>
                    <a:cubicBezTo>
                      <a:pt x="7715" y="17908"/>
                      <a:pt x="7058" y="17472"/>
                      <a:pt x="6614" y="17249"/>
                    </a:cubicBezTo>
                    <a:cubicBezTo>
                      <a:pt x="5948" y="16803"/>
                      <a:pt x="5513" y="16367"/>
                      <a:pt x="5069" y="15921"/>
                    </a:cubicBezTo>
                    <a:cubicBezTo>
                      <a:pt x="5069" y="15921"/>
                      <a:pt x="5069" y="15921"/>
                      <a:pt x="5069" y="15699"/>
                    </a:cubicBezTo>
                    <a:lnTo>
                      <a:pt x="4847" y="15699"/>
                    </a:lnTo>
                    <a:cubicBezTo>
                      <a:pt x="4625" y="15262"/>
                      <a:pt x="4191" y="14817"/>
                      <a:pt x="3969" y="14148"/>
                    </a:cubicBezTo>
                    <a:cubicBezTo>
                      <a:pt x="3746" y="13935"/>
                      <a:pt x="3746" y="13935"/>
                      <a:pt x="3746" y="13935"/>
                    </a:cubicBezTo>
                    <a:cubicBezTo>
                      <a:pt x="3524" y="13489"/>
                      <a:pt x="3524" y="12830"/>
                      <a:pt x="3302" y="12384"/>
                    </a:cubicBezTo>
                    <a:cubicBezTo>
                      <a:pt x="3302" y="12384"/>
                      <a:pt x="3302" y="12162"/>
                      <a:pt x="3302" y="12162"/>
                    </a:cubicBezTo>
                    <a:cubicBezTo>
                      <a:pt x="3302" y="12162"/>
                      <a:pt x="3302" y="11939"/>
                      <a:pt x="3302" y="11939"/>
                    </a:cubicBezTo>
                    <a:cubicBezTo>
                      <a:pt x="3302" y="11716"/>
                      <a:pt x="3090" y="11280"/>
                      <a:pt x="3090" y="11057"/>
                    </a:cubicBezTo>
                    <a:cubicBezTo>
                      <a:pt x="3090" y="11057"/>
                      <a:pt x="3090" y="10834"/>
                      <a:pt x="3090" y="10834"/>
                    </a:cubicBezTo>
                    <a:cubicBezTo>
                      <a:pt x="3090" y="10611"/>
                      <a:pt x="3090" y="10611"/>
                      <a:pt x="3090" y="10388"/>
                    </a:cubicBezTo>
                    <a:cubicBezTo>
                      <a:pt x="3302" y="9729"/>
                      <a:pt x="3302" y="9061"/>
                      <a:pt x="3524" y="8624"/>
                    </a:cubicBezTo>
                    <a:cubicBezTo>
                      <a:pt x="3746" y="7956"/>
                      <a:pt x="3969" y="7297"/>
                      <a:pt x="4413" y="6628"/>
                    </a:cubicBezTo>
                    <a:cubicBezTo>
                      <a:pt x="4847" y="6192"/>
                      <a:pt x="5069" y="5746"/>
                      <a:pt x="5513" y="5301"/>
                    </a:cubicBezTo>
                    <a:cubicBezTo>
                      <a:pt x="6170" y="4865"/>
                      <a:pt x="6836" y="4419"/>
                      <a:pt x="7271" y="3983"/>
                    </a:cubicBezTo>
                    <a:cubicBezTo>
                      <a:pt x="7937" y="3760"/>
                      <a:pt x="8594" y="3537"/>
                      <a:pt x="9260" y="3314"/>
                    </a:cubicBezTo>
                    <a:close/>
                    <a:moveTo>
                      <a:pt x="10583" y="0"/>
                    </a:moveTo>
                    <a:cubicBezTo>
                      <a:pt x="10361" y="0"/>
                      <a:pt x="10139" y="0"/>
                      <a:pt x="10139" y="213"/>
                    </a:cubicBezTo>
                    <a:cubicBezTo>
                      <a:pt x="9260" y="213"/>
                      <a:pt x="8372" y="436"/>
                      <a:pt x="7493" y="659"/>
                    </a:cubicBezTo>
                    <a:cubicBezTo>
                      <a:pt x="6614" y="882"/>
                      <a:pt x="5736" y="1328"/>
                      <a:pt x="5069" y="1764"/>
                    </a:cubicBezTo>
                    <a:cubicBezTo>
                      <a:pt x="4191" y="2209"/>
                      <a:pt x="3746" y="2868"/>
                      <a:pt x="3090" y="3314"/>
                    </a:cubicBezTo>
                    <a:cubicBezTo>
                      <a:pt x="2424" y="3983"/>
                      <a:pt x="1989" y="4642"/>
                      <a:pt x="1545" y="5524"/>
                    </a:cubicBezTo>
                    <a:cubicBezTo>
                      <a:pt x="879" y="6192"/>
                      <a:pt x="666" y="7074"/>
                      <a:pt x="444" y="7956"/>
                    </a:cubicBezTo>
                    <a:cubicBezTo>
                      <a:pt x="444" y="8179"/>
                      <a:pt x="222" y="8402"/>
                      <a:pt x="222" y="8402"/>
                    </a:cubicBezTo>
                    <a:cubicBezTo>
                      <a:pt x="222" y="9061"/>
                      <a:pt x="0" y="9729"/>
                      <a:pt x="0" y="10175"/>
                    </a:cubicBezTo>
                    <a:cubicBezTo>
                      <a:pt x="0" y="10834"/>
                      <a:pt x="0" y="11280"/>
                      <a:pt x="0" y="11716"/>
                    </a:cubicBezTo>
                    <a:cubicBezTo>
                      <a:pt x="0" y="11939"/>
                      <a:pt x="0" y="11939"/>
                      <a:pt x="0" y="11939"/>
                    </a:cubicBezTo>
                    <a:cubicBezTo>
                      <a:pt x="0" y="12384"/>
                      <a:pt x="222" y="12830"/>
                      <a:pt x="222" y="13266"/>
                    </a:cubicBezTo>
                    <a:cubicBezTo>
                      <a:pt x="444" y="13712"/>
                      <a:pt x="666" y="14371"/>
                      <a:pt x="879" y="15040"/>
                    </a:cubicBezTo>
                    <a:cubicBezTo>
                      <a:pt x="1101" y="15699"/>
                      <a:pt x="1545" y="16590"/>
                      <a:pt x="1989" y="17249"/>
                    </a:cubicBezTo>
                    <a:cubicBezTo>
                      <a:pt x="2202" y="17472"/>
                      <a:pt x="2424" y="17695"/>
                      <a:pt x="2646" y="17908"/>
                    </a:cubicBezTo>
                    <a:cubicBezTo>
                      <a:pt x="2868" y="18131"/>
                      <a:pt x="2868" y="18131"/>
                      <a:pt x="2868" y="18354"/>
                    </a:cubicBezTo>
                    <a:cubicBezTo>
                      <a:pt x="3090" y="18577"/>
                      <a:pt x="3302" y="18799"/>
                      <a:pt x="3746" y="19022"/>
                    </a:cubicBezTo>
                    <a:lnTo>
                      <a:pt x="3969" y="19022"/>
                    </a:lnTo>
                    <a:cubicBezTo>
                      <a:pt x="4847" y="20127"/>
                      <a:pt x="6170" y="20786"/>
                      <a:pt x="7493" y="21232"/>
                    </a:cubicBezTo>
                    <a:cubicBezTo>
                      <a:pt x="8526" y="21493"/>
                      <a:pt x="9559" y="21600"/>
                      <a:pt x="10592" y="21600"/>
                    </a:cubicBezTo>
                    <a:cubicBezTo>
                      <a:pt x="11326" y="21600"/>
                      <a:pt x="12050" y="21542"/>
                      <a:pt x="12784" y="21455"/>
                    </a:cubicBezTo>
                    <a:cubicBezTo>
                      <a:pt x="14764" y="21009"/>
                      <a:pt x="16531" y="20127"/>
                      <a:pt x="17854" y="18799"/>
                    </a:cubicBezTo>
                    <a:cubicBezTo>
                      <a:pt x="19398" y="17472"/>
                      <a:pt x="20499" y="15921"/>
                      <a:pt x="20943" y="14148"/>
                    </a:cubicBezTo>
                    <a:cubicBezTo>
                      <a:pt x="21156" y="13266"/>
                      <a:pt x="21378" y="12607"/>
                      <a:pt x="21378" y="11716"/>
                    </a:cubicBezTo>
                    <a:cubicBezTo>
                      <a:pt x="21600" y="10834"/>
                      <a:pt x="21378" y="9729"/>
                      <a:pt x="21156" y="8624"/>
                    </a:cubicBezTo>
                    <a:cubicBezTo>
                      <a:pt x="20943" y="7074"/>
                      <a:pt x="20277" y="5524"/>
                      <a:pt x="19176" y="4196"/>
                    </a:cubicBezTo>
                    <a:cubicBezTo>
                      <a:pt x="18076" y="2868"/>
                      <a:pt x="16753" y="1764"/>
                      <a:pt x="15208" y="1105"/>
                    </a:cubicBezTo>
                    <a:cubicBezTo>
                      <a:pt x="13663" y="436"/>
                      <a:pt x="12118" y="0"/>
                      <a:pt x="10583" y="0"/>
                    </a:cubicBezTo>
                    <a:close/>
                  </a:path>
                </a:pathLst>
              </a:custGeom>
              <a:solidFill>
                <a:srgbClr val="FCFCF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  <a:endParaRPr/>
              </a:p>
            </p:txBody>
          </p:sp>
          <p:sp>
            <p:nvSpPr>
              <p:cNvPr id="634" name="Google Shape;292;p8"/>
              <p:cNvSpPr/>
              <p:nvPr/>
            </p:nvSpPr>
            <p:spPr>
              <a:xfrm rot="3959736">
                <a:off x="141904" y="10314"/>
                <a:ext cx="48384" cy="3973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33" h="21600" extrusionOk="0">
                    <a:moveTo>
                      <a:pt x="10765" y="4687"/>
                    </a:moveTo>
                    <a:cubicBezTo>
                      <a:pt x="11591" y="5025"/>
                      <a:pt x="12130" y="5025"/>
                      <a:pt x="12956" y="5363"/>
                    </a:cubicBezTo>
                    <a:cubicBezTo>
                      <a:pt x="13770" y="5701"/>
                      <a:pt x="14321" y="6039"/>
                      <a:pt x="15147" y="6377"/>
                    </a:cubicBezTo>
                    <a:cubicBezTo>
                      <a:pt x="15686" y="7038"/>
                      <a:pt x="15961" y="7376"/>
                      <a:pt x="16512" y="8052"/>
                    </a:cubicBezTo>
                    <a:cubicBezTo>
                      <a:pt x="16787" y="8390"/>
                      <a:pt x="17051" y="8713"/>
                      <a:pt x="17326" y="9389"/>
                    </a:cubicBezTo>
                    <a:cubicBezTo>
                      <a:pt x="17326" y="9727"/>
                      <a:pt x="17602" y="10065"/>
                      <a:pt x="17602" y="10727"/>
                    </a:cubicBezTo>
                    <a:cubicBezTo>
                      <a:pt x="17602" y="11064"/>
                      <a:pt x="17602" y="11740"/>
                      <a:pt x="17602" y="12402"/>
                    </a:cubicBezTo>
                    <a:cubicBezTo>
                      <a:pt x="17326" y="13078"/>
                      <a:pt x="17051" y="13416"/>
                      <a:pt x="17051" y="13753"/>
                    </a:cubicBezTo>
                    <a:cubicBezTo>
                      <a:pt x="16787" y="14091"/>
                      <a:pt x="16512" y="14415"/>
                      <a:pt x="16237" y="14753"/>
                    </a:cubicBezTo>
                    <a:cubicBezTo>
                      <a:pt x="15686" y="15091"/>
                      <a:pt x="15410" y="15429"/>
                      <a:pt x="14872" y="15767"/>
                    </a:cubicBezTo>
                    <a:cubicBezTo>
                      <a:pt x="14321" y="16104"/>
                      <a:pt x="13770" y="16428"/>
                      <a:pt x="12956" y="16766"/>
                    </a:cubicBezTo>
                    <a:lnTo>
                      <a:pt x="10765" y="16766"/>
                    </a:lnTo>
                    <a:cubicBezTo>
                      <a:pt x="9951" y="16766"/>
                      <a:pt x="9124" y="16428"/>
                      <a:pt x="8310" y="16104"/>
                    </a:cubicBezTo>
                    <a:cubicBezTo>
                      <a:pt x="7759" y="15767"/>
                      <a:pt x="6945" y="15429"/>
                      <a:pt x="6394" y="15091"/>
                    </a:cubicBezTo>
                    <a:cubicBezTo>
                      <a:pt x="5856" y="14753"/>
                      <a:pt x="5305" y="14091"/>
                      <a:pt x="5029" y="13753"/>
                    </a:cubicBezTo>
                    <a:lnTo>
                      <a:pt x="4754" y="13416"/>
                    </a:lnTo>
                    <a:cubicBezTo>
                      <a:pt x="4479" y="13078"/>
                      <a:pt x="4479" y="12740"/>
                      <a:pt x="4215" y="12078"/>
                    </a:cubicBezTo>
                    <a:cubicBezTo>
                      <a:pt x="4215" y="11740"/>
                      <a:pt x="3940" y="11402"/>
                      <a:pt x="3940" y="11064"/>
                    </a:cubicBezTo>
                    <a:cubicBezTo>
                      <a:pt x="3940" y="10727"/>
                      <a:pt x="3940" y="10403"/>
                      <a:pt x="3940" y="10065"/>
                    </a:cubicBezTo>
                    <a:cubicBezTo>
                      <a:pt x="3940" y="9727"/>
                      <a:pt x="3940" y="9389"/>
                      <a:pt x="3940" y="9051"/>
                    </a:cubicBezTo>
                    <a:cubicBezTo>
                      <a:pt x="3940" y="9051"/>
                      <a:pt x="4215" y="9051"/>
                      <a:pt x="4215" y="8713"/>
                    </a:cubicBezTo>
                    <a:cubicBezTo>
                      <a:pt x="4215" y="8713"/>
                      <a:pt x="4215" y="8713"/>
                      <a:pt x="4215" y="8390"/>
                    </a:cubicBezTo>
                    <a:cubicBezTo>
                      <a:pt x="4215" y="8390"/>
                      <a:pt x="4479" y="8052"/>
                      <a:pt x="4479" y="8052"/>
                    </a:cubicBezTo>
                    <a:cubicBezTo>
                      <a:pt x="4754" y="7714"/>
                      <a:pt x="5029" y="7038"/>
                      <a:pt x="5305" y="6700"/>
                    </a:cubicBezTo>
                    <a:cubicBezTo>
                      <a:pt x="5856" y="6377"/>
                      <a:pt x="6119" y="6039"/>
                      <a:pt x="6670" y="5701"/>
                    </a:cubicBezTo>
                    <a:cubicBezTo>
                      <a:pt x="7221" y="5363"/>
                      <a:pt x="7759" y="5363"/>
                      <a:pt x="8310" y="5025"/>
                    </a:cubicBezTo>
                    <a:cubicBezTo>
                      <a:pt x="9124" y="5025"/>
                      <a:pt x="9951" y="4687"/>
                      <a:pt x="10765" y="4687"/>
                    </a:cubicBezTo>
                    <a:close/>
                    <a:moveTo>
                      <a:pt x="10226" y="0"/>
                    </a:moveTo>
                    <a:cubicBezTo>
                      <a:pt x="8586" y="0"/>
                      <a:pt x="6945" y="338"/>
                      <a:pt x="5305" y="1337"/>
                    </a:cubicBezTo>
                    <a:cubicBezTo>
                      <a:pt x="4215" y="1675"/>
                      <a:pt x="3114" y="2689"/>
                      <a:pt x="2300" y="3688"/>
                    </a:cubicBezTo>
                    <a:cubicBezTo>
                      <a:pt x="2300" y="3688"/>
                      <a:pt x="2024" y="4026"/>
                      <a:pt x="2024" y="4026"/>
                    </a:cubicBezTo>
                    <a:cubicBezTo>
                      <a:pt x="2024" y="4026"/>
                      <a:pt x="1749" y="4364"/>
                      <a:pt x="1749" y="4364"/>
                    </a:cubicBezTo>
                    <a:cubicBezTo>
                      <a:pt x="1473" y="5025"/>
                      <a:pt x="1198" y="5701"/>
                      <a:pt x="935" y="6039"/>
                    </a:cubicBezTo>
                    <a:cubicBezTo>
                      <a:pt x="935" y="6377"/>
                      <a:pt x="659" y="6377"/>
                      <a:pt x="659" y="6377"/>
                    </a:cubicBezTo>
                    <a:cubicBezTo>
                      <a:pt x="384" y="7038"/>
                      <a:pt x="384" y="7714"/>
                      <a:pt x="108" y="8390"/>
                    </a:cubicBezTo>
                    <a:cubicBezTo>
                      <a:pt x="108" y="8713"/>
                      <a:pt x="108" y="8713"/>
                      <a:pt x="108" y="9051"/>
                    </a:cubicBezTo>
                    <a:cubicBezTo>
                      <a:pt x="-167" y="10727"/>
                      <a:pt x="108" y="12402"/>
                      <a:pt x="659" y="14091"/>
                    </a:cubicBezTo>
                    <a:cubicBezTo>
                      <a:pt x="935" y="14753"/>
                      <a:pt x="1198" y="15091"/>
                      <a:pt x="1473" y="15767"/>
                    </a:cubicBezTo>
                    <a:cubicBezTo>
                      <a:pt x="1749" y="16428"/>
                      <a:pt x="2300" y="17104"/>
                      <a:pt x="2838" y="17780"/>
                    </a:cubicBezTo>
                    <a:cubicBezTo>
                      <a:pt x="3389" y="18103"/>
                      <a:pt x="3664" y="18779"/>
                      <a:pt x="4215" y="19117"/>
                    </a:cubicBezTo>
                    <a:cubicBezTo>
                      <a:pt x="4479" y="19455"/>
                      <a:pt x="4754" y="19455"/>
                      <a:pt x="5305" y="19793"/>
                    </a:cubicBezTo>
                    <a:cubicBezTo>
                      <a:pt x="5305" y="19793"/>
                      <a:pt x="5305" y="19793"/>
                      <a:pt x="5580" y="20116"/>
                    </a:cubicBezTo>
                    <a:lnTo>
                      <a:pt x="5856" y="20116"/>
                    </a:lnTo>
                    <a:cubicBezTo>
                      <a:pt x="6394" y="20454"/>
                      <a:pt x="7221" y="20792"/>
                      <a:pt x="7759" y="21130"/>
                    </a:cubicBezTo>
                    <a:cubicBezTo>
                      <a:pt x="8729" y="21365"/>
                      <a:pt x="9831" y="21600"/>
                      <a:pt x="10872" y="21600"/>
                    </a:cubicBezTo>
                    <a:cubicBezTo>
                      <a:pt x="11315" y="21600"/>
                      <a:pt x="11735" y="21556"/>
                      <a:pt x="12130" y="21468"/>
                    </a:cubicBezTo>
                    <a:cubicBezTo>
                      <a:pt x="14045" y="21468"/>
                      <a:pt x="15686" y="20792"/>
                      <a:pt x="17326" y="19793"/>
                    </a:cubicBezTo>
                    <a:cubicBezTo>
                      <a:pt x="17877" y="19117"/>
                      <a:pt x="18416" y="18779"/>
                      <a:pt x="18966" y="18103"/>
                    </a:cubicBezTo>
                    <a:cubicBezTo>
                      <a:pt x="19242" y="17780"/>
                      <a:pt x="19517" y="17442"/>
                      <a:pt x="19793" y="17104"/>
                    </a:cubicBezTo>
                    <a:cubicBezTo>
                      <a:pt x="20056" y="16766"/>
                      <a:pt x="20331" y="16104"/>
                      <a:pt x="20607" y="15429"/>
                    </a:cubicBezTo>
                    <a:cubicBezTo>
                      <a:pt x="20882" y="14753"/>
                      <a:pt x="21158" y="14091"/>
                      <a:pt x="21433" y="13078"/>
                    </a:cubicBezTo>
                    <a:cubicBezTo>
                      <a:pt x="21433" y="12740"/>
                      <a:pt x="21433" y="12402"/>
                      <a:pt x="21433" y="12078"/>
                    </a:cubicBezTo>
                    <a:cubicBezTo>
                      <a:pt x="21433" y="11064"/>
                      <a:pt x="21433" y="10403"/>
                      <a:pt x="21433" y="9727"/>
                    </a:cubicBezTo>
                    <a:cubicBezTo>
                      <a:pt x="21158" y="8713"/>
                      <a:pt x="20882" y="7714"/>
                      <a:pt x="20607" y="7038"/>
                    </a:cubicBezTo>
                    <a:cubicBezTo>
                      <a:pt x="20056" y="5701"/>
                      <a:pt x="19517" y="5025"/>
                      <a:pt x="18966" y="4026"/>
                    </a:cubicBezTo>
                    <a:cubicBezTo>
                      <a:pt x="18416" y="3350"/>
                      <a:pt x="17602" y="2689"/>
                      <a:pt x="17051" y="2351"/>
                    </a:cubicBezTo>
                    <a:cubicBezTo>
                      <a:pt x="16237" y="1675"/>
                      <a:pt x="15410" y="1337"/>
                      <a:pt x="14321" y="999"/>
                    </a:cubicBezTo>
                    <a:cubicBezTo>
                      <a:pt x="12956" y="338"/>
                      <a:pt x="11591" y="0"/>
                      <a:pt x="10226" y="0"/>
                    </a:cubicBezTo>
                    <a:close/>
                  </a:path>
                </a:pathLst>
              </a:custGeom>
              <a:solidFill>
                <a:srgbClr val="FCFCF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  <a:endParaRPr/>
              </a:p>
            </p:txBody>
          </p:sp>
          <p:sp>
            <p:nvSpPr>
              <p:cNvPr id="635" name="Google Shape;293;p8"/>
              <p:cNvSpPr/>
              <p:nvPr/>
            </p:nvSpPr>
            <p:spPr>
              <a:xfrm rot="3959736">
                <a:off x="45566" y="223464"/>
                <a:ext cx="64169" cy="720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3084" y="3892"/>
                    </a:moveTo>
                    <a:cubicBezTo>
                      <a:pt x="13229" y="4014"/>
                      <a:pt x="13275" y="4054"/>
                      <a:pt x="13357" y="4070"/>
                    </a:cubicBezTo>
                    <a:cubicBezTo>
                      <a:pt x="13266" y="4005"/>
                      <a:pt x="13175" y="3949"/>
                      <a:pt x="13084" y="3892"/>
                    </a:cubicBezTo>
                    <a:close/>
                    <a:moveTo>
                      <a:pt x="8935" y="2595"/>
                    </a:moveTo>
                    <a:cubicBezTo>
                      <a:pt x="9553" y="2781"/>
                      <a:pt x="10391" y="2781"/>
                      <a:pt x="11009" y="2959"/>
                    </a:cubicBezTo>
                    <a:cubicBezTo>
                      <a:pt x="11701" y="3268"/>
                      <a:pt x="12392" y="3576"/>
                      <a:pt x="13084" y="3892"/>
                    </a:cubicBezTo>
                    <a:cubicBezTo>
                      <a:pt x="13084" y="3892"/>
                      <a:pt x="13084" y="3892"/>
                      <a:pt x="13084" y="3892"/>
                    </a:cubicBezTo>
                    <a:cubicBezTo>
                      <a:pt x="13229" y="3949"/>
                      <a:pt x="13366" y="4014"/>
                      <a:pt x="13502" y="4070"/>
                    </a:cubicBezTo>
                    <a:cubicBezTo>
                      <a:pt x="13439" y="4070"/>
                      <a:pt x="13393" y="4070"/>
                      <a:pt x="13357" y="4070"/>
                    </a:cubicBezTo>
                    <a:cubicBezTo>
                      <a:pt x="14094" y="4565"/>
                      <a:pt x="14812" y="5059"/>
                      <a:pt x="15367" y="5554"/>
                    </a:cubicBezTo>
                    <a:cubicBezTo>
                      <a:pt x="16205" y="6478"/>
                      <a:pt x="16823" y="7216"/>
                      <a:pt x="17242" y="8149"/>
                    </a:cubicBezTo>
                    <a:cubicBezTo>
                      <a:pt x="17860" y="9073"/>
                      <a:pt x="18279" y="9997"/>
                      <a:pt x="18488" y="11108"/>
                    </a:cubicBezTo>
                    <a:cubicBezTo>
                      <a:pt x="18698" y="11846"/>
                      <a:pt x="18698" y="12770"/>
                      <a:pt x="18698" y="13508"/>
                    </a:cubicBezTo>
                    <a:cubicBezTo>
                      <a:pt x="18488" y="14068"/>
                      <a:pt x="18488" y="14805"/>
                      <a:pt x="18279" y="15365"/>
                    </a:cubicBezTo>
                    <a:cubicBezTo>
                      <a:pt x="18070" y="15916"/>
                      <a:pt x="17860" y="16289"/>
                      <a:pt x="17451" y="16841"/>
                    </a:cubicBezTo>
                    <a:cubicBezTo>
                      <a:pt x="17242" y="17214"/>
                      <a:pt x="16823" y="17586"/>
                      <a:pt x="16414" y="17765"/>
                    </a:cubicBezTo>
                    <a:cubicBezTo>
                      <a:pt x="16205" y="18138"/>
                      <a:pt x="15786" y="18324"/>
                      <a:pt x="15367" y="18511"/>
                    </a:cubicBezTo>
                    <a:cubicBezTo>
                      <a:pt x="14958" y="18697"/>
                      <a:pt x="14540" y="18876"/>
                      <a:pt x="14121" y="18876"/>
                    </a:cubicBezTo>
                    <a:cubicBezTo>
                      <a:pt x="13502" y="19062"/>
                      <a:pt x="13084" y="19062"/>
                      <a:pt x="12465" y="19062"/>
                    </a:cubicBezTo>
                    <a:cubicBezTo>
                      <a:pt x="11837" y="18876"/>
                      <a:pt x="11219" y="18876"/>
                      <a:pt x="10800" y="18697"/>
                    </a:cubicBezTo>
                    <a:cubicBezTo>
                      <a:pt x="9763" y="18511"/>
                      <a:pt x="9144" y="18138"/>
                      <a:pt x="8307" y="17765"/>
                    </a:cubicBezTo>
                    <a:cubicBezTo>
                      <a:pt x="7479" y="17214"/>
                      <a:pt x="6860" y="16654"/>
                      <a:pt x="6233" y="16103"/>
                    </a:cubicBezTo>
                    <a:cubicBezTo>
                      <a:pt x="5405" y="15178"/>
                      <a:pt x="4777" y="14254"/>
                      <a:pt x="4158" y="13330"/>
                    </a:cubicBezTo>
                    <a:cubicBezTo>
                      <a:pt x="3949" y="12957"/>
                      <a:pt x="3740" y="12397"/>
                      <a:pt x="3530" y="12032"/>
                    </a:cubicBezTo>
                    <a:cubicBezTo>
                      <a:pt x="3530" y="11846"/>
                      <a:pt x="3530" y="11846"/>
                      <a:pt x="3530" y="11846"/>
                    </a:cubicBezTo>
                    <a:cubicBezTo>
                      <a:pt x="3330" y="11473"/>
                      <a:pt x="3330" y="10922"/>
                      <a:pt x="3121" y="10549"/>
                    </a:cubicBezTo>
                    <a:cubicBezTo>
                      <a:pt x="3121" y="9997"/>
                      <a:pt x="2912" y="9438"/>
                      <a:pt x="2912" y="9073"/>
                    </a:cubicBezTo>
                    <a:cubicBezTo>
                      <a:pt x="2912" y="8700"/>
                      <a:pt x="2912" y="8514"/>
                      <a:pt x="2912" y="8327"/>
                    </a:cubicBezTo>
                    <a:cubicBezTo>
                      <a:pt x="2912" y="7776"/>
                      <a:pt x="3121" y="7403"/>
                      <a:pt x="3121" y="6851"/>
                    </a:cubicBezTo>
                    <a:cubicBezTo>
                      <a:pt x="3121" y="6665"/>
                      <a:pt x="3330" y="6478"/>
                      <a:pt x="3330" y="6292"/>
                    </a:cubicBezTo>
                    <a:cubicBezTo>
                      <a:pt x="3530" y="5741"/>
                      <a:pt x="3740" y="5181"/>
                      <a:pt x="4158" y="4816"/>
                    </a:cubicBezTo>
                    <a:cubicBezTo>
                      <a:pt x="4367" y="4443"/>
                      <a:pt x="4777" y="4070"/>
                      <a:pt x="5195" y="3892"/>
                    </a:cubicBezTo>
                    <a:cubicBezTo>
                      <a:pt x="5405" y="3519"/>
                      <a:pt x="5814" y="3332"/>
                      <a:pt x="6233" y="3146"/>
                    </a:cubicBezTo>
                    <a:cubicBezTo>
                      <a:pt x="6651" y="2959"/>
                      <a:pt x="7060" y="2781"/>
                      <a:pt x="7688" y="2781"/>
                    </a:cubicBezTo>
                    <a:cubicBezTo>
                      <a:pt x="8107" y="2595"/>
                      <a:pt x="8516" y="2595"/>
                      <a:pt x="8935" y="2595"/>
                    </a:cubicBezTo>
                    <a:close/>
                    <a:moveTo>
                      <a:pt x="8726" y="0"/>
                    </a:moveTo>
                    <a:cubicBezTo>
                      <a:pt x="7898" y="0"/>
                      <a:pt x="7060" y="186"/>
                      <a:pt x="6233" y="373"/>
                    </a:cubicBezTo>
                    <a:cubicBezTo>
                      <a:pt x="5614" y="373"/>
                      <a:pt x="4777" y="924"/>
                      <a:pt x="4158" y="1297"/>
                    </a:cubicBezTo>
                    <a:cubicBezTo>
                      <a:pt x="3530" y="1484"/>
                      <a:pt x="2912" y="2035"/>
                      <a:pt x="2493" y="2408"/>
                    </a:cubicBezTo>
                    <a:cubicBezTo>
                      <a:pt x="2493" y="2408"/>
                      <a:pt x="2493" y="2408"/>
                      <a:pt x="2284" y="2595"/>
                    </a:cubicBezTo>
                    <a:cubicBezTo>
                      <a:pt x="2084" y="2781"/>
                      <a:pt x="2084" y="2781"/>
                      <a:pt x="2084" y="2959"/>
                    </a:cubicBezTo>
                    <a:cubicBezTo>
                      <a:pt x="1665" y="3332"/>
                      <a:pt x="1247" y="3892"/>
                      <a:pt x="1037" y="4443"/>
                    </a:cubicBezTo>
                    <a:cubicBezTo>
                      <a:pt x="628" y="5181"/>
                      <a:pt x="419" y="5927"/>
                      <a:pt x="209" y="6665"/>
                    </a:cubicBezTo>
                    <a:cubicBezTo>
                      <a:pt x="0" y="7038"/>
                      <a:pt x="0" y="7403"/>
                      <a:pt x="0" y="7776"/>
                    </a:cubicBezTo>
                    <a:cubicBezTo>
                      <a:pt x="0" y="8149"/>
                      <a:pt x="0" y="8514"/>
                      <a:pt x="0" y="9073"/>
                    </a:cubicBezTo>
                    <a:cubicBezTo>
                      <a:pt x="0" y="9811"/>
                      <a:pt x="0" y="10735"/>
                      <a:pt x="209" y="11473"/>
                    </a:cubicBezTo>
                    <a:cubicBezTo>
                      <a:pt x="419" y="11659"/>
                      <a:pt x="419" y="11846"/>
                      <a:pt x="419" y="11846"/>
                    </a:cubicBezTo>
                    <a:lnTo>
                      <a:pt x="419" y="12032"/>
                    </a:lnTo>
                    <a:cubicBezTo>
                      <a:pt x="628" y="12957"/>
                      <a:pt x="1037" y="13881"/>
                      <a:pt x="1456" y="14619"/>
                    </a:cubicBezTo>
                    <a:cubicBezTo>
                      <a:pt x="1665" y="14619"/>
                      <a:pt x="1665" y="14805"/>
                      <a:pt x="1665" y="14805"/>
                    </a:cubicBezTo>
                    <a:lnTo>
                      <a:pt x="1665" y="14992"/>
                    </a:lnTo>
                    <a:cubicBezTo>
                      <a:pt x="2084" y="15551"/>
                      <a:pt x="2493" y="16103"/>
                      <a:pt x="2912" y="16654"/>
                    </a:cubicBezTo>
                    <a:cubicBezTo>
                      <a:pt x="3121" y="16654"/>
                      <a:pt x="3121" y="16841"/>
                      <a:pt x="3330" y="17027"/>
                    </a:cubicBezTo>
                    <a:cubicBezTo>
                      <a:pt x="3330" y="17027"/>
                      <a:pt x="3330" y="17214"/>
                      <a:pt x="3330" y="17214"/>
                    </a:cubicBezTo>
                    <a:cubicBezTo>
                      <a:pt x="4158" y="18138"/>
                      <a:pt x="5195" y="18876"/>
                      <a:pt x="6023" y="19622"/>
                    </a:cubicBezTo>
                    <a:cubicBezTo>
                      <a:pt x="8007" y="20797"/>
                      <a:pt x="10409" y="21600"/>
                      <a:pt x="12802" y="21600"/>
                    </a:cubicBezTo>
                    <a:cubicBezTo>
                      <a:pt x="14176" y="21600"/>
                      <a:pt x="15540" y="21332"/>
                      <a:pt x="16823" y="20732"/>
                    </a:cubicBezTo>
                    <a:cubicBezTo>
                      <a:pt x="17660" y="20546"/>
                      <a:pt x="18279" y="19986"/>
                      <a:pt x="18898" y="19435"/>
                    </a:cubicBezTo>
                    <a:cubicBezTo>
                      <a:pt x="19526" y="18876"/>
                      <a:pt x="19944" y="18324"/>
                      <a:pt x="20353" y="17586"/>
                    </a:cubicBezTo>
                    <a:cubicBezTo>
                      <a:pt x="20772" y="17027"/>
                      <a:pt x="20981" y="16289"/>
                      <a:pt x="21191" y="15551"/>
                    </a:cubicBezTo>
                    <a:cubicBezTo>
                      <a:pt x="21600" y="14619"/>
                      <a:pt x="21600" y="13508"/>
                      <a:pt x="21600" y="12584"/>
                    </a:cubicBezTo>
                    <a:cubicBezTo>
                      <a:pt x="21600" y="11659"/>
                      <a:pt x="21391" y="10735"/>
                      <a:pt x="21191" y="9997"/>
                    </a:cubicBezTo>
                    <a:cubicBezTo>
                      <a:pt x="20981" y="8886"/>
                      <a:pt x="20563" y="7962"/>
                      <a:pt x="19944" y="7216"/>
                    </a:cubicBezTo>
                    <a:cubicBezTo>
                      <a:pt x="19316" y="5741"/>
                      <a:pt x="18070" y="4443"/>
                      <a:pt x="16823" y="3146"/>
                    </a:cubicBezTo>
                    <a:cubicBezTo>
                      <a:pt x="15577" y="2035"/>
                      <a:pt x="13921" y="1111"/>
                      <a:pt x="12256" y="559"/>
                    </a:cubicBezTo>
                    <a:cubicBezTo>
                      <a:pt x="11219" y="186"/>
                      <a:pt x="10181" y="0"/>
                      <a:pt x="9144" y="0"/>
                    </a:cubicBezTo>
                    <a:close/>
                  </a:path>
                </a:pathLst>
              </a:custGeom>
              <a:solidFill>
                <a:srgbClr val="FCFCF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  <a:endParaRPr/>
              </a:p>
            </p:txBody>
          </p:sp>
        </p:grpSp>
        <p:grpSp>
          <p:nvGrpSpPr>
            <p:cNvPr id="643" name="Google Shape;294;p8"/>
            <p:cNvGrpSpPr/>
            <p:nvPr/>
          </p:nvGrpSpPr>
          <p:grpSpPr>
            <a:xfrm>
              <a:off x="2019262" y="466750"/>
              <a:ext cx="244825" cy="163013"/>
              <a:chOff x="0" y="0"/>
              <a:chExt cx="244824" cy="163012"/>
            </a:xfrm>
          </p:grpSpPr>
          <p:sp>
            <p:nvSpPr>
              <p:cNvPr id="637" name="Google Shape;295;p8"/>
              <p:cNvSpPr/>
              <p:nvPr/>
            </p:nvSpPr>
            <p:spPr>
              <a:xfrm rot="18697385">
                <a:off x="14742" y="100859"/>
                <a:ext cx="35512" cy="351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34" h="21600" extrusionOk="0">
                    <a:moveTo>
                      <a:pt x="11009" y="0"/>
                    </a:moveTo>
                    <a:cubicBezTo>
                      <a:pt x="10259" y="0"/>
                      <a:pt x="9525" y="0"/>
                      <a:pt x="8774" y="382"/>
                    </a:cubicBezTo>
                    <a:cubicBezTo>
                      <a:pt x="7649" y="382"/>
                      <a:pt x="6539" y="1146"/>
                      <a:pt x="5430" y="1893"/>
                    </a:cubicBezTo>
                    <a:cubicBezTo>
                      <a:pt x="5055" y="1893"/>
                      <a:pt x="4304" y="2656"/>
                      <a:pt x="3929" y="3038"/>
                    </a:cubicBezTo>
                    <a:cubicBezTo>
                      <a:pt x="3929" y="3038"/>
                      <a:pt x="3554" y="3420"/>
                      <a:pt x="3554" y="3420"/>
                    </a:cubicBezTo>
                    <a:cubicBezTo>
                      <a:pt x="2819" y="3785"/>
                      <a:pt x="2069" y="4167"/>
                      <a:pt x="1319" y="4931"/>
                    </a:cubicBezTo>
                    <a:cubicBezTo>
                      <a:pt x="-166" y="6824"/>
                      <a:pt x="-166" y="10227"/>
                      <a:pt x="209" y="12502"/>
                    </a:cubicBezTo>
                    <a:cubicBezTo>
                      <a:pt x="584" y="13265"/>
                      <a:pt x="960" y="14029"/>
                      <a:pt x="1319" y="14776"/>
                    </a:cubicBezTo>
                    <a:cubicBezTo>
                      <a:pt x="1319" y="15540"/>
                      <a:pt x="1694" y="15922"/>
                      <a:pt x="1694" y="16304"/>
                    </a:cubicBezTo>
                    <a:cubicBezTo>
                      <a:pt x="2444" y="17433"/>
                      <a:pt x="3195" y="17815"/>
                      <a:pt x="3554" y="18578"/>
                    </a:cubicBezTo>
                    <a:cubicBezTo>
                      <a:pt x="4304" y="19707"/>
                      <a:pt x="5789" y="20471"/>
                      <a:pt x="6914" y="20836"/>
                    </a:cubicBezTo>
                    <a:cubicBezTo>
                      <a:pt x="8399" y="21218"/>
                      <a:pt x="9884" y="21600"/>
                      <a:pt x="11384" y="21600"/>
                    </a:cubicBezTo>
                    <a:cubicBezTo>
                      <a:pt x="12494" y="21600"/>
                      <a:pt x="13619" y="21218"/>
                      <a:pt x="14354" y="20836"/>
                    </a:cubicBezTo>
                    <a:cubicBezTo>
                      <a:pt x="15855" y="20089"/>
                      <a:pt x="16964" y="19325"/>
                      <a:pt x="18090" y="18578"/>
                    </a:cubicBezTo>
                    <a:cubicBezTo>
                      <a:pt x="19199" y="17433"/>
                      <a:pt x="19949" y="15922"/>
                      <a:pt x="20684" y="14394"/>
                    </a:cubicBezTo>
                    <a:cubicBezTo>
                      <a:pt x="21434" y="13265"/>
                      <a:pt x="21434" y="11755"/>
                      <a:pt x="21434" y="10227"/>
                    </a:cubicBezTo>
                    <a:cubicBezTo>
                      <a:pt x="21434" y="9098"/>
                      <a:pt x="21059" y="7587"/>
                      <a:pt x="20684" y="6442"/>
                    </a:cubicBezTo>
                    <a:cubicBezTo>
                      <a:pt x="20325" y="5678"/>
                      <a:pt x="19949" y="4931"/>
                      <a:pt x="19199" y="4167"/>
                    </a:cubicBezTo>
                    <a:cubicBezTo>
                      <a:pt x="18824" y="3420"/>
                      <a:pt x="18449" y="3038"/>
                      <a:pt x="18090" y="2656"/>
                    </a:cubicBezTo>
                    <a:cubicBezTo>
                      <a:pt x="17339" y="1893"/>
                      <a:pt x="16589" y="1511"/>
                      <a:pt x="16213" y="1146"/>
                    </a:cubicBezTo>
                    <a:cubicBezTo>
                      <a:pt x="15104" y="764"/>
                      <a:pt x="13978" y="382"/>
                      <a:pt x="13244" y="382"/>
                    </a:cubicBezTo>
                    <a:cubicBezTo>
                      <a:pt x="12494" y="0"/>
                      <a:pt x="11760" y="0"/>
                      <a:pt x="11009" y="0"/>
                    </a:cubicBezTo>
                    <a:close/>
                  </a:path>
                </a:pathLst>
              </a:custGeom>
              <a:solidFill>
                <a:srgbClr val="58C3C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  <a:endParaRPr/>
              </a:p>
            </p:txBody>
          </p:sp>
          <p:sp>
            <p:nvSpPr>
              <p:cNvPr id="638" name="Google Shape;296;p8"/>
              <p:cNvSpPr/>
              <p:nvPr/>
            </p:nvSpPr>
            <p:spPr>
              <a:xfrm rot="18697385">
                <a:off x="90815" y="19285"/>
                <a:ext cx="65887" cy="746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60" h="21600" extrusionOk="0">
                    <a:moveTo>
                      <a:pt x="8403" y="0"/>
                    </a:moveTo>
                    <a:cubicBezTo>
                      <a:pt x="7597" y="0"/>
                      <a:pt x="6800" y="180"/>
                      <a:pt x="6002" y="360"/>
                    </a:cubicBezTo>
                    <a:cubicBezTo>
                      <a:pt x="5599" y="532"/>
                      <a:pt x="5003" y="712"/>
                      <a:pt x="4399" y="1071"/>
                    </a:cubicBezTo>
                    <a:cubicBezTo>
                      <a:pt x="4005" y="1251"/>
                      <a:pt x="3601" y="1603"/>
                      <a:pt x="3198" y="1963"/>
                    </a:cubicBezTo>
                    <a:cubicBezTo>
                      <a:pt x="2997" y="2143"/>
                      <a:pt x="2804" y="2323"/>
                      <a:pt x="2603" y="2675"/>
                    </a:cubicBezTo>
                    <a:cubicBezTo>
                      <a:pt x="1998" y="3034"/>
                      <a:pt x="1604" y="3566"/>
                      <a:pt x="1402" y="4286"/>
                    </a:cubicBezTo>
                    <a:cubicBezTo>
                      <a:pt x="999" y="4997"/>
                      <a:pt x="797" y="5709"/>
                      <a:pt x="605" y="6428"/>
                    </a:cubicBezTo>
                    <a:cubicBezTo>
                      <a:pt x="202" y="7672"/>
                      <a:pt x="0" y="8923"/>
                      <a:pt x="0" y="10174"/>
                    </a:cubicBezTo>
                    <a:cubicBezTo>
                      <a:pt x="202" y="11426"/>
                      <a:pt x="605" y="12677"/>
                      <a:pt x="1200" y="13748"/>
                    </a:cubicBezTo>
                    <a:cubicBezTo>
                      <a:pt x="1805" y="14992"/>
                      <a:pt x="2401" y="16243"/>
                      <a:pt x="3400" y="17314"/>
                    </a:cubicBezTo>
                    <a:cubicBezTo>
                      <a:pt x="3803" y="17854"/>
                      <a:pt x="4197" y="18386"/>
                      <a:pt x="4802" y="18746"/>
                    </a:cubicBezTo>
                    <a:cubicBezTo>
                      <a:pt x="5599" y="19457"/>
                      <a:pt x="6598" y="19989"/>
                      <a:pt x="7597" y="20529"/>
                    </a:cubicBezTo>
                    <a:cubicBezTo>
                      <a:pt x="9201" y="21240"/>
                      <a:pt x="10997" y="21420"/>
                      <a:pt x="12601" y="21600"/>
                    </a:cubicBezTo>
                    <a:cubicBezTo>
                      <a:pt x="14406" y="21600"/>
                      <a:pt x="16001" y="21060"/>
                      <a:pt x="17403" y="20349"/>
                    </a:cubicBezTo>
                    <a:cubicBezTo>
                      <a:pt x="18402" y="19817"/>
                      <a:pt x="19199" y="19097"/>
                      <a:pt x="19804" y="18386"/>
                    </a:cubicBezTo>
                    <a:cubicBezTo>
                      <a:pt x="21600" y="16423"/>
                      <a:pt x="21600" y="13920"/>
                      <a:pt x="21004" y="11606"/>
                    </a:cubicBezTo>
                    <a:cubicBezTo>
                      <a:pt x="21004" y="10886"/>
                      <a:pt x="20803" y="10174"/>
                      <a:pt x="20601" y="9463"/>
                    </a:cubicBezTo>
                    <a:cubicBezTo>
                      <a:pt x="20198" y="8743"/>
                      <a:pt x="19804" y="8032"/>
                      <a:pt x="19401" y="7320"/>
                    </a:cubicBezTo>
                    <a:cubicBezTo>
                      <a:pt x="19199" y="6780"/>
                      <a:pt x="18805" y="6428"/>
                      <a:pt x="18603" y="5889"/>
                    </a:cubicBezTo>
                    <a:cubicBezTo>
                      <a:pt x="18200" y="5357"/>
                      <a:pt x="17806" y="4997"/>
                      <a:pt x="17403" y="4465"/>
                    </a:cubicBezTo>
                    <a:cubicBezTo>
                      <a:pt x="16798" y="3926"/>
                      <a:pt x="16404" y="3394"/>
                      <a:pt x="15598" y="2854"/>
                    </a:cubicBezTo>
                    <a:cubicBezTo>
                      <a:pt x="15002" y="2323"/>
                      <a:pt x="14204" y="1963"/>
                      <a:pt x="13398" y="1431"/>
                    </a:cubicBezTo>
                    <a:cubicBezTo>
                      <a:pt x="12198" y="892"/>
                      <a:pt x="10997" y="360"/>
                      <a:pt x="9604" y="180"/>
                    </a:cubicBezTo>
                    <a:cubicBezTo>
                      <a:pt x="9201" y="0"/>
                      <a:pt x="8798" y="0"/>
                      <a:pt x="8403" y="0"/>
                    </a:cubicBezTo>
                    <a:close/>
                  </a:path>
                </a:pathLst>
              </a:custGeom>
              <a:solidFill>
                <a:srgbClr val="58C3C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  <a:endParaRPr/>
              </a:p>
            </p:txBody>
          </p:sp>
          <p:sp>
            <p:nvSpPr>
              <p:cNvPr id="639" name="Google Shape;297;p8"/>
              <p:cNvSpPr/>
              <p:nvPr/>
            </p:nvSpPr>
            <p:spPr>
              <a:xfrm rot="18697385">
                <a:off x="168555" y="86788"/>
                <a:ext cx="57927" cy="564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52" h="21600" extrusionOk="0">
                    <a:moveTo>
                      <a:pt x="9984" y="0"/>
                    </a:moveTo>
                    <a:cubicBezTo>
                      <a:pt x="8848" y="0"/>
                      <a:pt x="7932" y="238"/>
                      <a:pt x="6796" y="466"/>
                    </a:cubicBezTo>
                    <a:cubicBezTo>
                      <a:pt x="6348" y="466"/>
                      <a:pt x="5660" y="703"/>
                      <a:pt x="5202" y="941"/>
                    </a:cubicBezTo>
                    <a:cubicBezTo>
                      <a:pt x="4753" y="1179"/>
                      <a:pt x="4295" y="1417"/>
                      <a:pt x="4066" y="1655"/>
                    </a:cubicBezTo>
                    <a:cubicBezTo>
                      <a:pt x="3389" y="1883"/>
                      <a:pt x="2701" y="2597"/>
                      <a:pt x="2253" y="3072"/>
                    </a:cubicBezTo>
                    <a:cubicBezTo>
                      <a:pt x="2024" y="3538"/>
                      <a:pt x="1794" y="4014"/>
                      <a:pt x="1565" y="4479"/>
                    </a:cubicBezTo>
                    <a:cubicBezTo>
                      <a:pt x="888" y="4955"/>
                      <a:pt x="659" y="6134"/>
                      <a:pt x="429" y="6848"/>
                    </a:cubicBezTo>
                    <a:cubicBezTo>
                      <a:pt x="-29" y="8969"/>
                      <a:pt x="-248" y="11328"/>
                      <a:pt x="429" y="13459"/>
                    </a:cubicBezTo>
                    <a:cubicBezTo>
                      <a:pt x="888" y="14400"/>
                      <a:pt x="1336" y="15341"/>
                      <a:pt x="1794" y="16531"/>
                    </a:cubicBezTo>
                    <a:cubicBezTo>
                      <a:pt x="1794" y="16759"/>
                      <a:pt x="2024" y="17234"/>
                      <a:pt x="2253" y="17472"/>
                    </a:cubicBezTo>
                    <a:cubicBezTo>
                      <a:pt x="2482" y="17948"/>
                      <a:pt x="2930" y="18414"/>
                      <a:pt x="3389" y="18890"/>
                    </a:cubicBezTo>
                    <a:cubicBezTo>
                      <a:pt x="3618" y="19128"/>
                      <a:pt x="4066" y="19355"/>
                      <a:pt x="4295" y="19593"/>
                    </a:cubicBezTo>
                    <a:cubicBezTo>
                      <a:pt x="4983" y="20069"/>
                      <a:pt x="5660" y="20545"/>
                      <a:pt x="6348" y="20772"/>
                    </a:cubicBezTo>
                    <a:cubicBezTo>
                      <a:pt x="7025" y="21010"/>
                      <a:pt x="7483" y="21248"/>
                      <a:pt x="8161" y="21248"/>
                    </a:cubicBezTo>
                    <a:cubicBezTo>
                      <a:pt x="8848" y="21486"/>
                      <a:pt x="9645" y="21600"/>
                      <a:pt x="10432" y="21600"/>
                    </a:cubicBezTo>
                    <a:cubicBezTo>
                      <a:pt x="11229" y="21600"/>
                      <a:pt x="12027" y="21486"/>
                      <a:pt x="12714" y="21248"/>
                    </a:cubicBezTo>
                    <a:cubicBezTo>
                      <a:pt x="13621" y="21010"/>
                      <a:pt x="14298" y="20772"/>
                      <a:pt x="14986" y="20307"/>
                    </a:cubicBezTo>
                    <a:cubicBezTo>
                      <a:pt x="15444" y="20069"/>
                      <a:pt x="16121" y="19831"/>
                      <a:pt x="16580" y="19593"/>
                    </a:cubicBezTo>
                    <a:cubicBezTo>
                      <a:pt x="17486" y="19128"/>
                      <a:pt x="18393" y="18414"/>
                      <a:pt x="19310" y="17472"/>
                    </a:cubicBezTo>
                    <a:cubicBezTo>
                      <a:pt x="19758" y="16759"/>
                      <a:pt x="20445" y="15817"/>
                      <a:pt x="20675" y="14876"/>
                    </a:cubicBezTo>
                    <a:cubicBezTo>
                      <a:pt x="20894" y="14638"/>
                      <a:pt x="20894" y="14162"/>
                      <a:pt x="21123" y="13697"/>
                    </a:cubicBezTo>
                    <a:cubicBezTo>
                      <a:pt x="21352" y="12983"/>
                      <a:pt x="21352" y="12279"/>
                      <a:pt x="21352" y="11803"/>
                    </a:cubicBezTo>
                    <a:cubicBezTo>
                      <a:pt x="21352" y="11328"/>
                      <a:pt x="21123" y="10862"/>
                      <a:pt x="21123" y="10386"/>
                    </a:cubicBezTo>
                    <a:cubicBezTo>
                      <a:pt x="21123" y="9683"/>
                      <a:pt x="20894" y="9207"/>
                      <a:pt x="20894" y="8503"/>
                    </a:cubicBezTo>
                    <a:cubicBezTo>
                      <a:pt x="20675" y="7552"/>
                      <a:pt x="20216" y="6372"/>
                      <a:pt x="19529" y="5431"/>
                    </a:cubicBezTo>
                    <a:cubicBezTo>
                      <a:pt x="19310" y="4717"/>
                      <a:pt x="18622" y="4014"/>
                      <a:pt x="17945" y="3538"/>
                    </a:cubicBezTo>
                    <a:cubicBezTo>
                      <a:pt x="17257" y="2597"/>
                      <a:pt x="16121" y="1883"/>
                      <a:pt x="15215" y="1417"/>
                    </a:cubicBezTo>
                    <a:cubicBezTo>
                      <a:pt x="14527" y="941"/>
                      <a:pt x="13621" y="703"/>
                      <a:pt x="12714" y="466"/>
                    </a:cubicBezTo>
                    <a:cubicBezTo>
                      <a:pt x="11797" y="0"/>
                      <a:pt x="10891" y="0"/>
                      <a:pt x="9984" y="0"/>
                    </a:cubicBezTo>
                    <a:close/>
                  </a:path>
                </a:pathLst>
              </a:custGeom>
              <a:solidFill>
                <a:srgbClr val="58C3C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  <a:endParaRPr/>
              </a:p>
            </p:txBody>
          </p:sp>
          <p:sp>
            <p:nvSpPr>
              <p:cNvPr id="640" name="Google Shape;298;p8"/>
              <p:cNvSpPr/>
              <p:nvPr/>
            </p:nvSpPr>
            <p:spPr>
              <a:xfrm rot="18697385">
                <a:off x="86564" y="13900"/>
                <a:ext cx="76273" cy="870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64" h="21600" extrusionOk="0">
                    <a:moveTo>
                      <a:pt x="10084" y="2147"/>
                    </a:moveTo>
                    <a:cubicBezTo>
                      <a:pt x="10780" y="2302"/>
                      <a:pt x="11469" y="2456"/>
                      <a:pt x="12158" y="2604"/>
                    </a:cubicBezTo>
                    <a:cubicBezTo>
                      <a:pt x="12855" y="3067"/>
                      <a:pt x="13718" y="3375"/>
                      <a:pt x="14407" y="3832"/>
                    </a:cubicBezTo>
                    <a:cubicBezTo>
                      <a:pt x="15096" y="4442"/>
                      <a:pt x="15792" y="4905"/>
                      <a:pt x="16307" y="5670"/>
                    </a:cubicBezTo>
                    <a:cubicBezTo>
                      <a:pt x="16996" y="6435"/>
                      <a:pt x="17518" y="7200"/>
                      <a:pt x="17867" y="8119"/>
                    </a:cubicBezTo>
                    <a:cubicBezTo>
                      <a:pt x="18381" y="8884"/>
                      <a:pt x="18555" y="9804"/>
                      <a:pt x="18730" y="10723"/>
                    </a:cubicBezTo>
                    <a:cubicBezTo>
                      <a:pt x="18896" y="11642"/>
                      <a:pt x="18896" y="12716"/>
                      <a:pt x="18730" y="13635"/>
                    </a:cubicBezTo>
                    <a:cubicBezTo>
                      <a:pt x="18730" y="14246"/>
                      <a:pt x="18381" y="14856"/>
                      <a:pt x="18207" y="15628"/>
                    </a:cubicBezTo>
                    <a:cubicBezTo>
                      <a:pt x="17867" y="16084"/>
                      <a:pt x="17518" y="16695"/>
                      <a:pt x="17170" y="17158"/>
                    </a:cubicBezTo>
                    <a:cubicBezTo>
                      <a:pt x="16829" y="17460"/>
                      <a:pt x="16481" y="17923"/>
                      <a:pt x="15959" y="18231"/>
                    </a:cubicBezTo>
                    <a:cubicBezTo>
                      <a:pt x="15618" y="18379"/>
                      <a:pt x="15096" y="18688"/>
                      <a:pt x="14581" y="18842"/>
                    </a:cubicBezTo>
                    <a:cubicBezTo>
                      <a:pt x="14058" y="19151"/>
                      <a:pt x="13543" y="19151"/>
                      <a:pt x="13021" y="19298"/>
                    </a:cubicBezTo>
                    <a:lnTo>
                      <a:pt x="11295" y="19298"/>
                    </a:lnTo>
                    <a:cubicBezTo>
                      <a:pt x="10606" y="19151"/>
                      <a:pt x="9917" y="18996"/>
                      <a:pt x="9395" y="18842"/>
                    </a:cubicBezTo>
                    <a:cubicBezTo>
                      <a:pt x="8531" y="18533"/>
                      <a:pt x="7668" y="18077"/>
                      <a:pt x="6805" y="17614"/>
                    </a:cubicBezTo>
                    <a:cubicBezTo>
                      <a:pt x="6109" y="17004"/>
                      <a:pt x="5594" y="16547"/>
                      <a:pt x="5072" y="15776"/>
                    </a:cubicBezTo>
                    <a:cubicBezTo>
                      <a:pt x="4383" y="15165"/>
                      <a:pt x="3868" y="14400"/>
                      <a:pt x="3519" y="13481"/>
                    </a:cubicBezTo>
                    <a:cubicBezTo>
                      <a:pt x="3005" y="12561"/>
                      <a:pt x="2656" y="11488"/>
                      <a:pt x="2482" y="10568"/>
                    </a:cubicBezTo>
                    <a:cubicBezTo>
                      <a:pt x="2482" y="10112"/>
                      <a:pt x="2482" y="9649"/>
                      <a:pt x="2482" y="9039"/>
                    </a:cubicBezTo>
                    <a:cubicBezTo>
                      <a:pt x="2482" y="8730"/>
                      <a:pt x="2482" y="8428"/>
                      <a:pt x="2482" y="8119"/>
                    </a:cubicBezTo>
                    <a:lnTo>
                      <a:pt x="2482" y="7965"/>
                    </a:lnTo>
                    <a:cubicBezTo>
                      <a:pt x="2656" y="7200"/>
                      <a:pt x="2831" y="6589"/>
                      <a:pt x="3171" y="5979"/>
                    </a:cubicBezTo>
                    <a:cubicBezTo>
                      <a:pt x="3519" y="5361"/>
                      <a:pt x="3868" y="4751"/>
                      <a:pt x="4208" y="4288"/>
                    </a:cubicBezTo>
                    <a:cubicBezTo>
                      <a:pt x="4383" y="4140"/>
                      <a:pt x="4383" y="4140"/>
                      <a:pt x="4557" y="3986"/>
                    </a:cubicBezTo>
                    <a:cubicBezTo>
                      <a:pt x="4731" y="3677"/>
                      <a:pt x="5072" y="3523"/>
                      <a:pt x="5420" y="3221"/>
                    </a:cubicBezTo>
                    <a:cubicBezTo>
                      <a:pt x="5768" y="3067"/>
                      <a:pt x="6109" y="2912"/>
                      <a:pt x="6457" y="2758"/>
                    </a:cubicBezTo>
                    <a:cubicBezTo>
                      <a:pt x="6457" y="2758"/>
                      <a:pt x="6457" y="2758"/>
                      <a:pt x="6457" y="2604"/>
                    </a:cubicBezTo>
                    <a:lnTo>
                      <a:pt x="6631" y="2604"/>
                    </a:lnTo>
                    <a:cubicBezTo>
                      <a:pt x="7055" y="2483"/>
                      <a:pt x="7487" y="2355"/>
                      <a:pt x="8017" y="2228"/>
                    </a:cubicBezTo>
                    <a:cubicBezTo>
                      <a:pt x="8009" y="2248"/>
                      <a:pt x="8009" y="2268"/>
                      <a:pt x="8009" y="2302"/>
                    </a:cubicBezTo>
                    <a:cubicBezTo>
                      <a:pt x="8009" y="2302"/>
                      <a:pt x="8009" y="2261"/>
                      <a:pt x="8032" y="2221"/>
                    </a:cubicBezTo>
                    <a:cubicBezTo>
                      <a:pt x="8032" y="2221"/>
                      <a:pt x="8024" y="2228"/>
                      <a:pt x="8017" y="2228"/>
                    </a:cubicBezTo>
                    <a:cubicBezTo>
                      <a:pt x="8017" y="2147"/>
                      <a:pt x="8047" y="2147"/>
                      <a:pt x="8183" y="2147"/>
                    </a:cubicBezTo>
                    <a:cubicBezTo>
                      <a:pt x="8100" y="2147"/>
                      <a:pt x="8055" y="2181"/>
                      <a:pt x="8032" y="2221"/>
                    </a:cubicBezTo>
                    <a:cubicBezTo>
                      <a:pt x="8138" y="2194"/>
                      <a:pt x="8244" y="2174"/>
                      <a:pt x="8357" y="2147"/>
                    </a:cubicBezTo>
                    <a:close/>
                    <a:moveTo>
                      <a:pt x="9220" y="0"/>
                    </a:moveTo>
                    <a:cubicBezTo>
                      <a:pt x="8706" y="0"/>
                      <a:pt x="8009" y="0"/>
                      <a:pt x="7494" y="154"/>
                    </a:cubicBezTo>
                    <a:lnTo>
                      <a:pt x="7320" y="154"/>
                    </a:lnTo>
                    <a:cubicBezTo>
                      <a:pt x="6805" y="309"/>
                      <a:pt x="6457" y="309"/>
                      <a:pt x="6109" y="463"/>
                    </a:cubicBezTo>
                    <a:cubicBezTo>
                      <a:pt x="5942" y="463"/>
                      <a:pt x="5942" y="463"/>
                      <a:pt x="5942" y="617"/>
                    </a:cubicBezTo>
                    <a:cubicBezTo>
                      <a:pt x="5594" y="617"/>
                      <a:pt x="5420" y="772"/>
                      <a:pt x="5246" y="772"/>
                    </a:cubicBezTo>
                    <a:cubicBezTo>
                      <a:pt x="5246" y="772"/>
                      <a:pt x="5072" y="919"/>
                      <a:pt x="5072" y="919"/>
                    </a:cubicBezTo>
                    <a:lnTo>
                      <a:pt x="4905" y="919"/>
                    </a:lnTo>
                    <a:cubicBezTo>
                      <a:pt x="4905" y="919"/>
                      <a:pt x="4905" y="1074"/>
                      <a:pt x="4731" y="1074"/>
                    </a:cubicBezTo>
                    <a:lnTo>
                      <a:pt x="4557" y="1074"/>
                    </a:lnTo>
                    <a:cubicBezTo>
                      <a:pt x="4557" y="1074"/>
                      <a:pt x="4557" y="1228"/>
                      <a:pt x="4557" y="1228"/>
                    </a:cubicBezTo>
                    <a:lnTo>
                      <a:pt x="4383" y="1228"/>
                    </a:lnTo>
                    <a:cubicBezTo>
                      <a:pt x="4383" y="1228"/>
                      <a:pt x="4208" y="1228"/>
                      <a:pt x="4208" y="1382"/>
                    </a:cubicBezTo>
                    <a:cubicBezTo>
                      <a:pt x="3519" y="1839"/>
                      <a:pt x="2831" y="2456"/>
                      <a:pt x="2308" y="3067"/>
                    </a:cubicBezTo>
                    <a:lnTo>
                      <a:pt x="2134" y="3067"/>
                    </a:lnTo>
                    <a:cubicBezTo>
                      <a:pt x="1619" y="3677"/>
                      <a:pt x="1097" y="4442"/>
                      <a:pt x="756" y="5361"/>
                    </a:cubicBezTo>
                    <a:cubicBezTo>
                      <a:pt x="60" y="7046"/>
                      <a:pt x="-107" y="8884"/>
                      <a:pt x="60" y="10568"/>
                    </a:cubicBezTo>
                    <a:cubicBezTo>
                      <a:pt x="60" y="10568"/>
                      <a:pt x="60" y="10568"/>
                      <a:pt x="60" y="10723"/>
                    </a:cubicBezTo>
                    <a:cubicBezTo>
                      <a:pt x="234" y="12105"/>
                      <a:pt x="756" y="13326"/>
                      <a:pt x="1271" y="14554"/>
                    </a:cubicBezTo>
                    <a:cubicBezTo>
                      <a:pt x="2656" y="17158"/>
                      <a:pt x="4905" y="19298"/>
                      <a:pt x="7843" y="20681"/>
                    </a:cubicBezTo>
                    <a:cubicBezTo>
                      <a:pt x="9220" y="21291"/>
                      <a:pt x="10780" y="21600"/>
                      <a:pt x="12506" y="21600"/>
                    </a:cubicBezTo>
                    <a:cubicBezTo>
                      <a:pt x="13195" y="21446"/>
                      <a:pt x="13892" y="21446"/>
                      <a:pt x="14755" y="21137"/>
                    </a:cubicBezTo>
                    <a:cubicBezTo>
                      <a:pt x="15618" y="20983"/>
                      <a:pt x="16307" y="20681"/>
                      <a:pt x="16996" y="20218"/>
                    </a:cubicBezTo>
                    <a:cubicBezTo>
                      <a:pt x="18381" y="19453"/>
                      <a:pt x="19419" y="18379"/>
                      <a:pt x="20108" y="17158"/>
                    </a:cubicBezTo>
                    <a:cubicBezTo>
                      <a:pt x="20971" y="15776"/>
                      <a:pt x="21319" y="14246"/>
                      <a:pt x="21319" y="12716"/>
                    </a:cubicBezTo>
                    <a:cubicBezTo>
                      <a:pt x="21493" y="11186"/>
                      <a:pt x="21145" y="9804"/>
                      <a:pt x="20630" y="8428"/>
                    </a:cubicBezTo>
                    <a:cubicBezTo>
                      <a:pt x="20282" y="7046"/>
                      <a:pt x="19419" y="5824"/>
                      <a:pt x="18555" y="4751"/>
                    </a:cubicBezTo>
                    <a:cubicBezTo>
                      <a:pt x="16655" y="2302"/>
                      <a:pt x="13718" y="463"/>
                      <a:pt x="10432" y="0"/>
                    </a:cubicBezTo>
                    <a:close/>
                  </a:path>
                </a:pathLst>
              </a:custGeom>
              <a:solidFill>
                <a:srgbClr val="58C3C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  <a:endParaRPr/>
              </a:p>
            </p:txBody>
          </p:sp>
          <p:sp>
            <p:nvSpPr>
              <p:cNvPr id="641" name="Google Shape;299;p8"/>
              <p:cNvSpPr/>
              <p:nvPr/>
            </p:nvSpPr>
            <p:spPr>
              <a:xfrm rot="18697385">
                <a:off x="9609" y="95838"/>
                <a:ext cx="46627" cy="466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89" h="21600" extrusionOk="0">
                    <a:moveTo>
                      <a:pt x="11373" y="4292"/>
                    </a:moveTo>
                    <a:cubicBezTo>
                      <a:pt x="11934" y="4292"/>
                      <a:pt x="12220" y="4292"/>
                      <a:pt x="12793" y="4580"/>
                    </a:cubicBezTo>
                    <a:cubicBezTo>
                      <a:pt x="13354" y="4580"/>
                      <a:pt x="13927" y="4868"/>
                      <a:pt x="14500" y="5143"/>
                    </a:cubicBezTo>
                    <a:cubicBezTo>
                      <a:pt x="14786" y="5719"/>
                      <a:pt x="15347" y="6007"/>
                      <a:pt x="15633" y="6295"/>
                    </a:cubicBezTo>
                    <a:cubicBezTo>
                      <a:pt x="16206" y="6858"/>
                      <a:pt x="16493" y="7146"/>
                      <a:pt x="16767" y="7721"/>
                    </a:cubicBezTo>
                    <a:cubicBezTo>
                      <a:pt x="17053" y="8285"/>
                      <a:pt x="17053" y="8860"/>
                      <a:pt x="17340" y="9436"/>
                    </a:cubicBezTo>
                    <a:cubicBezTo>
                      <a:pt x="17340" y="9999"/>
                      <a:pt x="17340" y="10575"/>
                      <a:pt x="17340" y="11150"/>
                    </a:cubicBezTo>
                    <a:cubicBezTo>
                      <a:pt x="17340" y="11714"/>
                      <a:pt x="17340" y="12289"/>
                      <a:pt x="17053" y="12865"/>
                    </a:cubicBezTo>
                    <a:cubicBezTo>
                      <a:pt x="16767" y="13428"/>
                      <a:pt x="16493" y="14292"/>
                      <a:pt x="16206" y="14855"/>
                    </a:cubicBezTo>
                    <a:cubicBezTo>
                      <a:pt x="15920" y="15143"/>
                      <a:pt x="15633" y="15430"/>
                      <a:pt x="15060" y="16006"/>
                    </a:cubicBezTo>
                    <a:cubicBezTo>
                      <a:pt x="14786" y="16294"/>
                      <a:pt x="14213" y="16569"/>
                      <a:pt x="13640" y="16857"/>
                    </a:cubicBezTo>
                    <a:cubicBezTo>
                      <a:pt x="13080" y="17145"/>
                      <a:pt x="12507" y="17433"/>
                      <a:pt x="11934" y="17433"/>
                    </a:cubicBezTo>
                    <a:lnTo>
                      <a:pt x="10227" y="17433"/>
                    </a:lnTo>
                    <a:cubicBezTo>
                      <a:pt x="9666" y="17433"/>
                      <a:pt x="9093" y="17433"/>
                      <a:pt x="8520" y="17145"/>
                    </a:cubicBezTo>
                    <a:cubicBezTo>
                      <a:pt x="7960" y="16857"/>
                      <a:pt x="7673" y="16857"/>
                      <a:pt x="7100" y="16294"/>
                    </a:cubicBezTo>
                    <a:cubicBezTo>
                      <a:pt x="6540" y="16006"/>
                      <a:pt x="6253" y="15718"/>
                      <a:pt x="5680" y="15143"/>
                    </a:cubicBezTo>
                    <a:cubicBezTo>
                      <a:pt x="5394" y="14855"/>
                      <a:pt x="5120" y="14292"/>
                      <a:pt x="4833" y="13716"/>
                    </a:cubicBezTo>
                    <a:cubicBezTo>
                      <a:pt x="4547" y="13140"/>
                      <a:pt x="4260" y="12577"/>
                      <a:pt x="4260" y="12001"/>
                    </a:cubicBezTo>
                    <a:cubicBezTo>
                      <a:pt x="3974" y="11426"/>
                      <a:pt x="3974" y="11150"/>
                      <a:pt x="3974" y="10575"/>
                    </a:cubicBezTo>
                    <a:cubicBezTo>
                      <a:pt x="4260" y="9724"/>
                      <a:pt x="4260" y="9148"/>
                      <a:pt x="4547" y="8572"/>
                    </a:cubicBezTo>
                    <a:cubicBezTo>
                      <a:pt x="4547" y="8285"/>
                      <a:pt x="4547" y="8009"/>
                      <a:pt x="4833" y="8009"/>
                    </a:cubicBezTo>
                    <a:cubicBezTo>
                      <a:pt x="4833" y="7721"/>
                      <a:pt x="4833" y="7721"/>
                      <a:pt x="4833" y="7434"/>
                    </a:cubicBezTo>
                    <a:lnTo>
                      <a:pt x="5120" y="7434"/>
                    </a:lnTo>
                    <a:cubicBezTo>
                      <a:pt x="5120" y="7434"/>
                      <a:pt x="5120" y="7146"/>
                      <a:pt x="5120" y="7146"/>
                    </a:cubicBezTo>
                    <a:cubicBezTo>
                      <a:pt x="5394" y="6570"/>
                      <a:pt x="5967" y="6295"/>
                      <a:pt x="6253" y="5719"/>
                    </a:cubicBezTo>
                    <a:cubicBezTo>
                      <a:pt x="6826" y="5431"/>
                      <a:pt x="7387" y="5143"/>
                      <a:pt x="7673" y="4868"/>
                    </a:cubicBezTo>
                    <a:cubicBezTo>
                      <a:pt x="7960" y="4868"/>
                      <a:pt x="8246" y="4580"/>
                      <a:pt x="8520" y="4580"/>
                    </a:cubicBezTo>
                    <a:cubicBezTo>
                      <a:pt x="8807" y="4580"/>
                      <a:pt x="9093" y="4292"/>
                      <a:pt x="9380" y="4292"/>
                    </a:cubicBezTo>
                    <a:close/>
                    <a:moveTo>
                      <a:pt x="10800" y="0"/>
                    </a:moveTo>
                    <a:cubicBezTo>
                      <a:pt x="9666" y="0"/>
                      <a:pt x="8246" y="288"/>
                      <a:pt x="7100" y="576"/>
                    </a:cubicBezTo>
                    <a:cubicBezTo>
                      <a:pt x="6540" y="863"/>
                      <a:pt x="5680" y="1439"/>
                      <a:pt x="5120" y="1714"/>
                    </a:cubicBezTo>
                    <a:cubicBezTo>
                      <a:pt x="4547" y="2002"/>
                      <a:pt x="3974" y="2578"/>
                      <a:pt x="3413" y="2866"/>
                    </a:cubicBezTo>
                    <a:cubicBezTo>
                      <a:pt x="3413" y="3154"/>
                      <a:pt x="3413" y="3154"/>
                      <a:pt x="3127" y="3154"/>
                    </a:cubicBezTo>
                    <a:cubicBezTo>
                      <a:pt x="3127" y="3429"/>
                      <a:pt x="2840" y="3717"/>
                      <a:pt x="2554" y="4005"/>
                    </a:cubicBezTo>
                    <a:cubicBezTo>
                      <a:pt x="1981" y="4580"/>
                      <a:pt x="1707" y="5143"/>
                      <a:pt x="1134" y="6007"/>
                    </a:cubicBezTo>
                    <a:cubicBezTo>
                      <a:pt x="1134" y="6295"/>
                      <a:pt x="847" y="6570"/>
                      <a:pt x="847" y="7146"/>
                    </a:cubicBezTo>
                    <a:cubicBezTo>
                      <a:pt x="561" y="7146"/>
                      <a:pt x="561" y="7434"/>
                      <a:pt x="561" y="7434"/>
                    </a:cubicBezTo>
                    <a:cubicBezTo>
                      <a:pt x="561" y="7721"/>
                      <a:pt x="561" y="7721"/>
                      <a:pt x="287" y="8009"/>
                    </a:cubicBezTo>
                    <a:cubicBezTo>
                      <a:pt x="287" y="8860"/>
                      <a:pt x="0" y="9724"/>
                      <a:pt x="0" y="10575"/>
                    </a:cubicBezTo>
                    <a:cubicBezTo>
                      <a:pt x="0" y="10863"/>
                      <a:pt x="0" y="11426"/>
                      <a:pt x="0" y="11714"/>
                    </a:cubicBezTo>
                    <a:cubicBezTo>
                      <a:pt x="0" y="12577"/>
                      <a:pt x="287" y="13140"/>
                      <a:pt x="287" y="13716"/>
                    </a:cubicBezTo>
                    <a:cubicBezTo>
                      <a:pt x="561" y="14292"/>
                      <a:pt x="847" y="14855"/>
                      <a:pt x="1134" y="15430"/>
                    </a:cubicBezTo>
                    <a:cubicBezTo>
                      <a:pt x="1420" y="16294"/>
                      <a:pt x="1981" y="16857"/>
                      <a:pt x="2267" y="17433"/>
                    </a:cubicBezTo>
                    <a:cubicBezTo>
                      <a:pt x="3687" y="19147"/>
                      <a:pt x="5120" y="20286"/>
                      <a:pt x="7100" y="20862"/>
                    </a:cubicBezTo>
                    <a:cubicBezTo>
                      <a:pt x="8184" y="21400"/>
                      <a:pt x="9268" y="21600"/>
                      <a:pt x="10426" y="21600"/>
                    </a:cubicBezTo>
                    <a:cubicBezTo>
                      <a:pt x="11087" y="21600"/>
                      <a:pt x="11784" y="21537"/>
                      <a:pt x="12507" y="21425"/>
                    </a:cubicBezTo>
                    <a:cubicBezTo>
                      <a:pt x="14213" y="21149"/>
                      <a:pt x="16206" y="20286"/>
                      <a:pt x="17626" y="19147"/>
                    </a:cubicBezTo>
                    <a:cubicBezTo>
                      <a:pt x="19046" y="17996"/>
                      <a:pt x="19893" y="16569"/>
                      <a:pt x="20753" y="15143"/>
                    </a:cubicBezTo>
                    <a:cubicBezTo>
                      <a:pt x="21600" y="13140"/>
                      <a:pt x="21600" y="11150"/>
                      <a:pt x="21326" y="8860"/>
                    </a:cubicBezTo>
                    <a:cubicBezTo>
                      <a:pt x="21039" y="7434"/>
                      <a:pt x="20466" y="6295"/>
                      <a:pt x="19619" y="4868"/>
                    </a:cubicBezTo>
                    <a:cubicBezTo>
                      <a:pt x="19333" y="4292"/>
                      <a:pt x="18760" y="3717"/>
                      <a:pt x="18199" y="3154"/>
                    </a:cubicBezTo>
                    <a:cubicBezTo>
                      <a:pt x="17626" y="2290"/>
                      <a:pt x="16493" y="1714"/>
                      <a:pt x="15920" y="1439"/>
                    </a:cubicBezTo>
                    <a:cubicBezTo>
                      <a:pt x="15347" y="863"/>
                      <a:pt x="14500" y="863"/>
                      <a:pt x="13927" y="576"/>
                    </a:cubicBezTo>
                    <a:cubicBezTo>
                      <a:pt x="13354" y="288"/>
                      <a:pt x="12793" y="288"/>
                      <a:pt x="12220" y="288"/>
                    </a:cubicBezTo>
                    <a:cubicBezTo>
                      <a:pt x="11660" y="0"/>
                      <a:pt x="11373" y="0"/>
                      <a:pt x="10800" y="0"/>
                    </a:cubicBezTo>
                    <a:close/>
                  </a:path>
                </a:pathLst>
              </a:custGeom>
              <a:solidFill>
                <a:srgbClr val="58C3C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  <a:endParaRPr/>
              </a:p>
            </p:txBody>
          </p:sp>
          <p:sp>
            <p:nvSpPr>
              <p:cNvPr id="642" name="Google Shape;300;p8"/>
              <p:cNvSpPr/>
              <p:nvPr/>
            </p:nvSpPr>
            <p:spPr>
              <a:xfrm rot="18697385">
                <a:off x="163615" y="82118"/>
                <a:ext cx="67559" cy="668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1" h="21600" extrusionOk="0">
                    <a:moveTo>
                      <a:pt x="11290" y="2794"/>
                    </a:moveTo>
                    <a:cubicBezTo>
                      <a:pt x="12073" y="2794"/>
                      <a:pt x="12667" y="2995"/>
                      <a:pt x="13252" y="3187"/>
                    </a:cubicBezTo>
                    <a:cubicBezTo>
                      <a:pt x="14034" y="3388"/>
                      <a:pt x="14628" y="3789"/>
                      <a:pt x="15213" y="4191"/>
                    </a:cubicBezTo>
                    <a:cubicBezTo>
                      <a:pt x="15806" y="4584"/>
                      <a:pt x="16202" y="4985"/>
                      <a:pt x="16787" y="5579"/>
                    </a:cubicBezTo>
                    <a:cubicBezTo>
                      <a:pt x="17183" y="5981"/>
                      <a:pt x="17570" y="6574"/>
                      <a:pt x="17768" y="7177"/>
                    </a:cubicBezTo>
                    <a:cubicBezTo>
                      <a:pt x="18163" y="7770"/>
                      <a:pt x="18361" y="8574"/>
                      <a:pt x="18550" y="9368"/>
                    </a:cubicBezTo>
                    <a:cubicBezTo>
                      <a:pt x="18550" y="9962"/>
                      <a:pt x="18748" y="10765"/>
                      <a:pt x="18550" y="11359"/>
                    </a:cubicBezTo>
                    <a:cubicBezTo>
                      <a:pt x="18550" y="12162"/>
                      <a:pt x="18361" y="12756"/>
                      <a:pt x="18163" y="13550"/>
                    </a:cubicBezTo>
                    <a:cubicBezTo>
                      <a:pt x="17966" y="14153"/>
                      <a:pt x="17570" y="14746"/>
                      <a:pt x="17183" y="15349"/>
                    </a:cubicBezTo>
                    <a:cubicBezTo>
                      <a:pt x="16985" y="15942"/>
                      <a:pt x="16391" y="16344"/>
                      <a:pt x="16004" y="16746"/>
                    </a:cubicBezTo>
                    <a:cubicBezTo>
                      <a:pt x="15411" y="17339"/>
                      <a:pt x="15024" y="17540"/>
                      <a:pt x="14232" y="17933"/>
                    </a:cubicBezTo>
                    <a:cubicBezTo>
                      <a:pt x="13647" y="18335"/>
                      <a:pt x="12864" y="18535"/>
                      <a:pt x="12271" y="18736"/>
                    </a:cubicBezTo>
                    <a:lnTo>
                      <a:pt x="10112" y="18736"/>
                    </a:lnTo>
                    <a:cubicBezTo>
                      <a:pt x="9329" y="18736"/>
                      <a:pt x="8735" y="18535"/>
                      <a:pt x="8150" y="18335"/>
                    </a:cubicBezTo>
                    <a:cubicBezTo>
                      <a:pt x="7557" y="18134"/>
                      <a:pt x="6972" y="17741"/>
                      <a:pt x="6378" y="17540"/>
                    </a:cubicBezTo>
                    <a:cubicBezTo>
                      <a:pt x="5793" y="16938"/>
                      <a:pt x="5200" y="16545"/>
                      <a:pt x="4615" y="15942"/>
                    </a:cubicBezTo>
                    <a:cubicBezTo>
                      <a:pt x="4417" y="15550"/>
                      <a:pt x="4021" y="14947"/>
                      <a:pt x="3634" y="14546"/>
                    </a:cubicBezTo>
                    <a:cubicBezTo>
                      <a:pt x="3436" y="13751"/>
                      <a:pt x="3239" y="13157"/>
                      <a:pt x="3041" y="12354"/>
                    </a:cubicBezTo>
                    <a:cubicBezTo>
                      <a:pt x="2843" y="11760"/>
                      <a:pt x="2843" y="10966"/>
                      <a:pt x="2843" y="10163"/>
                    </a:cubicBezTo>
                    <a:cubicBezTo>
                      <a:pt x="3041" y="9569"/>
                      <a:pt x="3041" y="8967"/>
                      <a:pt x="3239" y="8172"/>
                    </a:cubicBezTo>
                    <a:cubicBezTo>
                      <a:pt x="3634" y="7578"/>
                      <a:pt x="3832" y="6976"/>
                      <a:pt x="4219" y="6382"/>
                    </a:cubicBezTo>
                    <a:cubicBezTo>
                      <a:pt x="4417" y="5981"/>
                      <a:pt x="4615" y="5780"/>
                      <a:pt x="4813" y="5378"/>
                    </a:cubicBezTo>
                    <a:cubicBezTo>
                      <a:pt x="5011" y="5186"/>
                      <a:pt x="5200" y="4985"/>
                      <a:pt x="5398" y="4784"/>
                    </a:cubicBezTo>
                    <a:cubicBezTo>
                      <a:pt x="5596" y="4584"/>
                      <a:pt x="5793" y="4584"/>
                      <a:pt x="5991" y="4383"/>
                    </a:cubicBezTo>
                    <a:cubicBezTo>
                      <a:pt x="6378" y="4191"/>
                      <a:pt x="6576" y="3990"/>
                      <a:pt x="6972" y="3789"/>
                    </a:cubicBezTo>
                    <a:cubicBezTo>
                      <a:pt x="6972" y="3789"/>
                      <a:pt x="7170" y="3588"/>
                      <a:pt x="7170" y="3588"/>
                    </a:cubicBezTo>
                    <a:cubicBezTo>
                      <a:pt x="7557" y="3388"/>
                      <a:pt x="7953" y="3388"/>
                      <a:pt x="8348" y="3187"/>
                    </a:cubicBezTo>
                    <a:lnTo>
                      <a:pt x="8538" y="3187"/>
                    </a:lnTo>
                    <a:cubicBezTo>
                      <a:pt x="8538" y="3187"/>
                      <a:pt x="8538" y="2995"/>
                      <a:pt x="8735" y="2995"/>
                    </a:cubicBezTo>
                    <a:lnTo>
                      <a:pt x="9329" y="2995"/>
                    </a:lnTo>
                    <a:cubicBezTo>
                      <a:pt x="9914" y="2794"/>
                      <a:pt x="10310" y="2794"/>
                      <a:pt x="10895" y="2794"/>
                    </a:cubicBezTo>
                    <a:close/>
                    <a:moveTo>
                      <a:pt x="10697" y="0"/>
                    </a:moveTo>
                    <a:cubicBezTo>
                      <a:pt x="10112" y="0"/>
                      <a:pt x="9329" y="0"/>
                      <a:pt x="8735" y="201"/>
                    </a:cubicBezTo>
                    <a:cubicBezTo>
                      <a:pt x="8150" y="201"/>
                      <a:pt x="7755" y="402"/>
                      <a:pt x="7170" y="602"/>
                    </a:cubicBezTo>
                    <a:cubicBezTo>
                      <a:pt x="6972" y="602"/>
                      <a:pt x="6774" y="795"/>
                      <a:pt x="6576" y="795"/>
                    </a:cubicBezTo>
                    <a:lnTo>
                      <a:pt x="6378" y="795"/>
                    </a:lnTo>
                    <a:cubicBezTo>
                      <a:pt x="6181" y="995"/>
                      <a:pt x="5793" y="1196"/>
                      <a:pt x="5596" y="1397"/>
                    </a:cubicBezTo>
                    <a:lnTo>
                      <a:pt x="5398" y="1397"/>
                    </a:lnTo>
                    <a:cubicBezTo>
                      <a:pt x="4615" y="1799"/>
                      <a:pt x="4021" y="2392"/>
                      <a:pt x="3436" y="2794"/>
                    </a:cubicBezTo>
                    <a:cubicBezTo>
                      <a:pt x="3436" y="2995"/>
                      <a:pt x="3436" y="2995"/>
                      <a:pt x="3239" y="2995"/>
                    </a:cubicBezTo>
                    <a:cubicBezTo>
                      <a:pt x="3041" y="3187"/>
                      <a:pt x="2843" y="3388"/>
                      <a:pt x="2654" y="3588"/>
                    </a:cubicBezTo>
                    <a:cubicBezTo>
                      <a:pt x="2060" y="4383"/>
                      <a:pt x="1664" y="4985"/>
                      <a:pt x="1277" y="5780"/>
                    </a:cubicBezTo>
                    <a:cubicBezTo>
                      <a:pt x="1079" y="6382"/>
                      <a:pt x="684" y="6976"/>
                      <a:pt x="495" y="7578"/>
                    </a:cubicBezTo>
                    <a:cubicBezTo>
                      <a:pt x="495" y="7770"/>
                      <a:pt x="495" y="7971"/>
                      <a:pt x="297" y="8172"/>
                    </a:cubicBezTo>
                    <a:cubicBezTo>
                      <a:pt x="297" y="8373"/>
                      <a:pt x="297" y="8373"/>
                      <a:pt x="297" y="8373"/>
                    </a:cubicBezTo>
                    <a:cubicBezTo>
                      <a:pt x="-99" y="9962"/>
                      <a:pt x="-99" y="11560"/>
                      <a:pt x="297" y="13157"/>
                    </a:cubicBezTo>
                    <a:cubicBezTo>
                      <a:pt x="684" y="14746"/>
                      <a:pt x="1475" y="16344"/>
                      <a:pt x="2456" y="17741"/>
                    </a:cubicBezTo>
                    <a:cubicBezTo>
                      <a:pt x="3634" y="18937"/>
                      <a:pt x="5011" y="20133"/>
                      <a:pt x="6576" y="20727"/>
                    </a:cubicBezTo>
                    <a:cubicBezTo>
                      <a:pt x="7781" y="21338"/>
                      <a:pt x="9209" y="21600"/>
                      <a:pt x="10688" y="21600"/>
                    </a:cubicBezTo>
                    <a:cubicBezTo>
                      <a:pt x="11144" y="21600"/>
                      <a:pt x="11609" y="21574"/>
                      <a:pt x="12073" y="21521"/>
                    </a:cubicBezTo>
                    <a:cubicBezTo>
                      <a:pt x="13845" y="21321"/>
                      <a:pt x="15609" y="20727"/>
                      <a:pt x="16985" y="19531"/>
                    </a:cubicBezTo>
                    <a:cubicBezTo>
                      <a:pt x="18361" y="18736"/>
                      <a:pt x="19342" y="17339"/>
                      <a:pt x="20125" y="15942"/>
                    </a:cubicBezTo>
                    <a:cubicBezTo>
                      <a:pt x="20520" y="15148"/>
                      <a:pt x="20907" y="14353"/>
                      <a:pt x="21105" y="13550"/>
                    </a:cubicBezTo>
                    <a:cubicBezTo>
                      <a:pt x="21303" y="12555"/>
                      <a:pt x="21501" y="11560"/>
                      <a:pt x="21501" y="10564"/>
                    </a:cubicBezTo>
                    <a:cubicBezTo>
                      <a:pt x="21501" y="9569"/>
                      <a:pt x="21303" y="8574"/>
                      <a:pt x="20907" y="7578"/>
                    </a:cubicBezTo>
                    <a:cubicBezTo>
                      <a:pt x="20718" y="6775"/>
                      <a:pt x="20323" y="5981"/>
                      <a:pt x="19927" y="5378"/>
                    </a:cubicBezTo>
                    <a:cubicBezTo>
                      <a:pt x="19540" y="4584"/>
                      <a:pt x="18946" y="3990"/>
                      <a:pt x="18550" y="3187"/>
                    </a:cubicBezTo>
                    <a:cubicBezTo>
                      <a:pt x="17966" y="2794"/>
                      <a:pt x="17381" y="2191"/>
                      <a:pt x="16787" y="1799"/>
                    </a:cubicBezTo>
                    <a:cubicBezTo>
                      <a:pt x="15213" y="795"/>
                      <a:pt x="13449" y="201"/>
                      <a:pt x="11686" y="0"/>
                    </a:cubicBezTo>
                    <a:close/>
                  </a:path>
                </a:pathLst>
              </a:custGeom>
              <a:solidFill>
                <a:srgbClr val="58C3C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  <a:endParaRPr/>
              </a:p>
            </p:txBody>
          </p:sp>
        </p:grpSp>
        <p:grpSp>
          <p:nvGrpSpPr>
            <p:cNvPr id="649" name="Google Shape;301;p8"/>
            <p:cNvGrpSpPr/>
            <p:nvPr/>
          </p:nvGrpSpPr>
          <p:grpSpPr>
            <a:xfrm>
              <a:off x="1224421" y="77134"/>
              <a:ext cx="260499" cy="323870"/>
              <a:chOff x="0" y="0"/>
              <a:chExt cx="260497" cy="323869"/>
            </a:xfrm>
          </p:grpSpPr>
          <p:sp>
            <p:nvSpPr>
              <p:cNvPr id="644" name="Google Shape;302;p8"/>
              <p:cNvSpPr/>
              <p:nvPr/>
            </p:nvSpPr>
            <p:spPr>
              <a:xfrm rot="10800000" flipH="1">
                <a:off x="0" y="0"/>
                <a:ext cx="260498" cy="27482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89" h="21600" extrusionOk="0">
                    <a:moveTo>
                      <a:pt x="8389" y="0"/>
                    </a:moveTo>
                    <a:lnTo>
                      <a:pt x="1287" y="10133"/>
                    </a:lnTo>
                    <a:cubicBezTo>
                      <a:pt x="-1011" y="13415"/>
                      <a:pt x="-150" y="17983"/>
                      <a:pt x="3223" y="20265"/>
                    </a:cubicBezTo>
                    <a:cubicBezTo>
                      <a:pt x="4487" y="21169"/>
                      <a:pt x="5940" y="21600"/>
                      <a:pt x="7383" y="21600"/>
                    </a:cubicBezTo>
                    <a:cubicBezTo>
                      <a:pt x="9706" y="21600"/>
                      <a:pt x="11994" y="20481"/>
                      <a:pt x="13412" y="18411"/>
                    </a:cubicBezTo>
                    <a:lnTo>
                      <a:pt x="20589" y="8279"/>
                    </a:lnTo>
                    <a:lnTo>
                      <a:pt x="8389" y="0"/>
                    </a:lnTo>
                    <a:close/>
                  </a:path>
                </a:pathLst>
              </a:custGeom>
              <a:solidFill>
                <a:srgbClr val="EB7C9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  <a:endParaRPr/>
              </a:p>
            </p:txBody>
          </p:sp>
          <p:sp>
            <p:nvSpPr>
              <p:cNvPr id="645" name="Google Shape;303;p8"/>
              <p:cNvSpPr/>
              <p:nvPr/>
            </p:nvSpPr>
            <p:spPr>
              <a:xfrm rot="10800000" flipH="1">
                <a:off x="106130" y="169493"/>
                <a:ext cx="154368" cy="1543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581" y="0"/>
                    </a:moveTo>
                    <a:lnTo>
                      <a:pt x="0" y="6862"/>
                    </a:lnTo>
                    <a:lnTo>
                      <a:pt x="21600" y="21600"/>
                    </a:lnTo>
                    <a:lnTo>
                      <a:pt x="20581" y="0"/>
                    </a:lnTo>
                    <a:close/>
                  </a:path>
                </a:pathLst>
              </a:custGeom>
              <a:solidFill>
                <a:srgbClr val="F8C2A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  <a:endParaRPr/>
              </a:p>
            </p:txBody>
          </p:sp>
          <p:sp>
            <p:nvSpPr>
              <p:cNvPr id="646" name="Google Shape;304;p8"/>
              <p:cNvSpPr/>
              <p:nvPr/>
            </p:nvSpPr>
            <p:spPr>
              <a:xfrm rot="10800000" flipH="1">
                <a:off x="212370" y="283017"/>
                <a:ext cx="42679" cy="408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674" y="0"/>
                    </a:moveTo>
                    <a:lnTo>
                      <a:pt x="0" y="7214"/>
                    </a:lnTo>
                    <a:lnTo>
                      <a:pt x="21600" y="21600"/>
                    </a:lnTo>
                    <a:lnTo>
                      <a:pt x="20674" y="0"/>
                    </a:lnTo>
                    <a:close/>
                  </a:path>
                </a:pathLst>
              </a:custGeom>
              <a:solidFill>
                <a:srgbClr val="EB7C9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  <a:endParaRPr/>
              </a:p>
            </p:txBody>
          </p:sp>
          <p:sp>
            <p:nvSpPr>
              <p:cNvPr id="647" name="Google Shape;305;p8"/>
              <p:cNvSpPr/>
              <p:nvPr/>
            </p:nvSpPr>
            <p:spPr>
              <a:xfrm flipH="1" flipV="1">
                <a:off x="39865" y="155887"/>
                <a:ext cx="66267" cy="90774"/>
              </a:xfrm>
              <a:prstGeom prst="line">
                <a:avLst/>
              </a:prstGeom>
              <a:noFill/>
              <a:ln w="6850" cap="rnd">
                <a:solidFill>
                  <a:srgbClr val="FFFFFF"/>
                </a:solidFill>
                <a:prstDash val="solid"/>
                <a:miter lim="2282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>
                  <a:defRPr>
                    <a:solidFill>
                      <a:srgbClr val="0C0044"/>
                    </a:solidFill>
                  </a:defRPr>
                </a:pPr>
                <a:endParaRPr/>
              </a:p>
            </p:txBody>
          </p:sp>
          <p:sp>
            <p:nvSpPr>
              <p:cNvPr id="648" name="Google Shape;306;p8"/>
              <p:cNvSpPr/>
              <p:nvPr/>
            </p:nvSpPr>
            <p:spPr>
              <a:xfrm flipH="1" flipV="1">
                <a:off x="129757" y="24225"/>
                <a:ext cx="66266" cy="89898"/>
              </a:xfrm>
              <a:prstGeom prst="line">
                <a:avLst/>
              </a:prstGeom>
              <a:noFill/>
              <a:ln w="6850" cap="rnd">
                <a:solidFill>
                  <a:srgbClr val="FFFFFF"/>
                </a:solidFill>
                <a:prstDash val="solid"/>
                <a:miter lim="2282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>
                  <a:defRPr>
                    <a:solidFill>
                      <a:srgbClr val="0C0044"/>
                    </a:solidFill>
                  </a:defRPr>
                </a:pPr>
                <a:endParaRPr/>
              </a:p>
            </p:txBody>
          </p:sp>
        </p:grpSp>
        <p:grpSp>
          <p:nvGrpSpPr>
            <p:cNvPr id="656" name="Google Shape;307;p8"/>
            <p:cNvGrpSpPr/>
            <p:nvPr/>
          </p:nvGrpSpPr>
          <p:grpSpPr>
            <a:xfrm>
              <a:off x="1324140" y="699884"/>
              <a:ext cx="274608" cy="256757"/>
              <a:chOff x="0" y="0"/>
              <a:chExt cx="274607" cy="256756"/>
            </a:xfrm>
          </p:grpSpPr>
          <p:sp>
            <p:nvSpPr>
              <p:cNvPr id="650" name="Google Shape;308;p8"/>
              <p:cNvSpPr/>
              <p:nvPr/>
            </p:nvSpPr>
            <p:spPr>
              <a:xfrm rot="429120">
                <a:off x="209393" y="183487"/>
                <a:ext cx="57793" cy="6541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21" h="21600" extrusionOk="0">
                    <a:moveTo>
                      <a:pt x="7589" y="0"/>
                    </a:moveTo>
                    <a:cubicBezTo>
                      <a:pt x="7126" y="0"/>
                      <a:pt x="6663" y="205"/>
                      <a:pt x="6210" y="205"/>
                    </a:cubicBezTo>
                    <a:cubicBezTo>
                      <a:pt x="5063" y="411"/>
                      <a:pt x="3684" y="821"/>
                      <a:pt x="2989" y="1633"/>
                    </a:cubicBezTo>
                    <a:cubicBezTo>
                      <a:pt x="2536" y="2044"/>
                      <a:pt x="2305" y="2651"/>
                      <a:pt x="2073" y="3061"/>
                    </a:cubicBezTo>
                    <a:cubicBezTo>
                      <a:pt x="1610" y="3472"/>
                      <a:pt x="1379" y="3874"/>
                      <a:pt x="1158" y="4079"/>
                    </a:cubicBezTo>
                    <a:cubicBezTo>
                      <a:pt x="463" y="5302"/>
                      <a:pt x="0" y="6730"/>
                      <a:pt x="0" y="8560"/>
                    </a:cubicBezTo>
                    <a:cubicBezTo>
                      <a:pt x="232" y="9372"/>
                      <a:pt x="463" y="10398"/>
                      <a:pt x="463" y="11005"/>
                    </a:cubicBezTo>
                    <a:cubicBezTo>
                      <a:pt x="695" y="11621"/>
                      <a:pt x="926" y="12228"/>
                      <a:pt x="1158" y="12835"/>
                    </a:cubicBezTo>
                    <a:cubicBezTo>
                      <a:pt x="1842" y="14263"/>
                      <a:pt x="2758" y="15486"/>
                      <a:pt x="3684" y="16709"/>
                    </a:cubicBezTo>
                    <a:cubicBezTo>
                      <a:pt x="4368" y="17325"/>
                      <a:pt x="5063" y="17932"/>
                      <a:pt x="5747" y="18547"/>
                    </a:cubicBezTo>
                    <a:cubicBezTo>
                      <a:pt x="6210" y="19154"/>
                      <a:pt x="6895" y="19565"/>
                      <a:pt x="7358" y="19967"/>
                    </a:cubicBezTo>
                    <a:cubicBezTo>
                      <a:pt x="7821" y="20172"/>
                      <a:pt x="8042" y="20377"/>
                      <a:pt x="8505" y="20582"/>
                    </a:cubicBezTo>
                    <a:cubicBezTo>
                      <a:pt x="9190" y="20984"/>
                      <a:pt x="10116" y="21189"/>
                      <a:pt x="11032" y="21395"/>
                    </a:cubicBezTo>
                    <a:cubicBezTo>
                      <a:pt x="11726" y="21600"/>
                      <a:pt x="12179" y="21600"/>
                      <a:pt x="12873" y="21600"/>
                    </a:cubicBezTo>
                    <a:lnTo>
                      <a:pt x="14474" y="21600"/>
                    </a:lnTo>
                    <a:cubicBezTo>
                      <a:pt x="14937" y="21600"/>
                      <a:pt x="15400" y="21395"/>
                      <a:pt x="16084" y="21189"/>
                    </a:cubicBezTo>
                    <a:cubicBezTo>
                      <a:pt x="16316" y="21189"/>
                      <a:pt x="16779" y="21189"/>
                      <a:pt x="17010" y="20984"/>
                    </a:cubicBezTo>
                    <a:cubicBezTo>
                      <a:pt x="17926" y="20582"/>
                      <a:pt x="18389" y="20172"/>
                      <a:pt x="18842" y="19770"/>
                    </a:cubicBezTo>
                    <a:cubicBezTo>
                      <a:pt x="20221" y="18547"/>
                      <a:pt x="20916" y="17119"/>
                      <a:pt x="21137" y="15691"/>
                    </a:cubicBezTo>
                    <a:cubicBezTo>
                      <a:pt x="21600" y="14468"/>
                      <a:pt x="21600" y="13040"/>
                      <a:pt x="21368" y="11621"/>
                    </a:cubicBezTo>
                    <a:cubicBezTo>
                      <a:pt x="20916" y="10398"/>
                      <a:pt x="20453" y="9176"/>
                      <a:pt x="19537" y="7747"/>
                    </a:cubicBezTo>
                    <a:cubicBezTo>
                      <a:pt x="19074" y="6935"/>
                      <a:pt x="18611" y="6319"/>
                      <a:pt x="18158" y="5909"/>
                    </a:cubicBezTo>
                    <a:cubicBezTo>
                      <a:pt x="17695" y="5097"/>
                      <a:pt x="17010" y="4284"/>
                      <a:pt x="16084" y="3668"/>
                    </a:cubicBezTo>
                    <a:cubicBezTo>
                      <a:pt x="14705" y="2249"/>
                      <a:pt x="12873" y="1223"/>
                      <a:pt x="10800" y="616"/>
                    </a:cubicBezTo>
                    <a:cubicBezTo>
                      <a:pt x="9884" y="411"/>
                      <a:pt x="8737" y="0"/>
                      <a:pt x="7589" y="0"/>
                    </a:cubicBezTo>
                    <a:close/>
                  </a:path>
                </a:pathLst>
              </a:custGeom>
              <a:solidFill>
                <a:srgbClr val="FCFCF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  <a:endParaRPr/>
              </a:p>
            </p:txBody>
          </p:sp>
          <p:sp>
            <p:nvSpPr>
              <p:cNvPr id="651" name="Google Shape;309;p8"/>
              <p:cNvSpPr/>
              <p:nvPr/>
            </p:nvSpPr>
            <p:spPr>
              <a:xfrm rot="429120">
                <a:off x="9143" y="110561"/>
                <a:ext cx="49761" cy="505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53" h="21600" extrusionOk="0">
                    <a:moveTo>
                      <a:pt x="10342" y="0"/>
                    </a:moveTo>
                    <a:cubicBezTo>
                      <a:pt x="9546" y="0"/>
                      <a:pt x="8495" y="266"/>
                      <a:pt x="7699" y="520"/>
                    </a:cubicBezTo>
                    <a:cubicBezTo>
                      <a:pt x="7179" y="520"/>
                      <a:pt x="6382" y="785"/>
                      <a:pt x="5597" y="1316"/>
                    </a:cubicBezTo>
                    <a:cubicBezTo>
                      <a:pt x="5332" y="1582"/>
                      <a:pt x="5066" y="1582"/>
                      <a:pt x="5066" y="1847"/>
                    </a:cubicBezTo>
                    <a:cubicBezTo>
                      <a:pt x="4801" y="2101"/>
                      <a:pt x="4547" y="2367"/>
                      <a:pt x="4281" y="2367"/>
                    </a:cubicBezTo>
                    <a:cubicBezTo>
                      <a:pt x="4016" y="2632"/>
                      <a:pt x="4016" y="2632"/>
                      <a:pt x="3750" y="2898"/>
                    </a:cubicBezTo>
                    <a:cubicBezTo>
                      <a:pt x="2965" y="3429"/>
                      <a:pt x="2434" y="3948"/>
                      <a:pt x="2169" y="4745"/>
                    </a:cubicBezTo>
                    <a:cubicBezTo>
                      <a:pt x="1118" y="5530"/>
                      <a:pt x="587" y="6846"/>
                      <a:pt x="322" y="7908"/>
                    </a:cubicBezTo>
                    <a:cubicBezTo>
                      <a:pt x="68" y="8693"/>
                      <a:pt x="68" y="9478"/>
                      <a:pt x="68" y="10275"/>
                    </a:cubicBezTo>
                    <a:cubicBezTo>
                      <a:pt x="68" y="11591"/>
                      <a:pt x="-198" y="12907"/>
                      <a:pt x="322" y="14223"/>
                    </a:cubicBezTo>
                    <a:cubicBezTo>
                      <a:pt x="1118" y="16336"/>
                      <a:pt x="2434" y="18183"/>
                      <a:pt x="4281" y="19764"/>
                    </a:cubicBezTo>
                    <a:cubicBezTo>
                      <a:pt x="5332" y="20284"/>
                      <a:pt x="6648" y="21080"/>
                      <a:pt x="7964" y="21346"/>
                    </a:cubicBezTo>
                    <a:cubicBezTo>
                      <a:pt x="9280" y="21600"/>
                      <a:pt x="10342" y="21600"/>
                      <a:pt x="11393" y="21600"/>
                    </a:cubicBezTo>
                    <a:cubicBezTo>
                      <a:pt x="11924" y="21600"/>
                      <a:pt x="12443" y="21346"/>
                      <a:pt x="12974" y="21346"/>
                    </a:cubicBezTo>
                    <a:cubicBezTo>
                      <a:pt x="13759" y="21080"/>
                      <a:pt x="14291" y="21080"/>
                      <a:pt x="14556" y="20815"/>
                    </a:cubicBezTo>
                    <a:cubicBezTo>
                      <a:pt x="16138" y="20284"/>
                      <a:pt x="17719" y="19764"/>
                      <a:pt x="18770" y="18448"/>
                    </a:cubicBezTo>
                    <a:cubicBezTo>
                      <a:pt x="19035" y="18183"/>
                      <a:pt x="19301" y="17652"/>
                      <a:pt x="19820" y="17121"/>
                    </a:cubicBezTo>
                    <a:cubicBezTo>
                      <a:pt x="20086" y="16336"/>
                      <a:pt x="20351" y="15805"/>
                      <a:pt x="20617" y="15020"/>
                    </a:cubicBezTo>
                    <a:cubicBezTo>
                      <a:pt x="20882" y="14223"/>
                      <a:pt x="20882" y="13703"/>
                      <a:pt x="21148" y="13438"/>
                    </a:cubicBezTo>
                    <a:cubicBezTo>
                      <a:pt x="21402" y="12387"/>
                      <a:pt x="21148" y="11325"/>
                      <a:pt x="20882" y="10275"/>
                    </a:cubicBezTo>
                    <a:cubicBezTo>
                      <a:pt x="20617" y="8959"/>
                      <a:pt x="20086" y="8162"/>
                      <a:pt x="19566" y="7111"/>
                    </a:cubicBezTo>
                    <a:cubicBezTo>
                      <a:pt x="19035" y="6326"/>
                      <a:pt x="18239" y="5530"/>
                      <a:pt x="17454" y="4745"/>
                    </a:cubicBezTo>
                    <a:cubicBezTo>
                      <a:pt x="16923" y="4214"/>
                      <a:pt x="16403" y="3948"/>
                      <a:pt x="15607" y="3429"/>
                    </a:cubicBezTo>
                    <a:cubicBezTo>
                      <a:pt x="15607" y="3163"/>
                      <a:pt x="15607" y="2898"/>
                      <a:pt x="15341" y="2632"/>
                    </a:cubicBezTo>
                    <a:cubicBezTo>
                      <a:pt x="14822" y="1847"/>
                      <a:pt x="14556" y="1582"/>
                      <a:pt x="14025" y="1316"/>
                    </a:cubicBezTo>
                    <a:cubicBezTo>
                      <a:pt x="13240" y="520"/>
                      <a:pt x="12178" y="266"/>
                      <a:pt x="11127" y="0"/>
                    </a:cubicBezTo>
                    <a:close/>
                  </a:path>
                </a:pathLst>
              </a:custGeom>
              <a:solidFill>
                <a:srgbClr val="FCFCF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  <a:endParaRPr/>
              </a:p>
            </p:txBody>
          </p:sp>
          <p:sp>
            <p:nvSpPr>
              <p:cNvPr id="652" name="Google Shape;310;p8"/>
              <p:cNvSpPr/>
              <p:nvPr/>
            </p:nvSpPr>
            <p:spPr>
              <a:xfrm rot="429120">
                <a:off x="69617" y="6118"/>
                <a:ext cx="39464" cy="308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8433" y="0"/>
                    </a:moveTo>
                    <a:cubicBezTo>
                      <a:pt x="7427" y="0"/>
                      <a:pt x="6066" y="0"/>
                      <a:pt x="4719" y="871"/>
                    </a:cubicBezTo>
                    <a:cubicBezTo>
                      <a:pt x="4054" y="1306"/>
                      <a:pt x="3373" y="1723"/>
                      <a:pt x="2693" y="2594"/>
                    </a:cubicBezTo>
                    <a:cubicBezTo>
                      <a:pt x="2027" y="3029"/>
                      <a:pt x="1687" y="3881"/>
                      <a:pt x="1006" y="5187"/>
                    </a:cubicBezTo>
                    <a:lnTo>
                      <a:pt x="666" y="6058"/>
                    </a:lnTo>
                    <a:cubicBezTo>
                      <a:pt x="325" y="6910"/>
                      <a:pt x="325" y="7781"/>
                      <a:pt x="0" y="8651"/>
                    </a:cubicBezTo>
                    <a:cubicBezTo>
                      <a:pt x="0" y="9068"/>
                      <a:pt x="0" y="9939"/>
                      <a:pt x="0" y="11245"/>
                    </a:cubicBezTo>
                    <a:cubicBezTo>
                      <a:pt x="325" y="13819"/>
                      <a:pt x="1687" y="16413"/>
                      <a:pt x="2693" y="17719"/>
                    </a:cubicBezTo>
                    <a:cubicBezTo>
                      <a:pt x="4054" y="19006"/>
                      <a:pt x="5400" y="20313"/>
                      <a:pt x="7087" y="21165"/>
                    </a:cubicBezTo>
                    <a:cubicBezTo>
                      <a:pt x="8093" y="21600"/>
                      <a:pt x="9113" y="21600"/>
                      <a:pt x="10460" y="21600"/>
                    </a:cubicBezTo>
                    <a:lnTo>
                      <a:pt x="11481" y="21600"/>
                    </a:lnTo>
                    <a:cubicBezTo>
                      <a:pt x="12146" y="21600"/>
                      <a:pt x="13167" y="21165"/>
                      <a:pt x="14173" y="20748"/>
                    </a:cubicBezTo>
                    <a:cubicBezTo>
                      <a:pt x="14854" y="20748"/>
                      <a:pt x="15534" y="20313"/>
                      <a:pt x="16540" y="19877"/>
                    </a:cubicBezTo>
                    <a:cubicBezTo>
                      <a:pt x="17561" y="19006"/>
                      <a:pt x="18567" y="18155"/>
                      <a:pt x="19248" y="17284"/>
                    </a:cubicBezTo>
                    <a:cubicBezTo>
                      <a:pt x="19913" y="16413"/>
                      <a:pt x="20594" y="15126"/>
                      <a:pt x="21275" y="13819"/>
                    </a:cubicBezTo>
                    <a:cubicBezTo>
                      <a:pt x="21600" y="12968"/>
                      <a:pt x="21600" y="11661"/>
                      <a:pt x="21600" y="11245"/>
                    </a:cubicBezTo>
                    <a:cubicBezTo>
                      <a:pt x="21600" y="10809"/>
                      <a:pt x="21600" y="9939"/>
                      <a:pt x="21275" y="9503"/>
                    </a:cubicBezTo>
                    <a:cubicBezTo>
                      <a:pt x="21275" y="8651"/>
                      <a:pt x="20934" y="8216"/>
                      <a:pt x="20594" y="7781"/>
                    </a:cubicBezTo>
                    <a:cubicBezTo>
                      <a:pt x="18907" y="3464"/>
                      <a:pt x="15194" y="871"/>
                      <a:pt x="9794" y="0"/>
                    </a:cubicBezTo>
                    <a:close/>
                  </a:path>
                </a:pathLst>
              </a:custGeom>
              <a:solidFill>
                <a:srgbClr val="FCFCF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  <a:endParaRPr/>
              </a:p>
            </p:txBody>
          </p:sp>
          <p:sp>
            <p:nvSpPr>
              <p:cNvPr id="653" name="Google Shape;311;p8"/>
              <p:cNvSpPr/>
              <p:nvPr/>
            </p:nvSpPr>
            <p:spPr>
              <a:xfrm rot="429120">
                <a:off x="3516" y="107437"/>
                <a:ext cx="60102" cy="602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70" h="21600" extrusionOk="0">
                    <a:moveTo>
                      <a:pt x="11239" y="3314"/>
                    </a:moveTo>
                    <a:cubicBezTo>
                      <a:pt x="11906" y="3314"/>
                      <a:pt x="12562" y="3537"/>
                      <a:pt x="13228" y="3537"/>
                    </a:cubicBezTo>
                    <a:cubicBezTo>
                      <a:pt x="13663" y="3983"/>
                      <a:pt x="14329" y="4196"/>
                      <a:pt x="14986" y="4419"/>
                    </a:cubicBezTo>
                    <a:cubicBezTo>
                      <a:pt x="15430" y="4865"/>
                      <a:pt x="15874" y="5301"/>
                      <a:pt x="16531" y="5746"/>
                    </a:cubicBezTo>
                    <a:cubicBezTo>
                      <a:pt x="16975" y="6415"/>
                      <a:pt x="17187" y="6851"/>
                      <a:pt x="17631" y="7520"/>
                    </a:cubicBezTo>
                    <a:cubicBezTo>
                      <a:pt x="17854" y="7956"/>
                      <a:pt x="18076" y="8624"/>
                      <a:pt x="18076" y="9061"/>
                    </a:cubicBezTo>
                    <a:cubicBezTo>
                      <a:pt x="18298" y="9952"/>
                      <a:pt x="18298" y="10611"/>
                      <a:pt x="18298" y="11280"/>
                    </a:cubicBezTo>
                    <a:cubicBezTo>
                      <a:pt x="18298" y="11939"/>
                      <a:pt x="18076" y="12607"/>
                      <a:pt x="17854" y="13266"/>
                    </a:cubicBezTo>
                    <a:cubicBezTo>
                      <a:pt x="17631" y="13935"/>
                      <a:pt x="17409" y="14371"/>
                      <a:pt x="16975" y="15040"/>
                    </a:cubicBezTo>
                    <a:cubicBezTo>
                      <a:pt x="16753" y="15699"/>
                      <a:pt x="16309" y="16144"/>
                      <a:pt x="15652" y="16590"/>
                    </a:cubicBezTo>
                    <a:cubicBezTo>
                      <a:pt x="15208" y="17026"/>
                      <a:pt x="14551" y="17472"/>
                      <a:pt x="14107" y="17695"/>
                    </a:cubicBezTo>
                    <a:cubicBezTo>
                      <a:pt x="13441" y="17908"/>
                      <a:pt x="12784" y="18131"/>
                      <a:pt x="12118" y="18354"/>
                    </a:cubicBezTo>
                    <a:lnTo>
                      <a:pt x="10139" y="18354"/>
                    </a:lnTo>
                    <a:cubicBezTo>
                      <a:pt x="9482" y="18354"/>
                      <a:pt x="9038" y="18354"/>
                      <a:pt x="8372" y="18131"/>
                    </a:cubicBezTo>
                    <a:cubicBezTo>
                      <a:pt x="7715" y="17908"/>
                      <a:pt x="7058" y="17472"/>
                      <a:pt x="6614" y="17249"/>
                    </a:cubicBezTo>
                    <a:cubicBezTo>
                      <a:pt x="5948" y="16803"/>
                      <a:pt x="5513" y="16367"/>
                      <a:pt x="5069" y="15921"/>
                    </a:cubicBezTo>
                    <a:cubicBezTo>
                      <a:pt x="5069" y="15921"/>
                      <a:pt x="5069" y="15921"/>
                      <a:pt x="5069" y="15699"/>
                    </a:cubicBezTo>
                    <a:lnTo>
                      <a:pt x="4847" y="15699"/>
                    </a:lnTo>
                    <a:cubicBezTo>
                      <a:pt x="4625" y="15262"/>
                      <a:pt x="4191" y="14817"/>
                      <a:pt x="3969" y="14148"/>
                    </a:cubicBezTo>
                    <a:cubicBezTo>
                      <a:pt x="3746" y="13935"/>
                      <a:pt x="3746" y="13935"/>
                      <a:pt x="3746" y="13935"/>
                    </a:cubicBezTo>
                    <a:cubicBezTo>
                      <a:pt x="3524" y="13489"/>
                      <a:pt x="3524" y="12830"/>
                      <a:pt x="3302" y="12384"/>
                    </a:cubicBezTo>
                    <a:cubicBezTo>
                      <a:pt x="3302" y="12384"/>
                      <a:pt x="3302" y="12162"/>
                      <a:pt x="3302" y="12162"/>
                    </a:cubicBezTo>
                    <a:cubicBezTo>
                      <a:pt x="3302" y="12162"/>
                      <a:pt x="3302" y="11939"/>
                      <a:pt x="3302" y="11939"/>
                    </a:cubicBezTo>
                    <a:cubicBezTo>
                      <a:pt x="3302" y="11716"/>
                      <a:pt x="3090" y="11280"/>
                      <a:pt x="3090" y="11057"/>
                    </a:cubicBezTo>
                    <a:cubicBezTo>
                      <a:pt x="3090" y="11057"/>
                      <a:pt x="3090" y="10834"/>
                      <a:pt x="3090" y="10834"/>
                    </a:cubicBezTo>
                    <a:cubicBezTo>
                      <a:pt x="3090" y="10611"/>
                      <a:pt x="3090" y="10611"/>
                      <a:pt x="3090" y="10388"/>
                    </a:cubicBezTo>
                    <a:cubicBezTo>
                      <a:pt x="3302" y="9729"/>
                      <a:pt x="3302" y="9061"/>
                      <a:pt x="3524" y="8624"/>
                    </a:cubicBezTo>
                    <a:cubicBezTo>
                      <a:pt x="3746" y="7956"/>
                      <a:pt x="3969" y="7297"/>
                      <a:pt x="4413" y="6628"/>
                    </a:cubicBezTo>
                    <a:cubicBezTo>
                      <a:pt x="4847" y="6192"/>
                      <a:pt x="5069" y="5746"/>
                      <a:pt x="5513" y="5301"/>
                    </a:cubicBezTo>
                    <a:cubicBezTo>
                      <a:pt x="6170" y="4865"/>
                      <a:pt x="6836" y="4419"/>
                      <a:pt x="7271" y="3983"/>
                    </a:cubicBezTo>
                    <a:cubicBezTo>
                      <a:pt x="7937" y="3760"/>
                      <a:pt x="8594" y="3537"/>
                      <a:pt x="9260" y="3314"/>
                    </a:cubicBezTo>
                    <a:close/>
                    <a:moveTo>
                      <a:pt x="10583" y="0"/>
                    </a:moveTo>
                    <a:cubicBezTo>
                      <a:pt x="10361" y="0"/>
                      <a:pt x="10139" y="0"/>
                      <a:pt x="10139" y="213"/>
                    </a:cubicBezTo>
                    <a:cubicBezTo>
                      <a:pt x="9260" y="213"/>
                      <a:pt x="8372" y="436"/>
                      <a:pt x="7493" y="659"/>
                    </a:cubicBezTo>
                    <a:cubicBezTo>
                      <a:pt x="6614" y="882"/>
                      <a:pt x="5736" y="1328"/>
                      <a:pt x="5069" y="1764"/>
                    </a:cubicBezTo>
                    <a:cubicBezTo>
                      <a:pt x="4191" y="2209"/>
                      <a:pt x="3746" y="2868"/>
                      <a:pt x="3090" y="3314"/>
                    </a:cubicBezTo>
                    <a:cubicBezTo>
                      <a:pt x="2424" y="3983"/>
                      <a:pt x="1989" y="4642"/>
                      <a:pt x="1545" y="5524"/>
                    </a:cubicBezTo>
                    <a:cubicBezTo>
                      <a:pt x="879" y="6192"/>
                      <a:pt x="666" y="7074"/>
                      <a:pt x="444" y="7956"/>
                    </a:cubicBezTo>
                    <a:cubicBezTo>
                      <a:pt x="444" y="8179"/>
                      <a:pt x="222" y="8402"/>
                      <a:pt x="222" y="8402"/>
                    </a:cubicBezTo>
                    <a:cubicBezTo>
                      <a:pt x="222" y="9061"/>
                      <a:pt x="0" y="9729"/>
                      <a:pt x="0" y="10175"/>
                    </a:cubicBezTo>
                    <a:cubicBezTo>
                      <a:pt x="0" y="10834"/>
                      <a:pt x="0" y="11280"/>
                      <a:pt x="0" y="11716"/>
                    </a:cubicBezTo>
                    <a:cubicBezTo>
                      <a:pt x="0" y="11939"/>
                      <a:pt x="0" y="11939"/>
                      <a:pt x="0" y="11939"/>
                    </a:cubicBezTo>
                    <a:cubicBezTo>
                      <a:pt x="0" y="12384"/>
                      <a:pt x="222" y="12830"/>
                      <a:pt x="222" y="13266"/>
                    </a:cubicBezTo>
                    <a:cubicBezTo>
                      <a:pt x="444" y="13712"/>
                      <a:pt x="666" y="14371"/>
                      <a:pt x="879" y="15040"/>
                    </a:cubicBezTo>
                    <a:cubicBezTo>
                      <a:pt x="1101" y="15699"/>
                      <a:pt x="1545" y="16590"/>
                      <a:pt x="1989" y="17249"/>
                    </a:cubicBezTo>
                    <a:cubicBezTo>
                      <a:pt x="2202" y="17472"/>
                      <a:pt x="2424" y="17695"/>
                      <a:pt x="2646" y="17908"/>
                    </a:cubicBezTo>
                    <a:cubicBezTo>
                      <a:pt x="2868" y="18131"/>
                      <a:pt x="2868" y="18131"/>
                      <a:pt x="2868" y="18354"/>
                    </a:cubicBezTo>
                    <a:cubicBezTo>
                      <a:pt x="3090" y="18577"/>
                      <a:pt x="3302" y="18799"/>
                      <a:pt x="3746" y="19022"/>
                    </a:cubicBezTo>
                    <a:lnTo>
                      <a:pt x="3969" y="19022"/>
                    </a:lnTo>
                    <a:cubicBezTo>
                      <a:pt x="4847" y="20127"/>
                      <a:pt x="6170" y="20786"/>
                      <a:pt x="7493" y="21232"/>
                    </a:cubicBezTo>
                    <a:cubicBezTo>
                      <a:pt x="8526" y="21493"/>
                      <a:pt x="9559" y="21600"/>
                      <a:pt x="10592" y="21600"/>
                    </a:cubicBezTo>
                    <a:cubicBezTo>
                      <a:pt x="11326" y="21600"/>
                      <a:pt x="12050" y="21542"/>
                      <a:pt x="12784" y="21455"/>
                    </a:cubicBezTo>
                    <a:cubicBezTo>
                      <a:pt x="14764" y="21009"/>
                      <a:pt x="16531" y="20127"/>
                      <a:pt x="17854" y="18799"/>
                    </a:cubicBezTo>
                    <a:cubicBezTo>
                      <a:pt x="19398" y="17472"/>
                      <a:pt x="20499" y="15921"/>
                      <a:pt x="20943" y="14148"/>
                    </a:cubicBezTo>
                    <a:cubicBezTo>
                      <a:pt x="21156" y="13266"/>
                      <a:pt x="21378" y="12607"/>
                      <a:pt x="21378" y="11716"/>
                    </a:cubicBezTo>
                    <a:cubicBezTo>
                      <a:pt x="21600" y="10834"/>
                      <a:pt x="21378" y="9729"/>
                      <a:pt x="21156" y="8624"/>
                    </a:cubicBezTo>
                    <a:cubicBezTo>
                      <a:pt x="20943" y="7074"/>
                      <a:pt x="20277" y="5524"/>
                      <a:pt x="19176" y="4196"/>
                    </a:cubicBezTo>
                    <a:cubicBezTo>
                      <a:pt x="18076" y="2868"/>
                      <a:pt x="16753" y="1764"/>
                      <a:pt x="15208" y="1105"/>
                    </a:cubicBezTo>
                    <a:cubicBezTo>
                      <a:pt x="13663" y="436"/>
                      <a:pt x="12118" y="0"/>
                      <a:pt x="10583" y="0"/>
                    </a:cubicBezTo>
                    <a:close/>
                  </a:path>
                </a:pathLst>
              </a:custGeom>
              <a:solidFill>
                <a:srgbClr val="FCFCF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  <a:endParaRPr/>
              </a:p>
            </p:txBody>
          </p:sp>
          <p:sp>
            <p:nvSpPr>
              <p:cNvPr id="654" name="Google Shape;312;p8"/>
              <p:cNvSpPr/>
              <p:nvPr/>
            </p:nvSpPr>
            <p:spPr>
              <a:xfrm rot="429120">
                <a:off x="63645" y="2857"/>
                <a:ext cx="48384" cy="3973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33" h="21600" extrusionOk="0">
                    <a:moveTo>
                      <a:pt x="10765" y="4687"/>
                    </a:moveTo>
                    <a:cubicBezTo>
                      <a:pt x="11591" y="5025"/>
                      <a:pt x="12130" y="5025"/>
                      <a:pt x="12956" y="5363"/>
                    </a:cubicBezTo>
                    <a:cubicBezTo>
                      <a:pt x="13770" y="5701"/>
                      <a:pt x="14321" y="6039"/>
                      <a:pt x="15147" y="6377"/>
                    </a:cubicBezTo>
                    <a:cubicBezTo>
                      <a:pt x="15686" y="7038"/>
                      <a:pt x="15961" y="7376"/>
                      <a:pt x="16512" y="8052"/>
                    </a:cubicBezTo>
                    <a:cubicBezTo>
                      <a:pt x="16787" y="8390"/>
                      <a:pt x="17051" y="8713"/>
                      <a:pt x="17326" y="9389"/>
                    </a:cubicBezTo>
                    <a:cubicBezTo>
                      <a:pt x="17326" y="9727"/>
                      <a:pt x="17602" y="10065"/>
                      <a:pt x="17602" y="10727"/>
                    </a:cubicBezTo>
                    <a:cubicBezTo>
                      <a:pt x="17602" y="11064"/>
                      <a:pt x="17602" y="11740"/>
                      <a:pt x="17602" y="12402"/>
                    </a:cubicBezTo>
                    <a:cubicBezTo>
                      <a:pt x="17326" y="13078"/>
                      <a:pt x="17051" y="13416"/>
                      <a:pt x="17051" y="13753"/>
                    </a:cubicBezTo>
                    <a:cubicBezTo>
                      <a:pt x="16787" y="14091"/>
                      <a:pt x="16512" y="14415"/>
                      <a:pt x="16237" y="14753"/>
                    </a:cubicBezTo>
                    <a:cubicBezTo>
                      <a:pt x="15686" y="15091"/>
                      <a:pt x="15410" y="15429"/>
                      <a:pt x="14872" y="15767"/>
                    </a:cubicBezTo>
                    <a:cubicBezTo>
                      <a:pt x="14321" y="16104"/>
                      <a:pt x="13770" y="16428"/>
                      <a:pt x="12956" y="16766"/>
                    </a:cubicBezTo>
                    <a:lnTo>
                      <a:pt x="10765" y="16766"/>
                    </a:lnTo>
                    <a:cubicBezTo>
                      <a:pt x="9951" y="16766"/>
                      <a:pt x="9124" y="16428"/>
                      <a:pt x="8310" y="16104"/>
                    </a:cubicBezTo>
                    <a:cubicBezTo>
                      <a:pt x="7759" y="15767"/>
                      <a:pt x="6945" y="15429"/>
                      <a:pt x="6394" y="15091"/>
                    </a:cubicBezTo>
                    <a:cubicBezTo>
                      <a:pt x="5856" y="14753"/>
                      <a:pt x="5305" y="14091"/>
                      <a:pt x="5029" y="13753"/>
                    </a:cubicBezTo>
                    <a:lnTo>
                      <a:pt x="4754" y="13416"/>
                    </a:lnTo>
                    <a:cubicBezTo>
                      <a:pt x="4479" y="13078"/>
                      <a:pt x="4479" y="12740"/>
                      <a:pt x="4215" y="12078"/>
                    </a:cubicBezTo>
                    <a:cubicBezTo>
                      <a:pt x="4215" y="11740"/>
                      <a:pt x="3940" y="11402"/>
                      <a:pt x="3940" y="11064"/>
                    </a:cubicBezTo>
                    <a:cubicBezTo>
                      <a:pt x="3940" y="10727"/>
                      <a:pt x="3940" y="10403"/>
                      <a:pt x="3940" y="10065"/>
                    </a:cubicBezTo>
                    <a:cubicBezTo>
                      <a:pt x="3940" y="9727"/>
                      <a:pt x="3940" y="9389"/>
                      <a:pt x="3940" y="9051"/>
                    </a:cubicBezTo>
                    <a:cubicBezTo>
                      <a:pt x="3940" y="9051"/>
                      <a:pt x="4215" y="9051"/>
                      <a:pt x="4215" y="8713"/>
                    </a:cubicBezTo>
                    <a:cubicBezTo>
                      <a:pt x="4215" y="8713"/>
                      <a:pt x="4215" y="8713"/>
                      <a:pt x="4215" y="8390"/>
                    </a:cubicBezTo>
                    <a:cubicBezTo>
                      <a:pt x="4215" y="8390"/>
                      <a:pt x="4479" y="8052"/>
                      <a:pt x="4479" y="8052"/>
                    </a:cubicBezTo>
                    <a:cubicBezTo>
                      <a:pt x="4754" y="7714"/>
                      <a:pt x="5029" y="7038"/>
                      <a:pt x="5305" y="6700"/>
                    </a:cubicBezTo>
                    <a:cubicBezTo>
                      <a:pt x="5856" y="6377"/>
                      <a:pt x="6119" y="6039"/>
                      <a:pt x="6670" y="5701"/>
                    </a:cubicBezTo>
                    <a:cubicBezTo>
                      <a:pt x="7221" y="5363"/>
                      <a:pt x="7759" y="5363"/>
                      <a:pt x="8310" y="5025"/>
                    </a:cubicBezTo>
                    <a:cubicBezTo>
                      <a:pt x="9124" y="5025"/>
                      <a:pt x="9951" y="4687"/>
                      <a:pt x="10765" y="4687"/>
                    </a:cubicBezTo>
                    <a:close/>
                    <a:moveTo>
                      <a:pt x="10226" y="0"/>
                    </a:moveTo>
                    <a:cubicBezTo>
                      <a:pt x="8586" y="0"/>
                      <a:pt x="6945" y="338"/>
                      <a:pt x="5305" y="1337"/>
                    </a:cubicBezTo>
                    <a:cubicBezTo>
                      <a:pt x="4215" y="1675"/>
                      <a:pt x="3114" y="2689"/>
                      <a:pt x="2300" y="3688"/>
                    </a:cubicBezTo>
                    <a:cubicBezTo>
                      <a:pt x="2300" y="3688"/>
                      <a:pt x="2024" y="4026"/>
                      <a:pt x="2024" y="4026"/>
                    </a:cubicBezTo>
                    <a:cubicBezTo>
                      <a:pt x="2024" y="4026"/>
                      <a:pt x="1749" y="4364"/>
                      <a:pt x="1749" y="4364"/>
                    </a:cubicBezTo>
                    <a:cubicBezTo>
                      <a:pt x="1473" y="5025"/>
                      <a:pt x="1198" y="5701"/>
                      <a:pt x="935" y="6039"/>
                    </a:cubicBezTo>
                    <a:cubicBezTo>
                      <a:pt x="935" y="6377"/>
                      <a:pt x="659" y="6377"/>
                      <a:pt x="659" y="6377"/>
                    </a:cubicBezTo>
                    <a:cubicBezTo>
                      <a:pt x="384" y="7038"/>
                      <a:pt x="384" y="7714"/>
                      <a:pt x="108" y="8390"/>
                    </a:cubicBezTo>
                    <a:cubicBezTo>
                      <a:pt x="108" y="8713"/>
                      <a:pt x="108" y="8713"/>
                      <a:pt x="108" y="9051"/>
                    </a:cubicBezTo>
                    <a:cubicBezTo>
                      <a:pt x="-167" y="10727"/>
                      <a:pt x="108" y="12402"/>
                      <a:pt x="659" y="14091"/>
                    </a:cubicBezTo>
                    <a:cubicBezTo>
                      <a:pt x="935" y="14753"/>
                      <a:pt x="1198" y="15091"/>
                      <a:pt x="1473" y="15767"/>
                    </a:cubicBezTo>
                    <a:cubicBezTo>
                      <a:pt x="1749" y="16428"/>
                      <a:pt x="2300" y="17104"/>
                      <a:pt x="2838" y="17780"/>
                    </a:cubicBezTo>
                    <a:cubicBezTo>
                      <a:pt x="3389" y="18103"/>
                      <a:pt x="3664" y="18779"/>
                      <a:pt x="4215" y="19117"/>
                    </a:cubicBezTo>
                    <a:cubicBezTo>
                      <a:pt x="4479" y="19455"/>
                      <a:pt x="4754" y="19455"/>
                      <a:pt x="5305" y="19793"/>
                    </a:cubicBezTo>
                    <a:cubicBezTo>
                      <a:pt x="5305" y="19793"/>
                      <a:pt x="5305" y="19793"/>
                      <a:pt x="5580" y="20116"/>
                    </a:cubicBezTo>
                    <a:lnTo>
                      <a:pt x="5856" y="20116"/>
                    </a:lnTo>
                    <a:cubicBezTo>
                      <a:pt x="6394" y="20454"/>
                      <a:pt x="7221" y="20792"/>
                      <a:pt x="7759" y="21130"/>
                    </a:cubicBezTo>
                    <a:cubicBezTo>
                      <a:pt x="8729" y="21365"/>
                      <a:pt x="9831" y="21600"/>
                      <a:pt x="10872" y="21600"/>
                    </a:cubicBezTo>
                    <a:cubicBezTo>
                      <a:pt x="11315" y="21600"/>
                      <a:pt x="11735" y="21556"/>
                      <a:pt x="12130" y="21468"/>
                    </a:cubicBezTo>
                    <a:cubicBezTo>
                      <a:pt x="14045" y="21468"/>
                      <a:pt x="15686" y="20792"/>
                      <a:pt x="17326" y="19793"/>
                    </a:cubicBezTo>
                    <a:cubicBezTo>
                      <a:pt x="17877" y="19117"/>
                      <a:pt x="18416" y="18779"/>
                      <a:pt x="18966" y="18103"/>
                    </a:cubicBezTo>
                    <a:cubicBezTo>
                      <a:pt x="19242" y="17780"/>
                      <a:pt x="19517" y="17442"/>
                      <a:pt x="19793" y="17104"/>
                    </a:cubicBezTo>
                    <a:cubicBezTo>
                      <a:pt x="20056" y="16766"/>
                      <a:pt x="20331" y="16104"/>
                      <a:pt x="20607" y="15429"/>
                    </a:cubicBezTo>
                    <a:cubicBezTo>
                      <a:pt x="20882" y="14753"/>
                      <a:pt x="21158" y="14091"/>
                      <a:pt x="21433" y="13078"/>
                    </a:cubicBezTo>
                    <a:cubicBezTo>
                      <a:pt x="21433" y="12740"/>
                      <a:pt x="21433" y="12402"/>
                      <a:pt x="21433" y="12078"/>
                    </a:cubicBezTo>
                    <a:cubicBezTo>
                      <a:pt x="21433" y="11064"/>
                      <a:pt x="21433" y="10403"/>
                      <a:pt x="21433" y="9727"/>
                    </a:cubicBezTo>
                    <a:cubicBezTo>
                      <a:pt x="21158" y="8713"/>
                      <a:pt x="20882" y="7714"/>
                      <a:pt x="20607" y="7038"/>
                    </a:cubicBezTo>
                    <a:cubicBezTo>
                      <a:pt x="20056" y="5701"/>
                      <a:pt x="19517" y="5025"/>
                      <a:pt x="18966" y="4026"/>
                    </a:cubicBezTo>
                    <a:cubicBezTo>
                      <a:pt x="18416" y="3350"/>
                      <a:pt x="17602" y="2689"/>
                      <a:pt x="17051" y="2351"/>
                    </a:cubicBezTo>
                    <a:cubicBezTo>
                      <a:pt x="16237" y="1675"/>
                      <a:pt x="15410" y="1337"/>
                      <a:pt x="14321" y="999"/>
                    </a:cubicBezTo>
                    <a:cubicBezTo>
                      <a:pt x="12956" y="338"/>
                      <a:pt x="11591" y="0"/>
                      <a:pt x="10226" y="0"/>
                    </a:cubicBezTo>
                    <a:close/>
                  </a:path>
                </a:pathLst>
              </a:custGeom>
              <a:solidFill>
                <a:srgbClr val="FCFCF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  <a:endParaRPr/>
              </a:p>
            </p:txBody>
          </p:sp>
          <p:sp>
            <p:nvSpPr>
              <p:cNvPr id="655" name="Google Shape;313;p8"/>
              <p:cNvSpPr/>
              <p:nvPr/>
            </p:nvSpPr>
            <p:spPr>
              <a:xfrm rot="429120">
                <a:off x="206206" y="181035"/>
                <a:ext cx="64169" cy="720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3084" y="3892"/>
                    </a:moveTo>
                    <a:cubicBezTo>
                      <a:pt x="13229" y="4014"/>
                      <a:pt x="13275" y="4054"/>
                      <a:pt x="13357" y="4070"/>
                    </a:cubicBezTo>
                    <a:cubicBezTo>
                      <a:pt x="13266" y="4005"/>
                      <a:pt x="13175" y="3949"/>
                      <a:pt x="13084" y="3892"/>
                    </a:cubicBezTo>
                    <a:close/>
                    <a:moveTo>
                      <a:pt x="8935" y="2595"/>
                    </a:moveTo>
                    <a:cubicBezTo>
                      <a:pt x="9553" y="2781"/>
                      <a:pt x="10391" y="2781"/>
                      <a:pt x="11009" y="2959"/>
                    </a:cubicBezTo>
                    <a:cubicBezTo>
                      <a:pt x="11701" y="3268"/>
                      <a:pt x="12392" y="3576"/>
                      <a:pt x="13084" y="3892"/>
                    </a:cubicBezTo>
                    <a:cubicBezTo>
                      <a:pt x="13084" y="3892"/>
                      <a:pt x="13084" y="3892"/>
                      <a:pt x="13084" y="3892"/>
                    </a:cubicBezTo>
                    <a:cubicBezTo>
                      <a:pt x="13229" y="3949"/>
                      <a:pt x="13366" y="4014"/>
                      <a:pt x="13502" y="4070"/>
                    </a:cubicBezTo>
                    <a:cubicBezTo>
                      <a:pt x="13439" y="4070"/>
                      <a:pt x="13393" y="4070"/>
                      <a:pt x="13357" y="4070"/>
                    </a:cubicBezTo>
                    <a:cubicBezTo>
                      <a:pt x="14094" y="4565"/>
                      <a:pt x="14812" y="5059"/>
                      <a:pt x="15367" y="5554"/>
                    </a:cubicBezTo>
                    <a:cubicBezTo>
                      <a:pt x="16205" y="6478"/>
                      <a:pt x="16823" y="7216"/>
                      <a:pt x="17242" y="8149"/>
                    </a:cubicBezTo>
                    <a:cubicBezTo>
                      <a:pt x="17860" y="9073"/>
                      <a:pt x="18279" y="9997"/>
                      <a:pt x="18488" y="11108"/>
                    </a:cubicBezTo>
                    <a:cubicBezTo>
                      <a:pt x="18698" y="11846"/>
                      <a:pt x="18698" y="12770"/>
                      <a:pt x="18698" y="13508"/>
                    </a:cubicBezTo>
                    <a:cubicBezTo>
                      <a:pt x="18488" y="14068"/>
                      <a:pt x="18488" y="14805"/>
                      <a:pt x="18279" y="15365"/>
                    </a:cubicBezTo>
                    <a:cubicBezTo>
                      <a:pt x="18070" y="15916"/>
                      <a:pt x="17860" y="16289"/>
                      <a:pt x="17451" y="16841"/>
                    </a:cubicBezTo>
                    <a:cubicBezTo>
                      <a:pt x="17242" y="17214"/>
                      <a:pt x="16823" y="17586"/>
                      <a:pt x="16414" y="17765"/>
                    </a:cubicBezTo>
                    <a:cubicBezTo>
                      <a:pt x="16205" y="18138"/>
                      <a:pt x="15786" y="18324"/>
                      <a:pt x="15367" y="18511"/>
                    </a:cubicBezTo>
                    <a:cubicBezTo>
                      <a:pt x="14958" y="18697"/>
                      <a:pt x="14540" y="18876"/>
                      <a:pt x="14121" y="18876"/>
                    </a:cubicBezTo>
                    <a:cubicBezTo>
                      <a:pt x="13502" y="19062"/>
                      <a:pt x="13084" y="19062"/>
                      <a:pt x="12465" y="19062"/>
                    </a:cubicBezTo>
                    <a:cubicBezTo>
                      <a:pt x="11837" y="18876"/>
                      <a:pt x="11219" y="18876"/>
                      <a:pt x="10800" y="18697"/>
                    </a:cubicBezTo>
                    <a:cubicBezTo>
                      <a:pt x="9763" y="18511"/>
                      <a:pt x="9144" y="18138"/>
                      <a:pt x="8307" y="17765"/>
                    </a:cubicBezTo>
                    <a:cubicBezTo>
                      <a:pt x="7479" y="17214"/>
                      <a:pt x="6860" y="16654"/>
                      <a:pt x="6233" y="16103"/>
                    </a:cubicBezTo>
                    <a:cubicBezTo>
                      <a:pt x="5405" y="15178"/>
                      <a:pt x="4777" y="14254"/>
                      <a:pt x="4158" y="13330"/>
                    </a:cubicBezTo>
                    <a:cubicBezTo>
                      <a:pt x="3949" y="12957"/>
                      <a:pt x="3740" y="12397"/>
                      <a:pt x="3530" y="12032"/>
                    </a:cubicBezTo>
                    <a:cubicBezTo>
                      <a:pt x="3530" y="11846"/>
                      <a:pt x="3530" y="11846"/>
                      <a:pt x="3530" y="11846"/>
                    </a:cubicBezTo>
                    <a:cubicBezTo>
                      <a:pt x="3330" y="11473"/>
                      <a:pt x="3330" y="10922"/>
                      <a:pt x="3121" y="10549"/>
                    </a:cubicBezTo>
                    <a:cubicBezTo>
                      <a:pt x="3121" y="9997"/>
                      <a:pt x="2912" y="9438"/>
                      <a:pt x="2912" y="9073"/>
                    </a:cubicBezTo>
                    <a:cubicBezTo>
                      <a:pt x="2912" y="8700"/>
                      <a:pt x="2912" y="8514"/>
                      <a:pt x="2912" y="8327"/>
                    </a:cubicBezTo>
                    <a:cubicBezTo>
                      <a:pt x="2912" y="7776"/>
                      <a:pt x="3121" y="7403"/>
                      <a:pt x="3121" y="6851"/>
                    </a:cubicBezTo>
                    <a:cubicBezTo>
                      <a:pt x="3121" y="6665"/>
                      <a:pt x="3330" y="6478"/>
                      <a:pt x="3330" y="6292"/>
                    </a:cubicBezTo>
                    <a:cubicBezTo>
                      <a:pt x="3530" y="5741"/>
                      <a:pt x="3740" y="5181"/>
                      <a:pt x="4158" y="4816"/>
                    </a:cubicBezTo>
                    <a:cubicBezTo>
                      <a:pt x="4367" y="4443"/>
                      <a:pt x="4777" y="4070"/>
                      <a:pt x="5195" y="3892"/>
                    </a:cubicBezTo>
                    <a:cubicBezTo>
                      <a:pt x="5405" y="3519"/>
                      <a:pt x="5814" y="3332"/>
                      <a:pt x="6233" y="3146"/>
                    </a:cubicBezTo>
                    <a:cubicBezTo>
                      <a:pt x="6651" y="2959"/>
                      <a:pt x="7060" y="2781"/>
                      <a:pt x="7688" y="2781"/>
                    </a:cubicBezTo>
                    <a:cubicBezTo>
                      <a:pt x="8107" y="2595"/>
                      <a:pt x="8516" y="2595"/>
                      <a:pt x="8935" y="2595"/>
                    </a:cubicBezTo>
                    <a:close/>
                    <a:moveTo>
                      <a:pt x="8726" y="0"/>
                    </a:moveTo>
                    <a:cubicBezTo>
                      <a:pt x="7898" y="0"/>
                      <a:pt x="7060" y="186"/>
                      <a:pt x="6233" y="373"/>
                    </a:cubicBezTo>
                    <a:cubicBezTo>
                      <a:pt x="5614" y="373"/>
                      <a:pt x="4777" y="924"/>
                      <a:pt x="4158" y="1297"/>
                    </a:cubicBezTo>
                    <a:cubicBezTo>
                      <a:pt x="3530" y="1484"/>
                      <a:pt x="2912" y="2035"/>
                      <a:pt x="2493" y="2408"/>
                    </a:cubicBezTo>
                    <a:cubicBezTo>
                      <a:pt x="2493" y="2408"/>
                      <a:pt x="2493" y="2408"/>
                      <a:pt x="2284" y="2595"/>
                    </a:cubicBezTo>
                    <a:cubicBezTo>
                      <a:pt x="2084" y="2781"/>
                      <a:pt x="2084" y="2781"/>
                      <a:pt x="2084" y="2959"/>
                    </a:cubicBezTo>
                    <a:cubicBezTo>
                      <a:pt x="1665" y="3332"/>
                      <a:pt x="1247" y="3892"/>
                      <a:pt x="1037" y="4443"/>
                    </a:cubicBezTo>
                    <a:cubicBezTo>
                      <a:pt x="628" y="5181"/>
                      <a:pt x="419" y="5927"/>
                      <a:pt x="209" y="6665"/>
                    </a:cubicBezTo>
                    <a:cubicBezTo>
                      <a:pt x="0" y="7038"/>
                      <a:pt x="0" y="7403"/>
                      <a:pt x="0" y="7776"/>
                    </a:cubicBezTo>
                    <a:cubicBezTo>
                      <a:pt x="0" y="8149"/>
                      <a:pt x="0" y="8514"/>
                      <a:pt x="0" y="9073"/>
                    </a:cubicBezTo>
                    <a:cubicBezTo>
                      <a:pt x="0" y="9811"/>
                      <a:pt x="0" y="10735"/>
                      <a:pt x="209" y="11473"/>
                    </a:cubicBezTo>
                    <a:cubicBezTo>
                      <a:pt x="419" y="11659"/>
                      <a:pt x="419" y="11846"/>
                      <a:pt x="419" y="11846"/>
                    </a:cubicBezTo>
                    <a:lnTo>
                      <a:pt x="419" y="12032"/>
                    </a:lnTo>
                    <a:cubicBezTo>
                      <a:pt x="628" y="12957"/>
                      <a:pt x="1037" y="13881"/>
                      <a:pt x="1456" y="14619"/>
                    </a:cubicBezTo>
                    <a:cubicBezTo>
                      <a:pt x="1665" y="14619"/>
                      <a:pt x="1665" y="14805"/>
                      <a:pt x="1665" y="14805"/>
                    </a:cubicBezTo>
                    <a:lnTo>
                      <a:pt x="1665" y="14992"/>
                    </a:lnTo>
                    <a:cubicBezTo>
                      <a:pt x="2084" y="15551"/>
                      <a:pt x="2493" y="16103"/>
                      <a:pt x="2912" y="16654"/>
                    </a:cubicBezTo>
                    <a:cubicBezTo>
                      <a:pt x="3121" y="16654"/>
                      <a:pt x="3121" y="16841"/>
                      <a:pt x="3330" y="17027"/>
                    </a:cubicBezTo>
                    <a:cubicBezTo>
                      <a:pt x="3330" y="17027"/>
                      <a:pt x="3330" y="17214"/>
                      <a:pt x="3330" y="17214"/>
                    </a:cubicBezTo>
                    <a:cubicBezTo>
                      <a:pt x="4158" y="18138"/>
                      <a:pt x="5195" y="18876"/>
                      <a:pt x="6023" y="19622"/>
                    </a:cubicBezTo>
                    <a:cubicBezTo>
                      <a:pt x="8007" y="20797"/>
                      <a:pt x="10409" y="21600"/>
                      <a:pt x="12802" y="21600"/>
                    </a:cubicBezTo>
                    <a:cubicBezTo>
                      <a:pt x="14176" y="21600"/>
                      <a:pt x="15540" y="21332"/>
                      <a:pt x="16823" y="20732"/>
                    </a:cubicBezTo>
                    <a:cubicBezTo>
                      <a:pt x="17660" y="20546"/>
                      <a:pt x="18279" y="19986"/>
                      <a:pt x="18898" y="19435"/>
                    </a:cubicBezTo>
                    <a:cubicBezTo>
                      <a:pt x="19526" y="18876"/>
                      <a:pt x="19944" y="18324"/>
                      <a:pt x="20353" y="17586"/>
                    </a:cubicBezTo>
                    <a:cubicBezTo>
                      <a:pt x="20772" y="17027"/>
                      <a:pt x="20981" y="16289"/>
                      <a:pt x="21191" y="15551"/>
                    </a:cubicBezTo>
                    <a:cubicBezTo>
                      <a:pt x="21600" y="14619"/>
                      <a:pt x="21600" y="13508"/>
                      <a:pt x="21600" y="12584"/>
                    </a:cubicBezTo>
                    <a:cubicBezTo>
                      <a:pt x="21600" y="11659"/>
                      <a:pt x="21391" y="10735"/>
                      <a:pt x="21191" y="9997"/>
                    </a:cubicBezTo>
                    <a:cubicBezTo>
                      <a:pt x="20981" y="8886"/>
                      <a:pt x="20563" y="7962"/>
                      <a:pt x="19944" y="7216"/>
                    </a:cubicBezTo>
                    <a:cubicBezTo>
                      <a:pt x="19316" y="5741"/>
                      <a:pt x="18070" y="4443"/>
                      <a:pt x="16823" y="3146"/>
                    </a:cubicBezTo>
                    <a:cubicBezTo>
                      <a:pt x="15577" y="2035"/>
                      <a:pt x="13921" y="1111"/>
                      <a:pt x="12256" y="559"/>
                    </a:cubicBezTo>
                    <a:cubicBezTo>
                      <a:pt x="11219" y="186"/>
                      <a:pt x="10181" y="0"/>
                      <a:pt x="9144" y="0"/>
                    </a:cubicBezTo>
                    <a:close/>
                  </a:path>
                </a:pathLst>
              </a:custGeom>
              <a:solidFill>
                <a:srgbClr val="FCFCF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  <a:endParaRPr/>
              </a:p>
            </p:txBody>
          </p:sp>
        </p:grpSp>
      </p:grpSp>
      <p:sp>
        <p:nvSpPr>
          <p:cNvPr id="6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464728" y="4860059"/>
            <a:ext cx="214048" cy="229863"/>
          </a:xfrm>
          <a:prstGeom prst="rect">
            <a:avLst/>
          </a:prstGeom>
        </p:spPr>
        <p:txBody>
          <a:bodyPr lIns="26789" tIns="26789" rIns="26789" bIns="26789" anchor="b"/>
          <a:lstStyle>
            <a:lvl1pPr algn="ctr" defTabSz="241101">
              <a:defRPr sz="9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_AND_TWO_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8" name="Google Shape;118;p5"/>
          <p:cNvGrpSpPr/>
          <p:nvPr/>
        </p:nvGrpSpPr>
        <p:grpSpPr>
          <a:xfrm>
            <a:off x="603815" y="344530"/>
            <a:ext cx="7936319" cy="4454443"/>
            <a:chOff x="0" y="0"/>
            <a:chExt cx="7936317" cy="4454442"/>
          </a:xfrm>
        </p:grpSpPr>
        <p:sp>
          <p:nvSpPr>
            <p:cNvPr id="168" name="Google Shape;119;p5"/>
            <p:cNvSpPr/>
            <p:nvPr/>
          </p:nvSpPr>
          <p:spPr>
            <a:xfrm>
              <a:off x="388" y="0"/>
              <a:ext cx="7935930" cy="44544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13" y="596"/>
                  </a:moveTo>
                  <a:cubicBezTo>
                    <a:pt x="495" y="596"/>
                    <a:pt x="574" y="710"/>
                    <a:pt x="574" y="882"/>
                  </a:cubicBezTo>
                  <a:cubicBezTo>
                    <a:pt x="574" y="1038"/>
                    <a:pt x="503" y="1165"/>
                    <a:pt x="415" y="1165"/>
                  </a:cubicBezTo>
                  <a:cubicBezTo>
                    <a:pt x="272" y="1165"/>
                    <a:pt x="201" y="859"/>
                    <a:pt x="302" y="680"/>
                  </a:cubicBezTo>
                  <a:cubicBezTo>
                    <a:pt x="334" y="622"/>
                    <a:pt x="374" y="596"/>
                    <a:pt x="413" y="596"/>
                  </a:cubicBezTo>
                  <a:close/>
                  <a:moveTo>
                    <a:pt x="413" y="1638"/>
                  </a:moveTo>
                  <a:cubicBezTo>
                    <a:pt x="495" y="1638"/>
                    <a:pt x="574" y="1751"/>
                    <a:pt x="574" y="1922"/>
                  </a:cubicBezTo>
                  <a:cubicBezTo>
                    <a:pt x="574" y="2080"/>
                    <a:pt x="503" y="2207"/>
                    <a:pt x="415" y="2207"/>
                  </a:cubicBezTo>
                  <a:cubicBezTo>
                    <a:pt x="272" y="2207"/>
                    <a:pt x="201" y="1901"/>
                    <a:pt x="302" y="1722"/>
                  </a:cubicBezTo>
                  <a:cubicBezTo>
                    <a:pt x="334" y="1664"/>
                    <a:pt x="374" y="1638"/>
                    <a:pt x="413" y="1638"/>
                  </a:cubicBezTo>
                  <a:close/>
                  <a:moveTo>
                    <a:pt x="413" y="2678"/>
                  </a:moveTo>
                  <a:cubicBezTo>
                    <a:pt x="495" y="2678"/>
                    <a:pt x="574" y="2792"/>
                    <a:pt x="574" y="2964"/>
                  </a:cubicBezTo>
                  <a:cubicBezTo>
                    <a:pt x="574" y="3120"/>
                    <a:pt x="503" y="3247"/>
                    <a:pt x="415" y="3247"/>
                  </a:cubicBezTo>
                  <a:cubicBezTo>
                    <a:pt x="272" y="3247"/>
                    <a:pt x="201" y="2941"/>
                    <a:pt x="302" y="2762"/>
                  </a:cubicBezTo>
                  <a:cubicBezTo>
                    <a:pt x="334" y="2704"/>
                    <a:pt x="374" y="2678"/>
                    <a:pt x="413" y="2678"/>
                  </a:cubicBezTo>
                  <a:close/>
                  <a:moveTo>
                    <a:pt x="413" y="3720"/>
                  </a:moveTo>
                  <a:cubicBezTo>
                    <a:pt x="495" y="3720"/>
                    <a:pt x="574" y="3833"/>
                    <a:pt x="574" y="4004"/>
                  </a:cubicBezTo>
                  <a:cubicBezTo>
                    <a:pt x="574" y="4162"/>
                    <a:pt x="503" y="4289"/>
                    <a:pt x="415" y="4289"/>
                  </a:cubicBezTo>
                  <a:cubicBezTo>
                    <a:pt x="272" y="4289"/>
                    <a:pt x="201" y="3983"/>
                    <a:pt x="302" y="3803"/>
                  </a:cubicBezTo>
                  <a:cubicBezTo>
                    <a:pt x="334" y="3746"/>
                    <a:pt x="374" y="3720"/>
                    <a:pt x="413" y="3720"/>
                  </a:cubicBezTo>
                  <a:close/>
                  <a:moveTo>
                    <a:pt x="415" y="4761"/>
                  </a:moveTo>
                  <a:cubicBezTo>
                    <a:pt x="457" y="4761"/>
                    <a:pt x="497" y="4792"/>
                    <a:pt x="528" y="4845"/>
                  </a:cubicBezTo>
                  <a:cubicBezTo>
                    <a:pt x="634" y="5035"/>
                    <a:pt x="547" y="5331"/>
                    <a:pt x="417" y="5331"/>
                  </a:cubicBezTo>
                  <a:cubicBezTo>
                    <a:pt x="397" y="5331"/>
                    <a:pt x="375" y="5324"/>
                    <a:pt x="353" y="5308"/>
                  </a:cubicBezTo>
                  <a:cubicBezTo>
                    <a:pt x="192" y="5190"/>
                    <a:pt x="240" y="4761"/>
                    <a:pt x="415" y="4761"/>
                  </a:cubicBezTo>
                  <a:close/>
                  <a:moveTo>
                    <a:pt x="413" y="5801"/>
                  </a:moveTo>
                  <a:cubicBezTo>
                    <a:pt x="495" y="5801"/>
                    <a:pt x="574" y="5915"/>
                    <a:pt x="574" y="6088"/>
                  </a:cubicBezTo>
                  <a:cubicBezTo>
                    <a:pt x="574" y="6244"/>
                    <a:pt x="503" y="6371"/>
                    <a:pt x="415" y="6371"/>
                  </a:cubicBezTo>
                  <a:cubicBezTo>
                    <a:pt x="272" y="6371"/>
                    <a:pt x="201" y="6064"/>
                    <a:pt x="302" y="5885"/>
                  </a:cubicBezTo>
                  <a:cubicBezTo>
                    <a:pt x="334" y="5827"/>
                    <a:pt x="374" y="5801"/>
                    <a:pt x="413" y="5801"/>
                  </a:cubicBezTo>
                  <a:close/>
                  <a:moveTo>
                    <a:pt x="413" y="6843"/>
                  </a:moveTo>
                  <a:cubicBezTo>
                    <a:pt x="495" y="6843"/>
                    <a:pt x="574" y="6957"/>
                    <a:pt x="574" y="7127"/>
                  </a:cubicBezTo>
                  <a:cubicBezTo>
                    <a:pt x="574" y="7285"/>
                    <a:pt x="503" y="7412"/>
                    <a:pt x="415" y="7412"/>
                  </a:cubicBezTo>
                  <a:cubicBezTo>
                    <a:pt x="272" y="7412"/>
                    <a:pt x="201" y="7106"/>
                    <a:pt x="302" y="6927"/>
                  </a:cubicBezTo>
                  <a:cubicBezTo>
                    <a:pt x="334" y="6869"/>
                    <a:pt x="374" y="6843"/>
                    <a:pt x="413" y="6843"/>
                  </a:cubicBezTo>
                  <a:close/>
                  <a:moveTo>
                    <a:pt x="413" y="7883"/>
                  </a:moveTo>
                  <a:cubicBezTo>
                    <a:pt x="495" y="7883"/>
                    <a:pt x="574" y="7997"/>
                    <a:pt x="574" y="8169"/>
                  </a:cubicBezTo>
                  <a:cubicBezTo>
                    <a:pt x="574" y="8325"/>
                    <a:pt x="503" y="8452"/>
                    <a:pt x="415" y="8452"/>
                  </a:cubicBezTo>
                  <a:cubicBezTo>
                    <a:pt x="272" y="8452"/>
                    <a:pt x="201" y="8146"/>
                    <a:pt x="302" y="7967"/>
                  </a:cubicBezTo>
                  <a:cubicBezTo>
                    <a:pt x="334" y="7909"/>
                    <a:pt x="374" y="7883"/>
                    <a:pt x="413" y="7883"/>
                  </a:cubicBezTo>
                  <a:close/>
                  <a:moveTo>
                    <a:pt x="413" y="8925"/>
                  </a:moveTo>
                  <a:cubicBezTo>
                    <a:pt x="495" y="8925"/>
                    <a:pt x="574" y="9039"/>
                    <a:pt x="574" y="9209"/>
                  </a:cubicBezTo>
                  <a:cubicBezTo>
                    <a:pt x="574" y="9367"/>
                    <a:pt x="503" y="9494"/>
                    <a:pt x="415" y="9494"/>
                  </a:cubicBezTo>
                  <a:cubicBezTo>
                    <a:pt x="272" y="9494"/>
                    <a:pt x="201" y="9188"/>
                    <a:pt x="302" y="9009"/>
                  </a:cubicBezTo>
                  <a:cubicBezTo>
                    <a:pt x="334" y="8951"/>
                    <a:pt x="374" y="8925"/>
                    <a:pt x="413" y="8925"/>
                  </a:cubicBezTo>
                  <a:close/>
                  <a:moveTo>
                    <a:pt x="414" y="9967"/>
                  </a:moveTo>
                  <a:cubicBezTo>
                    <a:pt x="496" y="9967"/>
                    <a:pt x="574" y="10079"/>
                    <a:pt x="574" y="10251"/>
                  </a:cubicBezTo>
                  <a:cubicBezTo>
                    <a:pt x="574" y="10409"/>
                    <a:pt x="503" y="10536"/>
                    <a:pt x="415" y="10536"/>
                  </a:cubicBezTo>
                  <a:cubicBezTo>
                    <a:pt x="272" y="10536"/>
                    <a:pt x="201" y="10230"/>
                    <a:pt x="302" y="10051"/>
                  </a:cubicBezTo>
                  <a:cubicBezTo>
                    <a:pt x="334" y="9993"/>
                    <a:pt x="374" y="9967"/>
                    <a:pt x="414" y="9967"/>
                  </a:cubicBezTo>
                  <a:close/>
                  <a:moveTo>
                    <a:pt x="413" y="11007"/>
                  </a:moveTo>
                  <a:cubicBezTo>
                    <a:pt x="495" y="11007"/>
                    <a:pt x="574" y="11121"/>
                    <a:pt x="574" y="11293"/>
                  </a:cubicBezTo>
                  <a:cubicBezTo>
                    <a:pt x="574" y="11449"/>
                    <a:pt x="503" y="11576"/>
                    <a:pt x="415" y="11576"/>
                  </a:cubicBezTo>
                  <a:cubicBezTo>
                    <a:pt x="272" y="11576"/>
                    <a:pt x="201" y="11270"/>
                    <a:pt x="302" y="11091"/>
                  </a:cubicBezTo>
                  <a:cubicBezTo>
                    <a:pt x="334" y="11033"/>
                    <a:pt x="374" y="11007"/>
                    <a:pt x="413" y="11007"/>
                  </a:cubicBezTo>
                  <a:close/>
                  <a:moveTo>
                    <a:pt x="413" y="12049"/>
                  </a:moveTo>
                  <a:cubicBezTo>
                    <a:pt x="495" y="12049"/>
                    <a:pt x="574" y="12162"/>
                    <a:pt x="574" y="12333"/>
                  </a:cubicBezTo>
                  <a:cubicBezTo>
                    <a:pt x="574" y="12491"/>
                    <a:pt x="503" y="12618"/>
                    <a:pt x="415" y="12618"/>
                  </a:cubicBezTo>
                  <a:cubicBezTo>
                    <a:pt x="272" y="12618"/>
                    <a:pt x="201" y="12312"/>
                    <a:pt x="302" y="12133"/>
                  </a:cubicBezTo>
                  <a:cubicBezTo>
                    <a:pt x="334" y="12075"/>
                    <a:pt x="374" y="12049"/>
                    <a:pt x="413" y="12049"/>
                  </a:cubicBezTo>
                  <a:close/>
                  <a:moveTo>
                    <a:pt x="413" y="13089"/>
                  </a:moveTo>
                  <a:cubicBezTo>
                    <a:pt x="495" y="13089"/>
                    <a:pt x="574" y="13203"/>
                    <a:pt x="574" y="13375"/>
                  </a:cubicBezTo>
                  <a:cubicBezTo>
                    <a:pt x="574" y="13531"/>
                    <a:pt x="503" y="13660"/>
                    <a:pt x="415" y="13660"/>
                  </a:cubicBezTo>
                  <a:cubicBezTo>
                    <a:pt x="272" y="13660"/>
                    <a:pt x="201" y="13352"/>
                    <a:pt x="302" y="13173"/>
                  </a:cubicBezTo>
                  <a:cubicBezTo>
                    <a:pt x="334" y="13115"/>
                    <a:pt x="374" y="13089"/>
                    <a:pt x="413" y="13089"/>
                  </a:cubicBezTo>
                  <a:close/>
                  <a:moveTo>
                    <a:pt x="413" y="14131"/>
                  </a:moveTo>
                  <a:cubicBezTo>
                    <a:pt x="495" y="14131"/>
                    <a:pt x="574" y="14245"/>
                    <a:pt x="574" y="14417"/>
                  </a:cubicBezTo>
                  <a:cubicBezTo>
                    <a:pt x="574" y="14573"/>
                    <a:pt x="503" y="14700"/>
                    <a:pt x="415" y="14700"/>
                  </a:cubicBezTo>
                  <a:cubicBezTo>
                    <a:pt x="272" y="14700"/>
                    <a:pt x="201" y="14394"/>
                    <a:pt x="302" y="14214"/>
                  </a:cubicBezTo>
                  <a:cubicBezTo>
                    <a:pt x="334" y="14157"/>
                    <a:pt x="374" y="14131"/>
                    <a:pt x="413" y="14131"/>
                  </a:cubicBezTo>
                  <a:close/>
                  <a:moveTo>
                    <a:pt x="413" y="15172"/>
                  </a:moveTo>
                  <a:cubicBezTo>
                    <a:pt x="495" y="15172"/>
                    <a:pt x="574" y="15286"/>
                    <a:pt x="574" y="15457"/>
                  </a:cubicBezTo>
                  <a:cubicBezTo>
                    <a:pt x="574" y="15615"/>
                    <a:pt x="503" y="15742"/>
                    <a:pt x="415" y="15742"/>
                  </a:cubicBezTo>
                  <a:cubicBezTo>
                    <a:pt x="272" y="15742"/>
                    <a:pt x="201" y="15435"/>
                    <a:pt x="302" y="15256"/>
                  </a:cubicBezTo>
                  <a:cubicBezTo>
                    <a:pt x="334" y="15198"/>
                    <a:pt x="374" y="15172"/>
                    <a:pt x="413" y="15172"/>
                  </a:cubicBezTo>
                  <a:close/>
                  <a:moveTo>
                    <a:pt x="413" y="16213"/>
                  </a:moveTo>
                  <a:cubicBezTo>
                    <a:pt x="495" y="16213"/>
                    <a:pt x="574" y="16326"/>
                    <a:pt x="574" y="16498"/>
                  </a:cubicBezTo>
                  <a:cubicBezTo>
                    <a:pt x="574" y="16654"/>
                    <a:pt x="503" y="16782"/>
                    <a:pt x="415" y="16782"/>
                  </a:cubicBezTo>
                  <a:cubicBezTo>
                    <a:pt x="272" y="16782"/>
                    <a:pt x="201" y="16475"/>
                    <a:pt x="302" y="16296"/>
                  </a:cubicBezTo>
                  <a:cubicBezTo>
                    <a:pt x="334" y="16238"/>
                    <a:pt x="374" y="16213"/>
                    <a:pt x="413" y="16213"/>
                  </a:cubicBezTo>
                  <a:close/>
                  <a:moveTo>
                    <a:pt x="413" y="17254"/>
                  </a:moveTo>
                  <a:cubicBezTo>
                    <a:pt x="495" y="17254"/>
                    <a:pt x="574" y="17368"/>
                    <a:pt x="574" y="17538"/>
                  </a:cubicBezTo>
                  <a:cubicBezTo>
                    <a:pt x="574" y="17696"/>
                    <a:pt x="503" y="17823"/>
                    <a:pt x="415" y="17823"/>
                  </a:cubicBezTo>
                  <a:cubicBezTo>
                    <a:pt x="272" y="17823"/>
                    <a:pt x="201" y="17517"/>
                    <a:pt x="302" y="17338"/>
                  </a:cubicBezTo>
                  <a:cubicBezTo>
                    <a:pt x="334" y="17280"/>
                    <a:pt x="374" y="17254"/>
                    <a:pt x="413" y="17254"/>
                  </a:cubicBezTo>
                  <a:close/>
                  <a:moveTo>
                    <a:pt x="413" y="18294"/>
                  </a:moveTo>
                  <a:cubicBezTo>
                    <a:pt x="495" y="18294"/>
                    <a:pt x="574" y="18408"/>
                    <a:pt x="574" y="18580"/>
                  </a:cubicBezTo>
                  <a:cubicBezTo>
                    <a:pt x="574" y="18736"/>
                    <a:pt x="503" y="18865"/>
                    <a:pt x="415" y="18865"/>
                  </a:cubicBezTo>
                  <a:cubicBezTo>
                    <a:pt x="272" y="18865"/>
                    <a:pt x="201" y="18557"/>
                    <a:pt x="302" y="18378"/>
                  </a:cubicBezTo>
                  <a:cubicBezTo>
                    <a:pt x="334" y="18320"/>
                    <a:pt x="374" y="18294"/>
                    <a:pt x="413" y="18294"/>
                  </a:cubicBezTo>
                  <a:close/>
                  <a:moveTo>
                    <a:pt x="413" y="19336"/>
                  </a:moveTo>
                  <a:cubicBezTo>
                    <a:pt x="495" y="19336"/>
                    <a:pt x="574" y="19450"/>
                    <a:pt x="574" y="19622"/>
                  </a:cubicBezTo>
                  <a:cubicBezTo>
                    <a:pt x="574" y="19778"/>
                    <a:pt x="503" y="19905"/>
                    <a:pt x="415" y="19905"/>
                  </a:cubicBezTo>
                  <a:cubicBezTo>
                    <a:pt x="272" y="19905"/>
                    <a:pt x="201" y="19599"/>
                    <a:pt x="302" y="19420"/>
                  </a:cubicBezTo>
                  <a:cubicBezTo>
                    <a:pt x="334" y="19362"/>
                    <a:pt x="374" y="19336"/>
                    <a:pt x="413" y="19336"/>
                  </a:cubicBezTo>
                  <a:close/>
                  <a:moveTo>
                    <a:pt x="413" y="20378"/>
                  </a:moveTo>
                  <a:cubicBezTo>
                    <a:pt x="495" y="20378"/>
                    <a:pt x="574" y="20491"/>
                    <a:pt x="574" y="20662"/>
                  </a:cubicBezTo>
                  <a:cubicBezTo>
                    <a:pt x="574" y="20820"/>
                    <a:pt x="503" y="20947"/>
                    <a:pt x="415" y="20947"/>
                  </a:cubicBezTo>
                  <a:cubicBezTo>
                    <a:pt x="272" y="20947"/>
                    <a:pt x="201" y="20641"/>
                    <a:pt x="302" y="20462"/>
                  </a:cubicBezTo>
                  <a:cubicBezTo>
                    <a:pt x="334" y="20404"/>
                    <a:pt x="374" y="20378"/>
                    <a:pt x="413" y="20378"/>
                  </a:cubicBez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>
              <a:outerShdw blurRad="63500" dist="19050" dir="5400000" rotWithShape="0">
                <a:srgbClr val="783F04">
                  <a:alpha val="61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69" name="Google Shape;120;p5"/>
            <p:cNvSpPr/>
            <p:nvPr/>
          </p:nvSpPr>
          <p:spPr>
            <a:xfrm>
              <a:off x="-1" y="291911"/>
              <a:ext cx="7930764" cy="12701"/>
            </a:xfrm>
            <a:prstGeom prst="rect">
              <a:avLst/>
            </a:pr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70" name="Google Shape;121;p5"/>
            <p:cNvSpPr/>
            <p:nvPr/>
          </p:nvSpPr>
          <p:spPr>
            <a:xfrm>
              <a:off x="-1" y="526430"/>
              <a:ext cx="7930764" cy="12701"/>
            </a:xfrm>
            <a:prstGeom prst="rect">
              <a:avLst/>
            </a:pr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71" name="Google Shape;122;p5"/>
            <p:cNvSpPr/>
            <p:nvPr/>
          </p:nvSpPr>
          <p:spPr>
            <a:xfrm>
              <a:off x="-1" y="995258"/>
              <a:ext cx="110407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098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72" name="Google Shape;123;p5"/>
            <p:cNvSpPr/>
            <p:nvPr/>
          </p:nvSpPr>
          <p:spPr>
            <a:xfrm>
              <a:off x="-1" y="2401978"/>
              <a:ext cx="7930764" cy="12701"/>
            </a:xfrm>
            <a:prstGeom prst="rect">
              <a:avLst/>
            </a:pr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73" name="Google Shape;124;p5"/>
            <p:cNvSpPr/>
            <p:nvPr/>
          </p:nvSpPr>
          <p:spPr>
            <a:xfrm>
              <a:off x="-1" y="2636482"/>
              <a:ext cx="7930764" cy="12701"/>
            </a:xfrm>
            <a:prstGeom prst="rect">
              <a:avLst/>
            </a:pr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74" name="Google Shape;125;p5"/>
            <p:cNvSpPr/>
            <p:nvPr/>
          </p:nvSpPr>
          <p:spPr>
            <a:xfrm>
              <a:off x="-1" y="2870806"/>
              <a:ext cx="7930764" cy="12701"/>
            </a:xfrm>
            <a:prstGeom prst="rect">
              <a:avLst/>
            </a:pr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75" name="Google Shape;126;p5"/>
            <p:cNvSpPr/>
            <p:nvPr/>
          </p:nvSpPr>
          <p:spPr>
            <a:xfrm>
              <a:off x="-1" y="3105324"/>
              <a:ext cx="7930764" cy="12701"/>
            </a:xfrm>
            <a:prstGeom prst="rect">
              <a:avLst/>
            </a:pr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76" name="Google Shape;127;p5"/>
            <p:cNvSpPr/>
            <p:nvPr/>
          </p:nvSpPr>
          <p:spPr>
            <a:xfrm>
              <a:off x="-1" y="760753"/>
              <a:ext cx="7930764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369" y="21600"/>
                  </a:lnTo>
                  <a:cubicBezTo>
                    <a:pt x="384" y="11888"/>
                    <a:pt x="399" y="7200"/>
                    <a:pt x="415" y="7200"/>
                  </a:cubicBezTo>
                  <a:cubicBezTo>
                    <a:pt x="430" y="7200"/>
                    <a:pt x="446" y="11888"/>
                    <a:pt x="461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77" name="Google Shape;128;p5"/>
            <p:cNvSpPr/>
            <p:nvPr/>
          </p:nvSpPr>
          <p:spPr>
            <a:xfrm>
              <a:off x="104055" y="993674"/>
              <a:ext cx="1270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78" name="Google Shape;129;p5"/>
            <p:cNvSpPr/>
            <p:nvPr/>
          </p:nvSpPr>
          <p:spPr>
            <a:xfrm>
              <a:off x="194591" y="995258"/>
              <a:ext cx="7736172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3" y="6495"/>
                    <a:pt x="7" y="12990"/>
                    <a:pt x="9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79" name="Google Shape;130;p5"/>
            <p:cNvSpPr/>
            <p:nvPr/>
          </p:nvSpPr>
          <p:spPr>
            <a:xfrm>
              <a:off x="-1" y="1229790"/>
              <a:ext cx="98103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337" y="21600"/>
                  </a:lnTo>
                  <a:cubicBezTo>
                    <a:pt x="21423" y="14400"/>
                    <a:pt x="21514" y="7200"/>
                    <a:pt x="21600" y="0"/>
                  </a:cubicBezTo>
                  <a:close/>
                </a:path>
              </a:pathLst>
            </a:cu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80" name="Google Shape;131;p5"/>
            <p:cNvSpPr/>
            <p:nvPr/>
          </p:nvSpPr>
          <p:spPr>
            <a:xfrm>
              <a:off x="207312" y="1229790"/>
              <a:ext cx="772345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2" y="7200"/>
                    <a:pt x="3" y="14400"/>
                    <a:pt x="4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81" name="Google Shape;132;p5"/>
            <p:cNvSpPr/>
            <p:nvPr/>
          </p:nvSpPr>
          <p:spPr>
            <a:xfrm>
              <a:off x="-1" y="1464099"/>
              <a:ext cx="94520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7200"/>
                  </a:lnTo>
                  <a:cubicBezTo>
                    <a:pt x="21511" y="4856"/>
                    <a:pt x="21511" y="2344"/>
                    <a:pt x="21600" y="0"/>
                  </a:cubicBezTo>
                  <a:close/>
                </a:path>
              </a:pathLst>
            </a:cu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82" name="Google Shape;133;p5"/>
            <p:cNvSpPr/>
            <p:nvPr/>
          </p:nvSpPr>
          <p:spPr>
            <a:xfrm>
              <a:off x="211284" y="1464099"/>
              <a:ext cx="7719868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0" y="2344"/>
                    <a:pt x="0" y="4856"/>
                    <a:pt x="0" y="7200"/>
                  </a:cubicBez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83" name="Google Shape;134;p5"/>
            <p:cNvSpPr/>
            <p:nvPr/>
          </p:nvSpPr>
          <p:spPr>
            <a:xfrm>
              <a:off x="-1" y="1698604"/>
              <a:ext cx="9849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ubicBezTo>
                    <a:pt x="21515" y="15256"/>
                    <a:pt x="21429" y="8761"/>
                    <a:pt x="21338" y="0"/>
                  </a:cubicBezTo>
                  <a:close/>
                </a:path>
              </a:pathLst>
            </a:cu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84" name="Google Shape;135;p5"/>
            <p:cNvSpPr/>
            <p:nvPr/>
          </p:nvSpPr>
          <p:spPr>
            <a:xfrm>
              <a:off x="207312" y="1698604"/>
              <a:ext cx="772345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" y="0"/>
                  </a:moveTo>
                  <a:cubicBezTo>
                    <a:pt x="2" y="8761"/>
                    <a:pt x="1" y="15256"/>
                    <a:pt x="0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85" name="Google Shape;136;p5"/>
            <p:cNvSpPr/>
            <p:nvPr/>
          </p:nvSpPr>
          <p:spPr>
            <a:xfrm>
              <a:off x="-1" y="1933136"/>
              <a:ext cx="111990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ubicBezTo>
                    <a:pt x="21370" y="14400"/>
                    <a:pt x="21145" y="7200"/>
                    <a:pt x="20914" y="0"/>
                  </a:cubicBezTo>
                  <a:close/>
                </a:path>
              </a:pathLst>
            </a:cu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86" name="Google Shape;137;p5"/>
            <p:cNvSpPr/>
            <p:nvPr/>
          </p:nvSpPr>
          <p:spPr>
            <a:xfrm>
              <a:off x="193813" y="1933136"/>
              <a:ext cx="7736950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" y="0"/>
                  </a:moveTo>
                  <a:cubicBezTo>
                    <a:pt x="7" y="7200"/>
                    <a:pt x="3" y="14400"/>
                    <a:pt x="0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87" name="Google Shape;138;p5"/>
            <p:cNvSpPr/>
            <p:nvPr/>
          </p:nvSpPr>
          <p:spPr>
            <a:xfrm>
              <a:off x="-1" y="2167446"/>
              <a:ext cx="7930764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lnTo>
                    <a:pt x="438" y="0"/>
                  </a:lnTo>
                  <a:cubicBezTo>
                    <a:pt x="431" y="2512"/>
                    <a:pt x="424" y="3684"/>
                    <a:pt x="416" y="3684"/>
                  </a:cubicBezTo>
                  <a:cubicBezTo>
                    <a:pt x="409" y="3684"/>
                    <a:pt x="401" y="2512"/>
                    <a:pt x="394" y="0"/>
                  </a:cubicBezTo>
                  <a:close/>
                </a:path>
              </a:pathLst>
            </a:cu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88" name="Google Shape;139;p5"/>
            <p:cNvSpPr/>
            <p:nvPr/>
          </p:nvSpPr>
          <p:spPr>
            <a:xfrm>
              <a:off x="-1" y="3339842"/>
              <a:ext cx="144959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19469" y="21600"/>
                  </a:lnTo>
                  <a:cubicBezTo>
                    <a:pt x="20180" y="9619"/>
                    <a:pt x="20830" y="2362"/>
                    <a:pt x="21600" y="0"/>
                  </a:cubicBezTo>
                  <a:close/>
                </a:path>
              </a:pathLst>
            </a:cu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89" name="Google Shape;140;p5"/>
            <p:cNvSpPr/>
            <p:nvPr/>
          </p:nvSpPr>
          <p:spPr>
            <a:xfrm>
              <a:off x="160844" y="3339842"/>
              <a:ext cx="7769919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13" y="2362"/>
                    <a:pt x="26" y="9619"/>
                    <a:pt x="39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90" name="Google Shape;141;p5"/>
            <p:cNvSpPr/>
            <p:nvPr/>
          </p:nvSpPr>
          <p:spPr>
            <a:xfrm>
              <a:off x="-1" y="3574166"/>
              <a:ext cx="108435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047" y="21600"/>
                  </a:lnTo>
                  <a:cubicBezTo>
                    <a:pt x="21202" y="14400"/>
                    <a:pt x="21440" y="7200"/>
                    <a:pt x="21600" y="0"/>
                  </a:cubicBezTo>
                  <a:close/>
                </a:path>
              </a:pathLst>
            </a:cu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91" name="Google Shape;142;p5"/>
            <p:cNvSpPr/>
            <p:nvPr/>
          </p:nvSpPr>
          <p:spPr>
            <a:xfrm>
              <a:off x="196980" y="3574166"/>
              <a:ext cx="7733783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3" y="7200"/>
                    <a:pt x="6" y="14400"/>
                    <a:pt x="9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92" name="Google Shape;143;p5"/>
            <p:cNvSpPr/>
            <p:nvPr/>
          </p:nvSpPr>
          <p:spPr>
            <a:xfrm>
              <a:off x="208506" y="3808670"/>
              <a:ext cx="7722257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1" y="6495"/>
                    <a:pt x="2" y="12990"/>
                    <a:pt x="3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93" name="Google Shape;144;p5"/>
            <p:cNvSpPr/>
            <p:nvPr/>
          </p:nvSpPr>
          <p:spPr>
            <a:xfrm>
              <a:off x="-1" y="3808670"/>
              <a:ext cx="97297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335" y="21600"/>
                  </a:lnTo>
                  <a:cubicBezTo>
                    <a:pt x="21427" y="12990"/>
                    <a:pt x="21514" y="6495"/>
                    <a:pt x="21600" y="0"/>
                  </a:cubicBezTo>
                  <a:close/>
                </a:path>
              </a:pathLst>
            </a:cu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94" name="Google Shape;145;p5"/>
            <p:cNvSpPr/>
            <p:nvPr/>
          </p:nvSpPr>
          <p:spPr>
            <a:xfrm>
              <a:off x="211284" y="4043202"/>
              <a:ext cx="7719868" cy="12701"/>
            </a:xfrm>
            <a:prstGeom prst="rect">
              <a:avLst/>
            </a:pr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95" name="Google Shape;146;p5"/>
            <p:cNvSpPr/>
            <p:nvPr/>
          </p:nvSpPr>
          <p:spPr>
            <a:xfrm>
              <a:off x="-1" y="4043202"/>
              <a:ext cx="94520" cy="12701"/>
            </a:xfrm>
            <a:prstGeom prst="rect">
              <a:avLst/>
            </a:pr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96" name="Google Shape;147;p5"/>
            <p:cNvSpPr/>
            <p:nvPr/>
          </p:nvSpPr>
          <p:spPr>
            <a:xfrm>
              <a:off x="206118" y="4277512"/>
              <a:ext cx="7724645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" y="0"/>
                  </a:moveTo>
                  <a:cubicBezTo>
                    <a:pt x="2" y="7200"/>
                    <a:pt x="1" y="14400"/>
                    <a:pt x="0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97" name="Google Shape;148;p5"/>
            <p:cNvSpPr/>
            <p:nvPr/>
          </p:nvSpPr>
          <p:spPr>
            <a:xfrm>
              <a:off x="-1" y="4277512"/>
              <a:ext cx="9968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ubicBezTo>
                    <a:pt x="21516" y="14400"/>
                    <a:pt x="21341" y="7200"/>
                    <a:pt x="21257" y="0"/>
                  </a:cubicBezTo>
                  <a:close/>
                </a:path>
              </a:pathLst>
            </a:cu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</p:grpSp>
      <p:sp>
        <p:nvSpPr>
          <p:cNvPr id="199" name="Title Text"/>
          <p:cNvSpPr txBox="1">
            <a:spLocks noGrp="1"/>
          </p:cNvSpPr>
          <p:nvPr>
            <p:ph type="title"/>
          </p:nvPr>
        </p:nvSpPr>
        <p:spPr>
          <a:xfrm>
            <a:off x="5378648" y="2073231"/>
            <a:ext cx="1775701" cy="456001"/>
          </a:xfrm>
          <a:prstGeom prst="rect">
            <a:avLst/>
          </a:prstGeom>
        </p:spPr>
        <p:txBody>
          <a:bodyPr anchor="b"/>
          <a:lstStyle>
            <a:lvl1pPr>
              <a:defRPr sz="2200"/>
            </a:lvl1pPr>
          </a:lstStyle>
          <a:p>
            <a:r>
              <a:t>Title Text</a:t>
            </a:r>
          </a:p>
        </p:txBody>
      </p:sp>
      <p:sp>
        <p:nvSpPr>
          <p:cNvPr id="20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841900" y="2779673"/>
            <a:ext cx="2849101" cy="998101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228600" algn="ctr">
              <a:lnSpc>
                <a:spcPct val="100000"/>
              </a:lnSpc>
              <a:buClrTx/>
              <a:buSzTx/>
              <a:buFontTx/>
              <a:buNone/>
            </a:lvl1pPr>
            <a:lvl2pPr marL="342900" indent="254000" algn="ctr">
              <a:lnSpc>
                <a:spcPct val="100000"/>
              </a:lnSpc>
              <a:buClrTx/>
              <a:buSzTx/>
              <a:buFontTx/>
              <a:buNone/>
            </a:lvl2pPr>
            <a:lvl3pPr marL="342900" indent="723900" algn="ctr">
              <a:lnSpc>
                <a:spcPct val="100000"/>
              </a:lnSpc>
              <a:buClrTx/>
              <a:buSzTx/>
              <a:buFontTx/>
              <a:buNone/>
            </a:lvl3pPr>
            <a:lvl4pPr marL="342900" indent="1181100" algn="ctr">
              <a:lnSpc>
                <a:spcPct val="100000"/>
              </a:lnSpc>
              <a:buClrTx/>
              <a:buSzTx/>
              <a:buFontTx/>
              <a:buNone/>
            </a:lvl4pPr>
            <a:lvl5pPr marL="342900" indent="1638300" algn="ctr">
              <a:lnSpc>
                <a:spcPct val="100000"/>
              </a:lnSpc>
              <a:buClrTx/>
              <a:buSzTx/>
              <a:buFontTx/>
              <a:buNone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0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0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ONE_COLUMN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6" name="Google Shape;188;p7"/>
          <p:cNvGrpSpPr/>
          <p:nvPr/>
        </p:nvGrpSpPr>
        <p:grpSpPr>
          <a:xfrm>
            <a:off x="603840" y="344530"/>
            <a:ext cx="7936319" cy="4454443"/>
            <a:chOff x="0" y="0"/>
            <a:chExt cx="7936317" cy="4454442"/>
          </a:xfrm>
        </p:grpSpPr>
        <p:sp>
          <p:nvSpPr>
            <p:cNvPr id="216" name="Google Shape;189;p7"/>
            <p:cNvSpPr/>
            <p:nvPr/>
          </p:nvSpPr>
          <p:spPr>
            <a:xfrm>
              <a:off x="388" y="0"/>
              <a:ext cx="7935930" cy="44544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13" y="596"/>
                  </a:moveTo>
                  <a:cubicBezTo>
                    <a:pt x="495" y="596"/>
                    <a:pt x="574" y="710"/>
                    <a:pt x="574" y="882"/>
                  </a:cubicBezTo>
                  <a:cubicBezTo>
                    <a:pt x="574" y="1038"/>
                    <a:pt x="503" y="1165"/>
                    <a:pt x="415" y="1165"/>
                  </a:cubicBezTo>
                  <a:cubicBezTo>
                    <a:pt x="272" y="1165"/>
                    <a:pt x="201" y="859"/>
                    <a:pt x="302" y="680"/>
                  </a:cubicBezTo>
                  <a:cubicBezTo>
                    <a:pt x="334" y="622"/>
                    <a:pt x="374" y="596"/>
                    <a:pt x="413" y="596"/>
                  </a:cubicBezTo>
                  <a:close/>
                  <a:moveTo>
                    <a:pt x="413" y="1638"/>
                  </a:moveTo>
                  <a:cubicBezTo>
                    <a:pt x="495" y="1638"/>
                    <a:pt x="574" y="1751"/>
                    <a:pt x="574" y="1922"/>
                  </a:cubicBezTo>
                  <a:cubicBezTo>
                    <a:pt x="574" y="2080"/>
                    <a:pt x="503" y="2207"/>
                    <a:pt x="415" y="2207"/>
                  </a:cubicBezTo>
                  <a:cubicBezTo>
                    <a:pt x="272" y="2207"/>
                    <a:pt x="201" y="1901"/>
                    <a:pt x="302" y="1722"/>
                  </a:cubicBezTo>
                  <a:cubicBezTo>
                    <a:pt x="334" y="1664"/>
                    <a:pt x="374" y="1638"/>
                    <a:pt x="413" y="1638"/>
                  </a:cubicBezTo>
                  <a:close/>
                  <a:moveTo>
                    <a:pt x="413" y="2678"/>
                  </a:moveTo>
                  <a:cubicBezTo>
                    <a:pt x="495" y="2678"/>
                    <a:pt x="574" y="2792"/>
                    <a:pt x="574" y="2964"/>
                  </a:cubicBezTo>
                  <a:cubicBezTo>
                    <a:pt x="574" y="3120"/>
                    <a:pt x="503" y="3247"/>
                    <a:pt x="415" y="3247"/>
                  </a:cubicBezTo>
                  <a:cubicBezTo>
                    <a:pt x="272" y="3247"/>
                    <a:pt x="201" y="2941"/>
                    <a:pt x="302" y="2762"/>
                  </a:cubicBezTo>
                  <a:cubicBezTo>
                    <a:pt x="334" y="2704"/>
                    <a:pt x="374" y="2678"/>
                    <a:pt x="413" y="2678"/>
                  </a:cubicBezTo>
                  <a:close/>
                  <a:moveTo>
                    <a:pt x="413" y="3720"/>
                  </a:moveTo>
                  <a:cubicBezTo>
                    <a:pt x="495" y="3720"/>
                    <a:pt x="574" y="3833"/>
                    <a:pt x="574" y="4004"/>
                  </a:cubicBezTo>
                  <a:cubicBezTo>
                    <a:pt x="574" y="4162"/>
                    <a:pt x="503" y="4289"/>
                    <a:pt x="415" y="4289"/>
                  </a:cubicBezTo>
                  <a:cubicBezTo>
                    <a:pt x="272" y="4289"/>
                    <a:pt x="201" y="3983"/>
                    <a:pt x="302" y="3803"/>
                  </a:cubicBezTo>
                  <a:cubicBezTo>
                    <a:pt x="334" y="3746"/>
                    <a:pt x="374" y="3720"/>
                    <a:pt x="413" y="3720"/>
                  </a:cubicBezTo>
                  <a:close/>
                  <a:moveTo>
                    <a:pt x="415" y="4761"/>
                  </a:moveTo>
                  <a:cubicBezTo>
                    <a:pt x="457" y="4761"/>
                    <a:pt x="497" y="4792"/>
                    <a:pt x="528" y="4845"/>
                  </a:cubicBezTo>
                  <a:cubicBezTo>
                    <a:pt x="634" y="5035"/>
                    <a:pt x="547" y="5331"/>
                    <a:pt x="417" y="5331"/>
                  </a:cubicBezTo>
                  <a:cubicBezTo>
                    <a:pt x="397" y="5331"/>
                    <a:pt x="375" y="5324"/>
                    <a:pt x="353" y="5308"/>
                  </a:cubicBezTo>
                  <a:cubicBezTo>
                    <a:pt x="192" y="5190"/>
                    <a:pt x="240" y="4761"/>
                    <a:pt x="415" y="4761"/>
                  </a:cubicBezTo>
                  <a:close/>
                  <a:moveTo>
                    <a:pt x="413" y="5801"/>
                  </a:moveTo>
                  <a:cubicBezTo>
                    <a:pt x="495" y="5801"/>
                    <a:pt x="574" y="5915"/>
                    <a:pt x="574" y="6088"/>
                  </a:cubicBezTo>
                  <a:cubicBezTo>
                    <a:pt x="574" y="6244"/>
                    <a:pt x="503" y="6371"/>
                    <a:pt x="415" y="6371"/>
                  </a:cubicBezTo>
                  <a:cubicBezTo>
                    <a:pt x="272" y="6371"/>
                    <a:pt x="201" y="6064"/>
                    <a:pt x="302" y="5885"/>
                  </a:cubicBezTo>
                  <a:cubicBezTo>
                    <a:pt x="334" y="5827"/>
                    <a:pt x="374" y="5801"/>
                    <a:pt x="413" y="5801"/>
                  </a:cubicBezTo>
                  <a:close/>
                  <a:moveTo>
                    <a:pt x="413" y="6843"/>
                  </a:moveTo>
                  <a:cubicBezTo>
                    <a:pt x="495" y="6843"/>
                    <a:pt x="574" y="6957"/>
                    <a:pt x="574" y="7127"/>
                  </a:cubicBezTo>
                  <a:cubicBezTo>
                    <a:pt x="574" y="7285"/>
                    <a:pt x="503" y="7412"/>
                    <a:pt x="415" y="7412"/>
                  </a:cubicBezTo>
                  <a:cubicBezTo>
                    <a:pt x="272" y="7412"/>
                    <a:pt x="201" y="7106"/>
                    <a:pt x="302" y="6927"/>
                  </a:cubicBezTo>
                  <a:cubicBezTo>
                    <a:pt x="334" y="6869"/>
                    <a:pt x="374" y="6843"/>
                    <a:pt x="413" y="6843"/>
                  </a:cubicBezTo>
                  <a:close/>
                  <a:moveTo>
                    <a:pt x="413" y="7883"/>
                  </a:moveTo>
                  <a:cubicBezTo>
                    <a:pt x="495" y="7883"/>
                    <a:pt x="574" y="7997"/>
                    <a:pt x="574" y="8169"/>
                  </a:cubicBezTo>
                  <a:cubicBezTo>
                    <a:pt x="574" y="8325"/>
                    <a:pt x="503" y="8452"/>
                    <a:pt x="415" y="8452"/>
                  </a:cubicBezTo>
                  <a:cubicBezTo>
                    <a:pt x="272" y="8452"/>
                    <a:pt x="201" y="8146"/>
                    <a:pt x="302" y="7967"/>
                  </a:cubicBezTo>
                  <a:cubicBezTo>
                    <a:pt x="334" y="7909"/>
                    <a:pt x="374" y="7883"/>
                    <a:pt x="413" y="7883"/>
                  </a:cubicBezTo>
                  <a:close/>
                  <a:moveTo>
                    <a:pt x="413" y="8925"/>
                  </a:moveTo>
                  <a:cubicBezTo>
                    <a:pt x="495" y="8925"/>
                    <a:pt x="574" y="9039"/>
                    <a:pt x="574" y="9209"/>
                  </a:cubicBezTo>
                  <a:cubicBezTo>
                    <a:pt x="574" y="9367"/>
                    <a:pt x="503" y="9494"/>
                    <a:pt x="415" y="9494"/>
                  </a:cubicBezTo>
                  <a:cubicBezTo>
                    <a:pt x="272" y="9494"/>
                    <a:pt x="201" y="9188"/>
                    <a:pt x="302" y="9009"/>
                  </a:cubicBezTo>
                  <a:cubicBezTo>
                    <a:pt x="334" y="8951"/>
                    <a:pt x="374" y="8925"/>
                    <a:pt x="413" y="8925"/>
                  </a:cubicBezTo>
                  <a:close/>
                  <a:moveTo>
                    <a:pt x="414" y="9967"/>
                  </a:moveTo>
                  <a:cubicBezTo>
                    <a:pt x="496" y="9967"/>
                    <a:pt x="574" y="10079"/>
                    <a:pt x="574" y="10251"/>
                  </a:cubicBezTo>
                  <a:cubicBezTo>
                    <a:pt x="574" y="10409"/>
                    <a:pt x="503" y="10536"/>
                    <a:pt x="415" y="10536"/>
                  </a:cubicBezTo>
                  <a:cubicBezTo>
                    <a:pt x="272" y="10536"/>
                    <a:pt x="201" y="10230"/>
                    <a:pt x="302" y="10051"/>
                  </a:cubicBezTo>
                  <a:cubicBezTo>
                    <a:pt x="334" y="9993"/>
                    <a:pt x="374" y="9967"/>
                    <a:pt x="414" y="9967"/>
                  </a:cubicBezTo>
                  <a:close/>
                  <a:moveTo>
                    <a:pt x="413" y="11007"/>
                  </a:moveTo>
                  <a:cubicBezTo>
                    <a:pt x="495" y="11007"/>
                    <a:pt x="574" y="11121"/>
                    <a:pt x="574" y="11293"/>
                  </a:cubicBezTo>
                  <a:cubicBezTo>
                    <a:pt x="574" y="11449"/>
                    <a:pt x="503" y="11576"/>
                    <a:pt x="415" y="11576"/>
                  </a:cubicBezTo>
                  <a:cubicBezTo>
                    <a:pt x="272" y="11576"/>
                    <a:pt x="201" y="11270"/>
                    <a:pt x="302" y="11091"/>
                  </a:cubicBezTo>
                  <a:cubicBezTo>
                    <a:pt x="334" y="11033"/>
                    <a:pt x="374" y="11007"/>
                    <a:pt x="413" y="11007"/>
                  </a:cubicBezTo>
                  <a:close/>
                  <a:moveTo>
                    <a:pt x="413" y="12049"/>
                  </a:moveTo>
                  <a:cubicBezTo>
                    <a:pt x="495" y="12049"/>
                    <a:pt x="574" y="12162"/>
                    <a:pt x="574" y="12333"/>
                  </a:cubicBezTo>
                  <a:cubicBezTo>
                    <a:pt x="574" y="12491"/>
                    <a:pt x="503" y="12618"/>
                    <a:pt x="415" y="12618"/>
                  </a:cubicBezTo>
                  <a:cubicBezTo>
                    <a:pt x="272" y="12618"/>
                    <a:pt x="201" y="12312"/>
                    <a:pt x="302" y="12133"/>
                  </a:cubicBezTo>
                  <a:cubicBezTo>
                    <a:pt x="334" y="12075"/>
                    <a:pt x="374" y="12049"/>
                    <a:pt x="413" y="12049"/>
                  </a:cubicBezTo>
                  <a:close/>
                  <a:moveTo>
                    <a:pt x="413" y="13089"/>
                  </a:moveTo>
                  <a:cubicBezTo>
                    <a:pt x="495" y="13089"/>
                    <a:pt x="574" y="13203"/>
                    <a:pt x="574" y="13375"/>
                  </a:cubicBezTo>
                  <a:cubicBezTo>
                    <a:pt x="574" y="13531"/>
                    <a:pt x="503" y="13660"/>
                    <a:pt x="415" y="13660"/>
                  </a:cubicBezTo>
                  <a:cubicBezTo>
                    <a:pt x="272" y="13660"/>
                    <a:pt x="201" y="13352"/>
                    <a:pt x="302" y="13173"/>
                  </a:cubicBezTo>
                  <a:cubicBezTo>
                    <a:pt x="334" y="13115"/>
                    <a:pt x="374" y="13089"/>
                    <a:pt x="413" y="13089"/>
                  </a:cubicBezTo>
                  <a:close/>
                  <a:moveTo>
                    <a:pt x="413" y="14131"/>
                  </a:moveTo>
                  <a:cubicBezTo>
                    <a:pt x="495" y="14131"/>
                    <a:pt x="574" y="14245"/>
                    <a:pt x="574" y="14417"/>
                  </a:cubicBezTo>
                  <a:cubicBezTo>
                    <a:pt x="574" y="14573"/>
                    <a:pt x="503" y="14700"/>
                    <a:pt x="415" y="14700"/>
                  </a:cubicBezTo>
                  <a:cubicBezTo>
                    <a:pt x="272" y="14700"/>
                    <a:pt x="201" y="14394"/>
                    <a:pt x="302" y="14214"/>
                  </a:cubicBezTo>
                  <a:cubicBezTo>
                    <a:pt x="334" y="14157"/>
                    <a:pt x="374" y="14131"/>
                    <a:pt x="413" y="14131"/>
                  </a:cubicBezTo>
                  <a:close/>
                  <a:moveTo>
                    <a:pt x="413" y="15172"/>
                  </a:moveTo>
                  <a:cubicBezTo>
                    <a:pt x="495" y="15172"/>
                    <a:pt x="574" y="15286"/>
                    <a:pt x="574" y="15457"/>
                  </a:cubicBezTo>
                  <a:cubicBezTo>
                    <a:pt x="574" y="15615"/>
                    <a:pt x="503" y="15742"/>
                    <a:pt x="415" y="15742"/>
                  </a:cubicBezTo>
                  <a:cubicBezTo>
                    <a:pt x="272" y="15742"/>
                    <a:pt x="201" y="15435"/>
                    <a:pt x="302" y="15256"/>
                  </a:cubicBezTo>
                  <a:cubicBezTo>
                    <a:pt x="334" y="15198"/>
                    <a:pt x="374" y="15172"/>
                    <a:pt x="413" y="15172"/>
                  </a:cubicBezTo>
                  <a:close/>
                  <a:moveTo>
                    <a:pt x="413" y="16213"/>
                  </a:moveTo>
                  <a:cubicBezTo>
                    <a:pt x="495" y="16213"/>
                    <a:pt x="574" y="16326"/>
                    <a:pt x="574" y="16498"/>
                  </a:cubicBezTo>
                  <a:cubicBezTo>
                    <a:pt x="574" y="16654"/>
                    <a:pt x="503" y="16782"/>
                    <a:pt x="415" y="16782"/>
                  </a:cubicBezTo>
                  <a:cubicBezTo>
                    <a:pt x="272" y="16782"/>
                    <a:pt x="201" y="16475"/>
                    <a:pt x="302" y="16296"/>
                  </a:cubicBezTo>
                  <a:cubicBezTo>
                    <a:pt x="334" y="16238"/>
                    <a:pt x="374" y="16213"/>
                    <a:pt x="413" y="16213"/>
                  </a:cubicBezTo>
                  <a:close/>
                  <a:moveTo>
                    <a:pt x="413" y="17254"/>
                  </a:moveTo>
                  <a:cubicBezTo>
                    <a:pt x="495" y="17254"/>
                    <a:pt x="574" y="17368"/>
                    <a:pt x="574" y="17538"/>
                  </a:cubicBezTo>
                  <a:cubicBezTo>
                    <a:pt x="574" y="17696"/>
                    <a:pt x="503" y="17823"/>
                    <a:pt x="415" y="17823"/>
                  </a:cubicBezTo>
                  <a:cubicBezTo>
                    <a:pt x="272" y="17823"/>
                    <a:pt x="201" y="17517"/>
                    <a:pt x="302" y="17338"/>
                  </a:cubicBezTo>
                  <a:cubicBezTo>
                    <a:pt x="334" y="17280"/>
                    <a:pt x="374" y="17254"/>
                    <a:pt x="413" y="17254"/>
                  </a:cubicBezTo>
                  <a:close/>
                  <a:moveTo>
                    <a:pt x="413" y="18294"/>
                  </a:moveTo>
                  <a:cubicBezTo>
                    <a:pt x="495" y="18294"/>
                    <a:pt x="574" y="18408"/>
                    <a:pt x="574" y="18580"/>
                  </a:cubicBezTo>
                  <a:cubicBezTo>
                    <a:pt x="574" y="18736"/>
                    <a:pt x="503" y="18865"/>
                    <a:pt x="415" y="18865"/>
                  </a:cubicBezTo>
                  <a:cubicBezTo>
                    <a:pt x="272" y="18865"/>
                    <a:pt x="201" y="18557"/>
                    <a:pt x="302" y="18378"/>
                  </a:cubicBezTo>
                  <a:cubicBezTo>
                    <a:pt x="334" y="18320"/>
                    <a:pt x="374" y="18294"/>
                    <a:pt x="413" y="18294"/>
                  </a:cubicBezTo>
                  <a:close/>
                  <a:moveTo>
                    <a:pt x="413" y="19336"/>
                  </a:moveTo>
                  <a:cubicBezTo>
                    <a:pt x="495" y="19336"/>
                    <a:pt x="574" y="19450"/>
                    <a:pt x="574" y="19622"/>
                  </a:cubicBezTo>
                  <a:cubicBezTo>
                    <a:pt x="574" y="19778"/>
                    <a:pt x="503" y="19905"/>
                    <a:pt x="415" y="19905"/>
                  </a:cubicBezTo>
                  <a:cubicBezTo>
                    <a:pt x="272" y="19905"/>
                    <a:pt x="201" y="19599"/>
                    <a:pt x="302" y="19420"/>
                  </a:cubicBezTo>
                  <a:cubicBezTo>
                    <a:pt x="334" y="19362"/>
                    <a:pt x="374" y="19336"/>
                    <a:pt x="413" y="19336"/>
                  </a:cubicBezTo>
                  <a:close/>
                  <a:moveTo>
                    <a:pt x="413" y="20378"/>
                  </a:moveTo>
                  <a:cubicBezTo>
                    <a:pt x="495" y="20378"/>
                    <a:pt x="574" y="20491"/>
                    <a:pt x="574" y="20662"/>
                  </a:cubicBezTo>
                  <a:cubicBezTo>
                    <a:pt x="574" y="20820"/>
                    <a:pt x="503" y="20947"/>
                    <a:pt x="415" y="20947"/>
                  </a:cubicBezTo>
                  <a:cubicBezTo>
                    <a:pt x="272" y="20947"/>
                    <a:pt x="201" y="20641"/>
                    <a:pt x="302" y="20462"/>
                  </a:cubicBezTo>
                  <a:cubicBezTo>
                    <a:pt x="334" y="20404"/>
                    <a:pt x="374" y="20378"/>
                    <a:pt x="413" y="20378"/>
                  </a:cubicBez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>
              <a:outerShdw blurRad="63500" dist="19050" dir="5400000" rotWithShape="0">
                <a:srgbClr val="783F04">
                  <a:alpha val="61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17" name="Google Shape;190;p7"/>
            <p:cNvSpPr/>
            <p:nvPr/>
          </p:nvSpPr>
          <p:spPr>
            <a:xfrm>
              <a:off x="-1" y="291911"/>
              <a:ext cx="7930764" cy="12701"/>
            </a:xfrm>
            <a:prstGeom prst="rect">
              <a:avLst/>
            </a:pr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18" name="Google Shape;191;p7"/>
            <p:cNvSpPr/>
            <p:nvPr/>
          </p:nvSpPr>
          <p:spPr>
            <a:xfrm>
              <a:off x="-1" y="526430"/>
              <a:ext cx="7930764" cy="12701"/>
            </a:xfrm>
            <a:prstGeom prst="rect">
              <a:avLst/>
            </a:pr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19" name="Google Shape;192;p7"/>
            <p:cNvSpPr/>
            <p:nvPr/>
          </p:nvSpPr>
          <p:spPr>
            <a:xfrm>
              <a:off x="-1" y="995258"/>
              <a:ext cx="110407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098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20" name="Google Shape;193;p7"/>
            <p:cNvSpPr/>
            <p:nvPr/>
          </p:nvSpPr>
          <p:spPr>
            <a:xfrm>
              <a:off x="-1" y="2401978"/>
              <a:ext cx="7930764" cy="12701"/>
            </a:xfrm>
            <a:prstGeom prst="rect">
              <a:avLst/>
            </a:pr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21" name="Google Shape;194;p7"/>
            <p:cNvSpPr/>
            <p:nvPr/>
          </p:nvSpPr>
          <p:spPr>
            <a:xfrm>
              <a:off x="-1" y="2636482"/>
              <a:ext cx="7930764" cy="12701"/>
            </a:xfrm>
            <a:prstGeom prst="rect">
              <a:avLst/>
            </a:pr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22" name="Google Shape;195;p7"/>
            <p:cNvSpPr/>
            <p:nvPr/>
          </p:nvSpPr>
          <p:spPr>
            <a:xfrm>
              <a:off x="-1" y="2870806"/>
              <a:ext cx="7930764" cy="12701"/>
            </a:xfrm>
            <a:prstGeom prst="rect">
              <a:avLst/>
            </a:pr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23" name="Google Shape;196;p7"/>
            <p:cNvSpPr/>
            <p:nvPr/>
          </p:nvSpPr>
          <p:spPr>
            <a:xfrm>
              <a:off x="-1" y="3105324"/>
              <a:ext cx="7930764" cy="12701"/>
            </a:xfrm>
            <a:prstGeom prst="rect">
              <a:avLst/>
            </a:pr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24" name="Google Shape;197;p7"/>
            <p:cNvSpPr/>
            <p:nvPr/>
          </p:nvSpPr>
          <p:spPr>
            <a:xfrm>
              <a:off x="-1" y="760753"/>
              <a:ext cx="7930764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369" y="21600"/>
                  </a:lnTo>
                  <a:cubicBezTo>
                    <a:pt x="384" y="11888"/>
                    <a:pt x="399" y="7200"/>
                    <a:pt x="415" y="7200"/>
                  </a:cubicBezTo>
                  <a:cubicBezTo>
                    <a:pt x="430" y="7200"/>
                    <a:pt x="446" y="11888"/>
                    <a:pt x="461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25" name="Google Shape;198;p7"/>
            <p:cNvSpPr/>
            <p:nvPr/>
          </p:nvSpPr>
          <p:spPr>
            <a:xfrm>
              <a:off x="104055" y="993674"/>
              <a:ext cx="1270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26" name="Google Shape;199;p7"/>
            <p:cNvSpPr/>
            <p:nvPr/>
          </p:nvSpPr>
          <p:spPr>
            <a:xfrm>
              <a:off x="194591" y="995258"/>
              <a:ext cx="7736172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3" y="6495"/>
                    <a:pt x="7" y="12990"/>
                    <a:pt x="9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27" name="Google Shape;200;p7"/>
            <p:cNvSpPr/>
            <p:nvPr/>
          </p:nvSpPr>
          <p:spPr>
            <a:xfrm>
              <a:off x="-1" y="1229790"/>
              <a:ext cx="98103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337" y="21600"/>
                  </a:lnTo>
                  <a:cubicBezTo>
                    <a:pt x="21423" y="14400"/>
                    <a:pt x="21514" y="7200"/>
                    <a:pt x="21600" y="0"/>
                  </a:cubicBezTo>
                  <a:close/>
                </a:path>
              </a:pathLst>
            </a:cu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28" name="Google Shape;201;p7"/>
            <p:cNvSpPr/>
            <p:nvPr/>
          </p:nvSpPr>
          <p:spPr>
            <a:xfrm>
              <a:off x="207312" y="1229790"/>
              <a:ext cx="772345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2" y="7200"/>
                    <a:pt x="3" y="14400"/>
                    <a:pt x="4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29" name="Google Shape;202;p7"/>
            <p:cNvSpPr/>
            <p:nvPr/>
          </p:nvSpPr>
          <p:spPr>
            <a:xfrm>
              <a:off x="-1" y="1464099"/>
              <a:ext cx="94520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7200"/>
                  </a:lnTo>
                  <a:cubicBezTo>
                    <a:pt x="21511" y="4856"/>
                    <a:pt x="21511" y="2344"/>
                    <a:pt x="21600" y="0"/>
                  </a:cubicBezTo>
                  <a:close/>
                </a:path>
              </a:pathLst>
            </a:cu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30" name="Google Shape;203;p7"/>
            <p:cNvSpPr/>
            <p:nvPr/>
          </p:nvSpPr>
          <p:spPr>
            <a:xfrm>
              <a:off x="211284" y="1464099"/>
              <a:ext cx="7719868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0" y="2344"/>
                    <a:pt x="0" y="4856"/>
                    <a:pt x="0" y="7200"/>
                  </a:cubicBez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31" name="Google Shape;204;p7"/>
            <p:cNvSpPr/>
            <p:nvPr/>
          </p:nvSpPr>
          <p:spPr>
            <a:xfrm>
              <a:off x="-1" y="1698604"/>
              <a:ext cx="9849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ubicBezTo>
                    <a:pt x="21515" y="15256"/>
                    <a:pt x="21429" y="8761"/>
                    <a:pt x="21338" y="0"/>
                  </a:cubicBezTo>
                  <a:close/>
                </a:path>
              </a:pathLst>
            </a:cu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32" name="Google Shape;205;p7"/>
            <p:cNvSpPr/>
            <p:nvPr/>
          </p:nvSpPr>
          <p:spPr>
            <a:xfrm>
              <a:off x="207312" y="1698604"/>
              <a:ext cx="772345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" y="0"/>
                  </a:moveTo>
                  <a:cubicBezTo>
                    <a:pt x="2" y="8761"/>
                    <a:pt x="1" y="15256"/>
                    <a:pt x="0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33" name="Google Shape;206;p7"/>
            <p:cNvSpPr/>
            <p:nvPr/>
          </p:nvSpPr>
          <p:spPr>
            <a:xfrm>
              <a:off x="-1" y="1933136"/>
              <a:ext cx="111990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ubicBezTo>
                    <a:pt x="21370" y="14400"/>
                    <a:pt x="21145" y="7200"/>
                    <a:pt x="20914" y="0"/>
                  </a:cubicBezTo>
                  <a:close/>
                </a:path>
              </a:pathLst>
            </a:cu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34" name="Google Shape;207;p7"/>
            <p:cNvSpPr/>
            <p:nvPr/>
          </p:nvSpPr>
          <p:spPr>
            <a:xfrm>
              <a:off x="193813" y="1933136"/>
              <a:ext cx="7736950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" y="0"/>
                  </a:moveTo>
                  <a:cubicBezTo>
                    <a:pt x="7" y="7200"/>
                    <a:pt x="3" y="14400"/>
                    <a:pt x="0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35" name="Google Shape;208;p7"/>
            <p:cNvSpPr/>
            <p:nvPr/>
          </p:nvSpPr>
          <p:spPr>
            <a:xfrm>
              <a:off x="-1" y="2167446"/>
              <a:ext cx="7930764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lnTo>
                    <a:pt x="438" y="0"/>
                  </a:lnTo>
                  <a:cubicBezTo>
                    <a:pt x="431" y="2512"/>
                    <a:pt x="424" y="3684"/>
                    <a:pt x="416" y="3684"/>
                  </a:cubicBezTo>
                  <a:cubicBezTo>
                    <a:pt x="409" y="3684"/>
                    <a:pt x="401" y="2512"/>
                    <a:pt x="394" y="0"/>
                  </a:cubicBezTo>
                  <a:close/>
                </a:path>
              </a:pathLst>
            </a:cu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36" name="Google Shape;209;p7"/>
            <p:cNvSpPr/>
            <p:nvPr/>
          </p:nvSpPr>
          <p:spPr>
            <a:xfrm>
              <a:off x="-1" y="3339842"/>
              <a:ext cx="144959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19469" y="21600"/>
                  </a:lnTo>
                  <a:cubicBezTo>
                    <a:pt x="20180" y="9619"/>
                    <a:pt x="20830" y="2362"/>
                    <a:pt x="21600" y="0"/>
                  </a:cubicBezTo>
                  <a:close/>
                </a:path>
              </a:pathLst>
            </a:cu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37" name="Google Shape;210;p7"/>
            <p:cNvSpPr/>
            <p:nvPr/>
          </p:nvSpPr>
          <p:spPr>
            <a:xfrm>
              <a:off x="160844" y="3339842"/>
              <a:ext cx="7769919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13" y="2362"/>
                    <a:pt x="26" y="9619"/>
                    <a:pt x="39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38" name="Google Shape;211;p7"/>
            <p:cNvSpPr/>
            <p:nvPr/>
          </p:nvSpPr>
          <p:spPr>
            <a:xfrm>
              <a:off x="-1" y="3574166"/>
              <a:ext cx="108435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047" y="21600"/>
                  </a:lnTo>
                  <a:cubicBezTo>
                    <a:pt x="21202" y="14400"/>
                    <a:pt x="21440" y="7200"/>
                    <a:pt x="21600" y="0"/>
                  </a:cubicBezTo>
                  <a:close/>
                </a:path>
              </a:pathLst>
            </a:cu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39" name="Google Shape;212;p7"/>
            <p:cNvSpPr/>
            <p:nvPr/>
          </p:nvSpPr>
          <p:spPr>
            <a:xfrm>
              <a:off x="196980" y="3574166"/>
              <a:ext cx="7733783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3" y="7200"/>
                    <a:pt x="6" y="14400"/>
                    <a:pt x="9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40" name="Google Shape;213;p7"/>
            <p:cNvSpPr/>
            <p:nvPr/>
          </p:nvSpPr>
          <p:spPr>
            <a:xfrm>
              <a:off x="208506" y="3808670"/>
              <a:ext cx="7722257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1" y="6495"/>
                    <a:pt x="2" y="12990"/>
                    <a:pt x="3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41" name="Google Shape;214;p7"/>
            <p:cNvSpPr/>
            <p:nvPr/>
          </p:nvSpPr>
          <p:spPr>
            <a:xfrm>
              <a:off x="-1" y="3808670"/>
              <a:ext cx="97297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335" y="21600"/>
                  </a:lnTo>
                  <a:cubicBezTo>
                    <a:pt x="21427" y="12990"/>
                    <a:pt x="21514" y="6495"/>
                    <a:pt x="21600" y="0"/>
                  </a:cubicBezTo>
                  <a:close/>
                </a:path>
              </a:pathLst>
            </a:cu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42" name="Google Shape;215;p7"/>
            <p:cNvSpPr/>
            <p:nvPr/>
          </p:nvSpPr>
          <p:spPr>
            <a:xfrm>
              <a:off x="211284" y="4043202"/>
              <a:ext cx="7719868" cy="12701"/>
            </a:xfrm>
            <a:prstGeom prst="rect">
              <a:avLst/>
            </a:pr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43" name="Google Shape;216;p7"/>
            <p:cNvSpPr/>
            <p:nvPr/>
          </p:nvSpPr>
          <p:spPr>
            <a:xfrm>
              <a:off x="-1" y="4043202"/>
              <a:ext cx="94520" cy="12701"/>
            </a:xfrm>
            <a:prstGeom prst="rect">
              <a:avLst/>
            </a:pr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44" name="Google Shape;217;p7"/>
            <p:cNvSpPr/>
            <p:nvPr/>
          </p:nvSpPr>
          <p:spPr>
            <a:xfrm>
              <a:off x="206118" y="4277512"/>
              <a:ext cx="7724645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" y="0"/>
                  </a:moveTo>
                  <a:cubicBezTo>
                    <a:pt x="2" y="7200"/>
                    <a:pt x="1" y="14400"/>
                    <a:pt x="0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45" name="Google Shape;218;p7"/>
            <p:cNvSpPr/>
            <p:nvPr/>
          </p:nvSpPr>
          <p:spPr>
            <a:xfrm>
              <a:off x="-1" y="4277512"/>
              <a:ext cx="9968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ubicBezTo>
                    <a:pt x="21516" y="14400"/>
                    <a:pt x="21341" y="7200"/>
                    <a:pt x="21257" y="0"/>
                  </a:cubicBezTo>
                  <a:close/>
                </a:path>
              </a:pathLst>
            </a:cu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</p:grpSp>
      <p:sp>
        <p:nvSpPr>
          <p:cNvPr id="247" name="Body Level One…"/>
          <p:cNvSpPr txBox="1">
            <a:spLocks noGrp="1"/>
          </p:cNvSpPr>
          <p:nvPr>
            <p:ph type="body" idx="1"/>
          </p:nvPr>
        </p:nvSpPr>
        <p:spPr>
          <a:xfrm>
            <a:off x="1065574" y="1210374"/>
            <a:ext cx="7013101" cy="352620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buSzPts val="1200"/>
              <a:buFontTx/>
              <a:buAutoNum type="arabicPeriod"/>
              <a:defRPr sz="1200"/>
            </a:lvl1pPr>
            <a:lvl2pPr marL="914400" indent="-317500">
              <a:lnSpc>
                <a:spcPct val="100000"/>
              </a:lnSpc>
              <a:buSzPts val="1200"/>
              <a:buFontTx/>
              <a:buAutoNum type="alphaLcPeriod"/>
              <a:defRPr sz="1200"/>
            </a:lvl2pPr>
            <a:lvl3pPr marL="1371600" indent="-304800">
              <a:lnSpc>
                <a:spcPct val="100000"/>
              </a:lnSpc>
              <a:buSzPts val="1200"/>
              <a:buFontTx/>
              <a:buAutoNum type="romanLcPeriod"/>
              <a:defRPr sz="1200"/>
            </a:lvl3pPr>
            <a:lvl4pPr marL="1828800" indent="-304800">
              <a:lnSpc>
                <a:spcPct val="100000"/>
              </a:lnSpc>
              <a:buSzPts val="1200"/>
              <a:buFontTx/>
              <a:buAutoNum type="arabicPeriod"/>
              <a:defRPr sz="1200"/>
            </a:lvl4pPr>
            <a:lvl5pPr marL="2286000" indent="-304800">
              <a:lnSpc>
                <a:spcPct val="100000"/>
              </a:lnSpc>
              <a:buSzPts val="1200"/>
              <a:buFontTx/>
              <a:buAutoNum type="alphaLcPeriod"/>
              <a:defRPr sz="1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4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4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MAIN_POI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Title Text"/>
          <p:cNvSpPr txBox="1">
            <a:spLocks noGrp="1"/>
          </p:cNvSpPr>
          <p:nvPr>
            <p:ph type="title"/>
          </p:nvPr>
        </p:nvSpPr>
        <p:spPr>
          <a:xfrm>
            <a:off x="2088050" y="1436100"/>
            <a:ext cx="5036401" cy="2271300"/>
          </a:xfrm>
          <a:prstGeom prst="rect">
            <a:avLst/>
          </a:prstGeom>
        </p:spPr>
        <p:txBody>
          <a:bodyPr anchor="ctr"/>
          <a:lstStyle>
            <a:lvl1pPr>
              <a:defRPr sz="6000"/>
            </a:lvl1pPr>
          </a:lstStyle>
          <a:p>
            <a:r>
              <a:t>Title Text</a:t>
            </a:r>
          </a:p>
        </p:txBody>
      </p:sp>
      <p:sp>
        <p:nvSpPr>
          <p:cNvPr id="25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SECTION_TITLE_AND_DESCRI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Body Level One…"/>
          <p:cNvSpPr txBox="1">
            <a:spLocks noGrp="1"/>
          </p:cNvSpPr>
          <p:nvPr>
            <p:ph type="body" sz="quarter" idx="1"/>
          </p:nvPr>
        </p:nvSpPr>
        <p:spPr>
          <a:xfrm rot="212600">
            <a:off x="3617176" y="1420653"/>
            <a:ext cx="3281374" cy="696742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228600" algn="ctr">
              <a:lnSpc>
                <a:spcPct val="100000"/>
              </a:lnSpc>
              <a:buClrTx/>
              <a:buSzTx/>
              <a:buFontTx/>
              <a:buNone/>
            </a:lvl1pPr>
            <a:lvl2pPr marL="342900" indent="254000" algn="ctr">
              <a:lnSpc>
                <a:spcPct val="100000"/>
              </a:lnSpc>
              <a:buClrTx/>
              <a:buSzTx/>
              <a:buFontTx/>
              <a:buNone/>
            </a:lvl2pPr>
            <a:lvl3pPr marL="342900" indent="723900" algn="ctr">
              <a:lnSpc>
                <a:spcPct val="100000"/>
              </a:lnSpc>
              <a:buClrTx/>
              <a:buSzTx/>
              <a:buFontTx/>
              <a:buNone/>
            </a:lvl3pPr>
            <a:lvl4pPr marL="342900" indent="1181100" algn="ctr">
              <a:lnSpc>
                <a:spcPct val="100000"/>
              </a:lnSpc>
              <a:buClrTx/>
              <a:buSzTx/>
              <a:buFontTx/>
              <a:buNone/>
            </a:lvl4pPr>
            <a:lvl5pPr marL="342900" indent="1638300" algn="ctr">
              <a:lnSpc>
                <a:spcPct val="100000"/>
              </a:lnSpc>
              <a:buClrTx/>
              <a:buSzTx/>
              <a:buFontTx/>
              <a:buNone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65" name="Google Shape;225;p9"/>
          <p:cNvSpPr txBox="1">
            <a:spLocks noGrp="1"/>
          </p:cNvSpPr>
          <p:nvPr>
            <p:ph type="body" sz="quarter" idx="21"/>
          </p:nvPr>
        </p:nvSpPr>
        <p:spPr>
          <a:xfrm rot="212792">
            <a:off x="3062710" y="2459470"/>
            <a:ext cx="4500521" cy="1625511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indent="-381000">
              <a:lnSpc>
                <a:spcPct val="100000"/>
              </a:lnSpc>
              <a:buClr>
                <a:schemeClr val="accent3"/>
              </a:buClr>
            </a:pPr>
            <a:endParaRPr/>
          </a:p>
        </p:txBody>
      </p:sp>
      <p:sp>
        <p:nvSpPr>
          <p:cNvPr id="266" name="Title Text"/>
          <p:cNvSpPr txBox="1">
            <a:spLocks noGrp="1"/>
          </p:cNvSpPr>
          <p:nvPr>
            <p:ph type="title"/>
          </p:nvPr>
        </p:nvSpPr>
        <p:spPr>
          <a:xfrm rot="21047252">
            <a:off x="1147219" y="810654"/>
            <a:ext cx="1933845" cy="1493761"/>
          </a:xfrm>
          <a:prstGeom prst="rect">
            <a:avLst/>
          </a:prstGeom>
        </p:spPr>
        <p:txBody>
          <a:bodyPr anchor="ctr"/>
          <a:lstStyle/>
          <a:p>
            <a:r>
              <a:t>Title Text</a:t>
            </a:r>
          </a:p>
        </p:txBody>
      </p:sp>
      <p:sp>
        <p:nvSpPr>
          <p:cNvPr id="26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APTION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Title Text"/>
          <p:cNvSpPr txBox="1">
            <a:spLocks noGrp="1"/>
          </p:cNvSpPr>
          <p:nvPr>
            <p:ph type="title"/>
          </p:nvPr>
        </p:nvSpPr>
        <p:spPr>
          <a:xfrm rot="248135" flipH="1">
            <a:off x="3749721" y="1355762"/>
            <a:ext cx="4093359" cy="1540328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75" name="Body Level One…"/>
          <p:cNvSpPr txBox="1">
            <a:spLocks noGrp="1"/>
          </p:cNvSpPr>
          <p:nvPr>
            <p:ph type="body" sz="quarter" idx="1"/>
          </p:nvPr>
        </p:nvSpPr>
        <p:spPr>
          <a:xfrm rot="248339" flipH="1">
            <a:off x="4020763" y="2814666"/>
            <a:ext cx="3420823" cy="102987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228600" algn="ctr">
              <a:lnSpc>
                <a:spcPct val="100000"/>
              </a:lnSpc>
              <a:buClrTx/>
              <a:buSzTx/>
              <a:buFontTx/>
              <a:buNone/>
            </a:lvl1pPr>
            <a:lvl2pPr marL="342900" indent="254000" algn="ctr">
              <a:lnSpc>
                <a:spcPct val="100000"/>
              </a:lnSpc>
              <a:buClrTx/>
              <a:buSzTx/>
              <a:buFontTx/>
              <a:buNone/>
            </a:lvl2pPr>
            <a:lvl3pPr marL="342900" indent="723900" algn="ctr">
              <a:lnSpc>
                <a:spcPct val="100000"/>
              </a:lnSpc>
              <a:buClrTx/>
              <a:buSzTx/>
              <a:buFontTx/>
              <a:buNone/>
            </a:lvl3pPr>
            <a:lvl4pPr marL="342900" indent="1181100" algn="ctr">
              <a:lnSpc>
                <a:spcPct val="100000"/>
              </a:lnSpc>
              <a:buClrTx/>
              <a:buSzTx/>
              <a:buFontTx/>
              <a:buNone/>
            </a:lvl4pPr>
            <a:lvl5pPr marL="342900" indent="1638300" algn="ctr">
              <a:lnSpc>
                <a:spcPct val="100000"/>
              </a:lnSpc>
              <a:buClrTx/>
              <a:buSzTx/>
              <a:buFontTx/>
              <a:buNone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7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oogle Shape;155;p6"/>
          <p:cNvGrpSpPr/>
          <p:nvPr/>
        </p:nvGrpSpPr>
        <p:grpSpPr>
          <a:xfrm>
            <a:off x="600640" y="344530"/>
            <a:ext cx="7936319" cy="4454443"/>
            <a:chOff x="0" y="0"/>
            <a:chExt cx="7936317" cy="4454442"/>
          </a:xfrm>
        </p:grpSpPr>
        <p:sp>
          <p:nvSpPr>
            <p:cNvPr id="2" name="Google Shape;156;p6"/>
            <p:cNvSpPr/>
            <p:nvPr/>
          </p:nvSpPr>
          <p:spPr>
            <a:xfrm>
              <a:off x="388" y="0"/>
              <a:ext cx="7935930" cy="44544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13" y="596"/>
                  </a:moveTo>
                  <a:cubicBezTo>
                    <a:pt x="495" y="596"/>
                    <a:pt x="574" y="710"/>
                    <a:pt x="574" y="882"/>
                  </a:cubicBezTo>
                  <a:cubicBezTo>
                    <a:pt x="574" y="1038"/>
                    <a:pt x="503" y="1165"/>
                    <a:pt x="415" y="1165"/>
                  </a:cubicBezTo>
                  <a:cubicBezTo>
                    <a:pt x="272" y="1165"/>
                    <a:pt x="201" y="859"/>
                    <a:pt x="302" y="680"/>
                  </a:cubicBezTo>
                  <a:cubicBezTo>
                    <a:pt x="334" y="622"/>
                    <a:pt x="374" y="596"/>
                    <a:pt x="413" y="596"/>
                  </a:cubicBezTo>
                  <a:close/>
                  <a:moveTo>
                    <a:pt x="413" y="1638"/>
                  </a:moveTo>
                  <a:cubicBezTo>
                    <a:pt x="495" y="1638"/>
                    <a:pt x="574" y="1751"/>
                    <a:pt x="574" y="1922"/>
                  </a:cubicBezTo>
                  <a:cubicBezTo>
                    <a:pt x="574" y="2080"/>
                    <a:pt x="503" y="2207"/>
                    <a:pt x="415" y="2207"/>
                  </a:cubicBezTo>
                  <a:cubicBezTo>
                    <a:pt x="272" y="2207"/>
                    <a:pt x="201" y="1901"/>
                    <a:pt x="302" y="1722"/>
                  </a:cubicBezTo>
                  <a:cubicBezTo>
                    <a:pt x="334" y="1664"/>
                    <a:pt x="374" y="1638"/>
                    <a:pt x="413" y="1638"/>
                  </a:cubicBezTo>
                  <a:close/>
                  <a:moveTo>
                    <a:pt x="413" y="2678"/>
                  </a:moveTo>
                  <a:cubicBezTo>
                    <a:pt x="495" y="2678"/>
                    <a:pt x="574" y="2792"/>
                    <a:pt x="574" y="2964"/>
                  </a:cubicBezTo>
                  <a:cubicBezTo>
                    <a:pt x="574" y="3120"/>
                    <a:pt x="503" y="3247"/>
                    <a:pt x="415" y="3247"/>
                  </a:cubicBezTo>
                  <a:cubicBezTo>
                    <a:pt x="272" y="3247"/>
                    <a:pt x="201" y="2941"/>
                    <a:pt x="302" y="2762"/>
                  </a:cubicBezTo>
                  <a:cubicBezTo>
                    <a:pt x="334" y="2704"/>
                    <a:pt x="374" y="2678"/>
                    <a:pt x="413" y="2678"/>
                  </a:cubicBezTo>
                  <a:close/>
                  <a:moveTo>
                    <a:pt x="413" y="3720"/>
                  </a:moveTo>
                  <a:cubicBezTo>
                    <a:pt x="495" y="3720"/>
                    <a:pt x="574" y="3833"/>
                    <a:pt x="574" y="4004"/>
                  </a:cubicBezTo>
                  <a:cubicBezTo>
                    <a:pt x="574" y="4162"/>
                    <a:pt x="503" y="4289"/>
                    <a:pt x="415" y="4289"/>
                  </a:cubicBezTo>
                  <a:cubicBezTo>
                    <a:pt x="272" y="4289"/>
                    <a:pt x="201" y="3983"/>
                    <a:pt x="302" y="3803"/>
                  </a:cubicBezTo>
                  <a:cubicBezTo>
                    <a:pt x="334" y="3746"/>
                    <a:pt x="374" y="3720"/>
                    <a:pt x="413" y="3720"/>
                  </a:cubicBezTo>
                  <a:close/>
                  <a:moveTo>
                    <a:pt x="415" y="4761"/>
                  </a:moveTo>
                  <a:cubicBezTo>
                    <a:pt x="457" y="4761"/>
                    <a:pt x="497" y="4792"/>
                    <a:pt x="528" y="4845"/>
                  </a:cubicBezTo>
                  <a:cubicBezTo>
                    <a:pt x="634" y="5035"/>
                    <a:pt x="547" y="5331"/>
                    <a:pt x="417" y="5331"/>
                  </a:cubicBezTo>
                  <a:cubicBezTo>
                    <a:pt x="397" y="5331"/>
                    <a:pt x="375" y="5324"/>
                    <a:pt x="353" y="5308"/>
                  </a:cubicBezTo>
                  <a:cubicBezTo>
                    <a:pt x="192" y="5190"/>
                    <a:pt x="240" y="4761"/>
                    <a:pt x="415" y="4761"/>
                  </a:cubicBezTo>
                  <a:close/>
                  <a:moveTo>
                    <a:pt x="413" y="5801"/>
                  </a:moveTo>
                  <a:cubicBezTo>
                    <a:pt x="495" y="5801"/>
                    <a:pt x="574" y="5915"/>
                    <a:pt x="574" y="6088"/>
                  </a:cubicBezTo>
                  <a:cubicBezTo>
                    <a:pt x="574" y="6244"/>
                    <a:pt x="503" y="6371"/>
                    <a:pt x="415" y="6371"/>
                  </a:cubicBezTo>
                  <a:cubicBezTo>
                    <a:pt x="272" y="6371"/>
                    <a:pt x="201" y="6064"/>
                    <a:pt x="302" y="5885"/>
                  </a:cubicBezTo>
                  <a:cubicBezTo>
                    <a:pt x="334" y="5827"/>
                    <a:pt x="374" y="5801"/>
                    <a:pt x="413" y="5801"/>
                  </a:cubicBezTo>
                  <a:close/>
                  <a:moveTo>
                    <a:pt x="413" y="6843"/>
                  </a:moveTo>
                  <a:cubicBezTo>
                    <a:pt x="495" y="6843"/>
                    <a:pt x="574" y="6957"/>
                    <a:pt x="574" y="7127"/>
                  </a:cubicBezTo>
                  <a:cubicBezTo>
                    <a:pt x="574" y="7285"/>
                    <a:pt x="503" y="7412"/>
                    <a:pt x="415" y="7412"/>
                  </a:cubicBezTo>
                  <a:cubicBezTo>
                    <a:pt x="272" y="7412"/>
                    <a:pt x="201" y="7106"/>
                    <a:pt x="302" y="6927"/>
                  </a:cubicBezTo>
                  <a:cubicBezTo>
                    <a:pt x="334" y="6869"/>
                    <a:pt x="374" y="6843"/>
                    <a:pt x="413" y="6843"/>
                  </a:cubicBezTo>
                  <a:close/>
                  <a:moveTo>
                    <a:pt x="413" y="7883"/>
                  </a:moveTo>
                  <a:cubicBezTo>
                    <a:pt x="495" y="7883"/>
                    <a:pt x="574" y="7997"/>
                    <a:pt x="574" y="8169"/>
                  </a:cubicBezTo>
                  <a:cubicBezTo>
                    <a:pt x="574" y="8325"/>
                    <a:pt x="503" y="8452"/>
                    <a:pt x="415" y="8452"/>
                  </a:cubicBezTo>
                  <a:cubicBezTo>
                    <a:pt x="272" y="8452"/>
                    <a:pt x="201" y="8146"/>
                    <a:pt x="302" y="7967"/>
                  </a:cubicBezTo>
                  <a:cubicBezTo>
                    <a:pt x="334" y="7909"/>
                    <a:pt x="374" y="7883"/>
                    <a:pt x="413" y="7883"/>
                  </a:cubicBezTo>
                  <a:close/>
                  <a:moveTo>
                    <a:pt x="413" y="8925"/>
                  </a:moveTo>
                  <a:cubicBezTo>
                    <a:pt x="495" y="8925"/>
                    <a:pt x="574" y="9039"/>
                    <a:pt x="574" y="9209"/>
                  </a:cubicBezTo>
                  <a:cubicBezTo>
                    <a:pt x="574" y="9367"/>
                    <a:pt x="503" y="9494"/>
                    <a:pt x="415" y="9494"/>
                  </a:cubicBezTo>
                  <a:cubicBezTo>
                    <a:pt x="272" y="9494"/>
                    <a:pt x="201" y="9188"/>
                    <a:pt x="302" y="9009"/>
                  </a:cubicBezTo>
                  <a:cubicBezTo>
                    <a:pt x="334" y="8951"/>
                    <a:pt x="374" y="8925"/>
                    <a:pt x="413" y="8925"/>
                  </a:cubicBezTo>
                  <a:close/>
                  <a:moveTo>
                    <a:pt x="414" y="9967"/>
                  </a:moveTo>
                  <a:cubicBezTo>
                    <a:pt x="496" y="9967"/>
                    <a:pt x="574" y="10079"/>
                    <a:pt x="574" y="10251"/>
                  </a:cubicBezTo>
                  <a:cubicBezTo>
                    <a:pt x="574" y="10409"/>
                    <a:pt x="503" y="10536"/>
                    <a:pt x="415" y="10536"/>
                  </a:cubicBezTo>
                  <a:cubicBezTo>
                    <a:pt x="272" y="10536"/>
                    <a:pt x="201" y="10230"/>
                    <a:pt x="302" y="10051"/>
                  </a:cubicBezTo>
                  <a:cubicBezTo>
                    <a:pt x="334" y="9993"/>
                    <a:pt x="374" y="9967"/>
                    <a:pt x="414" y="9967"/>
                  </a:cubicBezTo>
                  <a:close/>
                  <a:moveTo>
                    <a:pt x="413" y="11007"/>
                  </a:moveTo>
                  <a:cubicBezTo>
                    <a:pt x="495" y="11007"/>
                    <a:pt x="574" y="11121"/>
                    <a:pt x="574" y="11293"/>
                  </a:cubicBezTo>
                  <a:cubicBezTo>
                    <a:pt x="574" y="11449"/>
                    <a:pt x="503" y="11576"/>
                    <a:pt x="415" y="11576"/>
                  </a:cubicBezTo>
                  <a:cubicBezTo>
                    <a:pt x="272" y="11576"/>
                    <a:pt x="201" y="11270"/>
                    <a:pt x="302" y="11091"/>
                  </a:cubicBezTo>
                  <a:cubicBezTo>
                    <a:pt x="334" y="11033"/>
                    <a:pt x="374" y="11007"/>
                    <a:pt x="413" y="11007"/>
                  </a:cubicBezTo>
                  <a:close/>
                  <a:moveTo>
                    <a:pt x="413" y="12049"/>
                  </a:moveTo>
                  <a:cubicBezTo>
                    <a:pt x="495" y="12049"/>
                    <a:pt x="574" y="12162"/>
                    <a:pt x="574" y="12333"/>
                  </a:cubicBezTo>
                  <a:cubicBezTo>
                    <a:pt x="574" y="12491"/>
                    <a:pt x="503" y="12618"/>
                    <a:pt x="415" y="12618"/>
                  </a:cubicBezTo>
                  <a:cubicBezTo>
                    <a:pt x="272" y="12618"/>
                    <a:pt x="201" y="12312"/>
                    <a:pt x="302" y="12133"/>
                  </a:cubicBezTo>
                  <a:cubicBezTo>
                    <a:pt x="334" y="12075"/>
                    <a:pt x="374" y="12049"/>
                    <a:pt x="413" y="12049"/>
                  </a:cubicBezTo>
                  <a:close/>
                  <a:moveTo>
                    <a:pt x="413" y="13089"/>
                  </a:moveTo>
                  <a:cubicBezTo>
                    <a:pt x="495" y="13089"/>
                    <a:pt x="574" y="13203"/>
                    <a:pt x="574" y="13375"/>
                  </a:cubicBezTo>
                  <a:cubicBezTo>
                    <a:pt x="574" y="13531"/>
                    <a:pt x="503" y="13660"/>
                    <a:pt x="415" y="13660"/>
                  </a:cubicBezTo>
                  <a:cubicBezTo>
                    <a:pt x="272" y="13660"/>
                    <a:pt x="201" y="13352"/>
                    <a:pt x="302" y="13173"/>
                  </a:cubicBezTo>
                  <a:cubicBezTo>
                    <a:pt x="334" y="13115"/>
                    <a:pt x="374" y="13089"/>
                    <a:pt x="413" y="13089"/>
                  </a:cubicBezTo>
                  <a:close/>
                  <a:moveTo>
                    <a:pt x="413" y="14131"/>
                  </a:moveTo>
                  <a:cubicBezTo>
                    <a:pt x="495" y="14131"/>
                    <a:pt x="574" y="14245"/>
                    <a:pt x="574" y="14417"/>
                  </a:cubicBezTo>
                  <a:cubicBezTo>
                    <a:pt x="574" y="14573"/>
                    <a:pt x="503" y="14700"/>
                    <a:pt x="415" y="14700"/>
                  </a:cubicBezTo>
                  <a:cubicBezTo>
                    <a:pt x="272" y="14700"/>
                    <a:pt x="201" y="14394"/>
                    <a:pt x="302" y="14214"/>
                  </a:cubicBezTo>
                  <a:cubicBezTo>
                    <a:pt x="334" y="14157"/>
                    <a:pt x="374" y="14131"/>
                    <a:pt x="413" y="14131"/>
                  </a:cubicBezTo>
                  <a:close/>
                  <a:moveTo>
                    <a:pt x="413" y="15172"/>
                  </a:moveTo>
                  <a:cubicBezTo>
                    <a:pt x="495" y="15172"/>
                    <a:pt x="574" y="15286"/>
                    <a:pt x="574" y="15457"/>
                  </a:cubicBezTo>
                  <a:cubicBezTo>
                    <a:pt x="574" y="15615"/>
                    <a:pt x="503" y="15742"/>
                    <a:pt x="415" y="15742"/>
                  </a:cubicBezTo>
                  <a:cubicBezTo>
                    <a:pt x="272" y="15742"/>
                    <a:pt x="201" y="15435"/>
                    <a:pt x="302" y="15256"/>
                  </a:cubicBezTo>
                  <a:cubicBezTo>
                    <a:pt x="334" y="15198"/>
                    <a:pt x="374" y="15172"/>
                    <a:pt x="413" y="15172"/>
                  </a:cubicBezTo>
                  <a:close/>
                  <a:moveTo>
                    <a:pt x="413" y="16213"/>
                  </a:moveTo>
                  <a:cubicBezTo>
                    <a:pt x="495" y="16213"/>
                    <a:pt x="574" y="16326"/>
                    <a:pt x="574" y="16498"/>
                  </a:cubicBezTo>
                  <a:cubicBezTo>
                    <a:pt x="574" y="16654"/>
                    <a:pt x="503" y="16782"/>
                    <a:pt x="415" y="16782"/>
                  </a:cubicBezTo>
                  <a:cubicBezTo>
                    <a:pt x="272" y="16782"/>
                    <a:pt x="201" y="16475"/>
                    <a:pt x="302" y="16296"/>
                  </a:cubicBezTo>
                  <a:cubicBezTo>
                    <a:pt x="334" y="16238"/>
                    <a:pt x="374" y="16213"/>
                    <a:pt x="413" y="16213"/>
                  </a:cubicBezTo>
                  <a:close/>
                  <a:moveTo>
                    <a:pt x="413" y="17254"/>
                  </a:moveTo>
                  <a:cubicBezTo>
                    <a:pt x="495" y="17254"/>
                    <a:pt x="574" y="17368"/>
                    <a:pt x="574" y="17538"/>
                  </a:cubicBezTo>
                  <a:cubicBezTo>
                    <a:pt x="574" y="17696"/>
                    <a:pt x="503" y="17823"/>
                    <a:pt x="415" y="17823"/>
                  </a:cubicBezTo>
                  <a:cubicBezTo>
                    <a:pt x="272" y="17823"/>
                    <a:pt x="201" y="17517"/>
                    <a:pt x="302" y="17338"/>
                  </a:cubicBezTo>
                  <a:cubicBezTo>
                    <a:pt x="334" y="17280"/>
                    <a:pt x="374" y="17254"/>
                    <a:pt x="413" y="17254"/>
                  </a:cubicBezTo>
                  <a:close/>
                  <a:moveTo>
                    <a:pt x="413" y="18294"/>
                  </a:moveTo>
                  <a:cubicBezTo>
                    <a:pt x="495" y="18294"/>
                    <a:pt x="574" y="18408"/>
                    <a:pt x="574" y="18580"/>
                  </a:cubicBezTo>
                  <a:cubicBezTo>
                    <a:pt x="574" y="18736"/>
                    <a:pt x="503" y="18865"/>
                    <a:pt x="415" y="18865"/>
                  </a:cubicBezTo>
                  <a:cubicBezTo>
                    <a:pt x="272" y="18865"/>
                    <a:pt x="201" y="18557"/>
                    <a:pt x="302" y="18378"/>
                  </a:cubicBezTo>
                  <a:cubicBezTo>
                    <a:pt x="334" y="18320"/>
                    <a:pt x="374" y="18294"/>
                    <a:pt x="413" y="18294"/>
                  </a:cubicBezTo>
                  <a:close/>
                  <a:moveTo>
                    <a:pt x="413" y="19336"/>
                  </a:moveTo>
                  <a:cubicBezTo>
                    <a:pt x="495" y="19336"/>
                    <a:pt x="574" y="19450"/>
                    <a:pt x="574" y="19622"/>
                  </a:cubicBezTo>
                  <a:cubicBezTo>
                    <a:pt x="574" y="19778"/>
                    <a:pt x="503" y="19905"/>
                    <a:pt x="415" y="19905"/>
                  </a:cubicBezTo>
                  <a:cubicBezTo>
                    <a:pt x="272" y="19905"/>
                    <a:pt x="201" y="19599"/>
                    <a:pt x="302" y="19420"/>
                  </a:cubicBezTo>
                  <a:cubicBezTo>
                    <a:pt x="334" y="19362"/>
                    <a:pt x="374" y="19336"/>
                    <a:pt x="413" y="19336"/>
                  </a:cubicBezTo>
                  <a:close/>
                  <a:moveTo>
                    <a:pt x="413" y="20378"/>
                  </a:moveTo>
                  <a:cubicBezTo>
                    <a:pt x="495" y="20378"/>
                    <a:pt x="574" y="20491"/>
                    <a:pt x="574" y="20662"/>
                  </a:cubicBezTo>
                  <a:cubicBezTo>
                    <a:pt x="574" y="20820"/>
                    <a:pt x="503" y="20947"/>
                    <a:pt x="415" y="20947"/>
                  </a:cubicBezTo>
                  <a:cubicBezTo>
                    <a:pt x="272" y="20947"/>
                    <a:pt x="201" y="20641"/>
                    <a:pt x="302" y="20462"/>
                  </a:cubicBezTo>
                  <a:cubicBezTo>
                    <a:pt x="334" y="20404"/>
                    <a:pt x="374" y="20378"/>
                    <a:pt x="413" y="20378"/>
                  </a:cubicBez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>
              <a:outerShdw blurRad="63500" dist="19050" dir="5400000" rotWithShape="0">
                <a:srgbClr val="783F04">
                  <a:alpha val="61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3" name="Google Shape;157;p6"/>
            <p:cNvSpPr/>
            <p:nvPr/>
          </p:nvSpPr>
          <p:spPr>
            <a:xfrm>
              <a:off x="-1" y="291911"/>
              <a:ext cx="7930764" cy="12701"/>
            </a:xfrm>
            <a:prstGeom prst="rect">
              <a:avLst/>
            </a:pr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4" name="Google Shape;158;p6"/>
            <p:cNvSpPr/>
            <p:nvPr/>
          </p:nvSpPr>
          <p:spPr>
            <a:xfrm>
              <a:off x="-1" y="526430"/>
              <a:ext cx="7930764" cy="12701"/>
            </a:xfrm>
            <a:prstGeom prst="rect">
              <a:avLst/>
            </a:pr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5" name="Google Shape;159;p6"/>
            <p:cNvSpPr/>
            <p:nvPr/>
          </p:nvSpPr>
          <p:spPr>
            <a:xfrm>
              <a:off x="-1" y="995258"/>
              <a:ext cx="110407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098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6" name="Google Shape;160;p6"/>
            <p:cNvSpPr/>
            <p:nvPr/>
          </p:nvSpPr>
          <p:spPr>
            <a:xfrm>
              <a:off x="-1" y="2401978"/>
              <a:ext cx="7930764" cy="12701"/>
            </a:xfrm>
            <a:prstGeom prst="rect">
              <a:avLst/>
            </a:pr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7" name="Google Shape;161;p6"/>
            <p:cNvSpPr/>
            <p:nvPr/>
          </p:nvSpPr>
          <p:spPr>
            <a:xfrm>
              <a:off x="-1" y="2636482"/>
              <a:ext cx="7930764" cy="12701"/>
            </a:xfrm>
            <a:prstGeom prst="rect">
              <a:avLst/>
            </a:pr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8" name="Google Shape;162;p6"/>
            <p:cNvSpPr/>
            <p:nvPr/>
          </p:nvSpPr>
          <p:spPr>
            <a:xfrm>
              <a:off x="-1" y="2870806"/>
              <a:ext cx="7930764" cy="12701"/>
            </a:xfrm>
            <a:prstGeom prst="rect">
              <a:avLst/>
            </a:pr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9" name="Google Shape;163;p6"/>
            <p:cNvSpPr/>
            <p:nvPr/>
          </p:nvSpPr>
          <p:spPr>
            <a:xfrm>
              <a:off x="-1" y="3105324"/>
              <a:ext cx="7930764" cy="12701"/>
            </a:xfrm>
            <a:prstGeom prst="rect">
              <a:avLst/>
            </a:pr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0" name="Google Shape;164;p6"/>
            <p:cNvSpPr/>
            <p:nvPr/>
          </p:nvSpPr>
          <p:spPr>
            <a:xfrm>
              <a:off x="-1" y="760753"/>
              <a:ext cx="7930764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369" y="21600"/>
                  </a:lnTo>
                  <a:cubicBezTo>
                    <a:pt x="384" y="11888"/>
                    <a:pt x="399" y="7200"/>
                    <a:pt x="415" y="7200"/>
                  </a:cubicBezTo>
                  <a:cubicBezTo>
                    <a:pt x="430" y="7200"/>
                    <a:pt x="446" y="11888"/>
                    <a:pt x="461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1" name="Google Shape;165;p6"/>
            <p:cNvSpPr/>
            <p:nvPr/>
          </p:nvSpPr>
          <p:spPr>
            <a:xfrm>
              <a:off x="104055" y="993674"/>
              <a:ext cx="1270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2" name="Google Shape;166;p6"/>
            <p:cNvSpPr/>
            <p:nvPr/>
          </p:nvSpPr>
          <p:spPr>
            <a:xfrm>
              <a:off x="194591" y="995258"/>
              <a:ext cx="7736172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3" y="6495"/>
                    <a:pt x="7" y="12990"/>
                    <a:pt x="9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3" name="Google Shape;167;p6"/>
            <p:cNvSpPr/>
            <p:nvPr/>
          </p:nvSpPr>
          <p:spPr>
            <a:xfrm>
              <a:off x="-1" y="1229790"/>
              <a:ext cx="98103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337" y="21600"/>
                  </a:lnTo>
                  <a:cubicBezTo>
                    <a:pt x="21423" y="14400"/>
                    <a:pt x="21514" y="7200"/>
                    <a:pt x="21600" y="0"/>
                  </a:cubicBezTo>
                  <a:close/>
                </a:path>
              </a:pathLst>
            </a:cu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4" name="Google Shape;168;p6"/>
            <p:cNvSpPr/>
            <p:nvPr/>
          </p:nvSpPr>
          <p:spPr>
            <a:xfrm>
              <a:off x="207312" y="1229790"/>
              <a:ext cx="772345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2" y="7200"/>
                    <a:pt x="3" y="14400"/>
                    <a:pt x="4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5" name="Google Shape;169;p6"/>
            <p:cNvSpPr/>
            <p:nvPr/>
          </p:nvSpPr>
          <p:spPr>
            <a:xfrm>
              <a:off x="-1" y="1464099"/>
              <a:ext cx="94520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7200"/>
                  </a:lnTo>
                  <a:cubicBezTo>
                    <a:pt x="21511" y="4856"/>
                    <a:pt x="21511" y="2344"/>
                    <a:pt x="21600" y="0"/>
                  </a:cubicBezTo>
                  <a:close/>
                </a:path>
              </a:pathLst>
            </a:cu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6" name="Google Shape;170;p6"/>
            <p:cNvSpPr/>
            <p:nvPr/>
          </p:nvSpPr>
          <p:spPr>
            <a:xfrm>
              <a:off x="211284" y="1464099"/>
              <a:ext cx="7719868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0" y="2344"/>
                    <a:pt x="0" y="4856"/>
                    <a:pt x="0" y="7200"/>
                  </a:cubicBez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7" name="Google Shape;171;p6"/>
            <p:cNvSpPr/>
            <p:nvPr/>
          </p:nvSpPr>
          <p:spPr>
            <a:xfrm>
              <a:off x="-1" y="1698604"/>
              <a:ext cx="9849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ubicBezTo>
                    <a:pt x="21515" y="15256"/>
                    <a:pt x="21429" y="8761"/>
                    <a:pt x="21338" y="0"/>
                  </a:cubicBezTo>
                  <a:close/>
                </a:path>
              </a:pathLst>
            </a:cu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8" name="Google Shape;172;p6"/>
            <p:cNvSpPr/>
            <p:nvPr/>
          </p:nvSpPr>
          <p:spPr>
            <a:xfrm>
              <a:off x="207312" y="1698604"/>
              <a:ext cx="772345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" y="0"/>
                  </a:moveTo>
                  <a:cubicBezTo>
                    <a:pt x="2" y="8761"/>
                    <a:pt x="1" y="15256"/>
                    <a:pt x="0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9" name="Google Shape;173;p6"/>
            <p:cNvSpPr/>
            <p:nvPr/>
          </p:nvSpPr>
          <p:spPr>
            <a:xfrm>
              <a:off x="-1" y="1933136"/>
              <a:ext cx="111990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ubicBezTo>
                    <a:pt x="21370" y="14400"/>
                    <a:pt x="21145" y="7200"/>
                    <a:pt x="20914" y="0"/>
                  </a:cubicBezTo>
                  <a:close/>
                </a:path>
              </a:pathLst>
            </a:cu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0" name="Google Shape;174;p6"/>
            <p:cNvSpPr/>
            <p:nvPr/>
          </p:nvSpPr>
          <p:spPr>
            <a:xfrm>
              <a:off x="193813" y="1933136"/>
              <a:ext cx="7736950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" y="0"/>
                  </a:moveTo>
                  <a:cubicBezTo>
                    <a:pt x="7" y="7200"/>
                    <a:pt x="3" y="14400"/>
                    <a:pt x="0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1" name="Google Shape;175;p6"/>
            <p:cNvSpPr/>
            <p:nvPr/>
          </p:nvSpPr>
          <p:spPr>
            <a:xfrm>
              <a:off x="-1" y="2167446"/>
              <a:ext cx="7930764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lnTo>
                    <a:pt x="438" y="0"/>
                  </a:lnTo>
                  <a:cubicBezTo>
                    <a:pt x="431" y="2512"/>
                    <a:pt x="424" y="3684"/>
                    <a:pt x="416" y="3684"/>
                  </a:cubicBezTo>
                  <a:cubicBezTo>
                    <a:pt x="409" y="3684"/>
                    <a:pt x="401" y="2512"/>
                    <a:pt x="394" y="0"/>
                  </a:cubicBezTo>
                  <a:close/>
                </a:path>
              </a:pathLst>
            </a:cu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2" name="Google Shape;176;p6"/>
            <p:cNvSpPr/>
            <p:nvPr/>
          </p:nvSpPr>
          <p:spPr>
            <a:xfrm>
              <a:off x="-1" y="3339842"/>
              <a:ext cx="144959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19469" y="21600"/>
                  </a:lnTo>
                  <a:cubicBezTo>
                    <a:pt x="20180" y="9619"/>
                    <a:pt x="20830" y="2362"/>
                    <a:pt x="21600" y="0"/>
                  </a:cubicBezTo>
                  <a:close/>
                </a:path>
              </a:pathLst>
            </a:cu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3" name="Google Shape;177;p6"/>
            <p:cNvSpPr/>
            <p:nvPr/>
          </p:nvSpPr>
          <p:spPr>
            <a:xfrm>
              <a:off x="160844" y="3339842"/>
              <a:ext cx="7769919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13" y="2362"/>
                    <a:pt x="26" y="9619"/>
                    <a:pt x="39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4" name="Google Shape;178;p6"/>
            <p:cNvSpPr/>
            <p:nvPr/>
          </p:nvSpPr>
          <p:spPr>
            <a:xfrm>
              <a:off x="-1" y="3574166"/>
              <a:ext cx="108435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047" y="21600"/>
                  </a:lnTo>
                  <a:cubicBezTo>
                    <a:pt x="21202" y="14400"/>
                    <a:pt x="21440" y="7200"/>
                    <a:pt x="21600" y="0"/>
                  </a:cubicBezTo>
                  <a:close/>
                </a:path>
              </a:pathLst>
            </a:cu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5" name="Google Shape;179;p6"/>
            <p:cNvSpPr/>
            <p:nvPr/>
          </p:nvSpPr>
          <p:spPr>
            <a:xfrm>
              <a:off x="196980" y="3574166"/>
              <a:ext cx="7733783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3" y="7200"/>
                    <a:pt x="6" y="14400"/>
                    <a:pt x="9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6" name="Google Shape;180;p6"/>
            <p:cNvSpPr/>
            <p:nvPr/>
          </p:nvSpPr>
          <p:spPr>
            <a:xfrm>
              <a:off x="208506" y="3808670"/>
              <a:ext cx="7722257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1" y="6495"/>
                    <a:pt x="2" y="12990"/>
                    <a:pt x="3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7" name="Google Shape;181;p6"/>
            <p:cNvSpPr/>
            <p:nvPr/>
          </p:nvSpPr>
          <p:spPr>
            <a:xfrm>
              <a:off x="-1" y="3808670"/>
              <a:ext cx="97297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335" y="21600"/>
                  </a:lnTo>
                  <a:cubicBezTo>
                    <a:pt x="21427" y="12990"/>
                    <a:pt x="21514" y="6495"/>
                    <a:pt x="21600" y="0"/>
                  </a:cubicBezTo>
                  <a:close/>
                </a:path>
              </a:pathLst>
            </a:cu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8" name="Google Shape;182;p6"/>
            <p:cNvSpPr/>
            <p:nvPr/>
          </p:nvSpPr>
          <p:spPr>
            <a:xfrm>
              <a:off x="211284" y="4043202"/>
              <a:ext cx="7719868" cy="12701"/>
            </a:xfrm>
            <a:prstGeom prst="rect">
              <a:avLst/>
            </a:pr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9" name="Google Shape;183;p6"/>
            <p:cNvSpPr/>
            <p:nvPr/>
          </p:nvSpPr>
          <p:spPr>
            <a:xfrm>
              <a:off x="-1" y="4043202"/>
              <a:ext cx="94520" cy="12701"/>
            </a:xfrm>
            <a:prstGeom prst="rect">
              <a:avLst/>
            </a:pr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30" name="Google Shape;184;p6"/>
            <p:cNvSpPr/>
            <p:nvPr/>
          </p:nvSpPr>
          <p:spPr>
            <a:xfrm>
              <a:off x="206118" y="4277512"/>
              <a:ext cx="7724645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" y="0"/>
                  </a:moveTo>
                  <a:cubicBezTo>
                    <a:pt x="2" y="7200"/>
                    <a:pt x="1" y="14400"/>
                    <a:pt x="0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31" name="Google Shape;185;p6"/>
            <p:cNvSpPr/>
            <p:nvPr/>
          </p:nvSpPr>
          <p:spPr>
            <a:xfrm>
              <a:off x="-1" y="4277512"/>
              <a:ext cx="9968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ubicBezTo>
                    <a:pt x="21516" y="14400"/>
                    <a:pt x="21341" y="7200"/>
                    <a:pt x="21257" y="0"/>
                  </a:cubicBezTo>
                  <a:close/>
                </a:path>
              </a:pathLst>
            </a:cu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</p:grpSp>
      <p:sp>
        <p:nvSpPr>
          <p:cNvPr id="33" name="Title Text"/>
          <p:cNvSpPr txBox="1">
            <a:spLocks noGrp="1"/>
          </p:cNvSpPr>
          <p:nvPr>
            <p:ph type="title"/>
          </p:nvPr>
        </p:nvSpPr>
        <p:spPr>
          <a:xfrm>
            <a:off x="895350" y="494411"/>
            <a:ext cx="7353300" cy="635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normAutofit/>
          </a:bodyPr>
          <a:lstStyle/>
          <a:p>
            <a:r>
              <a:t>Title Text</a:t>
            </a:r>
          </a:p>
        </p:txBody>
      </p:sp>
      <p:sp>
        <p:nvSpPr>
          <p:cNvPr id="34" name="Body Level One…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9433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419600" y="4627562"/>
            <a:ext cx="2133600" cy="27940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  <p:sldLayoutId id="2147483678" r:id="rId30"/>
    <p:sldLayoutId id="2147483679" r:id="rId31"/>
  </p:sldLayoutIdLst>
  <p:transition spd="med"/>
  <p:txStyles>
    <p:titleStyle>
      <a:lvl1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0" i="0" u="none" strike="noStrike" cap="none" spc="0" baseline="0">
          <a:solidFill>
            <a:schemeClr val="accent1"/>
          </a:solidFill>
          <a:uFillTx/>
          <a:latin typeface="Chelsea Market"/>
          <a:ea typeface="Chelsea Market"/>
          <a:cs typeface="Chelsea Market"/>
          <a:sym typeface="Chelsea Market"/>
        </a:defRPr>
      </a:lvl1pPr>
      <a:lvl2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0" i="0" u="none" strike="noStrike" cap="none" spc="0" baseline="0">
          <a:solidFill>
            <a:schemeClr val="accent1"/>
          </a:solidFill>
          <a:uFillTx/>
          <a:latin typeface="Chelsea Market"/>
          <a:ea typeface="Chelsea Market"/>
          <a:cs typeface="Chelsea Market"/>
          <a:sym typeface="Chelsea Market"/>
        </a:defRPr>
      </a:lvl2pPr>
      <a:lvl3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0" i="0" u="none" strike="noStrike" cap="none" spc="0" baseline="0">
          <a:solidFill>
            <a:schemeClr val="accent1"/>
          </a:solidFill>
          <a:uFillTx/>
          <a:latin typeface="Chelsea Market"/>
          <a:ea typeface="Chelsea Market"/>
          <a:cs typeface="Chelsea Market"/>
          <a:sym typeface="Chelsea Market"/>
        </a:defRPr>
      </a:lvl3pPr>
      <a:lvl4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0" i="0" u="none" strike="noStrike" cap="none" spc="0" baseline="0">
          <a:solidFill>
            <a:schemeClr val="accent1"/>
          </a:solidFill>
          <a:uFillTx/>
          <a:latin typeface="Chelsea Market"/>
          <a:ea typeface="Chelsea Market"/>
          <a:cs typeface="Chelsea Market"/>
          <a:sym typeface="Chelsea Market"/>
        </a:defRPr>
      </a:lvl4pPr>
      <a:lvl5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0" i="0" u="none" strike="noStrike" cap="none" spc="0" baseline="0">
          <a:solidFill>
            <a:schemeClr val="accent1"/>
          </a:solidFill>
          <a:uFillTx/>
          <a:latin typeface="Chelsea Market"/>
          <a:ea typeface="Chelsea Market"/>
          <a:cs typeface="Chelsea Market"/>
          <a:sym typeface="Chelsea Market"/>
        </a:defRPr>
      </a:lvl5pPr>
      <a:lvl6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0" i="0" u="none" strike="noStrike" cap="none" spc="0" baseline="0">
          <a:solidFill>
            <a:schemeClr val="accent1"/>
          </a:solidFill>
          <a:uFillTx/>
          <a:latin typeface="Chelsea Market"/>
          <a:ea typeface="Chelsea Market"/>
          <a:cs typeface="Chelsea Market"/>
          <a:sym typeface="Chelsea Market"/>
        </a:defRPr>
      </a:lvl6pPr>
      <a:lvl7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0" i="0" u="none" strike="noStrike" cap="none" spc="0" baseline="0">
          <a:solidFill>
            <a:schemeClr val="accent1"/>
          </a:solidFill>
          <a:uFillTx/>
          <a:latin typeface="Chelsea Market"/>
          <a:ea typeface="Chelsea Market"/>
          <a:cs typeface="Chelsea Market"/>
          <a:sym typeface="Chelsea Market"/>
        </a:defRPr>
      </a:lvl7pPr>
      <a:lvl8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0" i="0" u="none" strike="noStrike" cap="none" spc="0" baseline="0">
          <a:solidFill>
            <a:schemeClr val="accent1"/>
          </a:solidFill>
          <a:uFillTx/>
          <a:latin typeface="Chelsea Market"/>
          <a:ea typeface="Chelsea Market"/>
          <a:cs typeface="Chelsea Market"/>
          <a:sym typeface="Chelsea Market"/>
        </a:defRPr>
      </a:lvl8pPr>
      <a:lvl9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0" i="0" u="none" strike="noStrike" cap="none" spc="0" baseline="0">
          <a:solidFill>
            <a:schemeClr val="accent1"/>
          </a:solidFill>
          <a:uFillTx/>
          <a:latin typeface="Chelsea Market"/>
          <a:ea typeface="Chelsea Market"/>
          <a:cs typeface="Chelsea Market"/>
          <a:sym typeface="Chelsea Market"/>
        </a:defRPr>
      </a:lvl9pPr>
    </p:titleStyle>
    <p:bodyStyle>
      <a:lvl1pPr marL="457200" marR="0" indent="-342900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rgbClr val="040404"/>
        </a:buClr>
        <a:buSzPts val="1800"/>
        <a:buFont typeface="Helvetica"/>
        <a:buChar char="●"/>
        <a:tabLst/>
        <a:defRPr sz="1800" b="0" i="0" u="none" strike="noStrike" cap="none" spc="0" baseline="0">
          <a:solidFill>
            <a:srgbClr val="040404"/>
          </a:solidFill>
          <a:uFillTx/>
          <a:latin typeface="Signika Negative Light"/>
          <a:ea typeface="Signika Negative Light"/>
          <a:cs typeface="Signika Negative Light"/>
          <a:sym typeface="Signika Negative Light"/>
        </a:defRPr>
      </a:lvl1pPr>
      <a:lvl2pPr marL="10051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rgbClr val="040404"/>
        </a:buClr>
        <a:buSzPts val="1800"/>
        <a:buFont typeface="Helvetica"/>
        <a:buChar char="○"/>
        <a:tabLst/>
        <a:defRPr sz="1800" b="0" i="0" u="none" strike="noStrike" cap="none" spc="0" baseline="0">
          <a:solidFill>
            <a:srgbClr val="040404"/>
          </a:solidFill>
          <a:uFillTx/>
          <a:latin typeface="Signika Negative Light"/>
          <a:ea typeface="Signika Negative Light"/>
          <a:cs typeface="Signika Negative Light"/>
          <a:sym typeface="Signika Negative Light"/>
        </a:defRPr>
      </a:lvl2pPr>
      <a:lvl3pPr marL="1524000" marR="0" indent="-457200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rgbClr val="040404"/>
        </a:buClr>
        <a:buSzPts val="1800"/>
        <a:buFont typeface="Helvetica"/>
        <a:buChar char="■"/>
        <a:tabLst/>
        <a:defRPr sz="1800" b="0" i="0" u="none" strike="noStrike" cap="none" spc="0" baseline="0">
          <a:solidFill>
            <a:srgbClr val="040404"/>
          </a:solidFill>
          <a:uFillTx/>
          <a:latin typeface="Signika Negative Light"/>
          <a:ea typeface="Signika Negative Light"/>
          <a:cs typeface="Signika Negative Light"/>
          <a:sym typeface="Signika Negative Light"/>
        </a:defRPr>
      </a:lvl3pPr>
      <a:lvl4pPr marL="1981200" marR="0" indent="-457200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rgbClr val="040404"/>
        </a:buClr>
        <a:buSzPts val="1800"/>
        <a:buFont typeface="Helvetica"/>
        <a:buChar char="●"/>
        <a:tabLst/>
        <a:defRPr sz="1800" b="0" i="0" u="none" strike="noStrike" cap="none" spc="0" baseline="0">
          <a:solidFill>
            <a:srgbClr val="040404"/>
          </a:solidFill>
          <a:uFillTx/>
          <a:latin typeface="Signika Negative Light"/>
          <a:ea typeface="Signika Negative Light"/>
          <a:cs typeface="Signika Negative Light"/>
          <a:sym typeface="Signika Negative Light"/>
        </a:defRPr>
      </a:lvl4pPr>
      <a:lvl5pPr marL="2438400" marR="0" indent="-457200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rgbClr val="040404"/>
        </a:buClr>
        <a:buSzPts val="1800"/>
        <a:buFont typeface="Helvetica"/>
        <a:buChar char="○"/>
        <a:tabLst/>
        <a:defRPr sz="1800" b="0" i="0" u="none" strike="noStrike" cap="none" spc="0" baseline="0">
          <a:solidFill>
            <a:srgbClr val="040404"/>
          </a:solidFill>
          <a:uFillTx/>
          <a:latin typeface="Signika Negative Light"/>
          <a:ea typeface="Signika Negative Light"/>
          <a:cs typeface="Signika Negative Light"/>
          <a:sym typeface="Signika Negative Light"/>
        </a:defRPr>
      </a:lvl5pPr>
      <a:lvl6pPr marL="2895600" marR="0" indent="-457200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rgbClr val="040404"/>
        </a:buClr>
        <a:buSzPts val="1800"/>
        <a:buFont typeface="Helvetica"/>
        <a:buChar char="■"/>
        <a:tabLst/>
        <a:defRPr sz="1800" b="0" i="0" u="none" strike="noStrike" cap="none" spc="0" baseline="0">
          <a:solidFill>
            <a:srgbClr val="040404"/>
          </a:solidFill>
          <a:uFillTx/>
          <a:latin typeface="Signika Negative Light"/>
          <a:ea typeface="Signika Negative Light"/>
          <a:cs typeface="Signika Negative Light"/>
          <a:sym typeface="Signika Negative Light"/>
        </a:defRPr>
      </a:lvl6pPr>
      <a:lvl7pPr marL="3352800" marR="0" indent="-457200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rgbClr val="040404"/>
        </a:buClr>
        <a:buSzPts val="1800"/>
        <a:buFont typeface="Helvetica"/>
        <a:buChar char="●"/>
        <a:tabLst/>
        <a:defRPr sz="1800" b="0" i="0" u="none" strike="noStrike" cap="none" spc="0" baseline="0">
          <a:solidFill>
            <a:srgbClr val="040404"/>
          </a:solidFill>
          <a:uFillTx/>
          <a:latin typeface="Signika Negative Light"/>
          <a:ea typeface="Signika Negative Light"/>
          <a:cs typeface="Signika Negative Light"/>
          <a:sym typeface="Signika Negative Light"/>
        </a:defRPr>
      </a:lvl7pPr>
      <a:lvl8pPr marL="3810000" marR="0" indent="-457200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rgbClr val="040404"/>
        </a:buClr>
        <a:buSzPts val="1800"/>
        <a:buFont typeface="Helvetica"/>
        <a:buChar char="○"/>
        <a:tabLst/>
        <a:defRPr sz="1800" b="0" i="0" u="none" strike="noStrike" cap="none" spc="0" baseline="0">
          <a:solidFill>
            <a:srgbClr val="040404"/>
          </a:solidFill>
          <a:uFillTx/>
          <a:latin typeface="Signika Negative Light"/>
          <a:ea typeface="Signika Negative Light"/>
          <a:cs typeface="Signika Negative Light"/>
          <a:sym typeface="Signika Negative Light"/>
        </a:defRPr>
      </a:lvl8pPr>
      <a:lvl9pPr marL="4267200" marR="0" indent="-457200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rgbClr val="040404"/>
        </a:buClr>
        <a:buSzPts val="1800"/>
        <a:buFont typeface="Helvetica"/>
        <a:buChar char="■"/>
        <a:tabLst/>
        <a:defRPr sz="1800" b="0" i="0" u="none" strike="noStrike" cap="none" spc="0" baseline="0">
          <a:solidFill>
            <a:srgbClr val="040404"/>
          </a:solidFill>
          <a:uFillTx/>
          <a:latin typeface="Signika Negative Light"/>
          <a:ea typeface="Signika Negative Light"/>
          <a:cs typeface="Signika Negative Light"/>
          <a:sym typeface="Signika Negative Light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"/><Relationship Id="rId1" Type="http://schemas.openxmlformats.org/officeDocument/2006/relationships/slideLayout" Target="../slideLayouts/slideLayout2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"/><Relationship Id="rId2" Type="http://schemas.openxmlformats.org/officeDocument/2006/relationships/hyperlink" Target="https://whiteboard.fi/" TargetMode="Externa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6.ti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1.tif"/><Relationship Id="rId5" Type="http://schemas.openxmlformats.org/officeDocument/2006/relationships/image" Target="../media/image20.png"/><Relationship Id="rId4" Type="http://schemas.openxmlformats.org/officeDocument/2006/relationships/image" Target="../media/image1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hyperlink" Target="https://www.liveworksheets.com/os1251966nn" TargetMode="External"/><Relationship Id="rId1" Type="http://schemas.openxmlformats.org/officeDocument/2006/relationships/slideLayout" Target="../slideLayouts/slideLayout2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4" name="Google Shape;700;p32"/>
          <p:cNvSpPr txBox="1">
            <a:spLocks noGrp="1"/>
          </p:cNvSpPr>
          <p:nvPr>
            <p:ph type="ctrTitle"/>
          </p:nvPr>
        </p:nvSpPr>
        <p:spPr>
          <a:xfrm>
            <a:off x="2943299" y="1260050"/>
            <a:ext cx="3257402" cy="1494601"/>
          </a:xfrm>
          <a:prstGeom prst="rect">
            <a:avLst/>
          </a:prstGeom>
        </p:spPr>
        <p:txBody>
          <a:bodyPr/>
          <a:lstStyle>
            <a:lvl1pPr>
              <a:defRPr>
                <a:latin typeface="HelloEtchASketch"/>
                <a:ea typeface="HelloEtchASketch"/>
                <a:cs typeface="HelloEtchASketch"/>
                <a:sym typeface="HelloEtchASketch"/>
              </a:defRPr>
            </a:lvl1pPr>
          </a:lstStyle>
          <a:p>
            <a:r>
              <a:t>Unit 5 </a:t>
            </a:r>
          </a:p>
        </p:txBody>
      </p:sp>
      <p:sp>
        <p:nvSpPr>
          <p:cNvPr id="675" name="Google Shape;717;p32"/>
          <p:cNvSpPr/>
          <p:nvPr/>
        </p:nvSpPr>
        <p:spPr>
          <a:xfrm>
            <a:off x="3497540" y="2809599"/>
            <a:ext cx="2266690" cy="1061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5" h="21600" extrusionOk="0">
                <a:moveTo>
                  <a:pt x="21299" y="0"/>
                </a:moveTo>
                <a:cubicBezTo>
                  <a:pt x="21255" y="0"/>
                  <a:pt x="21209" y="256"/>
                  <a:pt x="21169" y="878"/>
                </a:cubicBezTo>
                <a:cubicBezTo>
                  <a:pt x="20969" y="3925"/>
                  <a:pt x="20588" y="8748"/>
                  <a:pt x="20261" y="8748"/>
                </a:cubicBezTo>
                <a:cubicBezTo>
                  <a:pt x="20116" y="8748"/>
                  <a:pt x="19983" y="7812"/>
                  <a:pt x="19879" y="5375"/>
                </a:cubicBezTo>
                <a:cubicBezTo>
                  <a:pt x="19844" y="4507"/>
                  <a:pt x="19770" y="3985"/>
                  <a:pt x="19698" y="3985"/>
                </a:cubicBezTo>
                <a:cubicBezTo>
                  <a:pt x="19633" y="3985"/>
                  <a:pt x="19571" y="4409"/>
                  <a:pt x="19540" y="5375"/>
                </a:cubicBezTo>
                <a:cubicBezTo>
                  <a:pt x="19476" y="5849"/>
                  <a:pt x="19414" y="6095"/>
                  <a:pt x="19357" y="6095"/>
                </a:cubicBezTo>
                <a:cubicBezTo>
                  <a:pt x="19268" y="6095"/>
                  <a:pt x="19190" y="5494"/>
                  <a:pt x="19129" y="4251"/>
                </a:cubicBezTo>
                <a:cubicBezTo>
                  <a:pt x="19093" y="3738"/>
                  <a:pt x="19044" y="3482"/>
                  <a:pt x="18996" y="3482"/>
                </a:cubicBezTo>
                <a:cubicBezTo>
                  <a:pt x="18947" y="3482"/>
                  <a:pt x="18898" y="3738"/>
                  <a:pt x="18862" y="4251"/>
                </a:cubicBezTo>
                <a:cubicBezTo>
                  <a:pt x="18576" y="7585"/>
                  <a:pt x="18292" y="8857"/>
                  <a:pt x="18001" y="8857"/>
                </a:cubicBezTo>
                <a:cubicBezTo>
                  <a:pt x="17713" y="8857"/>
                  <a:pt x="17419" y="7614"/>
                  <a:pt x="17111" y="5878"/>
                </a:cubicBezTo>
                <a:cubicBezTo>
                  <a:pt x="17041" y="5385"/>
                  <a:pt x="16967" y="5148"/>
                  <a:pt x="16894" y="5148"/>
                </a:cubicBezTo>
                <a:cubicBezTo>
                  <a:pt x="16801" y="5148"/>
                  <a:pt x="16709" y="5543"/>
                  <a:pt x="16627" y="6293"/>
                </a:cubicBezTo>
                <a:cubicBezTo>
                  <a:pt x="16526" y="7111"/>
                  <a:pt x="16469" y="8847"/>
                  <a:pt x="16368" y="9557"/>
                </a:cubicBezTo>
                <a:cubicBezTo>
                  <a:pt x="16307" y="10021"/>
                  <a:pt x="16244" y="10228"/>
                  <a:pt x="16182" y="10228"/>
                </a:cubicBezTo>
                <a:cubicBezTo>
                  <a:pt x="16011" y="10228"/>
                  <a:pt x="15851" y="8620"/>
                  <a:pt x="15777" y="6293"/>
                </a:cubicBezTo>
                <a:cubicBezTo>
                  <a:pt x="15754" y="5592"/>
                  <a:pt x="15713" y="5306"/>
                  <a:pt x="15671" y="5306"/>
                </a:cubicBezTo>
                <a:cubicBezTo>
                  <a:pt x="15596" y="5306"/>
                  <a:pt x="15515" y="6204"/>
                  <a:pt x="15510" y="7308"/>
                </a:cubicBezTo>
                <a:cubicBezTo>
                  <a:pt x="15496" y="9577"/>
                  <a:pt x="15400" y="10356"/>
                  <a:pt x="15273" y="10356"/>
                </a:cubicBezTo>
                <a:cubicBezTo>
                  <a:pt x="15020" y="10356"/>
                  <a:pt x="14640" y="7279"/>
                  <a:pt x="14516" y="6598"/>
                </a:cubicBezTo>
                <a:cubicBezTo>
                  <a:pt x="14367" y="5632"/>
                  <a:pt x="14209" y="5119"/>
                  <a:pt x="14049" y="5119"/>
                </a:cubicBezTo>
                <a:cubicBezTo>
                  <a:pt x="14022" y="5119"/>
                  <a:pt x="13995" y="5139"/>
                  <a:pt x="13968" y="5168"/>
                </a:cubicBezTo>
                <a:cubicBezTo>
                  <a:pt x="13845" y="5267"/>
                  <a:pt x="13730" y="5987"/>
                  <a:pt x="13636" y="7111"/>
                </a:cubicBezTo>
                <a:cubicBezTo>
                  <a:pt x="13528" y="8433"/>
                  <a:pt x="13463" y="10583"/>
                  <a:pt x="13326" y="11195"/>
                </a:cubicBezTo>
                <a:cubicBezTo>
                  <a:pt x="13291" y="11372"/>
                  <a:pt x="13255" y="11461"/>
                  <a:pt x="13220" y="11461"/>
                </a:cubicBezTo>
                <a:cubicBezTo>
                  <a:pt x="13052" y="11461"/>
                  <a:pt x="12889" y="9607"/>
                  <a:pt x="12836" y="7417"/>
                </a:cubicBezTo>
                <a:cubicBezTo>
                  <a:pt x="12820" y="6559"/>
                  <a:pt x="12768" y="6085"/>
                  <a:pt x="12713" y="6085"/>
                </a:cubicBezTo>
                <a:cubicBezTo>
                  <a:pt x="12670" y="6085"/>
                  <a:pt x="12627" y="6381"/>
                  <a:pt x="12598" y="7003"/>
                </a:cubicBezTo>
                <a:cubicBezTo>
                  <a:pt x="12517" y="9252"/>
                  <a:pt x="12350" y="10307"/>
                  <a:pt x="12179" y="10307"/>
                </a:cubicBezTo>
                <a:cubicBezTo>
                  <a:pt x="12001" y="10307"/>
                  <a:pt x="11818" y="9153"/>
                  <a:pt x="11726" y="7003"/>
                </a:cubicBezTo>
                <a:cubicBezTo>
                  <a:pt x="11693" y="6243"/>
                  <a:pt x="11640" y="5859"/>
                  <a:pt x="11585" y="5859"/>
                </a:cubicBezTo>
                <a:cubicBezTo>
                  <a:pt x="11531" y="5859"/>
                  <a:pt x="11477" y="6243"/>
                  <a:pt x="11445" y="7003"/>
                </a:cubicBezTo>
                <a:cubicBezTo>
                  <a:pt x="11262" y="10780"/>
                  <a:pt x="10971" y="12713"/>
                  <a:pt x="10680" y="12713"/>
                </a:cubicBezTo>
                <a:cubicBezTo>
                  <a:pt x="10419" y="12713"/>
                  <a:pt x="10158" y="11165"/>
                  <a:pt x="9974" y="8028"/>
                </a:cubicBezTo>
                <a:cubicBezTo>
                  <a:pt x="9945" y="7210"/>
                  <a:pt x="9917" y="6598"/>
                  <a:pt x="9866" y="6085"/>
                </a:cubicBezTo>
                <a:cubicBezTo>
                  <a:pt x="9835" y="5701"/>
                  <a:pt x="9800" y="5543"/>
                  <a:pt x="9764" y="5543"/>
                </a:cubicBezTo>
                <a:cubicBezTo>
                  <a:pt x="9658" y="5543"/>
                  <a:pt x="9558" y="7052"/>
                  <a:pt x="9628" y="8748"/>
                </a:cubicBezTo>
                <a:cubicBezTo>
                  <a:pt x="9635" y="8847"/>
                  <a:pt x="9643" y="9054"/>
                  <a:pt x="9650" y="9153"/>
                </a:cubicBezTo>
                <a:cubicBezTo>
                  <a:pt x="9574" y="11273"/>
                  <a:pt x="9490" y="12319"/>
                  <a:pt x="9394" y="12319"/>
                </a:cubicBezTo>
                <a:cubicBezTo>
                  <a:pt x="9351" y="12319"/>
                  <a:pt x="9307" y="12122"/>
                  <a:pt x="9260" y="11707"/>
                </a:cubicBezTo>
                <a:cubicBezTo>
                  <a:pt x="9181" y="11303"/>
                  <a:pt x="9102" y="10790"/>
                  <a:pt x="9030" y="10179"/>
                </a:cubicBezTo>
                <a:cubicBezTo>
                  <a:pt x="8936" y="9666"/>
                  <a:pt x="8842" y="9252"/>
                  <a:pt x="8749" y="8847"/>
                </a:cubicBezTo>
                <a:cubicBezTo>
                  <a:pt x="8736" y="8808"/>
                  <a:pt x="8725" y="8788"/>
                  <a:pt x="8713" y="8788"/>
                </a:cubicBezTo>
                <a:cubicBezTo>
                  <a:pt x="8671" y="8788"/>
                  <a:pt x="8635" y="9074"/>
                  <a:pt x="8612" y="9557"/>
                </a:cubicBezTo>
                <a:cubicBezTo>
                  <a:pt x="8448" y="13216"/>
                  <a:pt x="8188" y="15307"/>
                  <a:pt x="7934" y="15307"/>
                </a:cubicBezTo>
                <a:cubicBezTo>
                  <a:pt x="7718" y="15307"/>
                  <a:pt x="7506" y="13808"/>
                  <a:pt x="7357" y="10484"/>
                </a:cubicBezTo>
                <a:cubicBezTo>
                  <a:pt x="7333" y="9833"/>
                  <a:pt x="7286" y="9498"/>
                  <a:pt x="7240" y="9498"/>
                </a:cubicBezTo>
                <a:cubicBezTo>
                  <a:pt x="7207" y="9498"/>
                  <a:pt x="7173" y="9685"/>
                  <a:pt x="7148" y="10070"/>
                </a:cubicBezTo>
                <a:cubicBezTo>
                  <a:pt x="6996" y="12842"/>
                  <a:pt x="6759" y="14163"/>
                  <a:pt x="6520" y="14163"/>
                </a:cubicBezTo>
                <a:cubicBezTo>
                  <a:pt x="6240" y="14163"/>
                  <a:pt x="5959" y="12329"/>
                  <a:pt x="5815" y="8847"/>
                </a:cubicBezTo>
                <a:cubicBezTo>
                  <a:pt x="5782" y="8127"/>
                  <a:pt x="5732" y="7772"/>
                  <a:pt x="5682" y="7772"/>
                </a:cubicBezTo>
                <a:cubicBezTo>
                  <a:pt x="5631" y="7772"/>
                  <a:pt x="5581" y="8127"/>
                  <a:pt x="5548" y="8847"/>
                </a:cubicBezTo>
                <a:cubicBezTo>
                  <a:pt x="5377" y="12427"/>
                  <a:pt x="5102" y="14252"/>
                  <a:pt x="4825" y="14252"/>
                </a:cubicBezTo>
                <a:cubicBezTo>
                  <a:pt x="4587" y="14252"/>
                  <a:pt x="4348" y="12911"/>
                  <a:pt x="4172" y="10179"/>
                </a:cubicBezTo>
                <a:cubicBezTo>
                  <a:pt x="4141" y="9794"/>
                  <a:pt x="4102" y="9607"/>
                  <a:pt x="4064" y="9607"/>
                </a:cubicBezTo>
                <a:cubicBezTo>
                  <a:pt x="4009" y="9607"/>
                  <a:pt x="3955" y="9972"/>
                  <a:pt x="3926" y="10692"/>
                </a:cubicBezTo>
                <a:cubicBezTo>
                  <a:pt x="3763" y="13769"/>
                  <a:pt x="3517" y="15337"/>
                  <a:pt x="3271" y="15337"/>
                </a:cubicBezTo>
                <a:cubicBezTo>
                  <a:pt x="3059" y="15337"/>
                  <a:pt x="2847" y="14173"/>
                  <a:pt x="2687" y="11816"/>
                </a:cubicBezTo>
                <a:cubicBezTo>
                  <a:pt x="2655" y="11372"/>
                  <a:pt x="2616" y="11155"/>
                  <a:pt x="2577" y="11155"/>
                </a:cubicBezTo>
                <a:cubicBezTo>
                  <a:pt x="2527" y="11155"/>
                  <a:pt x="2477" y="11520"/>
                  <a:pt x="2449" y="12220"/>
                </a:cubicBezTo>
                <a:cubicBezTo>
                  <a:pt x="2344" y="15672"/>
                  <a:pt x="2138" y="17467"/>
                  <a:pt x="1931" y="17467"/>
                </a:cubicBezTo>
                <a:cubicBezTo>
                  <a:pt x="1739" y="17467"/>
                  <a:pt x="1547" y="15929"/>
                  <a:pt x="1432" y="12733"/>
                </a:cubicBezTo>
                <a:cubicBezTo>
                  <a:pt x="1408" y="12092"/>
                  <a:pt x="1369" y="11826"/>
                  <a:pt x="1329" y="11826"/>
                </a:cubicBezTo>
                <a:cubicBezTo>
                  <a:pt x="1272" y="11826"/>
                  <a:pt x="1212" y="12358"/>
                  <a:pt x="1187" y="13138"/>
                </a:cubicBezTo>
                <a:cubicBezTo>
                  <a:pt x="1090" y="16659"/>
                  <a:pt x="895" y="18316"/>
                  <a:pt x="697" y="18316"/>
                </a:cubicBezTo>
                <a:cubicBezTo>
                  <a:pt x="482" y="18316"/>
                  <a:pt x="265" y="16353"/>
                  <a:pt x="170" y="12733"/>
                </a:cubicBezTo>
                <a:cubicBezTo>
                  <a:pt x="156" y="12122"/>
                  <a:pt x="121" y="11845"/>
                  <a:pt x="87" y="11845"/>
                </a:cubicBezTo>
                <a:cubicBezTo>
                  <a:pt x="34" y="11845"/>
                  <a:pt x="-17" y="12467"/>
                  <a:pt x="5" y="13443"/>
                </a:cubicBezTo>
                <a:cubicBezTo>
                  <a:pt x="114" y="18710"/>
                  <a:pt x="421" y="21452"/>
                  <a:pt x="731" y="21452"/>
                </a:cubicBezTo>
                <a:cubicBezTo>
                  <a:pt x="950" y="21452"/>
                  <a:pt x="1171" y="20071"/>
                  <a:pt x="1324" y="17231"/>
                </a:cubicBezTo>
                <a:cubicBezTo>
                  <a:pt x="1482" y="20160"/>
                  <a:pt x="1716" y="21600"/>
                  <a:pt x="1951" y="21600"/>
                </a:cubicBezTo>
                <a:cubicBezTo>
                  <a:pt x="2207" y="21600"/>
                  <a:pt x="2463" y="19874"/>
                  <a:pt x="2621" y="16511"/>
                </a:cubicBezTo>
                <a:cubicBezTo>
                  <a:pt x="2819" y="18542"/>
                  <a:pt x="3048" y="19539"/>
                  <a:pt x="3275" y="19539"/>
                </a:cubicBezTo>
                <a:cubicBezTo>
                  <a:pt x="3563" y="19539"/>
                  <a:pt x="3849" y="17961"/>
                  <a:pt x="4070" y="14873"/>
                </a:cubicBezTo>
                <a:cubicBezTo>
                  <a:pt x="4287" y="17438"/>
                  <a:pt x="4553" y="18710"/>
                  <a:pt x="4820" y="18710"/>
                </a:cubicBezTo>
                <a:cubicBezTo>
                  <a:pt x="5137" y="18710"/>
                  <a:pt x="5453" y="16905"/>
                  <a:pt x="5685" y="13345"/>
                </a:cubicBezTo>
                <a:cubicBezTo>
                  <a:pt x="5899" y="16698"/>
                  <a:pt x="6193" y="18395"/>
                  <a:pt x="6490" y="18395"/>
                </a:cubicBezTo>
                <a:cubicBezTo>
                  <a:pt x="6753" y="18395"/>
                  <a:pt x="7018" y="17063"/>
                  <a:pt x="7228" y="14370"/>
                </a:cubicBezTo>
                <a:cubicBezTo>
                  <a:pt x="7427" y="17813"/>
                  <a:pt x="7710" y="19578"/>
                  <a:pt x="7987" y="19578"/>
                </a:cubicBezTo>
                <a:cubicBezTo>
                  <a:pt x="8302" y="19578"/>
                  <a:pt x="8609" y="17300"/>
                  <a:pt x="8777" y="12625"/>
                </a:cubicBezTo>
                <a:cubicBezTo>
                  <a:pt x="9022" y="13907"/>
                  <a:pt x="9289" y="16629"/>
                  <a:pt x="9552" y="16629"/>
                </a:cubicBezTo>
                <a:cubicBezTo>
                  <a:pt x="9645" y="16629"/>
                  <a:pt x="9739" y="16274"/>
                  <a:pt x="9830" y="15386"/>
                </a:cubicBezTo>
                <a:cubicBezTo>
                  <a:pt x="9873" y="14982"/>
                  <a:pt x="9909" y="14370"/>
                  <a:pt x="9938" y="13858"/>
                </a:cubicBezTo>
                <a:cubicBezTo>
                  <a:pt x="10156" y="16363"/>
                  <a:pt x="10416" y="17605"/>
                  <a:pt x="10678" y="17605"/>
                </a:cubicBezTo>
                <a:cubicBezTo>
                  <a:pt x="11004" y="17605"/>
                  <a:pt x="11333" y="15672"/>
                  <a:pt x="11589" y="11816"/>
                </a:cubicBezTo>
                <a:cubicBezTo>
                  <a:pt x="11733" y="13769"/>
                  <a:pt x="11914" y="14696"/>
                  <a:pt x="12099" y="14696"/>
                </a:cubicBezTo>
                <a:cubicBezTo>
                  <a:pt x="12300" y="14696"/>
                  <a:pt x="12505" y="13581"/>
                  <a:pt x="12670" y="11500"/>
                </a:cubicBezTo>
                <a:cubicBezTo>
                  <a:pt x="12757" y="13749"/>
                  <a:pt x="12915" y="15288"/>
                  <a:pt x="13095" y="15801"/>
                </a:cubicBezTo>
                <a:cubicBezTo>
                  <a:pt x="13143" y="15968"/>
                  <a:pt x="13193" y="16047"/>
                  <a:pt x="13243" y="16047"/>
                </a:cubicBezTo>
                <a:cubicBezTo>
                  <a:pt x="13313" y="16047"/>
                  <a:pt x="13385" y="15889"/>
                  <a:pt x="13456" y="15593"/>
                </a:cubicBezTo>
                <a:cubicBezTo>
                  <a:pt x="13614" y="14676"/>
                  <a:pt x="13658" y="12832"/>
                  <a:pt x="13787" y="11609"/>
                </a:cubicBezTo>
                <a:cubicBezTo>
                  <a:pt x="13895" y="10662"/>
                  <a:pt x="13998" y="10287"/>
                  <a:pt x="14098" y="10287"/>
                </a:cubicBezTo>
                <a:cubicBezTo>
                  <a:pt x="14463" y="10287"/>
                  <a:pt x="14784" y="15327"/>
                  <a:pt x="15169" y="15327"/>
                </a:cubicBezTo>
                <a:cubicBezTo>
                  <a:pt x="15189" y="15327"/>
                  <a:pt x="15209" y="15317"/>
                  <a:pt x="15229" y="15288"/>
                </a:cubicBezTo>
                <a:cubicBezTo>
                  <a:pt x="15409" y="15081"/>
                  <a:pt x="15568" y="13749"/>
                  <a:pt x="15676" y="11816"/>
                </a:cubicBezTo>
                <a:cubicBezTo>
                  <a:pt x="15784" y="13443"/>
                  <a:pt x="15928" y="14469"/>
                  <a:pt x="16080" y="14873"/>
                </a:cubicBezTo>
                <a:cubicBezTo>
                  <a:pt x="16110" y="14952"/>
                  <a:pt x="16140" y="14982"/>
                  <a:pt x="16169" y="14982"/>
                </a:cubicBezTo>
                <a:cubicBezTo>
                  <a:pt x="16480" y="14982"/>
                  <a:pt x="16682" y="11224"/>
                  <a:pt x="16973" y="11224"/>
                </a:cubicBezTo>
                <a:cubicBezTo>
                  <a:pt x="17008" y="11224"/>
                  <a:pt x="17044" y="11283"/>
                  <a:pt x="17081" y="11402"/>
                </a:cubicBezTo>
                <a:cubicBezTo>
                  <a:pt x="17411" y="12595"/>
                  <a:pt x="17660" y="14439"/>
                  <a:pt x="17994" y="14439"/>
                </a:cubicBezTo>
                <a:cubicBezTo>
                  <a:pt x="18032" y="14439"/>
                  <a:pt x="18072" y="14420"/>
                  <a:pt x="18112" y="14370"/>
                </a:cubicBezTo>
                <a:cubicBezTo>
                  <a:pt x="18429" y="13858"/>
                  <a:pt x="18725" y="12220"/>
                  <a:pt x="18985" y="9666"/>
                </a:cubicBezTo>
                <a:cubicBezTo>
                  <a:pt x="19133" y="11155"/>
                  <a:pt x="19306" y="12289"/>
                  <a:pt x="19469" y="12289"/>
                </a:cubicBezTo>
                <a:cubicBezTo>
                  <a:pt x="19552" y="12289"/>
                  <a:pt x="19633" y="11993"/>
                  <a:pt x="19706" y="11303"/>
                </a:cubicBezTo>
                <a:cubicBezTo>
                  <a:pt x="19862" y="13512"/>
                  <a:pt x="20044" y="14410"/>
                  <a:pt x="20236" y="14410"/>
                </a:cubicBezTo>
                <a:cubicBezTo>
                  <a:pt x="20673" y="14410"/>
                  <a:pt x="21155" y="9685"/>
                  <a:pt x="21450" y="5060"/>
                </a:cubicBezTo>
                <a:cubicBezTo>
                  <a:pt x="21583" y="2860"/>
                  <a:pt x="21448" y="0"/>
                  <a:pt x="21299" y="0"/>
                </a:cubicBez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>
                <a:solidFill>
                  <a:srgbClr val="000000"/>
                </a:solidFill>
              </a:defRPr>
            </a:pPr>
            <a:endParaRPr/>
          </a:p>
        </p:txBody>
      </p:sp>
      <p:pic>
        <p:nvPicPr>
          <p:cNvPr id="676" name="Screen Shot 2020-10-10 at 1.41.21 AM.png" descr="Screen Shot 2020-10-10 at 1.41.21 AM.png"/>
          <p:cNvPicPr>
            <a:picLocks noChangeAspect="1"/>
          </p:cNvPicPr>
          <p:nvPr/>
        </p:nvPicPr>
        <p:blipFill>
          <a:blip r:embed="rId2"/>
          <a:srcRect t="5047" r="66591" b="88586"/>
          <a:stretch>
            <a:fillRect/>
          </a:stretch>
        </p:blipFill>
        <p:spPr>
          <a:xfrm>
            <a:off x="3738114" y="3213397"/>
            <a:ext cx="1785567" cy="481783"/>
          </a:xfrm>
          <a:prstGeom prst="rect">
            <a:avLst/>
          </a:prstGeom>
          <a:ln w="114300">
            <a:solidFill>
              <a:srgbClr val="FFFFFF"/>
            </a:solidFill>
            <a:miter lim="8000"/>
          </a:ln>
          <a:effectLst>
            <a:outerShdw blurRad="63500" dist="38100" dir="5400000" rotWithShape="0">
              <a:srgbClr val="783F04">
                <a:alpha val="50000"/>
              </a:srgbClr>
            </a:outerShdw>
          </a:effectLst>
        </p:spPr>
      </p:pic>
      <p:grpSp>
        <p:nvGrpSpPr>
          <p:cNvPr id="679" name="Group"/>
          <p:cNvGrpSpPr/>
          <p:nvPr/>
        </p:nvGrpSpPr>
        <p:grpSpPr>
          <a:xfrm>
            <a:off x="6531179" y="3756231"/>
            <a:ext cx="1596110" cy="728558"/>
            <a:chOff x="0" y="0"/>
            <a:chExt cx="1596109" cy="728556"/>
          </a:xfrm>
        </p:grpSpPr>
        <p:sp>
          <p:nvSpPr>
            <p:cNvPr id="677" name="Google Shape;1231;p45"/>
            <p:cNvSpPr/>
            <p:nvPr/>
          </p:nvSpPr>
          <p:spPr>
            <a:xfrm>
              <a:off x="0" y="0"/>
              <a:ext cx="1596110" cy="7285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0" h="21600" extrusionOk="0">
                  <a:moveTo>
                    <a:pt x="6618" y="1740"/>
                  </a:moveTo>
                  <a:cubicBezTo>
                    <a:pt x="5946" y="1992"/>
                    <a:pt x="5320" y="2330"/>
                    <a:pt x="4741" y="2755"/>
                  </a:cubicBezTo>
                  <a:cubicBezTo>
                    <a:pt x="4806" y="2640"/>
                    <a:pt x="4871" y="2533"/>
                    <a:pt x="4943" y="2427"/>
                  </a:cubicBezTo>
                  <a:cubicBezTo>
                    <a:pt x="5468" y="2127"/>
                    <a:pt x="6028" y="1895"/>
                    <a:pt x="6618" y="1740"/>
                  </a:cubicBezTo>
                  <a:close/>
                  <a:moveTo>
                    <a:pt x="10296" y="183"/>
                  </a:moveTo>
                  <a:cubicBezTo>
                    <a:pt x="12147" y="183"/>
                    <a:pt x="14185" y="426"/>
                    <a:pt x="15776" y="1392"/>
                  </a:cubicBezTo>
                  <a:cubicBezTo>
                    <a:pt x="16502" y="1847"/>
                    <a:pt x="17109" y="2485"/>
                    <a:pt x="17550" y="3240"/>
                  </a:cubicBezTo>
                  <a:cubicBezTo>
                    <a:pt x="16241" y="2075"/>
                    <a:pt x="14539" y="1476"/>
                    <a:pt x="12830" y="1476"/>
                  </a:cubicBezTo>
                  <a:cubicBezTo>
                    <a:pt x="12763" y="1476"/>
                    <a:pt x="12697" y="1477"/>
                    <a:pt x="12631" y="1479"/>
                  </a:cubicBezTo>
                  <a:lnTo>
                    <a:pt x="12613" y="1479"/>
                  </a:lnTo>
                  <a:cubicBezTo>
                    <a:pt x="11951" y="1344"/>
                    <a:pt x="11279" y="1257"/>
                    <a:pt x="10608" y="1218"/>
                  </a:cubicBezTo>
                  <a:cubicBezTo>
                    <a:pt x="10247" y="1164"/>
                    <a:pt x="9883" y="1137"/>
                    <a:pt x="9518" y="1137"/>
                  </a:cubicBezTo>
                  <a:cubicBezTo>
                    <a:pt x="9092" y="1137"/>
                    <a:pt x="8665" y="1174"/>
                    <a:pt x="8245" y="1248"/>
                  </a:cubicBezTo>
                  <a:cubicBezTo>
                    <a:pt x="8051" y="1276"/>
                    <a:pt x="7859" y="1324"/>
                    <a:pt x="7675" y="1383"/>
                  </a:cubicBezTo>
                  <a:cubicBezTo>
                    <a:pt x="6792" y="1460"/>
                    <a:pt x="5937" y="1711"/>
                    <a:pt x="5146" y="2117"/>
                  </a:cubicBezTo>
                  <a:cubicBezTo>
                    <a:pt x="5477" y="1625"/>
                    <a:pt x="5900" y="1208"/>
                    <a:pt x="6388" y="889"/>
                  </a:cubicBezTo>
                  <a:cubicBezTo>
                    <a:pt x="7343" y="280"/>
                    <a:pt x="8539" y="222"/>
                    <a:pt x="9633" y="193"/>
                  </a:cubicBezTo>
                  <a:cubicBezTo>
                    <a:pt x="9851" y="187"/>
                    <a:pt x="10072" y="183"/>
                    <a:pt x="10296" y="183"/>
                  </a:cubicBezTo>
                  <a:close/>
                  <a:moveTo>
                    <a:pt x="13532" y="1702"/>
                  </a:moveTo>
                  <a:cubicBezTo>
                    <a:pt x="15040" y="1808"/>
                    <a:pt x="16466" y="2447"/>
                    <a:pt x="17587" y="3510"/>
                  </a:cubicBezTo>
                  <a:cubicBezTo>
                    <a:pt x="17680" y="3588"/>
                    <a:pt x="17762" y="3674"/>
                    <a:pt x="17836" y="3761"/>
                  </a:cubicBezTo>
                  <a:cubicBezTo>
                    <a:pt x="17863" y="3810"/>
                    <a:pt x="17891" y="3868"/>
                    <a:pt x="17918" y="3925"/>
                  </a:cubicBezTo>
                  <a:cubicBezTo>
                    <a:pt x="16916" y="3036"/>
                    <a:pt x="15748" y="2378"/>
                    <a:pt x="14498" y="1982"/>
                  </a:cubicBezTo>
                  <a:cubicBezTo>
                    <a:pt x="14185" y="1876"/>
                    <a:pt x="13854" y="1789"/>
                    <a:pt x="13532" y="1702"/>
                  </a:cubicBezTo>
                  <a:close/>
                  <a:moveTo>
                    <a:pt x="12677" y="1682"/>
                  </a:moveTo>
                  <a:cubicBezTo>
                    <a:pt x="13118" y="1779"/>
                    <a:pt x="13550" y="1886"/>
                    <a:pt x="13983" y="2011"/>
                  </a:cubicBezTo>
                  <a:cubicBezTo>
                    <a:pt x="15518" y="2456"/>
                    <a:pt x="16953" y="3191"/>
                    <a:pt x="18102" y="4332"/>
                  </a:cubicBezTo>
                  <a:cubicBezTo>
                    <a:pt x="18323" y="4883"/>
                    <a:pt x="18507" y="5454"/>
                    <a:pt x="18645" y="6044"/>
                  </a:cubicBezTo>
                  <a:cubicBezTo>
                    <a:pt x="18645" y="6053"/>
                    <a:pt x="18645" y="6073"/>
                    <a:pt x="18654" y="6092"/>
                  </a:cubicBezTo>
                  <a:cubicBezTo>
                    <a:pt x="18185" y="5154"/>
                    <a:pt x="17642" y="4245"/>
                    <a:pt x="16852" y="3577"/>
                  </a:cubicBezTo>
                  <a:cubicBezTo>
                    <a:pt x="16125" y="2959"/>
                    <a:pt x="15242" y="2562"/>
                    <a:pt x="14360" y="2243"/>
                  </a:cubicBezTo>
                  <a:cubicBezTo>
                    <a:pt x="13818" y="2050"/>
                    <a:pt x="13256" y="1856"/>
                    <a:pt x="12677" y="1682"/>
                  </a:cubicBezTo>
                  <a:close/>
                  <a:moveTo>
                    <a:pt x="4622" y="2620"/>
                  </a:moveTo>
                  <a:cubicBezTo>
                    <a:pt x="4603" y="2659"/>
                    <a:pt x="4576" y="2698"/>
                    <a:pt x="4557" y="2737"/>
                  </a:cubicBezTo>
                  <a:cubicBezTo>
                    <a:pt x="4502" y="2833"/>
                    <a:pt x="4447" y="2921"/>
                    <a:pt x="4401" y="3017"/>
                  </a:cubicBezTo>
                  <a:cubicBezTo>
                    <a:pt x="3932" y="3384"/>
                    <a:pt x="3491" y="3800"/>
                    <a:pt x="3095" y="4255"/>
                  </a:cubicBezTo>
                  <a:cubicBezTo>
                    <a:pt x="2488" y="4942"/>
                    <a:pt x="1946" y="5686"/>
                    <a:pt x="1477" y="6489"/>
                  </a:cubicBezTo>
                  <a:cubicBezTo>
                    <a:pt x="1864" y="5502"/>
                    <a:pt x="2424" y="4612"/>
                    <a:pt x="3141" y="3848"/>
                  </a:cubicBezTo>
                  <a:cubicBezTo>
                    <a:pt x="3583" y="3375"/>
                    <a:pt x="4079" y="2959"/>
                    <a:pt x="4622" y="2620"/>
                  </a:cubicBezTo>
                  <a:close/>
                  <a:moveTo>
                    <a:pt x="18415" y="4661"/>
                  </a:moveTo>
                  <a:cubicBezTo>
                    <a:pt x="18525" y="4787"/>
                    <a:pt x="18635" y="4913"/>
                    <a:pt x="18746" y="5048"/>
                  </a:cubicBezTo>
                  <a:cubicBezTo>
                    <a:pt x="19224" y="6015"/>
                    <a:pt x="19518" y="7069"/>
                    <a:pt x="19592" y="8162"/>
                  </a:cubicBezTo>
                  <a:cubicBezTo>
                    <a:pt x="19408" y="7688"/>
                    <a:pt x="19197" y="7214"/>
                    <a:pt x="18976" y="6750"/>
                  </a:cubicBezTo>
                  <a:cubicBezTo>
                    <a:pt x="18911" y="6431"/>
                    <a:pt x="18838" y="6121"/>
                    <a:pt x="18765" y="5811"/>
                  </a:cubicBezTo>
                  <a:cubicBezTo>
                    <a:pt x="18664" y="5425"/>
                    <a:pt x="18553" y="5038"/>
                    <a:pt x="18415" y="4661"/>
                  </a:cubicBezTo>
                  <a:close/>
                  <a:moveTo>
                    <a:pt x="19105" y="7437"/>
                  </a:moveTo>
                  <a:cubicBezTo>
                    <a:pt x="19307" y="7862"/>
                    <a:pt x="19482" y="8306"/>
                    <a:pt x="19629" y="8761"/>
                  </a:cubicBezTo>
                  <a:cubicBezTo>
                    <a:pt x="19647" y="9631"/>
                    <a:pt x="19592" y="10502"/>
                    <a:pt x="19454" y="11362"/>
                  </a:cubicBezTo>
                  <a:lnTo>
                    <a:pt x="19454" y="11353"/>
                  </a:lnTo>
                  <a:cubicBezTo>
                    <a:pt x="19454" y="10037"/>
                    <a:pt x="19343" y="8722"/>
                    <a:pt x="19105" y="7437"/>
                  </a:cubicBezTo>
                  <a:close/>
                  <a:moveTo>
                    <a:pt x="19758" y="9196"/>
                  </a:moveTo>
                  <a:cubicBezTo>
                    <a:pt x="20024" y="10192"/>
                    <a:pt x="20107" y="11218"/>
                    <a:pt x="19831" y="12310"/>
                  </a:cubicBezTo>
                  <a:cubicBezTo>
                    <a:pt x="19684" y="12891"/>
                    <a:pt x="19482" y="13461"/>
                    <a:pt x="19215" y="13993"/>
                  </a:cubicBezTo>
                  <a:cubicBezTo>
                    <a:pt x="19288" y="13587"/>
                    <a:pt x="19353" y="13171"/>
                    <a:pt x="19389" y="12755"/>
                  </a:cubicBezTo>
                  <a:cubicBezTo>
                    <a:pt x="19399" y="12649"/>
                    <a:pt x="19408" y="12532"/>
                    <a:pt x="19417" y="12426"/>
                  </a:cubicBezTo>
                  <a:cubicBezTo>
                    <a:pt x="19638" y="11362"/>
                    <a:pt x="19748" y="10280"/>
                    <a:pt x="19758" y="9196"/>
                  </a:cubicBezTo>
                  <a:close/>
                  <a:moveTo>
                    <a:pt x="19113" y="13606"/>
                  </a:moveTo>
                  <a:cubicBezTo>
                    <a:pt x="19068" y="13915"/>
                    <a:pt x="19003" y="14225"/>
                    <a:pt x="18930" y="14524"/>
                  </a:cubicBezTo>
                  <a:cubicBezTo>
                    <a:pt x="18820" y="14718"/>
                    <a:pt x="18709" y="14902"/>
                    <a:pt x="18590" y="15085"/>
                  </a:cubicBezTo>
                  <a:cubicBezTo>
                    <a:pt x="18792" y="14602"/>
                    <a:pt x="18967" y="14109"/>
                    <a:pt x="19113" y="13606"/>
                  </a:cubicBezTo>
                  <a:close/>
                  <a:moveTo>
                    <a:pt x="18765" y="15134"/>
                  </a:moveTo>
                  <a:cubicBezTo>
                    <a:pt x="18424" y="16237"/>
                    <a:pt x="17854" y="17252"/>
                    <a:pt x="17091" y="18093"/>
                  </a:cubicBezTo>
                  <a:cubicBezTo>
                    <a:pt x="16530" y="18673"/>
                    <a:pt x="15887" y="19167"/>
                    <a:pt x="15179" y="19534"/>
                  </a:cubicBezTo>
                  <a:cubicBezTo>
                    <a:pt x="15362" y="19399"/>
                    <a:pt x="15555" y="19253"/>
                    <a:pt x="15739" y="19099"/>
                  </a:cubicBezTo>
                  <a:cubicBezTo>
                    <a:pt x="16741" y="18229"/>
                    <a:pt x="17579" y="17155"/>
                    <a:pt x="18185" y="15946"/>
                  </a:cubicBezTo>
                  <a:cubicBezTo>
                    <a:pt x="18388" y="15685"/>
                    <a:pt x="18580" y="15415"/>
                    <a:pt x="18765" y="15134"/>
                  </a:cubicBezTo>
                  <a:close/>
                  <a:moveTo>
                    <a:pt x="19224" y="5715"/>
                  </a:moveTo>
                  <a:cubicBezTo>
                    <a:pt x="20226" y="7291"/>
                    <a:pt x="20778" y="9139"/>
                    <a:pt x="20824" y="11034"/>
                  </a:cubicBezTo>
                  <a:cubicBezTo>
                    <a:pt x="20879" y="13123"/>
                    <a:pt x="20438" y="15492"/>
                    <a:pt x="19271" y="17214"/>
                  </a:cubicBezTo>
                  <a:cubicBezTo>
                    <a:pt x="18070" y="18976"/>
                    <a:pt x="16031" y="19751"/>
                    <a:pt x="14098" y="20206"/>
                  </a:cubicBezTo>
                  <a:cubicBezTo>
                    <a:pt x="15224" y="19761"/>
                    <a:pt x="16285" y="19153"/>
                    <a:pt x="17128" y="18277"/>
                  </a:cubicBezTo>
                  <a:cubicBezTo>
                    <a:pt x="18093" y="17271"/>
                    <a:pt x="18719" y="15975"/>
                    <a:pt x="19068" y="14612"/>
                  </a:cubicBezTo>
                  <a:cubicBezTo>
                    <a:pt x="19482" y="13906"/>
                    <a:pt x="19785" y="13152"/>
                    <a:pt x="19987" y="12359"/>
                  </a:cubicBezTo>
                  <a:cubicBezTo>
                    <a:pt x="20318" y="11024"/>
                    <a:pt x="20144" y="9786"/>
                    <a:pt x="19748" y="8587"/>
                  </a:cubicBezTo>
                  <a:cubicBezTo>
                    <a:pt x="19730" y="7610"/>
                    <a:pt x="19546" y="6633"/>
                    <a:pt x="19224" y="5715"/>
                  </a:cubicBezTo>
                  <a:close/>
                  <a:moveTo>
                    <a:pt x="17532" y="16749"/>
                  </a:moveTo>
                  <a:cubicBezTo>
                    <a:pt x="17036" y="17542"/>
                    <a:pt x="16438" y="18258"/>
                    <a:pt x="15748" y="18867"/>
                  </a:cubicBezTo>
                  <a:cubicBezTo>
                    <a:pt x="15215" y="19341"/>
                    <a:pt x="14627" y="19738"/>
                    <a:pt x="14001" y="20066"/>
                  </a:cubicBezTo>
                  <a:cubicBezTo>
                    <a:pt x="13605" y="20221"/>
                    <a:pt x="13211" y="20346"/>
                    <a:pt x="12806" y="20452"/>
                  </a:cubicBezTo>
                  <a:lnTo>
                    <a:pt x="12815" y="20452"/>
                  </a:lnTo>
                  <a:cubicBezTo>
                    <a:pt x="12631" y="20482"/>
                    <a:pt x="12447" y="20501"/>
                    <a:pt x="12263" y="20520"/>
                  </a:cubicBezTo>
                  <a:cubicBezTo>
                    <a:pt x="13955" y="19998"/>
                    <a:pt x="15463" y="18876"/>
                    <a:pt x="16723" y="17609"/>
                  </a:cubicBezTo>
                  <a:cubicBezTo>
                    <a:pt x="16999" y="17339"/>
                    <a:pt x="17265" y="17048"/>
                    <a:pt x="17532" y="16749"/>
                  </a:cubicBezTo>
                  <a:close/>
                  <a:moveTo>
                    <a:pt x="6350" y="2030"/>
                  </a:moveTo>
                  <a:cubicBezTo>
                    <a:pt x="5265" y="2755"/>
                    <a:pt x="4410" y="3829"/>
                    <a:pt x="3739" y="4989"/>
                  </a:cubicBezTo>
                  <a:cubicBezTo>
                    <a:pt x="2700" y="6759"/>
                    <a:pt x="2139" y="8790"/>
                    <a:pt x="2111" y="10879"/>
                  </a:cubicBezTo>
                  <a:cubicBezTo>
                    <a:pt x="2066" y="14728"/>
                    <a:pt x="4218" y="18509"/>
                    <a:pt x="7638" y="20027"/>
                  </a:cubicBezTo>
                  <a:cubicBezTo>
                    <a:pt x="8190" y="20269"/>
                    <a:pt x="8769" y="20452"/>
                    <a:pt x="9367" y="20569"/>
                  </a:cubicBezTo>
                  <a:cubicBezTo>
                    <a:pt x="8263" y="20385"/>
                    <a:pt x="7197" y="19911"/>
                    <a:pt x="6185" y="19282"/>
                  </a:cubicBezTo>
                  <a:cubicBezTo>
                    <a:pt x="4650" y="18316"/>
                    <a:pt x="3141" y="17088"/>
                    <a:pt x="2195" y="15453"/>
                  </a:cubicBezTo>
                  <a:cubicBezTo>
                    <a:pt x="1063" y="13490"/>
                    <a:pt x="1312" y="11391"/>
                    <a:pt x="1928" y="9283"/>
                  </a:cubicBezTo>
                  <a:cubicBezTo>
                    <a:pt x="2553" y="7175"/>
                    <a:pt x="3399" y="5154"/>
                    <a:pt x="4456" y="3249"/>
                  </a:cubicBezTo>
                  <a:lnTo>
                    <a:pt x="4530" y="3133"/>
                  </a:lnTo>
                  <a:cubicBezTo>
                    <a:pt x="5091" y="2678"/>
                    <a:pt x="5707" y="2311"/>
                    <a:pt x="6350" y="2030"/>
                  </a:cubicBezTo>
                  <a:close/>
                  <a:moveTo>
                    <a:pt x="9820" y="1360"/>
                  </a:moveTo>
                  <a:cubicBezTo>
                    <a:pt x="10037" y="1360"/>
                    <a:pt x="10254" y="1368"/>
                    <a:pt x="10470" y="1383"/>
                  </a:cubicBezTo>
                  <a:cubicBezTo>
                    <a:pt x="10838" y="1430"/>
                    <a:pt x="11197" y="1499"/>
                    <a:pt x="11555" y="1585"/>
                  </a:cubicBezTo>
                  <a:cubicBezTo>
                    <a:pt x="9900" y="1837"/>
                    <a:pt x="8337" y="2582"/>
                    <a:pt x="6948" y="3559"/>
                  </a:cubicBezTo>
                  <a:cubicBezTo>
                    <a:pt x="6909" y="3583"/>
                    <a:pt x="6936" y="3642"/>
                    <a:pt x="6968" y="3642"/>
                  </a:cubicBezTo>
                  <a:cubicBezTo>
                    <a:pt x="6973" y="3642"/>
                    <a:pt x="6980" y="3640"/>
                    <a:pt x="6985" y="3635"/>
                  </a:cubicBezTo>
                  <a:cubicBezTo>
                    <a:pt x="8493" y="2620"/>
                    <a:pt x="10286" y="1886"/>
                    <a:pt x="12079" y="1711"/>
                  </a:cubicBezTo>
                  <a:cubicBezTo>
                    <a:pt x="12723" y="1886"/>
                    <a:pt x="13357" y="2088"/>
                    <a:pt x="13965" y="2301"/>
                  </a:cubicBezTo>
                  <a:cubicBezTo>
                    <a:pt x="14856" y="2601"/>
                    <a:pt x="15757" y="2959"/>
                    <a:pt x="16530" y="3549"/>
                  </a:cubicBezTo>
                  <a:cubicBezTo>
                    <a:pt x="17385" y="4197"/>
                    <a:pt x="17964" y="5115"/>
                    <a:pt x="18452" y="6083"/>
                  </a:cubicBezTo>
                  <a:cubicBezTo>
                    <a:pt x="18571" y="6314"/>
                    <a:pt x="18691" y="6547"/>
                    <a:pt x="18810" y="6788"/>
                  </a:cubicBezTo>
                  <a:cubicBezTo>
                    <a:pt x="19187" y="8597"/>
                    <a:pt x="19343" y="10453"/>
                    <a:pt x="19252" y="12301"/>
                  </a:cubicBezTo>
                  <a:cubicBezTo>
                    <a:pt x="19252" y="12339"/>
                    <a:pt x="19252" y="12378"/>
                    <a:pt x="19252" y="12417"/>
                  </a:cubicBezTo>
                  <a:cubicBezTo>
                    <a:pt x="19096" y="13103"/>
                    <a:pt x="18893" y="13780"/>
                    <a:pt x="18654" y="14447"/>
                  </a:cubicBezTo>
                  <a:cubicBezTo>
                    <a:pt x="18470" y="14941"/>
                    <a:pt x="18258" y="15415"/>
                    <a:pt x="18020" y="15889"/>
                  </a:cubicBezTo>
                  <a:cubicBezTo>
                    <a:pt x="17624" y="16401"/>
                    <a:pt x="17192" y="16894"/>
                    <a:pt x="16741" y="17349"/>
                  </a:cubicBezTo>
                  <a:cubicBezTo>
                    <a:pt x="15381" y="18750"/>
                    <a:pt x="13744" y="19979"/>
                    <a:pt x="11877" y="20463"/>
                  </a:cubicBezTo>
                  <a:cubicBezTo>
                    <a:pt x="11702" y="20511"/>
                    <a:pt x="11528" y="20549"/>
                    <a:pt x="11353" y="20578"/>
                  </a:cubicBezTo>
                  <a:cubicBezTo>
                    <a:pt x="11280" y="20580"/>
                    <a:pt x="11207" y="20581"/>
                    <a:pt x="11134" y="20581"/>
                  </a:cubicBezTo>
                  <a:cubicBezTo>
                    <a:pt x="10040" y="20581"/>
                    <a:pt x="8949" y="20378"/>
                    <a:pt x="7923" y="19969"/>
                  </a:cubicBezTo>
                  <a:cubicBezTo>
                    <a:pt x="6287" y="19282"/>
                    <a:pt x="4888" y="18103"/>
                    <a:pt x="3895" y="16565"/>
                  </a:cubicBezTo>
                  <a:cubicBezTo>
                    <a:pt x="1744" y="13277"/>
                    <a:pt x="1818" y="8935"/>
                    <a:pt x="3638" y="5492"/>
                  </a:cubicBezTo>
                  <a:cubicBezTo>
                    <a:pt x="4493" y="3878"/>
                    <a:pt x="5744" y="2292"/>
                    <a:pt x="7427" y="1643"/>
                  </a:cubicBezTo>
                  <a:cubicBezTo>
                    <a:pt x="7601" y="1605"/>
                    <a:pt x="7776" y="1567"/>
                    <a:pt x="7960" y="1527"/>
                  </a:cubicBezTo>
                  <a:cubicBezTo>
                    <a:pt x="8574" y="1420"/>
                    <a:pt x="9198" y="1360"/>
                    <a:pt x="9820" y="1360"/>
                  </a:cubicBezTo>
                  <a:close/>
                  <a:moveTo>
                    <a:pt x="4162" y="3423"/>
                  </a:moveTo>
                  <a:cubicBezTo>
                    <a:pt x="3169" y="5270"/>
                    <a:pt x="2369" y="7214"/>
                    <a:pt x="1780" y="9245"/>
                  </a:cubicBezTo>
                  <a:cubicBezTo>
                    <a:pt x="1173" y="11324"/>
                    <a:pt x="907" y="13412"/>
                    <a:pt x="1983" y="15386"/>
                  </a:cubicBezTo>
                  <a:cubicBezTo>
                    <a:pt x="2920" y="17117"/>
                    <a:pt x="4502" y="18413"/>
                    <a:pt x="6112" y="19418"/>
                  </a:cubicBezTo>
                  <a:cubicBezTo>
                    <a:pt x="7435" y="20245"/>
                    <a:pt x="8876" y="20817"/>
                    <a:pt x="10384" y="20817"/>
                  </a:cubicBezTo>
                  <a:cubicBezTo>
                    <a:pt x="10709" y="20817"/>
                    <a:pt x="11040" y="20790"/>
                    <a:pt x="11371" y="20733"/>
                  </a:cubicBezTo>
                  <a:lnTo>
                    <a:pt x="11702" y="20724"/>
                  </a:lnTo>
                  <a:lnTo>
                    <a:pt x="11601" y="20742"/>
                  </a:lnTo>
                  <a:cubicBezTo>
                    <a:pt x="10663" y="20935"/>
                    <a:pt x="9572" y="21114"/>
                    <a:pt x="8495" y="21114"/>
                  </a:cubicBezTo>
                  <a:cubicBezTo>
                    <a:pt x="7291" y="21114"/>
                    <a:pt x="6106" y="20890"/>
                    <a:pt x="5174" y="20211"/>
                  </a:cubicBezTo>
                  <a:cubicBezTo>
                    <a:pt x="3628" y="19089"/>
                    <a:pt x="2507" y="17077"/>
                    <a:pt x="1771" y="15308"/>
                  </a:cubicBezTo>
                  <a:cubicBezTo>
                    <a:pt x="760" y="12862"/>
                    <a:pt x="438" y="9990"/>
                    <a:pt x="1146" y="7446"/>
                  </a:cubicBezTo>
                  <a:cubicBezTo>
                    <a:pt x="1670" y="6382"/>
                    <a:pt x="2323" y="5405"/>
                    <a:pt x="3086" y="4516"/>
                  </a:cubicBezTo>
                  <a:cubicBezTo>
                    <a:pt x="3426" y="4129"/>
                    <a:pt x="3785" y="3761"/>
                    <a:pt x="4162" y="3423"/>
                  </a:cubicBezTo>
                  <a:close/>
                  <a:moveTo>
                    <a:pt x="815" y="8239"/>
                  </a:moveTo>
                  <a:cubicBezTo>
                    <a:pt x="760" y="8490"/>
                    <a:pt x="714" y="8751"/>
                    <a:pt x="686" y="9013"/>
                  </a:cubicBezTo>
                  <a:cubicBezTo>
                    <a:pt x="419" y="11160"/>
                    <a:pt x="796" y="13325"/>
                    <a:pt x="1605" y="15298"/>
                  </a:cubicBezTo>
                  <a:cubicBezTo>
                    <a:pt x="2351" y="17126"/>
                    <a:pt x="3500" y="19215"/>
                    <a:pt x="5100" y="20356"/>
                  </a:cubicBezTo>
                  <a:cubicBezTo>
                    <a:pt x="6064" y="21049"/>
                    <a:pt x="7258" y="21272"/>
                    <a:pt x="8467" y="21272"/>
                  </a:cubicBezTo>
                  <a:cubicBezTo>
                    <a:pt x="9448" y="21272"/>
                    <a:pt x="10439" y="21126"/>
                    <a:pt x="11325" y="20966"/>
                  </a:cubicBezTo>
                  <a:cubicBezTo>
                    <a:pt x="11739" y="20888"/>
                    <a:pt x="12162" y="20801"/>
                    <a:pt x="12585" y="20695"/>
                  </a:cubicBezTo>
                  <a:cubicBezTo>
                    <a:pt x="11840" y="20955"/>
                    <a:pt x="11077" y="21159"/>
                    <a:pt x="10295" y="21294"/>
                  </a:cubicBezTo>
                  <a:cubicBezTo>
                    <a:pt x="9766" y="21389"/>
                    <a:pt x="9240" y="21439"/>
                    <a:pt x="8721" y="21439"/>
                  </a:cubicBezTo>
                  <a:cubicBezTo>
                    <a:pt x="7337" y="21439"/>
                    <a:pt x="5999" y="21086"/>
                    <a:pt x="4769" y="20298"/>
                  </a:cubicBezTo>
                  <a:cubicBezTo>
                    <a:pt x="3270" y="19312"/>
                    <a:pt x="2056" y="17919"/>
                    <a:pt x="1266" y="16255"/>
                  </a:cubicBezTo>
                  <a:cubicBezTo>
                    <a:pt x="328" y="14322"/>
                    <a:pt x="-95" y="12029"/>
                    <a:pt x="328" y="9873"/>
                  </a:cubicBezTo>
                  <a:cubicBezTo>
                    <a:pt x="438" y="9312"/>
                    <a:pt x="604" y="8761"/>
                    <a:pt x="815" y="8239"/>
                  </a:cubicBezTo>
                  <a:close/>
                  <a:moveTo>
                    <a:pt x="10326" y="0"/>
                  </a:moveTo>
                  <a:cubicBezTo>
                    <a:pt x="10019" y="0"/>
                    <a:pt x="9717" y="7"/>
                    <a:pt x="9422" y="19"/>
                  </a:cubicBezTo>
                  <a:cubicBezTo>
                    <a:pt x="8428" y="58"/>
                    <a:pt x="7372" y="145"/>
                    <a:pt x="6470" y="628"/>
                  </a:cubicBezTo>
                  <a:cubicBezTo>
                    <a:pt x="5781" y="1005"/>
                    <a:pt x="5256" y="1634"/>
                    <a:pt x="4824" y="2301"/>
                  </a:cubicBezTo>
                  <a:cubicBezTo>
                    <a:pt x="3040" y="3346"/>
                    <a:pt x="1707" y="5164"/>
                    <a:pt x="1054" y="7253"/>
                  </a:cubicBezTo>
                  <a:cubicBezTo>
                    <a:pt x="649" y="8065"/>
                    <a:pt x="346" y="8935"/>
                    <a:pt x="172" y="9824"/>
                  </a:cubicBezTo>
                  <a:cubicBezTo>
                    <a:pt x="-610" y="13828"/>
                    <a:pt x="1348" y="18247"/>
                    <a:pt x="4622" y="20385"/>
                  </a:cubicBezTo>
                  <a:cubicBezTo>
                    <a:pt x="5877" y="21207"/>
                    <a:pt x="7255" y="21600"/>
                    <a:pt x="8687" y="21600"/>
                  </a:cubicBezTo>
                  <a:cubicBezTo>
                    <a:pt x="9090" y="21600"/>
                    <a:pt x="9498" y="21568"/>
                    <a:pt x="9909" y="21507"/>
                  </a:cubicBezTo>
                  <a:cubicBezTo>
                    <a:pt x="11123" y="21342"/>
                    <a:pt x="12309" y="21014"/>
                    <a:pt x="13440" y="20520"/>
                  </a:cubicBezTo>
                  <a:cubicBezTo>
                    <a:pt x="13550" y="20501"/>
                    <a:pt x="13660" y="20482"/>
                    <a:pt x="13762" y="20463"/>
                  </a:cubicBezTo>
                  <a:cubicBezTo>
                    <a:pt x="15739" y="20037"/>
                    <a:pt x="17937" y="19292"/>
                    <a:pt x="19224" y="17562"/>
                  </a:cubicBezTo>
                  <a:cubicBezTo>
                    <a:pt x="20493" y="15869"/>
                    <a:pt x="20990" y="13480"/>
                    <a:pt x="20990" y="11362"/>
                  </a:cubicBezTo>
                  <a:cubicBezTo>
                    <a:pt x="20990" y="9245"/>
                    <a:pt x="20420" y="7127"/>
                    <a:pt x="19233" y="5415"/>
                  </a:cubicBezTo>
                  <a:cubicBezTo>
                    <a:pt x="19113" y="5250"/>
                    <a:pt x="19003" y="5096"/>
                    <a:pt x="18884" y="4942"/>
                  </a:cubicBezTo>
                  <a:cubicBezTo>
                    <a:pt x="18645" y="4477"/>
                    <a:pt x="18350" y="4051"/>
                    <a:pt x="18001" y="3674"/>
                  </a:cubicBezTo>
                  <a:cubicBezTo>
                    <a:pt x="17505" y="2678"/>
                    <a:pt x="16824" y="1808"/>
                    <a:pt x="15868" y="1228"/>
                  </a:cubicBezTo>
                  <a:cubicBezTo>
                    <a:pt x="14256" y="264"/>
                    <a:pt x="12203" y="0"/>
                    <a:pt x="1032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678" name="Google Shape;1233;p45"/>
            <p:cNvSpPr txBox="1"/>
            <p:nvPr/>
          </p:nvSpPr>
          <p:spPr>
            <a:xfrm>
              <a:off x="185304" y="92220"/>
              <a:ext cx="1225501" cy="54411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91424" tIns="91424" rIns="91424" bIns="91424" numCol="1" anchor="ctr">
              <a:normAutofit/>
            </a:bodyPr>
            <a:lstStyle>
              <a:lvl1pPr algn="ctr" defTabSz="365760">
                <a:defRPr sz="2000">
                  <a:solidFill>
                    <a:schemeClr val="accent1"/>
                  </a:solidFill>
                  <a:latin typeface="HelloEtchASketch"/>
                  <a:ea typeface="HelloEtchASketch"/>
                  <a:cs typeface="HelloEtchASketch"/>
                  <a:sym typeface="HelloEtchASketch"/>
                </a:defRPr>
              </a:lvl1pPr>
            </a:lstStyle>
            <a:p>
              <a:r>
                <a:t>Page 45</a:t>
              </a:r>
            </a:p>
          </p:txBody>
        </p:sp>
      </p:grpSp>
      <p:grpSp>
        <p:nvGrpSpPr>
          <p:cNvPr id="682" name="Google Shape;728;p34"/>
          <p:cNvGrpSpPr/>
          <p:nvPr/>
        </p:nvGrpSpPr>
        <p:grpSpPr>
          <a:xfrm>
            <a:off x="269755" y="228154"/>
            <a:ext cx="1699379" cy="1494601"/>
            <a:chOff x="0" y="0"/>
            <a:chExt cx="1699378" cy="1494600"/>
          </a:xfrm>
        </p:grpSpPr>
        <p:sp>
          <p:nvSpPr>
            <p:cNvPr id="680" name="Google Shape;729;p34"/>
            <p:cNvSpPr/>
            <p:nvPr/>
          </p:nvSpPr>
          <p:spPr>
            <a:xfrm rot="21337225">
              <a:off x="50223" y="59040"/>
              <a:ext cx="1598932" cy="13765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111" y="0"/>
                  </a:moveTo>
                  <a:lnTo>
                    <a:pt x="5311" y="127"/>
                  </a:lnTo>
                  <a:lnTo>
                    <a:pt x="0" y="10922"/>
                  </a:lnTo>
                  <a:lnTo>
                    <a:pt x="5489" y="21600"/>
                  </a:lnTo>
                  <a:lnTo>
                    <a:pt x="16298" y="21473"/>
                  </a:lnTo>
                  <a:lnTo>
                    <a:pt x="21600" y="10678"/>
                  </a:lnTo>
                  <a:lnTo>
                    <a:pt x="16111" y="0"/>
                  </a:ln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blurRad="177800" dist="28575" dir="3000000" rotWithShape="0">
                <a:srgbClr val="783F04">
                  <a:alpha val="2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681" name="Google Shape;730;p34"/>
            <p:cNvSpPr/>
            <p:nvPr/>
          </p:nvSpPr>
          <p:spPr>
            <a:xfrm rot="21337225">
              <a:off x="53391" y="59539"/>
              <a:ext cx="1595783" cy="13759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419" y="450"/>
                  </a:moveTo>
                  <a:lnTo>
                    <a:pt x="7419" y="2277"/>
                  </a:lnTo>
                  <a:lnTo>
                    <a:pt x="5824" y="2277"/>
                  </a:lnTo>
                  <a:lnTo>
                    <a:pt x="5824" y="450"/>
                  </a:lnTo>
                  <a:close/>
                  <a:moveTo>
                    <a:pt x="9235" y="450"/>
                  </a:moveTo>
                  <a:lnTo>
                    <a:pt x="9235" y="2277"/>
                  </a:lnTo>
                  <a:lnTo>
                    <a:pt x="7632" y="2277"/>
                  </a:lnTo>
                  <a:lnTo>
                    <a:pt x="7632" y="450"/>
                  </a:lnTo>
                  <a:close/>
                  <a:moveTo>
                    <a:pt x="11043" y="450"/>
                  </a:moveTo>
                  <a:lnTo>
                    <a:pt x="11043" y="2277"/>
                  </a:lnTo>
                  <a:lnTo>
                    <a:pt x="9448" y="2277"/>
                  </a:lnTo>
                  <a:lnTo>
                    <a:pt x="9448" y="450"/>
                  </a:lnTo>
                  <a:close/>
                  <a:moveTo>
                    <a:pt x="12859" y="450"/>
                  </a:moveTo>
                  <a:lnTo>
                    <a:pt x="12859" y="2277"/>
                  </a:lnTo>
                  <a:lnTo>
                    <a:pt x="11256" y="2277"/>
                  </a:lnTo>
                  <a:lnTo>
                    <a:pt x="11256" y="450"/>
                  </a:lnTo>
                  <a:close/>
                  <a:moveTo>
                    <a:pt x="14667" y="450"/>
                  </a:moveTo>
                  <a:lnTo>
                    <a:pt x="14667" y="2277"/>
                  </a:lnTo>
                  <a:lnTo>
                    <a:pt x="13073" y="2277"/>
                  </a:lnTo>
                  <a:lnTo>
                    <a:pt x="13073" y="450"/>
                  </a:lnTo>
                  <a:close/>
                  <a:moveTo>
                    <a:pt x="7419" y="2522"/>
                  </a:moveTo>
                  <a:lnTo>
                    <a:pt x="7419" y="4359"/>
                  </a:lnTo>
                  <a:lnTo>
                    <a:pt x="5824" y="4359"/>
                  </a:lnTo>
                  <a:lnTo>
                    <a:pt x="5824" y="2522"/>
                  </a:lnTo>
                  <a:close/>
                  <a:moveTo>
                    <a:pt x="9235" y="2522"/>
                  </a:moveTo>
                  <a:lnTo>
                    <a:pt x="9235" y="4359"/>
                  </a:lnTo>
                  <a:lnTo>
                    <a:pt x="7632" y="4359"/>
                  </a:lnTo>
                  <a:lnTo>
                    <a:pt x="7632" y="2522"/>
                  </a:lnTo>
                  <a:close/>
                  <a:moveTo>
                    <a:pt x="11043" y="2522"/>
                  </a:moveTo>
                  <a:lnTo>
                    <a:pt x="11043" y="4359"/>
                  </a:lnTo>
                  <a:lnTo>
                    <a:pt x="9448" y="4359"/>
                  </a:lnTo>
                  <a:lnTo>
                    <a:pt x="9448" y="2522"/>
                  </a:lnTo>
                  <a:close/>
                  <a:moveTo>
                    <a:pt x="12859" y="2522"/>
                  </a:moveTo>
                  <a:lnTo>
                    <a:pt x="12859" y="4359"/>
                  </a:lnTo>
                  <a:lnTo>
                    <a:pt x="11256" y="4359"/>
                  </a:lnTo>
                  <a:lnTo>
                    <a:pt x="11256" y="2522"/>
                  </a:lnTo>
                  <a:close/>
                  <a:moveTo>
                    <a:pt x="14667" y="2522"/>
                  </a:moveTo>
                  <a:lnTo>
                    <a:pt x="14667" y="4359"/>
                  </a:lnTo>
                  <a:lnTo>
                    <a:pt x="13073" y="4359"/>
                  </a:lnTo>
                  <a:lnTo>
                    <a:pt x="13073" y="2522"/>
                  </a:lnTo>
                  <a:close/>
                  <a:moveTo>
                    <a:pt x="16483" y="2522"/>
                  </a:moveTo>
                  <a:lnTo>
                    <a:pt x="16483" y="4359"/>
                  </a:lnTo>
                  <a:lnTo>
                    <a:pt x="14880" y="4359"/>
                  </a:lnTo>
                  <a:lnTo>
                    <a:pt x="14880" y="2522"/>
                  </a:lnTo>
                  <a:close/>
                  <a:moveTo>
                    <a:pt x="5611" y="4603"/>
                  </a:moveTo>
                  <a:lnTo>
                    <a:pt x="5611" y="6431"/>
                  </a:lnTo>
                  <a:lnTo>
                    <a:pt x="4008" y="6431"/>
                  </a:lnTo>
                  <a:lnTo>
                    <a:pt x="4008" y="4603"/>
                  </a:lnTo>
                  <a:close/>
                  <a:moveTo>
                    <a:pt x="7419" y="4603"/>
                  </a:moveTo>
                  <a:lnTo>
                    <a:pt x="7419" y="6431"/>
                  </a:lnTo>
                  <a:lnTo>
                    <a:pt x="5824" y="6431"/>
                  </a:lnTo>
                  <a:lnTo>
                    <a:pt x="5824" y="4603"/>
                  </a:lnTo>
                  <a:close/>
                  <a:moveTo>
                    <a:pt x="9235" y="4603"/>
                  </a:moveTo>
                  <a:lnTo>
                    <a:pt x="9235" y="6431"/>
                  </a:lnTo>
                  <a:lnTo>
                    <a:pt x="7632" y="6431"/>
                  </a:lnTo>
                  <a:lnTo>
                    <a:pt x="7632" y="4603"/>
                  </a:lnTo>
                  <a:close/>
                  <a:moveTo>
                    <a:pt x="11043" y="4603"/>
                  </a:moveTo>
                  <a:lnTo>
                    <a:pt x="11043" y="6431"/>
                  </a:lnTo>
                  <a:lnTo>
                    <a:pt x="9448" y="6431"/>
                  </a:lnTo>
                  <a:lnTo>
                    <a:pt x="9448" y="4603"/>
                  </a:lnTo>
                  <a:close/>
                  <a:moveTo>
                    <a:pt x="12859" y="4603"/>
                  </a:moveTo>
                  <a:lnTo>
                    <a:pt x="12859" y="6431"/>
                  </a:lnTo>
                  <a:lnTo>
                    <a:pt x="11256" y="6431"/>
                  </a:lnTo>
                  <a:lnTo>
                    <a:pt x="11256" y="4603"/>
                  </a:lnTo>
                  <a:close/>
                  <a:moveTo>
                    <a:pt x="14667" y="4603"/>
                  </a:moveTo>
                  <a:lnTo>
                    <a:pt x="14667" y="6431"/>
                  </a:lnTo>
                  <a:lnTo>
                    <a:pt x="13073" y="6431"/>
                  </a:lnTo>
                  <a:lnTo>
                    <a:pt x="13073" y="4603"/>
                  </a:lnTo>
                  <a:close/>
                  <a:moveTo>
                    <a:pt x="16483" y="4603"/>
                  </a:moveTo>
                  <a:lnTo>
                    <a:pt x="16483" y="6431"/>
                  </a:lnTo>
                  <a:lnTo>
                    <a:pt x="14880" y="6431"/>
                  </a:lnTo>
                  <a:lnTo>
                    <a:pt x="14880" y="4603"/>
                  </a:lnTo>
                  <a:close/>
                  <a:moveTo>
                    <a:pt x="18291" y="4603"/>
                  </a:moveTo>
                  <a:lnTo>
                    <a:pt x="18291" y="6431"/>
                  </a:lnTo>
                  <a:lnTo>
                    <a:pt x="16697" y="6431"/>
                  </a:lnTo>
                  <a:lnTo>
                    <a:pt x="16697" y="4603"/>
                  </a:lnTo>
                  <a:close/>
                  <a:moveTo>
                    <a:pt x="3795" y="6675"/>
                  </a:moveTo>
                  <a:lnTo>
                    <a:pt x="3795" y="8513"/>
                  </a:lnTo>
                  <a:lnTo>
                    <a:pt x="2200" y="8513"/>
                  </a:lnTo>
                  <a:lnTo>
                    <a:pt x="2200" y="6675"/>
                  </a:lnTo>
                  <a:close/>
                  <a:moveTo>
                    <a:pt x="5611" y="6675"/>
                  </a:moveTo>
                  <a:lnTo>
                    <a:pt x="5611" y="8513"/>
                  </a:lnTo>
                  <a:lnTo>
                    <a:pt x="4008" y="8513"/>
                  </a:lnTo>
                  <a:lnTo>
                    <a:pt x="4008" y="6675"/>
                  </a:lnTo>
                  <a:close/>
                  <a:moveTo>
                    <a:pt x="7419" y="6675"/>
                  </a:moveTo>
                  <a:lnTo>
                    <a:pt x="7419" y="8513"/>
                  </a:lnTo>
                  <a:lnTo>
                    <a:pt x="5824" y="8513"/>
                  </a:lnTo>
                  <a:lnTo>
                    <a:pt x="5824" y="6675"/>
                  </a:lnTo>
                  <a:close/>
                  <a:moveTo>
                    <a:pt x="9235" y="6675"/>
                  </a:moveTo>
                  <a:lnTo>
                    <a:pt x="9235" y="8513"/>
                  </a:lnTo>
                  <a:lnTo>
                    <a:pt x="7632" y="8513"/>
                  </a:lnTo>
                  <a:lnTo>
                    <a:pt x="7632" y="6675"/>
                  </a:lnTo>
                  <a:close/>
                  <a:moveTo>
                    <a:pt x="11043" y="6675"/>
                  </a:moveTo>
                  <a:lnTo>
                    <a:pt x="11043" y="8513"/>
                  </a:lnTo>
                  <a:lnTo>
                    <a:pt x="9448" y="8513"/>
                  </a:lnTo>
                  <a:lnTo>
                    <a:pt x="9448" y="6675"/>
                  </a:lnTo>
                  <a:close/>
                  <a:moveTo>
                    <a:pt x="12859" y="6675"/>
                  </a:moveTo>
                  <a:lnTo>
                    <a:pt x="12859" y="8513"/>
                  </a:lnTo>
                  <a:lnTo>
                    <a:pt x="11256" y="8513"/>
                  </a:lnTo>
                  <a:lnTo>
                    <a:pt x="11256" y="6675"/>
                  </a:lnTo>
                  <a:close/>
                  <a:moveTo>
                    <a:pt x="14667" y="6675"/>
                  </a:moveTo>
                  <a:lnTo>
                    <a:pt x="14667" y="8513"/>
                  </a:lnTo>
                  <a:lnTo>
                    <a:pt x="13073" y="8513"/>
                  </a:lnTo>
                  <a:lnTo>
                    <a:pt x="13073" y="6675"/>
                  </a:lnTo>
                  <a:close/>
                  <a:moveTo>
                    <a:pt x="16483" y="6675"/>
                  </a:moveTo>
                  <a:lnTo>
                    <a:pt x="16483" y="8513"/>
                  </a:lnTo>
                  <a:lnTo>
                    <a:pt x="14880" y="8513"/>
                  </a:lnTo>
                  <a:lnTo>
                    <a:pt x="14880" y="6675"/>
                  </a:lnTo>
                  <a:close/>
                  <a:moveTo>
                    <a:pt x="18291" y="6675"/>
                  </a:moveTo>
                  <a:lnTo>
                    <a:pt x="18291" y="8513"/>
                  </a:lnTo>
                  <a:lnTo>
                    <a:pt x="16697" y="8513"/>
                  </a:lnTo>
                  <a:lnTo>
                    <a:pt x="16697" y="6675"/>
                  </a:lnTo>
                  <a:close/>
                  <a:moveTo>
                    <a:pt x="3795" y="8757"/>
                  </a:moveTo>
                  <a:lnTo>
                    <a:pt x="3795" y="10585"/>
                  </a:lnTo>
                  <a:lnTo>
                    <a:pt x="2200" y="10585"/>
                  </a:lnTo>
                  <a:lnTo>
                    <a:pt x="2200" y="8757"/>
                  </a:lnTo>
                  <a:close/>
                  <a:moveTo>
                    <a:pt x="5611" y="8757"/>
                  </a:moveTo>
                  <a:lnTo>
                    <a:pt x="5611" y="10585"/>
                  </a:lnTo>
                  <a:lnTo>
                    <a:pt x="4008" y="10585"/>
                  </a:lnTo>
                  <a:lnTo>
                    <a:pt x="4008" y="8757"/>
                  </a:lnTo>
                  <a:close/>
                  <a:moveTo>
                    <a:pt x="7419" y="8757"/>
                  </a:moveTo>
                  <a:lnTo>
                    <a:pt x="7419" y="10585"/>
                  </a:lnTo>
                  <a:lnTo>
                    <a:pt x="5824" y="10585"/>
                  </a:lnTo>
                  <a:lnTo>
                    <a:pt x="5824" y="8757"/>
                  </a:lnTo>
                  <a:close/>
                  <a:moveTo>
                    <a:pt x="9235" y="8757"/>
                  </a:moveTo>
                  <a:lnTo>
                    <a:pt x="9235" y="10585"/>
                  </a:lnTo>
                  <a:lnTo>
                    <a:pt x="7632" y="10585"/>
                  </a:lnTo>
                  <a:lnTo>
                    <a:pt x="7632" y="8757"/>
                  </a:lnTo>
                  <a:close/>
                  <a:moveTo>
                    <a:pt x="11043" y="8757"/>
                  </a:moveTo>
                  <a:lnTo>
                    <a:pt x="11043" y="10585"/>
                  </a:lnTo>
                  <a:lnTo>
                    <a:pt x="9448" y="10585"/>
                  </a:lnTo>
                  <a:lnTo>
                    <a:pt x="9448" y="8757"/>
                  </a:lnTo>
                  <a:close/>
                  <a:moveTo>
                    <a:pt x="12859" y="8757"/>
                  </a:moveTo>
                  <a:lnTo>
                    <a:pt x="12859" y="10585"/>
                  </a:lnTo>
                  <a:lnTo>
                    <a:pt x="11256" y="10585"/>
                  </a:lnTo>
                  <a:lnTo>
                    <a:pt x="11256" y="8757"/>
                  </a:lnTo>
                  <a:close/>
                  <a:moveTo>
                    <a:pt x="14667" y="8757"/>
                  </a:moveTo>
                  <a:lnTo>
                    <a:pt x="14667" y="10585"/>
                  </a:lnTo>
                  <a:lnTo>
                    <a:pt x="13073" y="10585"/>
                  </a:lnTo>
                  <a:lnTo>
                    <a:pt x="13073" y="8757"/>
                  </a:lnTo>
                  <a:close/>
                  <a:moveTo>
                    <a:pt x="16483" y="8757"/>
                  </a:moveTo>
                  <a:lnTo>
                    <a:pt x="16483" y="10585"/>
                  </a:lnTo>
                  <a:lnTo>
                    <a:pt x="14880" y="10585"/>
                  </a:lnTo>
                  <a:lnTo>
                    <a:pt x="14880" y="8757"/>
                  </a:lnTo>
                  <a:close/>
                  <a:moveTo>
                    <a:pt x="18291" y="8757"/>
                  </a:moveTo>
                  <a:lnTo>
                    <a:pt x="18291" y="10585"/>
                  </a:lnTo>
                  <a:lnTo>
                    <a:pt x="16697" y="10585"/>
                  </a:lnTo>
                  <a:lnTo>
                    <a:pt x="16697" y="8757"/>
                  </a:lnTo>
                  <a:close/>
                  <a:moveTo>
                    <a:pt x="20108" y="8757"/>
                  </a:moveTo>
                  <a:lnTo>
                    <a:pt x="20108" y="10585"/>
                  </a:lnTo>
                  <a:lnTo>
                    <a:pt x="18505" y="10585"/>
                  </a:lnTo>
                  <a:lnTo>
                    <a:pt x="18505" y="8757"/>
                  </a:lnTo>
                  <a:close/>
                  <a:moveTo>
                    <a:pt x="3795" y="10829"/>
                  </a:moveTo>
                  <a:lnTo>
                    <a:pt x="3795" y="12667"/>
                  </a:lnTo>
                  <a:lnTo>
                    <a:pt x="2200" y="12667"/>
                  </a:lnTo>
                  <a:lnTo>
                    <a:pt x="2200" y="10829"/>
                  </a:lnTo>
                  <a:close/>
                  <a:moveTo>
                    <a:pt x="5611" y="10829"/>
                  </a:moveTo>
                  <a:lnTo>
                    <a:pt x="5611" y="12667"/>
                  </a:lnTo>
                  <a:lnTo>
                    <a:pt x="4008" y="12667"/>
                  </a:lnTo>
                  <a:lnTo>
                    <a:pt x="4008" y="10829"/>
                  </a:lnTo>
                  <a:close/>
                  <a:moveTo>
                    <a:pt x="7419" y="10829"/>
                  </a:moveTo>
                  <a:lnTo>
                    <a:pt x="7419" y="12667"/>
                  </a:lnTo>
                  <a:lnTo>
                    <a:pt x="5824" y="12667"/>
                  </a:lnTo>
                  <a:lnTo>
                    <a:pt x="5824" y="10829"/>
                  </a:lnTo>
                  <a:close/>
                  <a:moveTo>
                    <a:pt x="9235" y="10829"/>
                  </a:moveTo>
                  <a:lnTo>
                    <a:pt x="9235" y="12667"/>
                  </a:lnTo>
                  <a:lnTo>
                    <a:pt x="7632" y="12667"/>
                  </a:lnTo>
                  <a:lnTo>
                    <a:pt x="7632" y="10829"/>
                  </a:lnTo>
                  <a:close/>
                  <a:moveTo>
                    <a:pt x="11043" y="10829"/>
                  </a:moveTo>
                  <a:lnTo>
                    <a:pt x="11043" y="12667"/>
                  </a:lnTo>
                  <a:lnTo>
                    <a:pt x="9448" y="12667"/>
                  </a:lnTo>
                  <a:lnTo>
                    <a:pt x="9448" y="10829"/>
                  </a:lnTo>
                  <a:close/>
                  <a:moveTo>
                    <a:pt x="12859" y="10829"/>
                  </a:moveTo>
                  <a:lnTo>
                    <a:pt x="12859" y="12667"/>
                  </a:lnTo>
                  <a:lnTo>
                    <a:pt x="11256" y="12667"/>
                  </a:lnTo>
                  <a:lnTo>
                    <a:pt x="11256" y="10829"/>
                  </a:lnTo>
                  <a:close/>
                  <a:moveTo>
                    <a:pt x="14667" y="10829"/>
                  </a:moveTo>
                  <a:lnTo>
                    <a:pt x="14667" y="12667"/>
                  </a:lnTo>
                  <a:lnTo>
                    <a:pt x="13073" y="12667"/>
                  </a:lnTo>
                  <a:lnTo>
                    <a:pt x="13073" y="10829"/>
                  </a:lnTo>
                  <a:close/>
                  <a:moveTo>
                    <a:pt x="16483" y="10829"/>
                  </a:moveTo>
                  <a:lnTo>
                    <a:pt x="16483" y="12667"/>
                  </a:lnTo>
                  <a:lnTo>
                    <a:pt x="14880" y="12667"/>
                  </a:lnTo>
                  <a:lnTo>
                    <a:pt x="14880" y="10829"/>
                  </a:lnTo>
                  <a:close/>
                  <a:moveTo>
                    <a:pt x="18291" y="10829"/>
                  </a:moveTo>
                  <a:lnTo>
                    <a:pt x="18291" y="12667"/>
                  </a:lnTo>
                  <a:lnTo>
                    <a:pt x="16697" y="12667"/>
                  </a:lnTo>
                  <a:lnTo>
                    <a:pt x="16697" y="10829"/>
                  </a:lnTo>
                  <a:close/>
                  <a:moveTo>
                    <a:pt x="20108" y="10829"/>
                  </a:moveTo>
                  <a:lnTo>
                    <a:pt x="20108" y="12667"/>
                  </a:lnTo>
                  <a:lnTo>
                    <a:pt x="18505" y="12667"/>
                  </a:lnTo>
                  <a:lnTo>
                    <a:pt x="18505" y="10829"/>
                  </a:lnTo>
                  <a:close/>
                  <a:moveTo>
                    <a:pt x="3795" y="12911"/>
                  </a:moveTo>
                  <a:lnTo>
                    <a:pt x="3795" y="14739"/>
                  </a:lnTo>
                  <a:lnTo>
                    <a:pt x="2200" y="14739"/>
                  </a:lnTo>
                  <a:lnTo>
                    <a:pt x="2200" y="12911"/>
                  </a:lnTo>
                  <a:close/>
                  <a:moveTo>
                    <a:pt x="5611" y="12911"/>
                  </a:moveTo>
                  <a:lnTo>
                    <a:pt x="5611" y="14739"/>
                  </a:lnTo>
                  <a:lnTo>
                    <a:pt x="4008" y="14739"/>
                  </a:lnTo>
                  <a:lnTo>
                    <a:pt x="4008" y="12911"/>
                  </a:lnTo>
                  <a:close/>
                  <a:moveTo>
                    <a:pt x="7419" y="12911"/>
                  </a:moveTo>
                  <a:lnTo>
                    <a:pt x="7419" y="14739"/>
                  </a:lnTo>
                  <a:lnTo>
                    <a:pt x="5824" y="14739"/>
                  </a:lnTo>
                  <a:lnTo>
                    <a:pt x="5824" y="12911"/>
                  </a:lnTo>
                  <a:close/>
                  <a:moveTo>
                    <a:pt x="9235" y="12911"/>
                  </a:moveTo>
                  <a:lnTo>
                    <a:pt x="9235" y="14739"/>
                  </a:lnTo>
                  <a:lnTo>
                    <a:pt x="7632" y="14739"/>
                  </a:lnTo>
                  <a:lnTo>
                    <a:pt x="7632" y="12911"/>
                  </a:lnTo>
                  <a:close/>
                  <a:moveTo>
                    <a:pt x="11043" y="12911"/>
                  </a:moveTo>
                  <a:lnTo>
                    <a:pt x="11043" y="14739"/>
                  </a:lnTo>
                  <a:lnTo>
                    <a:pt x="9448" y="14739"/>
                  </a:lnTo>
                  <a:lnTo>
                    <a:pt x="9448" y="12911"/>
                  </a:lnTo>
                  <a:close/>
                  <a:moveTo>
                    <a:pt x="12859" y="12911"/>
                  </a:moveTo>
                  <a:lnTo>
                    <a:pt x="12859" y="14739"/>
                  </a:lnTo>
                  <a:lnTo>
                    <a:pt x="11256" y="14739"/>
                  </a:lnTo>
                  <a:lnTo>
                    <a:pt x="11256" y="12911"/>
                  </a:lnTo>
                  <a:close/>
                  <a:moveTo>
                    <a:pt x="14667" y="12911"/>
                  </a:moveTo>
                  <a:lnTo>
                    <a:pt x="14667" y="14739"/>
                  </a:lnTo>
                  <a:lnTo>
                    <a:pt x="13073" y="14739"/>
                  </a:lnTo>
                  <a:lnTo>
                    <a:pt x="13073" y="12911"/>
                  </a:lnTo>
                  <a:close/>
                  <a:moveTo>
                    <a:pt x="16483" y="12911"/>
                  </a:moveTo>
                  <a:lnTo>
                    <a:pt x="16483" y="14739"/>
                  </a:lnTo>
                  <a:lnTo>
                    <a:pt x="14880" y="14739"/>
                  </a:lnTo>
                  <a:lnTo>
                    <a:pt x="14880" y="12911"/>
                  </a:lnTo>
                  <a:close/>
                  <a:moveTo>
                    <a:pt x="18291" y="12911"/>
                  </a:moveTo>
                  <a:lnTo>
                    <a:pt x="18291" y="14739"/>
                  </a:lnTo>
                  <a:lnTo>
                    <a:pt x="16697" y="14739"/>
                  </a:lnTo>
                  <a:lnTo>
                    <a:pt x="16697" y="12911"/>
                  </a:lnTo>
                  <a:close/>
                  <a:moveTo>
                    <a:pt x="5611" y="14983"/>
                  </a:moveTo>
                  <a:lnTo>
                    <a:pt x="5611" y="16821"/>
                  </a:lnTo>
                  <a:lnTo>
                    <a:pt x="4008" y="16821"/>
                  </a:lnTo>
                  <a:lnTo>
                    <a:pt x="4008" y="14983"/>
                  </a:lnTo>
                  <a:close/>
                  <a:moveTo>
                    <a:pt x="7419" y="14983"/>
                  </a:moveTo>
                  <a:lnTo>
                    <a:pt x="7419" y="16821"/>
                  </a:lnTo>
                  <a:lnTo>
                    <a:pt x="5824" y="16821"/>
                  </a:lnTo>
                  <a:lnTo>
                    <a:pt x="5824" y="14983"/>
                  </a:lnTo>
                  <a:close/>
                  <a:moveTo>
                    <a:pt x="9235" y="14983"/>
                  </a:moveTo>
                  <a:lnTo>
                    <a:pt x="9235" y="16821"/>
                  </a:lnTo>
                  <a:lnTo>
                    <a:pt x="7632" y="16821"/>
                  </a:lnTo>
                  <a:lnTo>
                    <a:pt x="7632" y="14983"/>
                  </a:lnTo>
                  <a:close/>
                  <a:moveTo>
                    <a:pt x="11043" y="14983"/>
                  </a:moveTo>
                  <a:lnTo>
                    <a:pt x="11043" y="16821"/>
                  </a:lnTo>
                  <a:lnTo>
                    <a:pt x="9448" y="16821"/>
                  </a:lnTo>
                  <a:lnTo>
                    <a:pt x="9448" y="14983"/>
                  </a:lnTo>
                  <a:close/>
                  <a:moveTo>
                    <a:pt x="12859" y="14983"/>
                  </a:moveTo>
                  <a:lnTo>
                    <a:pt x="12859" y="16821"/>
                  </a:lnTo>
                  <a:lnTo>
                    <a:pt x="11256" y="16821"/>
                  </a:lnTo>
                  <a:lnTo>
                    <a:pt x="11256" y="14983"/>
                  </a:lnTo>
                  <a:close/>
                  <a:moveTo>
                    <a:pt x="14667" y="14983"/>
                  </a:moveTo>
                  <a:lnTo>
                    <a:pt x="14667" y="16821"/>
                  </a:lnTo>
                  <a:lnTo>
                    <a:pt x="13073" y="16821"/>
                  </a:lnTo>
                  <a:lnTo>
                    <a:pt x="13073" y="14983"/>
                  </a:lnTo>
                  <a:close/>
                  <a:moveTo>
                    <a:pt x="16483" y="14983"/>
                  </a:moveTo>
                  <a:lnTo>
                    <a:pt x="16483" y="16821"/>
                  </a:lnTo>
                  <a:lnTo>
                    <a:pt x="14880" y="16821"/>
                  </a:lnTo>
                  <a:lnTo>
                    <a:pt x="14880" y="14983"/>
                  </a:lnTo>
                  <a:close/>
                  <a:moveTo>
                    <a:pt x="18291" y="14983"/>
                  </a:moveTo>
                  <a:lnTo>
                    <a:pt x="18291" y="16821"/>
                  </a:lnTo>
                  <a:lnTo>
                    <a:pt x="16697" y="16821"/>
                  </a:lnTo>
                  <a:lnTo>
                    <a:pt x="16697" y="14983"/>
                  </a:lnTo>
                  <a:close/>
                  <a:moveTo>
                    <a:pt x="7419" y="17065"/>
                  </a:moveTo>
                  <a:lnTo>
                    <a:pt x="7419" y="18893"/>
                  </a:lnTo>
                  <a:lnTo>
                    <a:pt x="5824" y="18893"/>
                  </a:lnTo>
                  <a:lnTo>
                    <a:pt x="5824" y="17065"/>
                  </a:lnTo>
                  <a:close/>
                  <a:moveTo>
                    <a:pt x="9235" y="17065"/>
                  </a:moveTo>
                  <a:lnTo>
                    <a:pt x="9235" y="18893"/>
                  </a:lnTo>
                  <a:lnTo>
                    <a:pt x="7632" y="18893"/>
                  </a:lnTo>
                  <a:lnTo>
                    <a:pt x="7632" y="17065"/>
                  </a:lnTo>
                  <a:close/>
                  <a:moveTo>
                    <a:pt x="11043" y="17065"/>
                  </a:moveTo>
                  <a:lnTo>
                    <a:pt x="11043" y="18893"/>
                  </a:lnTo>
                  <a:lnTo>
                    <a:pt x="9448" y="18893"/>
                  </a:lnTo>
                  <a:lnTo>
                    <a:pt x="9448" y="17065"/>
                  </a:lnTo>
                  <a:close/>
                  <a:moveTo>
                    <a:pt x="12859" y="17065"/>
                  </a:moveTo>
                  <a:lnTo>
                    <a:pt x="12859" y="18893"/>
                  </a:lnTo>
                  <a:lnTo>
                    <a:pt x="11256" y="18893"/>
                  </a:lnTo>
                  <a:lnTo>
                    <a:pt x="11256" y="17065"/>
                  </a:lnTo>
                  <a:close/>
                  <a:moveTo>
                    <a:pt x="14667" y="17065"/>
                  </a:moveTo>
                  <a:lnTo>
                    <a:pt x="14667" y="18893"/>
                  </a:lnTo>
                  <a:lnTo>
                    <a:pt x="13073" y="18893"/>
                  </a:lnTo>
                  <a:lnTo>
                    <a:pt x="13073" y="17065"/>
                  </a:lnTo>
                  <a:close/>
                  <a:moveTo>
                    <a:pt x="16483" y="17065"/>
                  </a:moveTo>
                  <a:lnTo>
                    <a:pt x="16483" y="18893"/>
                  </a:lnTo>
                  <a:lnTo>
                    <a:pt x="14880" y="18893"/>
                  </a:lnTo>
                  <a:lnTo>
                    <a:pt x="14880" y="17065"/>
                  </a:lnTo>
                  <a:close/>
                  <a:moveTo>
                    <a:pt x="7419" y="19137"/>
                  </a:moveTo>
                  <a:lnTo>
                    <a:pt x="7419" y="20974"/>
                  </a:lnTo>
                  <a:lnTo>
                    <a:pt x="5824" y="20974"/>
                  </a:lnTo>
                  <a:lnTo>
                    <a:pt x="5824" y="19137"/>
                  </a:lnTo>
                  <a:close/>
                  <a:moveTo>
                    <a:pt x="9235" y="19137"/>
                  </a:moveTo>
                  <a:lnTo>
                    <a:pt x="9235" y="20974"/>
                  </a:lnTo>
                  <a:lnTo>
                    <a:pt x="7632" y="20974"/>
                  </a:lnTo>
                  <a:lnTo>
                    <a:pt x="7632" y="19137"/>
                  </a:lnTo>
                  <a:close/>
                  <a:moveTo>
                    <a:pt x="11043" y="19137"/>
                  </a:moveTo>
                  <a:lnTo>
                    <a:pt x="11043" y="20974"/>
                  </a:lnTo>
                  <a:lnTo>
                    <a:pt x="9448" y="20974"/>
                  </a:lnTo>
                  <a:lnTo>
                    <a:pt x="9448" y="19137"/>
                  </a:lnTo>
                  <a:close/>
                  <a:moveTo>
                    <a:pt x="12859" y="19137"/>
                  </a:moveTo>
                  <a:lnTo>
                    <a:pt x="12859" y="20974"/>
                  </a:lnTo>
                  <a:lnTo>
                    <a:pt x="11256" y="20974"/>
                  </a:lnTo>
                  <a:lnTo>
                    <a:pt x="11256" y="19137"/>
                  </a:lnTo>
                  <a:close/>
                  <a:moveTo>
                    <a:pt x="14667" y="19137"/>
                  </a:moveTo>
                  <a:lnTo>
                    <a:pt x="14667" y="20974"/>
                  </a:lnTo>
                  <a:lnTo>
                    <a:pt x="13073" y="20974"/>
                  </a:lnTo>
                  <a:lnTo>
                    <a:pt x="13073" y="19137"/>
                  </a:lnTo>
                  <a:close/>
                  <a:moveTo>
                    <a:pt x="16483" y="19137"/>
                  </a:moveTo>
                  <a:lnTo>
                    <a:pt x="16483" y="20974"/>
                  </a:lnTo>
                  <a:lnTo>
                    <a:pt x="14880" y="20974"/>
                  </a:lnTo>
                  <a:lnTo>
                    <a:pt x="14880" y="19137"/>
                  </a:lnTo>
                  <a:close/>
                  <a:moveTo>
                    <a:pt x="14667" y="0"/>
                  </a:moveTo>
                  <a:lnTo>
                    <a:pt x="14667" y="196"/>
                  </a:lnTo>
                  <a:lnTo>
                    <a:pt x="13073" y="196"/>
                  </a:lnTo>
                  <a:lnTo>
                    <a:pt x="13073" y="29"/>
                  </a:lnTo>
                  <a:lnTo>
                    <a:pt x="12859" y="29"/>
                  </a:lnTo>
                  <a:lnTo>
                    <a:pt x="12859" y="205"/>
                  </a:lnTo>
                  <a:lnTo>
                    <a:pt x="11256" y="205"/>
                  </a:lnTo>
                  <a:lnTo>
                    <a:pt x="11256" y="49"/>
                  </a:lnTo>
                  <a:lnTo>
                    <a:pt x="11043" y="49"/>
                  </a:lnTo>
                  <a:lnTo>
                    <a:pt x="11043" y="205"/>
                  </a:lnTo>
                  <a:lnTo>
                    <a:pt x="9448" y="205"/>
                  </a:lnTo>
                  <a:lnTo>
                    <a:pt x="9448" y="68"/>
                  </a:lnTo>
                  <a:lnTo>
                    <a:pt x="9235" y="68"/>
                  </a:lnTo>
                  <a:lnTo>
                    <a:pt x="9235" y="205"/>
                  </a:lnTo>
                  <a:lnTo>
                    <a:pt x="7632" y="205"/>
                  </a:lnTo>
                  <a:lnTo>
                    <a:pt x="7632" y="88"/>
                  </a:lnTo>
                  <a:lnTo>
                    <a:pt x="7419" y="88"/>
                  </a:lnTo>
                  <a:lnTo>
                    <a:pt x="7419" y="196"/>
                  </a:lnTo>
                  <a:lnTo>
                    <a:pt x="5824" y="196"/>
                  </a:lnTo>
                  <a:lnTo>
                    <a:pt x="5824" y="117"/>
                  </a:lnTo>
                  <a:lnTo>
                    <a:pt x="5611" y="117"/>
                  </a:lnTo>
                  <a:lnTo>
                    <a:pt x="5611" y="205"/>
                  </a:lnTo>
                  <a:lnTo>
                    <a:pt x="5236" y="205"/>
                  </a:lnTo>
                  <a:lnTo>
                    <a:pt x="5117" y="450"/>
                  </a:lnTo>
                  <a:lnTo>
                    <a:pt x="5611" y="450"/>
                  </a:lnTo>
                  <a:lnTo>
                    <a:pt x="5611" y="2277"/>
                  </a:lnTo>
                  <a:lnTo>
                    <a:pt x="4213" y="2277"/>
                  </a:lnTo>
                  <a:lnTo>
                    <a:pt x="4093" y="2531"/>
                  </a:lnTo>
                  <a:lnTo>
                    <a:pt x="5611" y="2531"/>
                  </a:lnTo>
                  <a:lnTo>
                    <a:pt x="5611" y="4359"/>
                  </a:lnTo>
                  <a:lnTo>
                    <a:pt x="4008" y="4359"/>
                  </a:lnTo>
                  <a:lnTo>
                    <a:pt x="4008" y="2688"/>
                  </a:lnTo>
                  <a:lnTo>
                    <a:pt x="3795" y="3118"/>
                  </a:lnTo>
                  <a:lnTo>
                    <a:pt x="3795" y="4359"/>
                  </a:lnTo>
                  <a:lnTo>
                    <a:pt x="3189" y="4359"/>
                  </a:lnTo>
                  <a:lnTo>
                    <a:pt x="3070" y="4603"/>
                  </a:lnTo>
                  <a:lnTo>
                    <a:pt x="3795" y="4603"/>
                  </a:lnTo>
                  <a:lnTo>
                    <a:pt x="3795" y="6431"/>
                  </a:lnTo>
                  <a:lnTo>
                    <a:pt x="2200" y="6431"/>
                  </a:lnTo>
                  <a:lnTo>
                    <a:pt x="2200" y="6373"/>
                  </a:lnTo>
                  <a:lnTo>
                    <a:pt x="1987" y="6803"/>
                  </a:lnTo>
                  <a:lnTo>
                    <a:pt x="1987" y="8513"/>
                  </a:lnTo>
                  <a:lnTo>
                    <a:pt x="1143" y="8513"/>
                  </a:lnTo>
                  <a:lnTo>
                    <a:pt x="1023" y="8757"/>
                  </a:lnTo>
                  <a:lnTo>
                    <a:pt x="1978" y="8757"/>
                  </a:lnTo>
                  <a:lnTo>
                    <a:pt x="1978" y="10585"/>
                  </a:lnTo>
                  <a:lnTo>
                    <a:pt x="384" y="10585"/>
                  </a:lnTo>
                  <a:lnTo>
                    <a:pt x="384" y="10047"/>
                  </a:lnTo>
                  <a:lnTo>
                    <a:pt x="171" y="10477"/>
                  </a:lnTo>
                  <a:lnTo>
                    <a:pt x="171" y="10585"/>
                  </a:lnTo>
                  <a:lnTo>
                    <a:pt x="119" y="10585"/>
                  </a:lnTo>
                  <a:lnTo>
                    <a:pt x="0" y="10829"/>
                  </a:lnTo>
                  <a:lnTo>
                    <a:pt x="171" y="10829"/>
                  </a:lnTo>
                  <a:lnTo>
                    <a:pt x="171" y="11338"/>
                  </a:lnTo>
                  <a:lnTo>
                    <a:pt x="384" y="11748"/>
                  </a:lnTo>
                  <a:lnTo>
                    <a:pt x="384" y="10829"/>
                  </a:lnTo>
                  <a:lnTo>
                    <a:pt x="1987" y="10829"/>
                  </a:lnTo>
                  <a:lnTo>
                    <a:pt x="1987" y="12667"/>
                  </a:lnTo>
                  <a:lnTo>
                    <a:pt x="861" y="12667"/>
                  </a:lnTo>
                  <a:lnTo>
                    <a:pt x="981" y="12911"/>
                  </a:lnTo>
                  <a:lnTo>
                    <a:pt x="1987" y="12911"/>
                  </a:lnTo>
                  <a:lnTo>
                    <a:pt x="1987" y="14739"/>
                  </a:lnTo>
                  <a:lnTo>
                    <a:pt x="1927" y="14739"/>
                  </a:lnTo>
                  <a:lnTo>
                    <a:pt x="2200" y="15267"/>
                  </a:lnTo>
                  <a:lnTo>
                    <a:pt x="2200" y="14983"/>
                  </a:lnTo>
                  <a:lnTo>
                    <a:pt x="3795" y="14983"/>
                  </a:lnTo>
                  <a:lnTo>
                    <a:pt x="3795" y="16821"/>
                  </a:lnTo>
                  <a:lnTo>
                    <a:pt x="3002" y="16821"/>
                  </a:lnTo>
                  <a:lnTo>
                    <a:pt x="3121" y="17065"/>
                  </a:lnTo>
                  <a:lnTo>
                    <a:pt x="3795" y="17065"/>
                  </a:lnTo>
                  <a:lnTo>
                    <a:pt x="3795" y="18365"/>
                  </a:lnTo>
                  <a:lnTo>
                    <a:pt x="4008" y="18775"/>
                  </a:lnTo>
                  <a:lnTo>
                    <a:pt x="4008" y="17065"/>
                  </a:lnTo>
                  <a:lnTo>
                    <a:pt x="5611" y="17065"/>
                  </a:lnTo>
                  <a:lnTo>
                    <a:pt x="5611" y="18893"/>
                  </a:lnTo>
                  <a:lnTo>
                    <a:pt x="4068" y="18893"/>
                  </a:lnTo>
                  <a:lnTo>
                    <a:pt x="4196" y="19137"/>
                  </a:lnTo>
                  <a:lnTo>
                    <a:pt x="5611" y="19137"/>
                  </a:lnTo>
                  <a:lnTo>
                    <a:pt x="5611" y="20974"/>
                  </a:lnTo>
                  <a:lnTo>
                    <a:pt x="5142" y="20974"/>
                  </a:lnTo>
                  <a:lnTo>
                    <a:pt x="5261" y="21219"/>
                  </a:lnTo>
                  <a:lnTo>
                    <a:pt x="5611" y="21219"/>
                  </a:lnTo>
                  <a:lnTo>
                    <a:pt x="5611" y="21600"/>
                  </a:lnTo>
                  <a:lnTo>
                    <a:pt x="5824" y="21600"/>
                  </a:lnTo>
                  <a:lnTo>
                    <a:pt x="5824" y="21219"/>
                  </a:lnTo>
                  <a:lnTo>
                    <a:pt x="7419" y="21219"/>
                  </a:lnTo>
                  <a:lnTo>
                    <a:pt x="7419" y="21580"/>
                  </a:lnTo>
                  <a:lnTo>
                    <a:pt x="7632" y="21580"/>
                  </a:lnTo>
                  <a:lnTo>
                    <a:pt x="7632" y="21229"/>
                  </a:lnTo>
                  <a:lnTo>
                    <a:pt x="9235" y="21229"/>
                  </a:lnTo>
                  <a:lnTo>
                    <a:pt x="9235" y="21571"/>
                  </a:lnTo>
                  <a:lnTo>
                    <a:pt x="9448" y="21571"/>
                  </a:lnTo>
                  <a:lnTo>
                    <a:pt x="9448" y="21229"/>
                  </a:lnTo>
                  <a:lnTo>
                    <a:pt x="11043" y="21229"/>
                  </a:lnTo>
                  <a:lnTo>
                    <a:pt x="11043" y="21551"/>
                  </a:lnTo>
                  <a:lnTo>
                    <a:pt x="11256" y="21551"/>
                  </a:lnTo>
                  <a:lnTo>
                    <a:pt x="11256" y="21229"/>
                  </a:lnTo>
                  <a:lnTo>
                    <a:pt x="12859" y="21229"/>
                  </a:lnTo>
                  <a:lnTo>
                    <a:pt x="12859" y="21531"/>
                  </a:lnTo>
                  <a:lnTo>
                    <a:pt x="13073" y="21531"/>
                  </a:lnTo>
                  <a:lnTo>
                    <a:pt x="13073" y="21229"/>
                  </a:lnTo>
                  <a:lnTo>
                    <a:pt x="14667" y="21229"/>
                  </a:lnTo>
                  <a:lnTo>
                    <a:pt x="14667" y="21492"/>
                  </a:lnTo>
                  <a:lnTo>
                    <a:pt x="14880" y="21492"/>
                  </a:lnTo>
                  <a:lnTo>
                    <a:pt x="14880" y="21219"/>
                  </a:lnTo>
                  <a:lnTo>
                    <a:pt x="16415" y="21219"/>
                  </a:lnTo>
                  <a:lnTo>
                    <a:pt x="16697" y="20642"/>
                  </a:lnTo>
                  <a:lnTo>
                    <a:pt x="16697" y="19137"/>
                  </a:lnTo>
                  <a:lnTo>
                    <a:pt x="17439" y="19137"/>
                  </a:lnTo>
                  <a:lnTo>
                    <a:pt x="17558" y="18893"/>
                  </a:lnTo>
                  <a:lnTo>
                    <a:pt x="16697" y="18893"/>
                  </a:lnTo>
                  <a:lnTo>
                    <a:pt x="16697" y="17065"/>
                  </a:lnTo>
                  <a:lnTo>
                    <a:pt x="18291" y="17065"/>
                  </a:lnTo>
                  <a:lnTo>
                    <a:pt x="18291" y="17397"/>
                  </a:lnTo>
                  <a:lnTo>
                    <a:pt x="18581" y="16821"/>
                  </a:lnTo>
                  <a:lnTo>
                    <a:pt x="18505" y="16821"/>
                  </a:lnTo>
                  <a:lnTo>
                    <a:pt x="18505" y="14983"/>
                  </a:lnTo>
                  <a:lnTo>
                    <a:pt x="19477" y="14983"/>
                  </a:lnTo>
                  <a:lnTo>
                    <a:pt x="19596" y="14739"/>
                  </a:lnTo>
                  <a:lnTo>
                    <a:pt x="18505" y="14739"/>
                  </a:lnTo>
                  <a:lnTo>
                    <a:pt x="18505" y="12911"/>
                  </a:lnTo>
                  <a:lnTo>
                    <a:pt x="20108" y="12911"/>
                  </a:lnTo>
                  <a:lnTo>
                    <a:pt x="20108" y="13713"/>
                  </a:lnTo>
                  <a:lnTo>
                    <a:pt x="20321" y="13283"/>
                  </a:lnTo>
                  <a:lnTo>
                    <a:pt x="20321" y="12911"/>
                  </a:lnTo>
                  <a:lnTo>
                    <a:pt x="20500" y="12911"/>
                  </a:lnTo>
                  <a:lnTo>
                    <a:pt x="20619" y="12667"/>
                  </a:lnTo>
                  <a:lnTo>
                    <a:pt x="20321" y="12667"/>
                  </a:lnTo>
                  <a:lnTo>
                    <a:pt x="20321" y="10829"/>
                  </a:lnTo>
                  <a:lnTo>
                    <a:pt x="21523" y="10829"/>
                  </a:lnTo>
                  <a:lnTo>
                    <a:pt x="21600" y="10673"/>
                  </a:lnTo>
                  <a:lnTo>
                    <a:pt x="21557" y="10585"/>
                  </a:lnTo>
                  <a:lnTo>
                    <a:pt x="20321" y="10585"/>
                  </a:lnTo>
                  <a:lnTo>
                    <a:pt x="20321" y="8757"/>
                  </a:lnTo>
                  <a:lnTo>
                    <a:pt x="20611" y="8757"/>
                  </a:lnTo>
                  <a:lnTo>
                    <a:pt x="20491" y="8513"/>
                  </a:lnTo>
                  <a:lnTo>
                    <a:pt x="20321" y="8513"/>
                  </a:lnTo>
                  <a:lnTo>
                    <a:pt x="20321" y="8181"/>
                  </a:lnTo>
                  <a:lnTo>
                    <a:pt x="20108" y="7760"/>
                  </a:lnTo>
                  <a:lnTo>
                    <a:pt x="20108" y="8513"/>
                  </a:lnTo>
                  <a:lnTo>
                    <a:pt x="18505" y="8513"/>
                  </a:lnTo>
                  <a:lnTo>
                    <a:pt x="18505" y="6675"/>
                  </a:lnTo>
                  <a:lnTo>
                    <a:pt x="19545" y="6675"/>
                  </a:lnTo>
                  <a:lnTo>
                    <a:pt x="19417" y="6431"/>
                  </a:lnTo>
                  <a:lnTo>
                    <a:pt x="18505" y="6431"/>
                  </a:lnTo>
                  <a:lnTo>
                    <a:pt x="18505" y="4662"/>
                  </a:lnTo>
                  <a:lnTo>
                    <a:pt x="18291" y="4242"/>
                  </a:lnTo>
                  <a:lnTo>
                    <a:pt x="18291" y="4359"/>
                  </a:lnTo>
                  <a:lnTo>
                    <a:pt x="16697" y="4359"/>
                  </a:lnTo>
                  <a:lnTo>
                    <a:pt x="16697" y="2522"/>
                  </a:lnTo>
                  <a:lnTo>
                    <a:pt x="17404" y="2522"/>
                  </a:lnTo>
                  <a:lnTo>
                    <a:pt x="17277" y="2277"/>
                  </a:lnTo>
                  <a:lnTo>
                    <a:pt x="16697" y="2277"/>
                  </a:lnTo>
                  <a:lnTo>
                    <a:pt x="16697" y="1144"/>
                  </a:lnTo>
                  <a:lnTo>
                    <a:pt x="16483" y="733"/>
                  </a:lnTo>
                  <a:lnTo>
                    <a:pt x="16483" y="2277"/>
                  </a:lnTo>
                  <a:lnTo>
                    <a:pt x="14880" y="2277"/>
                  </a:lnTo>
                  <a:lnTo>
                    <a:pt x="14880" y="450"/>
                  </a:lnTo>
                  <a:lnTo>
                    <a:pt x="16330" y="450"/>
                  </a:lnTo>
                  <a:lnTo>
                    <a:pt x="16211" y="205"/>
                  </a:lnTo>
                  <a:lnTo>
                    <a:pt x="14880" y="205"/>
                  </a:lnTo>
                  <a:lnTo>
                    <a:pt x="14880" y="0"/>
                  </a:lnTo>
                  <a:close/>
                </a:path>
              </a:pathLst>
            </a:custGeom>
            <a:solidFill>
              <a:srgbClr val="F9F1D9">
                <a:alpha val="54189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</p:grpSp>
      <p:pic>
        <p:nvPicPr>
          <p:cNvPr id="683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4483" y="719783"/>
            <a:ext cx="765102" cy="53557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689" name="Google Shape;711;p32"/>
          <p:cNvGrpSpPr/>
          <p:nvPr/>
        </p:nvGrpSpPr>
        <p:grpSpPr>
          <a:xfrm>
            <a:off x="940643" y="199669"/>
            <a:ext cx="446283" cy="535572"/>
            <a:chOff x="0" y="0"/>
            <a:chExt cx="446281" cy="535571"/>
          </a:xfrm>
        </p:grpSpPr>
        <p:sp>
          <p:nvSpPr>
            <p:cNvPr id="684" name="Google Shape;712;p32"/>
            <p:cNvSpPr/>
            <p:nvPr/>
          </p:nvSpPr>
          <p:spPr>
            <a:xfrm flipH="1">
              <a:off x="144265" y="263643"/>
              <a:ext cx="302017" cy="271929"/>
            </a:xfrm>
            <a:prstGeom prst="ellipse">
              <a:avLst/>
            </a:prstGeom>
            <a:gradFill flip="none" rotWithShape="1">
              <a:gsLst>
                <a:gs pos="0">
                  <a:srgbClr val="ADADAD">
                    <a:alpha val="30980"/>
                  </a:srgbClr>
                </a:gs>
                <a:gs pos="60000">
                  <a:srgbClr val="C3BAA2">
                    <a:alpha val="0"/>
                  </a:srgbClr>
                </a:gs>
                <a:gs pos="100000">
                  <a:srgbClr val="FFFFFF">
                    <a:alpha val="0"/>
                  </a:srgbClr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grpSp>
          <p:nvGrpSpPr>
            <p:cNvPr id="688" name="Google Shape;713;p32"/>
            <p:cNvGrpSpPr/>
            <p:nvPr/>
          </p:nvGrpSpPr>
          <p:grpSpPr>
            <a:xfrm>
              <a:off x="-1" y="0"/>
              <a:ext cx="301895" cy="409440"/>
              <a:chOff x="0" y="0"/>
              <a:chExt cx="301893" cy="409439"/>
            </a:xfrm>
          </p:grpSpPr>
          <p:sp>
            <p:nvSpPr>
              <p:cNvPr id="685" name="Google Shape;714;p32"/>
              <p:cNvSpPr/>
              <p:nvPr/>
            </p:nvSpPr>
            <p:spPr>
              <a:xfrm flipH="1">
                <a:off x="196653" y="265021"/>
                <a:ext cx="105241" cy="14441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4821" y="0"/>
                    </a:moveTo>
                    <a:lnTo>
                      <a:pt x="0" y="21600"/>
                    </a:lnTo>
                    <a:lnTo>
                      <a:pt x="21600" y="3792"/>
                    </a:lnTo>
                    <a:lnTo>
                      <a:pt x="14821" y="0"/>
                    </a:lnTo>
                    <a:close/>
                  </a:path>
                </a:pathLst>
              </a:custGeom>
              <a:solidFill>
                <a:srgbClr val="66666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  <a:endParaRPr/>
              </a:p>
            </p:txBody>
          </p:sp>
          <p:sp>
            <p:nvSpPr>
              <p:cNvPr id="686" name="Google Shape;715;p32"/>
              <p:cNvSpPr/>
              <p:nvPr/>
            </p:nvSpPr>
            <p:spPr>
              <a:xfrm flipH="1">
                <a:off x="6913" y="44553"/>
                <a:ext cx="293445" cy="2811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4863" y="0"/>
                      <a:pt x="0" y="4780"/>
                      <a:pt x="0" y="10800"/>
                    </a:cubicBezTo>
                    <a:cubicBezTo>
                      <a:pt x="0" y="16761"/>
                      <a:pt x="4863" y="21600"/>
                      <a:pt x="10800" y="21600"/>
                    </a:cubicBezTo>
                    <a:cubicBezTo>
                      <a:pt x="16794" y="21600"/>
                      <a:pt x="21600" y="16761"/>
                      <a:pt x="21600" y="10800"/>
                    </a:cubicBezTo>
                    <a:cubicBezTo>
                      <a:pt x="21600" y="4780"/>
                      <a:pt x="16794" y="0"/>
                      <a:pt x="1080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>
                <a:outerShdw blurRad="63500" dist="19050" dir="5400000" rotWithShape="0">
                  <a:srgbClr val="1155CC">
                    <a:alpha val="8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  <a:endParaRPr/>
              </a:p>
            </p:txBody>
          </p:sp>
          <p:sp>
            <p:nvSpPr>
              <p:cNvPr id="687" name="Google Shape;716;p32"/>
              <p:cNvSpPr/>
              <p:nvPr/>
            </p:nvSpPr>
            <p:spPr>
              <a:xfrm flipH="1">
                <a:off x="-1" y="0"/>
                <a:ext cx="231990" cy="2220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4863" y="0"/>
                      <a:pt x="0" y="4858"/>
                      <a:pt x="0" y="10837"/>
                    </a:cubicBezTo>
                    <a:cubicBezTo>
                      <a:pt x="0" y="16817"/>
                      <a:pt x="4863" y="21600"/>
                      <a:pt x="10800" y="21600"/>
                    </a:cubicBezTo>
                    <a:cubicBezTo>
                      <a:pt x="16736" y="21600"/>
                      <a:pt x="21600" y="16817"/>
                      <a:pt x="21600" y="10837"/>
                    </a:cubicBezTo>
                    <a:cubicBezTo>
                      <a:pt x="21600" y="4858"/>
                      <a:pt x="16736" y="0"/>
                      <a:pt x="1080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>
                <a:outerShdw blurRad="25400" dist="9525" dir="6480000" rotWithShape="0">
                  <a:srgbClr val="990000">
                    <a:alpha val="3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  <a:endParaRPr/>
              </a:p>
            </p:txBody>
          </p:sp>
        </p:grpSp>
      </p:grp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2" name="Screen Shot 1442-03-13 at 10.15.42 PM.png" descr="Screen Shot 1442-03-13 at 10.15.42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6895" y="930031"/>
            <a:ext cx="4489019" cy="4001083"/>
          </a:xfrm>
          <a:prstGeom prst="rect">
            <a:avLst/>
          </a:prstGeom>
          <a:ln w="114300">
            <a:solidFill>
              <a:srgbClr val="FFFFFF"/>
            </a:solidFill>
            <a:miter lim="8000"/>
          </a:ln>
          <a:effectLst>
            <a:outerShdw blurRad="63500" dist="38100" dir="5400000" rotWithShape="0">
              <a:srgbClr val="783F04">
                <a:alpha val="50000"/>
              </a:srgbClr>
            </a:outerShdw>
          </a:effectLst>
        </p:spPr>
      </p:pic>
      <p:sp>
        <p:nvSpPr>
          <p:cNvPr id="1013" name="Google Shape;731;p34"/>
          <p:cNvSpPr txBox="1"/>
          <p:nvPr/>
        </p:nvSpPr>
        <p:spPr>
          <a:xfrm rot="21338280">
            <a:off x="1096429" y="-229009"/>
            <a:ext cx="4652437" cy="13304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 anchor="ctr">
            <a:normAutofit/>
          </a:bodyPr>
          <a:lstStyle>
            <a:lvl1pPr algn="ctr" defTabSz="265175">
              <a:defRPr sz="4176">
                <a:solidFill>
                  <a:srgbClr val="535353"/>
                </a:solidFill>
                <a:latin typeface="HelloEtchASketch"/>
                <a:ea typeface="HelloEtchASketch"/>
                <a:cs typeface="HelloEtchASketch"/>
                <a:sym typeface="HelloEtchASketch"/>
              </a:defRPr>
            </a:lvl1pPr>
          </a:lstStyle>
          <a:p>
            <a:r>
              <a:t>What is the title?</a:t>
            </a:r>
          </a:p>
        </p:txBody>
      </p:sp>
      <p:sp>
        <p:nvSpPr>
          <p:cNvPr id="1014" name="Rounded Rectangle"/>
          <p:cNvSpPr/>
          <p:nvPr/>
        </p:nvSpPr>
        <p:spPr>
          <a:xfrm>
            <a:off x="4093204" y="1311283"/>
            <a:ext cx="2317134" cy="319277"/>
          </a:xfrm>
          <a:prstGeom prst="roundRect">
            <a:avLst>
              <a:gd name="adj" fmla="val 50000"/>
            </a:avLst>
          </a:prstGeom>
          <a:ln w="38100">
            <a:solidFill>
              <a:srgbClr val="909090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457200">
              <a:defRPr sz="3200">
                <a:solidFill>
                  <a:srgbClr val="FFFFFF"/>
                </a:solidFill>
                <a:effectLst>
                  <a:outerShdw blurRad="63500" dist="25400" dir="2700000" rotWithShape="0">
                    <a:srgbClr val="000000">
                      <a:alpha val="70000"/>
                    </a:srgbClr>
                  </a:outerShdw>
                </a:effectLst>
                <a:latin typeface="Chalkduster"/>
                <a:ea typeface="Chalkduster"/>
                <a:cs typeface="Chalkduster"/>
                <a:sym typeface="Chalkduster"/>
              </a:defRPr>
            </a:pPr>
            <a:endParaRPr/>
          </a:p>
        </p:txBody>
      </p:sp>
      <p:grpSp>
        <p:nvGrpSpPr>
          <p:cNvPr id="1017" name="Group"/>
          <p:cNvGrpSpPr/>
          <p:nvPr/>
        </p:nvGrpSpPr>
        <p:grpSpPr>
          <a:xfrm>
            <a:off x="333579" y="4149931"/>
            <a:ext cx="1596110" cy="728558"/>
            <a:chOff x="0" y="0"/>
            <a:chExt cx="1596109" cy="728556"/>
          </a:xfrm>
        </p:grpSpPr>
        <p:sp>
          <p:nvSpPr>
            <p:cNvPr id="1015" name="Google Shape;1231;p45"/>
            <p:cNvSpPr/>
            <p:nvPr/>
          </p:nvSpPr>
          <p:spPr>
            <a:xfrm>
              <a:off x="0" y="0"/>
              <a:ext cx="1596110" cy="7285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0" h="21600" extrusionOk="0">
                  <a:moveTo>
                    <a:pt x="6618" y="1740"/>
                  </a:moveTo>
                  <a:cubicBezTo>
                    <a:pt x="5946" y="1992"/>
                    <a:pt x="5320" y="2330"/>
                    <a:pt x="4741" y="2755"/>
                  </a:cubicBezTo>
                  <a:cubicBezTo>
                    <a:pt x="4806" y="2640"/>
                    <a:pt x="4871" y="2533"/>
                    <a:pt x="4943" y="2427"/>
                  </a:cubicBezTo>
                  <a:cubicBezTo>
                    <a:pt x="5468" y="2127"/>
                    <a:pt x="6028" y="1895"/>
                    <a:pt x="6618" y="1740"/>
                  </a:cubicBezTo>
                  <a:close/>
                  <a:moveTo>
                    <a:pt x="10296" y="183"/>
                  </a:moveTo>
                  <a:cubicBezTo>
                    <a:pt x="12147" y="183"/>
                    <a:pt x="14185" y="426"/>
                    <a:pt x="15776" y="1392"/>
                  </a:cubicBezTo>
                  <a:cubicBezTo>
                    <a:pt x="16502" y="1847"/>
                    <a:pt x="17109" y="2485"/>
                    <a:pt x="17550" y="3240"/>
                  </a:cubicBezTo>
                  <a:cubicBezTo>
                    <a:pt x="16241" y="2075"/>
                    <a:pt x="14539" y="1476"/>
                    <a:pt x="12830" y="1476"/>
                  </a:cubicBezTo>
                  <a:cubicBezTo>
                    <a:pt x="12763" y="1476"/>
                    <a:pt x="12697" y="1477"/>
                    <a:pt x="12631" y="1479"/>
                  </a:cubicBezTo>
                  <a:lnTo>
                    <a:pt x="12613" y="1479"/>
                  </a:lnTo>
                  <a:cubicBezTo>
                    <a:pt x="11951" y="1344"/>
                    <a:pt x="11279" y="1257"/>
                    <a:pt x="10608" y="1218"/>
                  </a:cubicBezTo>
                  <a:cubicBezTo>
                    <a:pt x="10247" y="1164"/>
                    <a:pt x="9883" y="1137"/>
                    <a:pt x="9518" y="1137"/>
                  </a:cubicBezTo>
                  <a:cubicBezTo>
                    <a:pt x="9092" y="1137"/>
                    <a:pt x="8665" y="1174"/>
                    <a:pt x="8245" y="1248"/>
                  </a:cubicBezTo>
                  <a:cubicBezTo>
                    <a:pt x="8051" y="1276"/>
                    <a:pt x="7859" y="1324"/>
                    <a:pt x="7675" y="1383"/>
                  </a:cubicBezTo>
                  <a:cubicBezTo>
                    <a:pt x="6792" y="1460"/>
                    <a:pt x="5937" y="1711"/>
                    <a:pt x="5146" y="2117"/>
                  </a:cubicBezTo>
                  <a:cubicBezTo>
                    <a:pt x="5477" y="1625"/>
                    <a:pt x="5900" y="1208"/>
                    <a:pt x="6388" y="889"/>
                  </a:cubicBezTo>
                  <a:cubicBezTo>
                    <a:pt x="7343" y="280"/>
                    <a:pt x="8539" y="222"/>
                    <a:pt x="9633" y="193"/>
                  </a:cubicBezTo>
                  <a:cubicBezTo>
                    <a:pt x="9851" y="187"/>
                    <a:pt x="10072" y="183"/>
                    <a:pt x="10296" y="183"/>
                  </a:cubicBezTo>
                  <a:close/>
                  <a:moveTo>
                    <a:pt x="13532" y="1702"/>
                  </a:moveTo>
                  <a:cubicBezTo>
                    <a:pt x="15040" y="1808"/>
                    <a:pt x="16466" y="2447"/>
                    <a:pt x="17587" y="3510"/>
                  </a:cubicBezTo>
                  <a:cubicBezTo>
                    <a:pt x="17680" y="3588"/>
                    <a:pt x="17762" y="3674"/>
                    <a:pt x="17836" y="3761"/>
                  </a:cubicBezTo>
                  <a:cubicBezTo>
                    <a:pt x="17863" y="3810"/>
                    <a:pt x="17891" y="3868"/>
                    <a:pt x="17918" y="3925"/>
                  </a:cubicBezTo>
                  <a:cubicBezTo>
                    <a:pt x="16916" y="3036"/>
                    <a:pt x="15748" y="2378"/>
                    <a:pt x="14498" y="1982"/>
                  </a:cubicBezTo>
                  <a:cubicBezTo>
                    <a:pt x="14185" y="1876"/>
                    <a:pt x="13854" y="1789"/>
                    <a:pt x="13532" y="1702"/>
                  </a:cubicBezTo>
                  <a:close/>
                  <a:moveTo>
                    <a:pt x="12677" y="1682"/>
                  </a:moveTo>
                  <a:cubicBezTo>
                    <a:pt x="13118" y="1779"/>
                    <a:pt x="13550" y="1886"/>
                    <a:pt x="13983" y="2011"/>
                  </a:cubicBezTo>
                  <a:cubicBezTo>
                    <a:pt x="15518" y="2456"/>
                    <a:pt x="16953" y="3191"/>
                    <a:pt x="18102" y="4332"/>
                  </a:cubicBezTo>
                  <a:cubicBezTo>
                    <a:pt x="18323" y="4883"/>
                    <a:pt x="18507" y="5454"/>
                    <a:pt x="18645" y="6044"/>
                  </a:cubicBezTo>
                  <a:cubicBezTo>
                    <a:pt x="18645" y="6053"/>
                    <a:pt x="18645" y="6073"/>
                    <a:pt x="18654" y="6092"/>
                  </a:cubicBezTo>
                  <a:cubicBezTo>
                    <a:pt x="18185" y="5154"/>
                    <a:pt x="17642" y="4245"/>
                    <a:pt x="16852" y="3577"/>
                  </a:cubicBezTo>
                  <a:cubicBezTo>
                    <a:pt x="16125" y="2959"/>
                    <a:pt x="15242" y="2562"/>
                    <a:pt x="14360" y="2243"/>
                  </a:cubicBezTo>
                  <a:cubicBezTo>
                    <a:pt x="13818" y="2050"/>
                    <a:pt x="13256" y="1856"/>
                    <a:pt x="12677" y="1682"/>
                  </a:cubicBezTo>
                  <a:close/>
                  <a:moveTo>
                    <a:pt x="4622" y="2620"/>
                  </a:moveTo>
                  <a:cubicBezTo>
                    <a:pt x="4603" y="2659"/>
                    <a:pt x="4576" y="2698"/>
                    <a:pt x="4557" y="2737"/>
                  </a:cubicBezTo>
                  <a:cubicBezTo>
                    <a:pt x="4502" y="2833"/>
                    <a:pt x="4447" y="2921"/>
                    <a:pt x="4401" y="3017"/>
                  </a:cubicBezTo>
                  <a:cubicBezTo>
                    <a:pt x="3932" y="3384"/>
                    <a:pt x="3491" y="3800"/>
                    <a:pt x="3095" y="4255"/>
                  </a:cubicBezTo>
                  <a:cubicBezTo>
                    <a:pt x="2488" y="4942"/>
                    <a:pt x="1946" y="5686"/>
                    <a:pt x="1477" y="6489"/>
                  </a:cubicBezTo>
                  <a:cubicBezTo>
                    <a:pt x="1864" y="5502"/>
                    <a:pt x="2424" y="4612"/>
                    <a:pt x="3141" y="3848"/>
                  </a:cubicBezTo>
                  <a:cubicBezTo>
                    <a:pt x="3583" y="3375"/>
                    <a:pt x="4079" y="2959"/>
                    <a:pt x="4622" y="2620"/>
                  </a:cubicBezTo>
                  <a:close/>
                  <a:moveTo>
                    <a:pt x="18415" y="4661"/>
                  </a:moveTo>
                  <a:cubicBezTo>
                    <a:pt x="18525" y="4787"/>
                    <a:pt x="18635" y="4913"/>
                    <a:pt x="18746" y="5048"/>
                  </a:cubicBezTo>
                  <a:cubicBezTo>
                    <a:pt x="19224" y="6015"/>
                    <a:pt x="19518" y="7069"/>
                    <a:pt x="19592" y="8162"/>
                  </a:cubicBezTo>
                  <a:cubicBezTo>
                    <a:pt x="19408" y="7688"/>
                    <a:pt x="19197" y="7214"/>
                    <a:pt x="18976" y="6750"/>
                  </a:cubicBezTo>
                  <a:cubicBezTo>
                    <a:pt x="18911" y="6431"/>
                    <a:pt x="18838" y="6121"/>
                    <a:pt x="18765" y="5811"/>
                  </a:cubicBezTo>
                  <a:cubicBezTo>
                    <a:pt x="18664" y="5425"/>
                    <a:pt x="18553" y="5038"/>
                    <a:pt x="18415" y="4661"/>
                  </a:cubicBezTo>
                  <a:close/>
                  <a:moveTo>
                    <a:pt x="19105" y="7437"/>
                  </a:moveTo>
                  <a:cubicBezTo>
                    <a:pt x="19307" y="7862"/>
                    <a:pt x="19482" y="8306"/>
                    <a:pt x="19629" y="8761"/>
                  </a:cubicBezTo>
                  <a:cubicBezTo>
                    <a:pt x="19647" y="9631"/>
                    <a:pt x="19592" y="10502"/>
                    <a:pt x="19454" y="11362"/>
                  </a:cubicBezTo>
                  <a:lnTo>
                    <a:pt x="19454" y="11353"/>
                  </a:lnTo>
                  <a:cubicBezTo>
                    <a:pt x="19454" y="10037"/>
                    <a:pt x="19343" y="8722"/>
                    <a:pt x="19105" y="7437"/>
                  </a:cubicBezTo>
                  <a:close/>
                  <a:moveTo>
                    <a:pt x="19758" y="9196"/>
                  </a:moveTo>
                  <a:cubicBezTo>
                    <a:pt x="20024" y="10192"/>
                    <a:pt x="20107" y="11218"/>
                    <a:pt x="19831" y="12310"/>
                  </a:cubicBezTo>
                  <a:cubicBezTo>
                    <a:pt x="19684" y="12891"/>
                    <a:pt x="19482" y="13461"/>
                    <a:pt x="19215" y="13993"/>
                  </a:cubicBezTo>
                  <a:cubicBezTo>
                    <a:pt x="19288" y="13587"/>
                    <a:pt x="19353" y="13171"/>
                    <a:pt x="19389" y="12755"/>
                  </a:cubicBezTo>
                  <a:cubicBezTo>
                    <a:pt x="19399" y="12649"/>
                    <a:pt x="19408" y="12532"/>
                    <a:pt x="19417" y="12426"/>
                  </a:cubicBezTo>
                  <a:cubicBezTo>
                    <a:pt x="19638" y="11362"/>
                    <a:pt x="19748" y="10280"/>
                    <a:pt x="19758" y="9196"/>
                  </a:cubicBezTo>
                  <a:close/>
                  <a:moveTo>
                    <a:pt x="19113" y="13606"/>
                  </a:moveTo>
                  <a:cubicBezTo>
                    <a:pt x="19068" y="13915"/>
                    <a:pt x="19003" y="14225"/>
                    <a:pt x="18930" y="14524"/>
                  </a:cubicBezTo>
                  <a:cubicBezTo>
                    <a:pt x="18820" y="14718"/>
                    <a:pt x="18709" y="14902"/>
                    <a:pt x="18590" y="15085"/>
                  </a:cubicBezTo>
                  <a:cubicBezTo>
                    <a:pt x="18792" y="14602"/>
                    <a:pt x="18967" y="14109"/>
                    <a:pt x="19113" y="13606"/>
                  </a:cubicBezTo>
                  <a:close/>
                  <a:moveTo>
                    <a:pt x="18765" y="15134"/>
                  </a:moveTo>
                  <a:cubicBezTo>
                    <a:pt x="18424" y="16237"/>
                    <a:pt x="17854" y="17252"/>
                    <a:pt x="17091" y="18093"/>
                  </a:cubicBezTo>
                  <a:cubicBezTo>
                    <a:pt x="16530" y="18673"/>
                    <a:pt x="15887" y="19167"/>
                    <a:pt x="15179" y="19534"/>
                  </a:cubicBezTo>
                  <a:cubicBezTo>
                    <a:pt x="15362" y="19399"/>
                    <a:pt x="15555" y="19253"/>
                    <a:pt x="15739" y="19099"/>
                  </a:cubicBezTo>
                  <a:cubicBezTo>
                    <a:pt x="16741" y="18229"/>
                    <a:pt x="17579" y="17155"/>
                    <a:pt x="18185" y="15946"/>
                  </a:cubicBezTo>
                  <a:cubicBezTo>
                    <a:pt x="18388" y="15685"/>
                    <a:pt x="18580" y="15415"/>
                    <a:pt x="18765" y="15134"/>
                  </a:cubicBezTo>
                  <a:close/>
                  <a:moveTo>
                    <a:pt x="19224" y="5715"/>
                  </a:moveTo>
                  <a:cubicBezTo>
                    <a:pt x="20226" y="7291"/>
                    <a:pt x="20778" y="9139"/>
                    <a:pt x="20824" y="11034"/>
                  </a:cubicBezTo>
                  <a:cubicBezTo>
                    <a:pt x="20879" y="13123"/>
                    <a:pt x="20438" y="15492"/>
                    <a:pt x="19271" y="17214"/>
                  </a:cubicBezTo>
                  <a:cubicBezTo>
                    <a:pt x="18070" y="18976"/>
                    <a:pt x="16031" y="19751"/>
                    <a:pt x="14098" y="20206"/>
                  </a:cubicBezTo>
                  <a:cubicBezTo>
                    <a:pt x="15224" y="19761"/>
                    <a:pt x="16285" y="19153"/>
                    <a:pt x="17128" y="18277"/>
                  </a:cubicBezTo>
                  <a:cubicBezTo>
                    <a:pt x="18093" y="17271"/>
                    <a:pt x="18719" y="15975"/>
                    <a:pt x="19068" y="14612"/>
                  </a:cubicBezTo>
                  <a:cubicBezTo>
                    <a:pt x="19482" y="13906"/>
                    <a:pt x="19785" y="13152"/>
                    <a:pt x="19987" y="12359"/>
                  </a:cubicBezTo>
                  <a:cubicBezTo>
                    <a:pt x="20318" y="11024"/>
                    <a:pt x="20144" y="9786"/>
                    <a:pt x="19748" y="8587"/>
                  </a:cubicBezTo>
                  <a:cubicBezTo>
                    <a:pt x="19730" y="7610"/>
                    <a:pt x="19546" y="6633"/>
                    <a:pt x="19224" y="5715"/>
                  </a:cubicBezTo>
                  <a:close/>
                  <a:moveTo>
                    <a:pt x="17532" y="16749"/>
                  </a:moveTo>
                  <a:cubicBezTo>
                    <a:pt x="17036" y="17542"/>
                    <a:pt x="16438" y="18258"/>
                    <a:pt x="15748" y="18867"/>
                  </a:cubicBezTo>
                  <a:cubicBezTo>
                    <a:pt x="15215" y="19341"/>
                    <a:pt x="14627" y="19738"/>
                    <a:pt x="14001" y="20066"/>
                  </a:cubicBezTo>
                  <a:cubicBezTo>
                    <a:pt x="13605" y="20221"/>
                    <a:pt x="13211" y="20346"/>
                    <a:pt x="12806" y="20452"/>
                  </a:cubicBezTo>
                  <a:lnTo>
                    <a:pt x="12815" y="20452"/>
                  </a:lnTo>
                  <a:cubicBezTo>
                    <a:pt x="12631" y="20482"/>
                    <a:pt x="12447" y="20501"/>
                    <a:pt x="12263" y="20520"/>
                  </a:cubicBezTo>
                  <a:cubicBezTo>
                    <a:pt x="13955" y="19998"/>
                    <a:pt x="15463" y="18876"/>
                    <a:pt x="16723" y="17609"/>
                  </a:cubicBezTo>
                  <a:cubicBezTo>
                    <a:pt x="16999" y="17339"/>
                    <a:pt x="17265" y="17048"/>
                    <a:pt x="17532" y="16749"/>
                  </a:cubicBezTo>
                  <a:close/>
                  <a:moveTo>
                    <a:pt x="6350" y="2030"/>
                  </a:moveTo>
                  <a:cubicBezTo>
                    <a:pt x="5265" y="2755"/>
                    <a:pt x="4410" y="3829"/>
                    <a:pt x="3739" y="4989"/>
                  </a:cubicBezTo>
                  <a:cubicBezTo>
                    <a:pt x="2700" y="6759"/>
                    <a:pt x="2139" y="8790"/>
                    <a:pt x="2111" y="10879"/>
                  </a:cubicBezTo>
                  <a:cubicBezTo>
                    <a:pt x="2066" y="14728"/>
                    <a:pt x="4218" y="18509"/>
                    <a:pt x="7638" y="20027"/>
                  </a:cubicBezTo>
                  <a:cubicBezTo>
                    <a:pt x="8190" y="20269"/>
                    <a:pt x="8769" y="20452"/>
                    <a:pt x="9367" y="20569"/>
                  </a:cubicBezTo>
                  <a:cubicBezTo>
                    <a:pt x="8263" y="20385"/>
                    <a:pt x="7197" y="19911"/>
                    <a:pt x="6185" y="19282"/>
                  </a:cubicBezTo>
                  <a:cubicBezTo>
                    <a:pt x="4650" y="18316"/>
                    <a:pt x="3141" y="17088"/>
                    <a:pt x="2195" y="15453"/>
                  </a:cubicBezTo>
                  <a:cubicBezTo>
                    <a:pt x="1063" y="13490"/>
                    <a:pt x="1312" y="11391"/>
                    <a:pt x="1928" y="9283"/>
                  </a:cubicBezTo>
                  <a:cubicBezTo>
                    <a:pt x="2553" y="7175"/>
                    <a:pt x="3399" y="5154"/>
                    <a:pt x="4456" y="3249"/>
                  </a:cubicBezTo>
                  <a:lnTo>
                    <a:pt x="4530" y="3133"/>
                  </a:lnTo>
                  <a:cubicBezTo>
                    <a:pt x="5091" y="2678"/>
                    <a:pt x="5707" y="2311"/>
                    <a:pt x="6350" y="2030"/>
                  </a:cubicBezTo>
                  <a:close/>
                  <a:moveTo>
                    <a:pt x="9820" y="1360"/>
                  </a:moveTo>
                  <a:cubicBezTo>
                    <a:pt x="10037" y="1360"/>
                    <a:pt x="10254" y="1368"/>
                    <a:pt x="10470" y="1383"/>
                  </a:cubicBezTo>
                  <a:cubicBezTo>
                    <a:pt x="10838" y="1430"/>
                    <a:pt x="11197" y="1499"/>
                    <a:pt x="11555" y="1585"/>
                  </a:cubicBezTo>
                  <a:cubicBezTo>
                    <a:pt x="9900" y="1837"/>
                    <a:pt x="8337" y="2582"/>
                    <a:pt x="6948" y="3559"/>
                  </a:cubicBezTo>
                  <a:cubicBezTo>
                    <a:pt x="6909" y="3583"/>
                    <a:pt x="6936" y="3642"/>
                    <a:pt x="6968" y="3642"/>
                  </a:cubicBezTo>
                  <a:cubicBezTo>
                    <a:pt x="6973" y="3642"/>
                    <a:pt x="6980" y="3640"/>
                    <a:pt x="6985" y="3635"/>
                  </a:cubicBezTo>
                  <a:cubicBezTo>
                    <a:pt x="8493" y="2620"/>
                    <a:pt x="10286" y="1886"/>
                    <a:pt x="12079" y="1711"/>
                  </a:cubicBezTo>
                  <a:cubicBezTo>
                    <a:pt x="12723" y="1886"/>
                    <a:pt x="13357" y="2088"/>
                    <a:pt x="13965" y="2301"/>
                  </a:cubicBezTo>
                  <a:cubicBezTo>
                    <a:pt x="14856" y="2601"/>
                    <a:pt x="15757" y="2959"/>
                    <a:pt x="16530" y="3549"/>
                  </a:cubicBezTo>
                  <a:cubicBezTo>
                    <a:pt x="17385" y="4197"/>
                    <a:pt x="17964" y="5115"/>
                    <a:pt x="18452" y="6083"/>
                  </a:cubicBezTo>
                  <a:cubicBezTo>
                    <a:pt x="18571" y="6314"/>
                    <a:pt x="18691" y="6547"/>
                    <a:pt x="18810" y="6788"/>
                  </a:cubicBezTo>
                  <a:cubicBezTo>
                    <a:pt x="19187" y="8597"/>
                    <a:pt x="19343" y="10453"/>
                    <a:pt x="19252" y="12301"/>
                  </a:cubicBezTo>
                  <a:cubicBezTo>
                    <a:pt x="19252" y="12339"/>
                    <a:pt x="19252" y="12378"/>
                    <a:pt x="19252" y="12417"/>
                  </a:cubicBezTo>
                  <a:cubicBezTo>
                    <a:pt x="19096" y="13103"/>
                    <a:pt x="18893" y="13780"/>
                    <a:pt x="18654" y="14447"/>
                  </a:cubicBezTo>
                  <a:cubicBezTo>
                    <a:pt x="18470" y="14941"/>
                    <a:pt x="18258" y="15415"/>
                    <a:pt x="18020" y="15889"/>
                  </a:cubicBezTo>
                  <a:cubicBezTo>
                    <a:pt x="17624" y="16401"/>
                    <a:pt x="17192" y="16894"/>
                    <a:pt x="16741" y="17349"/>
                  </a:cubicBezTo>
                  <a:cubicBezTo>
                    <a:pt x="15381" y="18750"/>
                    <a:pt x="13744" y="19979"/>
                    <a:pt x="11877" y="20463"/>
                  </a:cubicBezTo>
                  <a:cubicBezTo>
                    <a:pt x="11702" y="20511"/>
                    <a:pt x="11528" y="20549"/>
                    <a:pt x="11353" y="20578"/>
                  </a:cubicBezTo>
                  <a:cubicBezTo>
                    <a:pt x="11280" y="20580"/>
                    <a:pt x="11207" y="20581"/>
                    <a:pt x="11134" y="20581"/>
                  </a:cubicBezTo>
                  <a:cubicBezTo>
                    <a:pt x="10040" y="20581"/>
                    <a:pt x="8949" y="20378"/>
                    <a:pt x="7923" y="19969"/>
                  </a:cubicBezTo>
                  <a:cubicBezTo>
                    <a:pt x="6287" y="19282"/>
                    <a:pt x="4888" y="18103"/>
                    <a:pt x="3895" y="16565"/>
                  </a:cubicBezTo>
                  <a:cubicBezTo>
                    <a:pt x="1744" y="13277"/>
                    <a:pt x="1818" y="8935"/>
                    <a:pt x="3638" y="5492"/>
                  </a:cubicBezTo>
                  <a:cubicBezTo>
                    <a:pt x="4493" y="3878"/>
                    <a:pt x="5744" y="2292"/>
                    <a:pt x="7427" y="1643"/>
                  </a:cubicBezTo>
                  <a:cubicBezTo>
                    <a:pt x="7601" y="1605"/>
                    <a:pt x="7776" y="1567"/>
                    <a:pt x="7960" y="1527"/>
                  </a:cubicBezTo>
                  <a:cubicBezTo>
                    <a:pt x="8574" y="1420"/>
                    <a:pt x="9198" y="1360"/>
                    <a:pt x="9820" y="1360"/>
                  </a:cubicBezTo>
                  <a:close/>
                  <a:moveTo>
                    <a:pt x="4162" y="3423"/>
                  </a:moveTo>
                  <a:cubicBezTo>
                    <a:pt x="3169" y="5270"/>
                    <a:pt x="2369" y="7214"/>
                    <a:pt x="1780" y="9245"/>
                  </a:cubicBezTo>
                  <a:cubicBezTo>
                    <a:pt x="1173" y="11324"/>
                    <a:pt x="907" y="13412"/>
                    <a:pt x="1983" y="15386"/>
                  </a:cubicBezTo>
                  <a:cubicBezTo>
                    <a:pt x="2920" y="17117"/>
                    <a:pt x="4502" y="18413"/>
                    <a:pt x="6112" y="19418"/>
                  </a:cubicBezTo>
                  <a:cubicBezTo>
                    <a:pt x="7435" y="20245"/>
                    <a:pt x="8876" y="20817"/>
                    <a:pt x="10384" y="20817"/>
                  </a:cubicBezTo>
                  <a:cubicBezTo>
                    <a:pt x="10709" y="20817"/>
                    <a:pt x="11040" y="20790"/>
                    <a:pt x="11371" y="20733"/>
                  </a:cubicBezTo>
                  <a:lnTo>
                    <a:pt x="11702" y="20724"/>
                  </a:lnTo>
                  <a:lnTo>
                    <a:pt x="11601" y="20742"/>
                  </a:lnTo>
                  <a:cubicBezTo>
                    <a:pt x="10663" y="20935"/>
                    <a:pt x="9572" y="21114"/>
                    <a:pt x="8495" y="21114"/>
                  </a:cubicBezTo>
                  <a:cubicBezTo>
                    <a:pt x="7291" y="21114"/>
                    <a:pt x="6106" y="20890"/>
                    <a:pt x="5174" y="20211"/>
                  </a:cubicBezTo>
                  <a:cubicBezTo>
                    <a:pt x="3628" y="19089"/>
                    <a:pt x="2507" y="17077"/>
                    <a:pt x="1771" y="15308"/>
                  </a:cubicBezTo>
                  <a:cubicBezTo>
                    <a:pt x="760" y="12862"/>
                    <a:pt x="438" y="9990"/>
                    <a:pt x="1146" y="7446"/>
                  </a:cubicBezTo>
                  <a:cubicBezTo>
                    <a:pt x="1670" y="6382"/>
                    <a:pt x="2323" y="5405"/>
                    <a:pt x="3086" y="4516"/>
                  </a:cubicBezTo>
                  <a:cubicBezTo>
                    <a:pt x="3426" y="4129"/>
                    <a:pt x="3785" y="3761"/>
                    <a:pt x="4162" y="3423"/>
                  </a:cubicBezTo>
                  <a:close/>
                  <a:moveTo>
                    <a:pt x="815" y="8239"/>
                  </a:moveTo>
                  <a:cubicBezTo>
                    <a:pt x="760" y="8490"/>
                    <a:pt x="714" y="8751"/>
                    <a:pt x="686" y="9013"/>
                  </a:cubicBezTo>
                  <a:cubicBezTo>
                    <a:pt x="419" y="11160"/>
                    <a:pt x="796" y="13325"/>
                    <a:pt x="1605" y="15298"/>
                  </a:cubicBezTo>
                  <a:cubicBezTo>
                    <a:pt x="2351" y="17126"/>
                    <a:pt x="3500" y="19215"/>
                    <a:pt x="5100" y="20356"/>
                  </a:cubicBezTo>
                  <a:cubicBezTo>
                    <a:pt x="6064" y="21049"/>
                    <a:pt x="7258" y="21272"/>
                    <a:pt x="8467" y="21272"/>
                  </a:cubicBezTo>
                  <a:cubicBezTo>
                    <a:pt x="9448" y="21272"/>
                    <a:pt x="10439" y="21126"/>
                    <a:pt x="11325" y="20966"/>
                  </a:cubicBezTo>
                  <a:cubicBezTo>
                    <a:pt x="11739" y="20888"/>
                    <a:pt x="12162" y="20801"/>
                    <a:pt x="12585" y="20695"/>
                  </a:cubicBezTo>
                  <a:cubicBezTo>
                    <a:pt x="11840" y="20955"/>
                    <a:pt x="11077" y="21159"/>
                    <a:pt x="10295" y="21294"/>
                  </a:cubicBezTo>
                  <a:cubicBezTo>
                    <a:pt x="9766" y="21389"/>
                    <a:pt x="9240" y="21439"/>
                    <a:pt x="8721" y="21439"/>
                  </a:cubicBezTo>
                  <a:cubicBezTo>
                    <a:pt x="7337" y="21439"/>
                    <a:pt x="5999" y="21086"/>
                    <a:pt x="4769" y="20298"/>
                  </a:cubicBezTo>
                  <a:cubicBezTo>
                    <a:pt x="3270" y="19312"/>
                    <a:pt x="2056" y="17919"/>
                    <a:pt x="1266" y="16255"/>
                  </a:cubicBezTo>
                  <a:cubicBezTo>
                    <a:pt x="328" y="14322"/>
                    <a:pt x="-95" y="12029"/>
                    <a:pt x="328" y="9873"/>
                  </a:cubicBezTo>
                  <a:cubicBezTo>
                    <a:pt x="438" y="9312"/>
                    <a:pt x="604" y="8761"/>
                    <a:pt x="815" y="8239"/>
                  </a:cubicBezTo>
                  <a:close/>
                  <a:moveTo>
                    <a:pt x="10326" y="0"/>
                  </a:moveTo>
                  <a:cubicBezTo>
                    <a:pt x="10019" y="0"/>
                    <a:pt x="9717" y="7"/>
                    <a:pt x="9422" y="19"/>
                  </a:cubicBezTo>
                  <a:cubicBezTo>
                    <a:pt x="8428" y="58"/>
                    <a:pt x="7372" y="145"/>
                    <a:pt x="6470" y="628"/>
                  </a:cubicBezTo>
                  <a:cubicBezTo>
                    <a:pt x="5781" y="1005"/>
                    <a:pt x="5256" y="1634"/>
                    <a:pt x="4824" y="2301"/>
                  </a:cubicBezTo>
                  <a:cubicBezTo>
                    <a:pt x="3040" y="3346"/>
                    <a:pt x="1707" y="5164"/>
                    <a:pt x="1054" y="7253"/>
                  </a:cubicBezTo>
                  <a:cubicBezTo>
                    <a:pt x="649" y="8065"/>
                    <a:pt x="346" y="8935"/>
                    <a:pt x="172" y="9824"/>
                  </a:cubicBezTo>
                  <a:cubicBezTo>
                    <a:pt x="-610" y="13828"/>
                    <a:pt x="1348" y="18247"/>
                    <a:pt x="4622" y="20385"/>
                  </a:cubicBezTo>
                  <a:cubicBezTo>
                    <a:pt x="5877" y="21207"/>
                    <a:pt x="7255" y="21600"/>
                    <a:pt x="8687" y="21600"/>
                  </a:cubicBezTo>
                  <a:cubicBezTo>
                    <a:pt x="9090" y="21600"/>
                    <a:pt x="9498" y="21568"/>
                    <a:pt x="9909" y="21507"/>
                  </a:cubicBezTo>
                  <a:cubicBezTo>
                    <a:pt x="11123" y="21342"/>
                    <a:pt x="12309" y="21014"/>
                    <a:pt x="13440" y="20520"/>
                  </a:cubicBezTo>
                  <a:cubicBezTo>
                    <a:pt x="13550" y="20501"/>
                    <a:pt x="13660" y="20482"/>
                    <a:pt x="13762" y="20463"/>
                  </a:cubicBezTo>
                  <a:cubicBezTo>
                    <a:pt x="15739" y="20037"/>
                    <a:pt x="17937" y="19292"/>
                    <a:pt x="19224" y="17562"/>
                  </a:cubicBezTo>
                  <a:cubicBezTo>
                    <a:pt x="20493" y="15869"/>
                    <a:pt x="20990" y="13480"/>
                    <a:pt x="20990" y="11362"/>
                  </a:cubicBezTo>
                  <a:cubicBezTo>
                    <a:pt x="20990" y="9245"/>
                    <a:pt x="20420" y="7127"/>
                    <a:pt x="19233" y="5415"/>
                  </a:cubicBezTo>
                  <a:cubicBezTo>
                    <a:pt x="19113" y="5250"/>
                    <a:pt x="19003" y="5096"/>
                    <a:pt x="18884" y="4942"/>
                  </a:cubicBezTo>
                  <a:cubicBezTo>
                    <a:pt x="18645" y="4477"/>
                    <a:pt x="18350" y="4051"/>
                    <a:pt x="18001" y="3674"/>
                  </a:cubicBezTo>
                  <a:cubicBezTo>
                    <a:pt x="17505" y="2678"/>
                    <a:pt x="16824" y="1808"/>
                    <a:pt x="15868" y="1228"/>
                  </a:cubicBezTo>
                  <a:cubicBezTo>
                    <a:pt x="14256" y="264"/>
                    <a:pt x="12203" y="0"/>
                    <a:pt x="1032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016" name="Google Shape;1233;p45"/>
            <p:cNvSpPr txBox="1"/>
            <p:nvPr/>
          </p:nvSpPr>
          <p:spPr>
            <a:xfrm>
              <a:off x="185304" y="92220"/>
              <a:ext cx="1225501" cy="54411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91424" tIns="91424" rIns="91424" bIns="91424" numCol="1" anchor="ctr">
              <a:normAutofit/>
            </a:bodyPr>
            <a:lstStyle>
              <a:lvl1pPr algn="ctr" defTabSz="365760">
                <a:defRPr sz="2000">
                  <a:solidFill>
                    <a:schemeClr val="accent1"/>
                  </a:solidFill>
                  <a:latin typeface="HelloEtchASketch"/>
                  <a:ea typeface="HelloEtchASketch"/>
                  <a:cs typeface="HelloEtchASketch"/>
                  <a:sym typeface="HelloEtchASketch"/>
                </a:defRPr>
              </a:lvl1pPr>
            </a:lstStyle>
            <a:p>
              <a:r>
                <a:t>Page 45</a:t>
              </a:r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0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0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4" grpId="1" animBg="1" advAuto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9" name="Screen Shot 1442-03-13 at 10.15.42 PM.png" descr="Screen Shot 1442-03-13 at 10.15.42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6895" y="930031"/>
            <a:ext cx="4489019" cy="4001083"/>
          </a:xfrm>
          <a:prstGeom prst="rect">
            <a:avLst/>
          </a:prstGeom>
          <a:ln w="114300">
            <a:solidFill>
              <a:srgbClr val="FFFFFF"/>
            </a:solidFill>
            <a:miter lim="8000"/>
          </a:ln>
          <a:effectLst>
            <a:outerShdw blurRad="63500" dist="38100" dir="5400000" rotWithShape="0">
              <a:srgbClr val="783F04">
                <a:alpha val="50000"/>
              </a:srgbClr>
            </a:outerShdw>
          </a:effectLst>
        </p:spPr>
      </p:pic>
      <p:sp>
        <p:nvSpPr>
          <p:cNvPr id="1020" name="Google Shape;731;p34"/>
          <p:cNvSpPr txBox="1"/>
          <p:nvPr/>
        </p:nvSpPr>
        <p:spPr>
          <a:xfrm rot="21338280">
            <a:off x="1096429" y="-229009"/>
            <a:ext cx="4652437" cy="13304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 anchor="ctr">
            <a:normAutofit/>
          </a:bodyPr>
          <a:lstStyle>
            <a:lvl1pPr algn="ctr" defTabSz="251460">
              <a:defRPr sz="3960">
                <a:solidFill>
                  <a:srgbClr val="535353"/>
                </a:solidFill>
                <a:latin typeface="HelloEtchASketch"/>
                <a:ea typeface="HelloEtchASketch"/>
                <a:cs typeface="HelloEtchASketch"/>
                <a:sym typeface="HelloEtchASketch"/>
              </a:defRPr>
            </a:lvl1pPr>
          </a:lstStyle>
          <a:p>
            <a:r>
              <a:t>What do you see?</a:t>
            </a:r>
          </a:p>
        </p:txBody>
      </p:sp>
      <p:grpSp>
        <p:nvGrpSpPr>
          <p:cNvPr id="1023" name="Group"/>
          <p:cNvGrpSpPr/>
          <p:nvPr/>
        </p:nvGrpSpPr>
        <p:grpSpPr>
          <a:xfrm>
            <a:off x="333579" y="4149931"/>
            <a:ext cx="1596110" cy="728558"/>
            <a:chOff x="0" y="0"/>
            <a:chExt cx="1596109" cy="728556"/>
          </a:xfrm>
        </p:grpSpPr>
        <p:sp>
          <p:nvSpPr>
            <p:cNvPr id="1021" name="Google Shape;1231;p45"/>
            <p:cNvSpPr/>
            <p:nvPr/>
          </p:nvSpPr>
          <p:spPr>
            <a:xfrm>
              <a:off x="0" y="0"/>
              <a:ext cx="1596110" cy="7285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0" h="21600" extrusionOk="0">
                  <a:moveTo>
                    <a:pt x="6618" y="1740"/>
                  </a:moveTo>
                  <a:cubicBezTo>
                    <a:pt x="5946" y="1992"/>
                    <a:pt x="5320" y="2330"/>
                    <a:pt x="4741" y="2755"/>
                  </a:cubicBezTo>
                  <a:cubicBezTo>
                    <a:pt x="4806" y="2640"/>
                    <a:pt x="4871" y="2533"/>
                    <a:pt x="4943" y="2427"/>
                  </a:cubicBezTo>
                  <a:cubicBezTo>
                    <a:pt x="5468" y="2127"/>
                    <a:pt x="6028" y="1895"/>
                    <a:pt x="6618" y="1740"/>
                  </a:cubicBezTo>
                  <a:close/>
                  <a:moveTo>
                    <a:pt x="10296" y="183"/>
                  </a:moveTo>
                  <a:cubicBezTo>
                    <a:pt x="12147" y="183"/>
                    <a:pt x="14185" y="426"/>
                    <a:pt x="15776" y="1392"/>
                  </a:cubicBezTo>
                  <a:cubicBezTo>
                    <a:pt x="16502" y="1847"/>
                    <a:pt x="17109" y="2485"/>
                    <a:pt x="17550" y="3240"/>
                  </a:cubicBezTo>
                  <a:cubicBezTo>
                    <a:pt x="16241" y="2075"/>
                    <a:pt x="14539" y="1476"/>
                    <a:pt x="12830" y="1476"/>
                  </a:cubicBezTo>
                  <a:cubicBezTo>
                    <a:pt x="12763" y="1476"/>
                    <a:pt x="12697" y="1477"/>
                    <a:pt x="12631" y="1479"/>
                  </a:cubicBezTo>
                  <a:lnTo>
                    <a:pt x="12613" y="1479"/>
                  </a:lnTo>
                  <a:cubicBezTo>
                    <a:pt x="11951" y="1344"/>
                    <a:pt x="11279" y="1257"/>
                    <a:pt x="10608" y="1218"/>
                  </a:cubicBezTo>
                  <a:cubicBezTo>
                    <a:pt x="10247" y="1164"/>
                    <a:pt x="9883" y="1137"/>
                    <a:pt x="9518" y="1137"/>
                  </a:cubicBezTo>
                  <a:cubicBezTo>
                    <a:pt x="9092" y="1137"/>
                    <a:pt x="8665" y="1174"/>
                    <a:pt x="8245" y="1248"/>
                  </a:cubicBezTo>
                  <a:cubicBezTo>
                    <a:pt x="8051" y="1276"/>
                    <a:pt x="7859" y="1324"/>
                    <a:pt x="7675" y="1383"/>
                  </a:cubicBezTo>
                  <a:cubicBezTo>
                    <a:pt x="6792" y="1460"/>
                    <a:pt x="5937" y="1711"/>
                    <a:pt x="5146" y="2117"/>
                  </a:cubicBezTo>
                  <a:cubicBezTo>
                    <a:pt x="5477" y="1625"/>
                    <a:pt x="5900" y="1208"/>
                    <a:pt x="6388" y="889"/>
                  </a:cubicBezTo>
                  <a:cubicBezTo>
                    <a:pt x="7343" y="280"/>
                    <a:pt x="8539" y="222"/>
                    <a:pt x="9633" y="193"/>
                  </a:cubicBezTo>
                  <a:cubicBezTo>
                    <a:pt x="9851" y="187"/>
                    <a:pt x="10072" y="183"/>
                    <a:pt x="10296" y="183"/>
                  </a:cubicBezTo>
                  <a:close/>
                  <a:moveTo>
                    <a:pt x="13532" y="1702"/>
                  </a:moveTo>
                  <a:cubicBezTo>
                    <a:pt x="15040" y="1808"/>
                    <a:pt x="16466" y="2447"/>
                    <a:pt x="17587" y="3510"/>
                  </a:cubicBezTo>
                  <a:cubicBezTo>
                    <a:pt x="17680" y="3588"/>
                    <a:pt x="17762" y="3674"/>
                    <a:pt x="17836" y="3761"/>
                  </a:cubicBezTo>
                  <a:cubicBezTo>
                    <a:pt x="17863" y="3810"/>
                    <a:pt x="17891" y="3868"/>
                    <a:pt x="17918" y="3925"/>
                  </a:cubicBezTo>
                  <a:cubicBezTo>
                    <a:pt x="16916" y="3036"/>
                    <a:pt x="15748" y="2378"/>
                    <a:pt x="14498" y="1982"/>
                  </a:cubicBezTo>
                  <a:cubicBezTo>
                    <a:pt x="14185" y="1876"/>
                    <a:pt x="13854" y="1789"/>
                    <a:pt x="13532" y="1702"/>
                  </a:cubicBezTo>
                  <a:close/>
                  <a:moveTo>
                    <a:pt x="12677" y="1682"/>
                  </a:moveTo>
                  <a:cubicBezTo>
                    <a:pt x="13118" y="1779"/>
                    <a:pt x="13550" y="1886"/>
                    <a:pt x="13983" y="2011"/>
                  </a:cubicBezTo>
                  <a:cubicBezTo>
                    <a:pt x="15518" y="2456"/>
                    <a:pt x="16953" y="3191"/>
                    <a:pt x="18102" y="4332"/>
                  </a:cubicBezTo>
                  <a:cubicBezTo>
                    <a:pt x="18323" y="4883"/>
                    <a:pt x="18507" y="5454"/>
                    <a:pt x="18645" y="6044"/>
                  </a:cubicBezTo>
                  <a:cubicBezTo>
                    <a:pt x="18645" y="6053"/>
                    <a:pt x="18645" y="6073"/>
                    <a:pt x="18654" y="6092"/>
                  </a:cubicBezTo>
                  <a:cubicBezTo>
                    <a:pt x="18185" y="5154"/>
                    <a:pt x="17642" y="4245"/>
                    <a:pt x="16852" y="3577"/>
                  </a:cubicBezTo>
                  <a:cubicBezTo>
                    <a:pt x="16125" y="2959"/>
                    <a:pt x="15242" y="2562"/>
                    <a:pt x="14360" y="2243"/>
                  </a:cubicBezTo>
                  <a:cubicBezTo>
                    <a:pt x="13818" y="2050"/>
                    <a:pt x="13256" y="1856"/>
                    <a:pt x="12677" y="1682"/>
                  </a:cubicBezTo>
                  <a:close/>
                  <a:moveTo>
                    <a:pt x="4622" y="2620"/>
                  </a:moveTo>
                  <a:cubicBezTo>
                    <a:pt x="4603" y="2659"/>
                    <a:pt x="4576" y="2698"/>
                    <a:pt x="4557" y="2737"/>
                  </a:cubicBezTo>
                  <a:cubicBezTo>
                    <a:pt x="4502" y="2833"/>
                    <a:pt x="4447" y="2921"/>
                    <a:pt x="4401" y="3017"/>
                  </a:cubicBezTo>
                  <a:cubicBezTo>
                    <a:pt x="3932" y="3384"/>
                    <a:pt x="3491" y="3800"/>
                    <a:pt x="3095" y="4255"/>
                  </a:cubicBezTo>
                  <a:cubicBezTo>
                    <a:pt x="2488" y="4942"/>
                    <a:pt x="1946" y="5686"/>
                    <a:pt x="1477" y="6489"/>
                  </a:cubicBezTo>
                  <a:cubicBezTo>
                    <a:pt x="1864" y="5502"/>
                    <a:pt x="2424" y="4612"/>
                    <a:pt x="3141" y="3848"/>
                  </a:cubicBezTo>
                  <a:cubicBezTo>
                    <a:pt x="3583" y="3375"/>
                    <a:pt x="4079" y="2959"/>
                    <a:pt x="4622" y="2620"/>
                  </a:cubicBezTo>
                  <a:close/>
                  <a:moveTo>
                    <a:pt x="18415" y="4661"/>
                  </a:moveTo>
                  <a:cubicBezTo>
                    <a:pt x="18525" y="4787"/>
                    <a:pt x="18635" y="4913"/>
                    <a:pt x="18746" y="5048"/>
                  </a:cubicBezTo>
                  <a:cubicBezTo>
                    <a:pt x="19224" y="6015"/>
                    <a:pt x="19518" y="7069"/>
                    <a:pt x="19592" y="8162"/>
                  </a:cubicBezTo>
                  <a:cubicBezTo>
                    <a:pt x="19408" y="7688"/>
                    <a:pt x="19197" y="7214"/>
                    <a:pt x="18976" y="6750"/>
                  </a:cubicBezTo>
                  <a:cubicBezTo>
                    <a:pt x="18911" y="6431"/>
                    <a:pt x="18838" y="6121"/>
                    <a:pt x="18765" y="5811"/>
                  </a:cubicBezTo>
                  <a:cubicBezTo>
                    <a:pt x="18664" y="5425"/>
                    <a:pt x="18553" y="5038"/>
                    <a:pt x="18415" y="4661"/>
                  </a:cubicBezTo>
                  <a:close/>
                  <a:moveTo>
                    <a:pt x="19105" y="7437"/>
                  </a:moveTo>
                  <a:cubicBezTo>
                    <a:pt x="19307" y="7862"/>
                    <a:pt x="19482" y="8306"/>
                    <a:pt x="19629" y="8761"/>
                  </a:cubicBezTo>
                  <a:cubicBezTo>
                    <a:pt x="19647" y="9631"/>
                    <a:pt x="19592" y="10502"/>
                    <a:pt x="19454" y="11362"/>
                  </a:cubicBezTo>
                  <a:lnTo>
                    <a:pt x="19454" y="11353"/>
                  </a:lnTo>
                  <a:cubicBezTo>
                    <a:pt x="19454" y="10037"/>
                    <a:pt x="19343" y="8722"/>
                    <a:pt x="19105" y="7437"/>
                  </a:cubicBezTo>
                  <a:close/>
                  <a:moveTo>
                    <a:pt x="19758" y="9196"/>
                  </a:moveTo>
                  <a:cubicBezTo>
                    <a:pt x="20024" y="10192"/>
                    <a:pt x="20107" y="11218"/>
                    <a:pt x="19831" y="12310"/>
                  </a:cubicBezTo>
                  <a:cubicBezTo>
                    <a:pt x="19684" y="12891"/>
                    <a:pt x="19482" y="13461"/>
                    <a:pt x="19215" y="13993"/>
                  </a:cubicBezTo>
                  <a:cubicBezTo>
                    <a:pt x="19288" y="13587"/>
                    <a:pt x="19353" y="13171"/>
                    <a:pt x="19389" y="12755"/>
                  </a:cubicBezTo>
                  <a:cubicBezTo>
                    <a:pt x="19399" y="12649"/>
                    <a:pt x="19408" y="12532"/>
                    <a:pt x="19417" y="12426"/>
                  </a:cubicBezTo>
                  <a:cubicBezTo>
                    <a:pt x="19638" y="11362"/>
                    <a:pt x="19748" y="10280"/>
                    <a:pt x="19758" y="9196"/>
                  </a:cubicBezTo>
                  <a:close/>
                  <a:moveTo>
                    <a:pt x="19113" y="13606"/>
                  </a:moveTo>
                  <a:cubicBezTo>
                    <a:pt x="19068" y="13915"/>
                    <a:pt x="19003" y="14225"/>
                    <a:pt x="18930" y="14524"/>
                  </a:cubicBezTo>
                  <a:cubicBezTo>
                    <a:pt x="18820" y="14718"/>
                    <a:pt x="18709" y="14902"/>
                    <a:pt x="18590" y="15085"/>
                  </a:cubicBezTo>
                  <a:cubicBezTo>
                    <a:pt x="18792" y="14602"/>
                    <a:pt x="18967" y="14109"/>
                    <a:pt x="19113" y="13606"/>
                  </a:cubicBezTo>
                  <a:close/>
                  <a:moveTo>
                    <a:pt x="18765" y="15134"/>
                  </a:moveTo>
                  <a:cubicBezTo>
                    <a:pt x="18424" y="16237"/>
                    <a:pt x="17854" y="17252"/>
                    <a:pt x="17091" y="18093"/>
                  </a:cubicBezTo>
                  <a:cubicBezTo>
                    <a:pt x="16530" y="18673"/>
                    <a:pt x="15887" y="19167"/>
                    <a:pt x="15179" y="19534"/>
                  </a:cubicBezTo>
                  <a:cubicBezTo>
                    <a:pt x="15362" y="19399"/>
                    <a:pt x="15555" y="19253"/>
                    <a:pt x="15739" y="19099"/>
                  </a:cubicBezTo>
                  <a:cubicBezTo>
                    <a:pt x="16741" y="18229"/>
                    <a:pt x="17579" y="17155"/>
                    <a:pt x="18185" y="15946"/>
                  </a:cubicBezTo>
                  <a:cubicBezTo>
                    <a:pt x="18388" y="15685"/>
                    <a:pt x="18580" y="15415"/>
                    <a:pt x="18765" y="15134"/>
                  </a:cubicBezTo>
                  <a:close/>
                  <a:moveTo>
                    <a:pt x="19224" y="5715"/>
                  </a:moveTo>
                  <a:cubicBezTo>
                    <a:pt x="20226" y="7291"/>
                    <a:pt x="20778" y="9139"/>
                    <a:pt x="20824" y="11034"/>
                  </a:cubicBezTo>
                  <a:cubicBezTo>
                    <a:pt x="20879" y="13123"/>
                    <a:pt x="20438" y="15492"/>
                    <a:pt x="19271" y="17214"/>
                  </a:cubicBezTo>
                  <a:cubicBezTo>
                    <a:pt x="18070" y="18976"/>
                    <a:pt x="16031" y="19751"/>
                    <a:pt x="14098" y="20206"/>
                  </a:cubicBezTo>
                  <a:cubicBezTo>
                    <a:pt x="15224" y="19761"/>
                    <a:pt x="16285" y="19153"/>
                    <a:pt x="17128" y="18277"/>
                  </a:cubicBezTo>
                  <a:cubicBezTo>
                    <a:pt x="18093" y="17271"/>
                    <a:pt x="18719" y="15975"/>
                    <a:pt x="19068" y="14612"/>
                  </a:cubicBezTo>
                  <a:cubicBezTo>
                    <a:pt x="19482" y="13906"/>
                    <a:pt x="19785" y="13152"/>
                    <a:pt x="19987" y="12359"/>
                  </a:cubicBezTo>
                  <a:cubicBezTo>
                    <a:pt x="20318" y="11024"/>
                    <a:pt x="20144" y="9786"/>
                    <a:pt x="19748" y="8587"/>
                  </a:cubicBezTo>
                  <a:cubicBezTo>
                    <a:pt x="19730" y="7610"/>
                    <a:pt x="19546" y="6633"/>
                    <a:pt x="19224" y="5715"/>
                  </a:cubicBezTo>
                  <a:close/>
                  <a:moveTo>
                    <a:pt x="17532" y="16749"/>
                  </a:moveTo>
                  <a:cubicBezTo>
                    <a:pt x="17036" y="17542"/>
                    <a:pt x="16438" y="18258"/>
                    <a:pt x="15748" y="18867"/>
                  </a:cubicBezTo>
                  <a:cubicBezTo>
                    <a:pt x="15215" y="19341"/>
                    <a:pt x="14627" y="19738"/>
                    <a:pt x="14001" y="20066"/>
                  </a:cubicBezTo>
                  <a:cubicBezTo>
                    <a:pt x="13605" y="20221"/>
                    <a:pt x="13211" y="20346"/>
                    <a:pt x="12806" y="20452"/>
                  </a:cubicBezTo>
                  <a:lnTo>
                    <a:pt x="12815" y="20452"/>
                  </a:lnTo>
                  <a:cubicBezTo>
                    <a:pt x="12631" y="20482"/>
                    <a:pt x="12447" y="20501"/>
                    <a:pt x="12263" y="20520"/>
                  </a:cubicBezTo>
                  <a:cubicBezTo>
                    <a:pt x="13955" y="19998"/>
                    <a:pt x="15463" y="18876"/>
                    <a:pt x="16723" y="17609"/>
                  </a:cubicBezTo>
                  <a:cubicBezTo>
                    <a:pt x="16999" y="17339"/>
                    <a:pt x="17265" y="17048"/>
                    <a:pt x="17532" y="16749"/>
                  </a:cubicBezTo>
                  <a:close/>
                  <a:moveTo>
                    <a:pt x="6350" y="2030"/>
                  </a:moveTo>
                  <a:cubicBezTo>
                    <a:pt x="5265" y="2755"/>
                    <a:pt x="4410" y="3829"/>
                    <a:pt x="3739" y="4989"/>
                  </a:cubicBezTo>
                  <a:cubicBezTo>
                    <a:pt x="2700" y="6759"/>
                    <a:pt x="2139" y="8790"/>
                    <a:pt x="2111" y="10879"/>
                  </a:cubicBezTo>
                  <a:cubicBezTo>
                    <a:pt x="2066" y="14728"/>
                    <a:pt x="4218" y="18509"/>
                    <a:pt x="7638" y="20027"/>
                  </a:cubicBezTo>
                  <a:cubicBezTo>
                    <a:pt x="8190" y="20269"/>
                    <a:pt x="8769" y="20452"/>
                    <a:pt x="9367" y="20569"/>
                  </a:cubicBezTo>
                  <a:cubicBezTo>
                    <a:pt x="8263" y="20385"/>
                    <a:pt x="7197" y="19911"/>
                    <a:pt x="6185" y="19282"/>
                  </a:cubicBezTo>
                  <a:cubicBezTo>
                    <a:pt x="4650" y="18316"/>
                    <a:pt x="3141" y="17088"/>
                    <a:pt x="2195" y="15453"/>
                  </a:cubicBezTo>
                  <a:cubicBezTo>
                    <a:pt x="1063" y="13490"/>
                    <a:pt x="1312" y="11391"/>
                    <a:pt x="1928" y="9283"/>
                  </a:cubicBezTo>
                  <a:cubicBezTo>
                    <a:pt x="2553" y="7175"/>
                    <a:pt x="3399" y="5154"/>
                    <a:pt x="4456" y="3249"/>
                  </a:cubicBezTo>
                  <a:lnTo>
                    <a:pt x="4530" y="3133"/>
                  </a:lnTo>
                  <a:cubicBezTo>
                    <a:pt x="5091" y="2678"/>
                    <a:pt x="5707" y="2311"/>
                    <a:pt x="6350" y="2030"/>
                  </a:cubicBezTo>
                  <a:close/>
                  <a:moveTo>
                    <a:pt x="9820" y="1360"/>
                  </a:moveTo>
                  <a:cubicBezTo>
                    <a:pt x="10037" y="1360"/>
                    <a:pt x="10254" y="1368"/>
                    <a:pt x="10470" y="1383"/>
                  </a:cubicBezTo>
                  <a:cubicBezTo>
                    <a:pt x="10838" y="1430"/>
                    <a:pt x="11197" y="1499"/>
                    <a:pt x="11555" y="1585"/>
                  </a:cubicBezTo>
                  <a:cubicBezTo>
                    <a:pt x="9900" y="1837"/>
                    <a:pt x="8337" y="2582"/>
                    <a:pt x="6948" y="3559"/>
                  </a:cubicBezTo>
                  <a:cubicBezTo>
                    <a:pt x="6909" y="3583"/>
                    <a:pt x="6936" y="3642"/>
                    <a:pt x="6968" y="3642"/>
                  </a:cubicBezTo>
                  <a:cubicBezTo>
                    <a:pt x="6973" y="3642"/>
                    <a:pt x="6980" y="3640"/>
                    <a:pt x="6985" y="3635"/>
                  </a:cubicBezTo>
                  <a:cubicBezTo>
                    <a:pt x="8493" y="2620"/>
                    <a:pt x="10286" y="1886"/>
                    <a:pt x="12079" y="1711"/>
                  </a:cubicBezTo>
                  <a:cubicBezTo>
                    <a:pt x="12723" y="1886"/>
                    <a:pt x="13357" y="2088"/>
                    <a:pt x="13965" y="2301"/>
                  </a:cubicBezTo>
                  <a:cubicBezTo>
                    <a:pt x="14856" y="2601"/>
                    <a:pt x="15757" y="2959"/>
                    <a:pt x="16530" y="3549"/>
                  </a:cubicBezTo>
                  <a:cubicBezTo>
                    <a:pt x="17385" y="4197"/>
                    <a:pt x="17964" y="5115"/>
                    <a:pt x="18452" y="6083"/>
                  </a:cubicBezTo>
                  <a:cubicBezTo>
                    <a:pt x="18571" y="6314"/>
                    <a:pt x="18691" y="6547"/>
                    <a:pt x="18810" y="6788"/>
                  </a:cubicBezTo>
                  <a:cubicBezTo>
                    <a:pt x="19187" y="8597"/>
                    <a:pt x="19343" y="10453"/>
                    <a:pt x="19252" y="12301"/>
                  </a:cubicBezTo>
                  <a:cubicBezTo>
                    <a:pt x="19252" y="12339"/>
                    <a:pt x="19252" y="12378"/>
                    <a:pt x="19252" y="12417"/>
                  </a:cubicBezTo>
                  <a:cubicBezTo>
                    <a:pt x="19096" y="13103"/>
                    <a:pt x="18893" y="13780"/>
                    <a:pt x="18654" y="14447"/>
                  </a:cubicBezTo>
                  <a:cubicBezTo>
                    <a:pt x="18470" y="14941"/>
                    <a:pt x="18258" y="15415"/>
                    <a:pt x="18020" y="15889"/>
                  </a:cubicBezTo>
                  <a:cubicBezTo>
                    <a:pt x="17624" y="16401"/>
                    <a:pt x="17192" y="16894"/>
                    <a:pt x="16741" y="17349"/>
                  </a:cubicBezTo>
                  <a:cubicBezTo>
                    <a:pt x="15381" y="18750"/>
                    <a:pt x="13744" y="19979"/>
                    <a:pt x="11877" y="20463"/>
                  </a:cubicBezTo>
                  <a:cubicBezTo>
                    <a:pt x="11702" y="20511"/>
                    <a:pt x="11528" y="20549"/>
                    <a:pt x="11353" y="20578"/>
                  </a:cubicBezTo>
                  <a:cubicBezTo>
                    <a:pt x="11280" y="20580"/>
                    <a:pt x="11207" y="20581"/>
                    <a:pt x="11134" y="20581"/>
                  </a:cubicBezTo>
                  <a:cubicBezTo>
                    <a:pt x="10040" y="20581"/>
                    <a:pt x="8949" y="20378"/>
                    <a:pt x="7923" y="19969"/>
                  </a:cubicBezTo>
                  <a:cubicBezTo>
                    <a:pt x="6287" y="19282"/>
                    <a:pt x="4888" y="18103"/>
                    <a:pt x="3895" y="16565"/>
                  </a:cubicBezTo>
                  <a:cubicBezTo>
                    <a:pt x="1744" y="13277"/>
                    <a:pt x="1818" y="8935"/>
                    <a:pt x="3638" y="5492"/>
                  </a:cubicBezTo>
                  <a:cubicBezTo>
                    <a:pt x="4493" y="3878"/>
                    <a:pt x="5744" y="2292"/>
                    <a:pt x="7427" y="1643"/>
                  </a:cubicBezTo>
                  <a:cubicBezTo>
                    <a:pt x="7601" y="1605"/>
                    <a:pt x="7776" y="1567"/>
                    <a:pt x="7960" y="1527"/>
                  </a:cubicBezTo>
                  <a:cubicBezTo>
                    <a:pt x="8574" y="1420"/>
                    <a:pt x="9198" y="1360"/>
                    <a:pt x="9820" y="1360"/>
                  </a:cubicBezTo>
                  <a:close/>
                  <a:moveTo>
                    <a:pt x="4162" y="3423"/>
                  </a:moveTo>
                  <a:cubicBezTo>
                    <a:pt x="3169" y="5270"/>
                    <a:pt x="2369" y="7214"/>
                    <a:pt x="1780" y="9245"/>
                  </a:cubicBezTo>
                  <a:cubicBezTo>
                    <a:pt x="1173" y="11324"/>
                    <a:pt x="907" y="13412"/>
                    <a:pt x="1983" y="15386"/>
                  </a:cubicBezTo>
                  <a:cubicBezTo>
                    <a:pt x="2920" y="17117"/>
                    <a:pt x="4502" y="18413"/>
                    <a:pt x="6112" y="19418"/>
                  </a:cubicBezTo>
                  <a:cubicBezTo>
                    <a:pt x="7435" y="20245"/>
                    <a:pt x="8876" y="20817"/>
                    <a:pt x="10384" y="20817"/>
                  </a:cubicBezTo>
                  <a:cubicBezTo>
                    <a:pt x="10709" y="20817"/>
                    <a:pt x="11040" y="20790"/>
                    <a:pt x="11371" y="20733"/>
                  </a:cubicBezTo>
                  <a:lnTo>
                    <a:pt x="11702" y="20724"/>
                  </a:lnTo>
                  <a:lnTo>
                    <a:pt x="11601" y="20742"/>
                  </a:lnTo>
                  <a:cubicBezTo>
                    <a:pt x="10663" y="20935"/>
                    <a:pt x="9572" y="21114"/>
                    <a:pt x="8495" y="21114"/>
                  </a:cubicBezTo>
                  <a:cubicBezTo>
                    <a:pt x="7291" y="21114"/>
                    <a:pt x="6106" y="20890"/>
                    <a:pt x="5174" y="20211"/>
                  </a:cubicBezTo>
                  <a:cubicBezTo>
                    <a:pt x="3628" y="19089"/>
                    <a:pt x="2507" y="17077"/>
                    <a:pt x="1771" y="15308"/>
                  </a:cubicBezTo>
                  <a:cubicBezTo>
                    <a:pt x="760" y="12862"/>
                    <a:pt x="438" y="9990"/>
                    <a:pt x="1146" y="7446"/>
                  </a:cubicBezTo>
                  <a:cubicBezTo>
                    <a:pt x="1670" y="6382"/>
                    <a:pt x="2323" y="5405"/>
                    <a:pt x="3086" y="4516"/>
                  </a:cubicBezTo>
                  <a:cubicBezTo>
                    <a:pt x="3426" y="4129"/>
                    <a:pt x="3785" y="3761"/>
                    <a:pt x="4162" y="3423"/>
                  </a:cubicBezTo>
                  <a:close/>
                  <a:moveTo>
                    <a:pt x="815" y="8239"/>
                  </a:moveTo>
                  <a:cubicBezTo>
                    <a:pt x="760" y="8490"/>
                    <a:pt x="714" y="8751"/>
                    <a:pt x="686" y="9013"/>
                  </a:cubicBezTo>
                  <a:cubicBezTo>
                    <a:pt x="419" y="11160"/>
                    <a:pt x="796" y="13325"/>
                    <a:pt x="1605" y="15298"/>
                  </a:cubicBezTo>
                  <a:cubicBezTo>
                    <a:pt x="2351" y="17126"/>
                    <a:pt x="3500" y="19215"/>
                    <a:pt x="5100" y="20356"/>
                  </a:cubicBezTo>
                  <a:cubicBezTo>
                    <a:pt x="6064" y="21049"/>
                    <a:pt x="7258" y="21272"/>
                    <a:pt x="8467" y="21272"/>
                  </a:cubicBezTo>
                  <a:cubicBezTo>
                    <a:pt x="9448" y="21272"/>
                    <a:pt x="10439" y="21126"/>
                    <a:pt x="11325" y="20966"/>
                  </a:cubicBezTo>
                  <a:cubicBezTo>
                    <a:pt x="11739" y="20888"/>
                    <a:pt x="12162" y="20801"/>
                    <a:pt x="12585" y="20695"/>
                  </a:cubicBezTo>
                  <a:cubicBezTo>
                    <a:pt x="11840" y="20955"/>
                    <a:pt x="11077" y="21159"/>
                    <a:pt x="10295" y="21294"/>
                  </a:cubicBezTo>
                  <a:cubicBezTo>
                    <a:pt x="9766" y="21389"/>
                    <a:pt x="9240" y="21439"/>
                    <a:pt x="8721" y="21439"/>
                  </a:cubicBezTo>
                  <a:cubicBezTo>
                    <a:pt x="7337" y="21439"/>
                    <a:pt x="5999" y="21086"/>
                    <a:pt x="4769" y="20298"/>
                  </a:cubicBezTo>
                  <a:cubicBezTo>
                    <a:pt x="3270" y="19312"/>
                    <a:pt x="2056" y="17919"/>
                    <a:pt x="1266" y="16255"/>
                  </a:cubicBezTo>
                  <a:cubicBezTo>
                    <a:pt x="328" y="14322"/>
                    <a:pt x="-95" y="12029"/>
                    <a:pt x="328" y="9873"/>
                  </a:cubicBezTo>
                  <a:cubicBezTo>
                    <a:pt x="438" y="9312"/>
                    <a:pt x="604" y="8761"/>
                    <a:pt x="815" y="8239"/>
                  </a:cubicBezTo>
                  <a:close/>
                  <a:moveTo>
                    <a:pt x="10326" y="0"/>
                  </a:moveTo>
                  <a:cubicBezTo>
                    <a:pt x="10019" y="0"/>
                    <a:pt x="9717" y="7"/>
                    <a:pt x="9422" y="19"/>
                  </a:cubicBezTo>
                  <a:cubicBezTo>
                    <a:pt x="8428" y="58"/>
                    <a:pt x="7372" y="145"/>
                    <a:pt x="6470" y="628"/>
                  </a:cubicBezTo>
                  <a:cubicBezTo>
                    <a:pt x="5781" y="1005"/>
                    <a:pt x="5256" y="1634"/>
                    <a:pt x="4824" y="2301"/>
                  </a:cubicBezTo>
                  <a:cubicBezTo>
                    <a:pt x="3040" y="3346"/>
                    <a:pt x="1707" y="5164"/>
                    <a:pt x="1054" y="7253"/>
                  </a:cubicBezTo>
                  <a:cubicBezTo>
                    <a:pt x="649" y="8065"/>
                    <a:pt x="346" y="8935"/>
                    <a:pt x="172" y="9824"/>
                  </a:cubicBezTo>
                  <a:cubicBezTo>
                    <a:pt x="-610" y="13828"/>
                    <a:pt x="1348" y="18247"/>
                    <a:pt x="4622" y="20385"/>
                  </a:cubicBezTo>
                  <a:cubicBezTo>
                    <a:pt x="5877" y="21207"/>
                    <a:pt x="7255" y="21600"/>
                    <a:pt x="8687" y="21600"/>
                  </a:cubicBezTo>
                  <a:cubicBezTo>
                    <a:pt x="9090" y="21600"/>
                    <a:pt x="9498" y="21568"/>
                    <a:pt x="9909" y="21507"/>
                  </a:cubicBezTo>
                  <a:cubicBezTo>
                    <a:pt x="11123" y="21342"/>
                    <a:pt x="12309" y="21014"/>
                    <a:pt x="13440" y="20520"/>
                  </a:cubicBezTo>
                  <a:cubicBezTo>
                    <a:pt x="13550" y="20501"/>
                    <a:pt x="13660" y="20482"/>
                    <a:pt x="13762" y="20463"/>
                  </a:cubicBezTo>
                  <a:cubicBezTo>
                    <a:pt x="15739" y="20037"/>
                    <a:pt x="17937" y="19292"/>
                    <a:pt x="19224" y="17562"/>
                  </a:cubicBezTo>
                  <a:cubicBezTo>
                    <a:pt x="20493" y="15869"/>
                    <a:pt x="20990" y="13480"/>
                    <a:pt x="20990" y="11362"/>
                  </a:cubicBezTo>
                  <a:cubicBezTo>
                    <a:pt x="20990" y="9245"/>
                    <a:pt x="20420" y="7127"/>
                    <a:pt x="19233" y="5415"/>
                  </a:cubicBezTo>
                  <a:cubicBezTo>
                    <a:pt x="19113" y="5250"/>
                    <a:pt x="19003" y="5096"/>
                    <a:pt x="18884" y="4942"/>
                  </a:cubicBezTo>
                  <a:cubicBezTo>
                    <a:pt x="18645" y="4477"/>
                    <a:pt x="18350" y="4051"/>
                    <a:pt x="18001" y="3674"/>
                  </a:cubicBezTo>
                  <a:cubicBezTo>
                    <a:pt x="17505" y="2678"/>
                    <a:pt x="16824" y="1808"/>
                    <a:pt x="15868" y="1228"/>
                  </a:cubicBezTo>
                  <a:cubicBezTo>
                    <a:pt x="14256" y="264"/>
                    <a:pt x="12203" y="0"/>
                    <a:pt x="1032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022" name="Google Shape;1233;p45"/>
            <p:cNvSpPr txBox="1"/>
            <p:nvPr/>
          </p:nvSpPr>
          <p:spPr>
            <a:xfrm>
              <a:off x="185304" y="92220"/>
              <a:ext cx="1225501" cy="54411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91424" tIns="91424" rIns="91424" bIns="91424" numCol="1" anchor="ctr">
              <a:normAutofit/>
            </a:bodyPr>
            <a:lstStyle>
              <a:lvl1pPr algn="ctr" defTabSz="365760">
                <a:defRPr sz="2000">
                  <a:solidFill>
                    <a:schemeClr val="accent1"/>
                  </a:solidFill>
                  <a:latin typeface="HelloEtchASketch"/>
                  <a:ea typeface="HelloEtchASketch"/>
                  <a:cs typeface="HelloEtchASketch"/>
                  <a:sym typeface="HelloEtchASketch"/>
                </a:defRPr>
              </a:lvl1pPr>
            </a:lstStyle>
            <a:p>
              <a:r>
                <a:t>Page 45</a:t>
              </a:r>
            </a:p>
          </p:txBody>
        </p:sp>
      </p:grpSp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5" name="Screen Shot 1442-03-13 at 10.15.42 PM.png" descr="Screen Shot 1442-03-13 at 10.15.42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0589" y="244998"/>
            <a:ext cx="5221005" cy="4653504"/>
          </a:xfrm>
          <a:prstGeom prst="rect">
            <a:avLst/>
          </a:prstGeom>
          <a:ln w="114300">
            <a:solidFill>
              <a:srgbClr val="FFFFFF"/>
            </a:solidFill>
            <a:miter lim="8000"/>
          </a:ln>
          <a:effectLst>
            <a:outerShdw blurRad="63500" dist="38100" dir="5400000" rotWithShape="0">
              <a:srgbClr val="783F04">
                <a:alpha val="50000"/>
              </a:srgbClr>
            </a:outerShdw>
          </a:effectLst>
        </p:spPr>
      </p:pic>
      <p:pic>
        <p:nvPicPr>
          <p:cNvPr id="1026" name="Screen Shot 1442-03-13 at 10.15.42 PM.png" descr="Screen Shot 1442-03-13 at 10.15.42 PM.png"/>
          <p:cNvPicPr>
            <a:picLocks noChangeAspect="1"/>
          </p:cNvPicPr>
          <p:nvPr/>
        </p:nvPicPr>
        <p:blipFill>
          <a:blip r:embed="rId2"/>
          <a:srcRect l="4817" r="55438" b="88911"/>
          <a:stretch>
            <a:fillRect/>
          </a:stretch>
        </p:blipFill>
        <p:spPr>
          <a:xfrm rot="20700000">
            <a:off x="242038" y="684099"/>
            <a:ext cx="3770970" cy="937753"/>
          </a:xfrm>
          <a:prstGeom prst="rect">
            <a:avLst/>
          </a:prstGeom>
          <a:ln w="114300">
            <a:solidFill>
              <a:srgbClr val="FFFFFF"/>
            </a:solidFill>
            <a:miter lim="8000"/>
          </a:ln>
          <a:effectLst>
            <a:outerShdw blurRad="63500" dist="38100" dir="5400000" rotWithShape="0">
              <a:srgbClr val="783F04">
                <a:alpha val="50000"/>
              </a:srgbClr>
            </a:outerShdw>
          </a:effectLst>
        </p:spPr>
      </p:pic>
      <p:grpSp>
        <p:nvGrpSpPr>
          <p:cNvPr id="1029" name="Group"/>
          <p:cNvGrpSpPr/>
          <p:nvPr/>
        </p:nvGrpSpPr>
        <p:grpSpPr>
          <a:xfrm>
            <a:off x="333579" y="4149931"/>
            <a:ext cx="1596110" cy="728558"/>
            <a:chOff x="0" y="0"/>
            <a:chExt cx="1596109" cy="728556"/>
          </a:xfrm>
        </p:grpSpPr>
        <p:sp>
          <p:nvSpPr>
            <p:cNvPr id="1027" name="Google Shape;1231;p45"/>
            <p:cNvSpPr/>
            <p:nvPr/>
          </p:nvSpPr>
          <p:spPr>
            <a:xfrm>
              <a:off x="0" y="0"/>
              <a:ext cx="1596110" cy="7285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0" h="21600" extrusionOk="0">
                  <a:moveTo>
                    <a:pt x="6618" y="1740"/>
                  </a:moveTo>
                  <a:cubicBezTo>
                    <a:pt x="5946" y="1992"/>
                    <a:pt x="5320" y="2330"/>
                    <a:pt x="4741" y="2755"/>
                  </a:cubicBezTo>
                  <a:cubicBezTo>
                    <a:pt x="4806" y="2640"/>
                    <a:pt x="4871" y="2533"/>
                    <a:pt x="4943" y="2427"/>
                  </a:cubicBezTo>
                  <a:cubicBezTo>
                    <a:pt x="5468" y="2127"/>
                    <a:pt x="6028" y="1895"/>
                    <a:pt x="6618" y="1740"/>
                  </a:cubicBezTo>
                  <a:close/>
                  <a:moveTo>
                    <a:pt x="10296" y="183"/>
                  </a:moveTo>
                  <a:cubicBezTo>
                    <a:pt x="12147" y="183"/>
                    <a:pt x="14185" y="426"/>
                    <a:pt x="15776" y="1392"/>
                  </a:cubicBezTo>
                  <a:cubicBezTo>
                    <a:pt x="16502" y="1847"/>
                    <a:pt x="17109" y="2485"/>
                    <a:pt x="17550" y="3240"/>
                  </a:cubicBezTo>
                  <a:cubicBezTo>
                    <a:pt x="16241" y="2075"/>
                    <a:pt x="14539" y="1476"/>
                    <a:pt x="12830" y="1476"/>
                  </a:cubicBezTo>
                  <a:cubicBezTo>
                    <a:pt x="12763" y="1476"/>
                    <a:pt x="12697" y="1477"/>
                    <a:pt x="12631" y="1479"/>
                  </a:cubicBezTo>
                  <a:lnTo>
                    <a:pt x="12613" y="1479"/>
                  </a:lnTo>
                  <a:cubicBezTo>
                    <a:pt x="11951" y="1344"/>
                    <a:pt x="11279" y="1257"/>
                    <a:pt x="10608" y="1218"/>
                  </a:cubicBezTo>
                  <a:cubicBezTo>
                    <a:pt x="10247" y="1164"/>
                    <a:pt x="9883" y="1137"/>
                    <a:pt x="9518" y="1137"/>
                  </a:cubicBezTo>
                  <a:cubicBezTo>
                    <a:pt x="9092" y="1137"/>
                    <a:pt x="8665" y="1174"/>
                    <a:pt x="8245" y="1248"/>
                  </a:cubicBezTo>
                  <a:cubicBezTo>
                    <a:pt x="8051" y="1276"/>
                    <a:pt x="7859" y="1324"/>
                    <a:pt x="7675" y="1383"/>
                  </a:cubicBezTo>
                  <a:cubicBezTo>
                    <a:pt x="6792" y="1460"/>
                    <a:pt x="5937" y="1711"/>
                    <a:pt x="5146" y="2117"/>
                  </a:cubicBezTo>
                  <a:cubicBezTo>
                    <a:pt x="5477" y="1625"/>
                    <a:pt x="5900" y="1208"/>
                    <a:pt x="6388" y="889"/>
                  </a:cubicBezTo>
                  <a:cubicBezTo>
                    <a:pt x="7343" y="280"/>
                    <a:pt x="8539" y="222"/>
                    <a:pt x="9633" y="193"/>
                  </a:cubicBezTo>
                  <a:cubicBezTo>
                    <a:pt x="9851" y="187"/>
                    <a:pt x="10072" y="183"/>
                    <a:pt x="10296" y="183"/>
                  </a:cubicBezTo>
                  <a:close/>
                  <a:moveTo>
                    <a:pt x="13532" y="1702"/>
                  </a:moveTo>
                  <a:cubicBezTo>
                    <a:pt x="15040" y="1808"/>
                    <a:pt x="16466" y="2447"/>
                    <a:pt x="17587" y="3510"/>
                  </a:cubicBezTo>
                  <a:cubicBezTo>
                    <a:pt x="17680" y="3588"/>
                    <a:pt x="17762" y="3674"/>
                    <a:pt x="17836" y="3761"/>
                  </a:cubicBezTo>
                  <a:cubicBezTo>
                    <a:pt x="17863" y="3810"/>
                    <a:pt x="17891" y="3868"/>
                    <a:pt x="17918" y="3925"/>
                  </a:cubicBezTo>
                  <a:cubicBezTo>
                    <a:pt x="16916" y="3036"/>
                    <a:pt x="15748" y="2378"/>
                    <a:pt x="14498" y="1982"/>
                  </a:cubicBezTo>
                  <a:cubicBezTo>
                    <a:pt x="14185" y="1876"/>
                    <a:pt x="13854" y="1789"/>
                    <a:pt x="13532" y="1702"/>
                  </a:cubicBezTo>
                  <a:close/>
                  <a:moveTo>
                    <a:pt x="12677" y="1682"/>
                  </a:moveTo>
                  <a:cubicBezTo>
                    <a:pt x="13118" y="1779"/>
                    <a:pt x="13550" y="1886"/>
                    <a:pt x="13983" y="2011"/>
                  </a:cubicBezTo>
                  <a:cubicBezTo>
                    <a:pt x="15518" y="2456"/>
                    <a:pt x="16953" y="3191"/>
                    <a:pt x="18102" y="4332"/>
                  </a:cubicBezTo>
                  <a:cubicBezTo>
                    <a:pt x="18323" y="4883"/>
                    <a:pt x="18507" y="5454"/>
                    <a:pt x="18645" y="6044"/>
                  </a:cubicBezTo>
                  <a:cubicBezTo>
                    <a:pt x="18645" y="6053"/>
                    <a:pt x="18645" y="6073"/>
                    <a:pt x="18654" y="6092"/>
                  </a:cubicBezTo>
                  <a:cubicBezTo>
                    <a:pt x="18185" y="5154"/>
                    <a:pt x="17642" y="4245"/>
                    <a:pt x="16852" y="3577"/>
                  </a:cubicBezTo>
                  <a:cubicBezTo>
                    <a:pt x="16125" y="2959"/>
                    <a:pt x="15242" y="2562"/>
                    <a:pt x="14360" y="2243"/>
                  </a:cubicBezTo>
                  <a:cubicBezTo>
                    <a:pt x="13818" y="2050"/>
                    <a:pt x="13256" y="1856"/>
                    <a:pt x="12677" y="1682"/>
                  </a:cubicBezTo>
                  <a:close/>
                  <a:moveTo>
                    <a:pt x="4622" y="2620"/>
                  </a:moveTo>
                  <a:cubicBezTo>
                    <a:pt x="4603" y="2659"/>
                    <a:pt x="4576" y="2698"/>
                    <a:pt x="4557" y="2737"/>
                  </a:cubicBezTo>
                  <a:cubicBezTo>
                    <a:pt x="4502" y="2833"/>
                    <a:pt x="4447" y="2921"/>
                    <a:pt x="4401" y="3017"/>
                  </a:cubicBezTo>
                  <a:cubicBezTo>
                    <a:pt x="3932" y="3384"/>
                    <a:pt x="3491" y="3800"/>
                    <a:pt x="3095" y="4255"/>
                  </a:cubicBezTo>
                  <a:cubicBezTo>
                    <a:pt x="2488" y="4942"/>
                    <a:pt x="1946" y="5686"/>
                    <a:pt x="1477" y="6489"/>
                  </a:cubicBezTo>
                  <a:cubicBezTo>
                    <a:pt x="1864" y="5502"/>
                    <a:pt x="2424" y="4612"/>
                    <a:pt x="3141" y="3848"/>
                  </a:cubicBezTo>
                  <a:cubicBezTo>
                    <a:pt x="3583" y="3375"/>
                    <a:pt x="4079" y="2959"/>
                    <a:pt x="4622" y="2620"/>
                  </a:cubicBezTo>
                  <a:close/>
                  <a:moveTo>
                    <a:pt x="18415" y="4661"/>
                  </a:moveTo>
                  <a:cubicBezTo>
                    <a:pt x="18525" y="4787"/>
                    <a:pt x="18635" y="4913"/>
                    <a:pt x="18746" y="5048"/>
                  </a:cubicBezTo>
                  <a:cubicBezTo>
                    <a:pt x="19224" y="6015"/>
                    <a:pt x="19518" y="7069"/>
                    <a:pt x="19592" y="8162"/>
                  </a:cubicBezTo>
                  <a:cubicBezTo>
                    <a:pt x="19408" y="7688"/>
                    <a:pt x="19197" y="7214"/>
                    <a:pt x="18976" y="6750"/>
                  </a:cubicBezTo>
                  <a:cubicBezTo>
                    <a:pt x="18911" y="6431"/>
                    <a:pt x="18838" y="6121"/>
                    <a:pt x="18765" y="5811"/>
                  </a:cubicBezTo>
                  <a:cubicBezTo>
                    <a:pt x="18664" y="5425"/>
                    <a:pt x="18553" y="5038"/>
                    <a:pt x="18415" y="4661"/>
                  </a:cubicBezTo>
                  <a:close/>
                  <a:moveTo>
                    <a:pt x="19105" y="7437"/>
                  </a:moveTo>
                  <a:cubicBezTo>
                    <a:pt x="19307" y="7862"/>
                    <a:pt x="19482" y="8306"/>
                    <a:pt x="19629" y="8761"/>
                  </a:cubicBezTo>
                  <a:cubicBezTo>
                    <a:pt x="19647" y="9631"/>
                    <a:pt x="19592" y="10502"/>
                    <a:pt x="19454" y="11362"/>
                  </a:cubicBezTo>
                  <a:lnTo>
                    <a:pt x="19454" y="11353"/>
                  </a:lnTo>
                  <a:cubicBezTo>
                    <a:pt x="19454" y="10037"/>
                    <a:pt x="19343" y="8722"/>
                    <a:pt x="19105" y="7437"/>
                  </a:cubicBezTo>
                  <a:close/>
                  <a:moveTo>
                    <a:pt x="19758" y="9196"/>
                  </a:moveTo>
                  <a:cubicBezTo>
                    <a:pt x="20024" y="10192"/>
                    <a:pt x="20107" y="11218"/>
                    <a:pt x="19831" y="12310"/>
                  </a:cubicBezTo>
                  <a:cubicBezTo>
                    <a:pt x="19684" y="12891"/>
                    <a:pt x="19482" y="13461"/>
                    <a:pt x="19215" y="13993"/>
                  </a:cubicBezTo>
                  <a:cubicBezTo>
                    <a:pt x="19288" y="13587"/>
                    <a:pt x="19353" y="13171"/>
                    <a:pt x="19389" y="12755"/>
                  </a:cubicBezTo>
                  <a:cubicBezTo>
                    <a:pt x="19399" y="12649"/>
                    <a:pt x="19408" y="12532"/>
                    <a:pt x="19417" y="12426"/>
                  </a:cubicBezTo>
                  <a:cubicBezTo>
                    <a:pt x="19638" y="11362"/>
                    <a:pt x="19748" y="10280"/>
                    <a:pt x="19758" y="9196"/>
                  </a:cubicBezTo>
                  <a:close/>
                  <a:moveTo>
                    <a:pt x="19113" y="13606"/>
                  </a:moveTo>
                  <a:cubicBezTo>
                    <a:pt x="19068" y="13915"/>
                    <a:pt x="19003" y="14225"/>
                    <a:pt x="18930" y="14524"/>
                  </a:cubicBezTo>
                  <a:cubicBezTo>
                    <a:pt x="18820" y="14718"/>
                    <a:pt x="18709" y="14902"/>
                    <a:pt x="18590" y="15085"/>
                  </a:cubicBezTo>
                  <a:cubicBezTo>
                    <a:pt x="18792" y="14602"/>
                    <a:pt x="18967" y="14109"/>
                    <a:pt x="19113" y="13606"/>
                  </a:cubicBezTo>
                  <a:close/>
                  <a:moveTo>
                    <a:pt x="18765" y="15134"/>
                  </a:moveTo>
                  <a:cubicBezTo>
                    <a:pt x="18424" y="16237"/>
                    <a:pt x="17854" y="17252"/>
                    <a:pt x="17091" y="18093"/>
                  </a:cubicBezTo>
                  <a:cubicBezTo>
                    <a:pt x="16530" y="18673"/>
                    <a:pt x="15887" y="19167"/>
                    <a:pt x="15179" y="19534"/>
                  </a:cubicBezTo>
                  <a:cubicBezTo>
                    <a:pt x="15362" y="19399"/>
                    <a:pt x="15555" y="19253"/>
                    <a:pt x="15739" y="19099"/>
                  </a:cubicBezTo>
                  <a:cubicBezTo>
                    <a:pt x="16741" y="18229"/>
                    <a:pt x="17579" y="17155"/>
                    <a:pt x="18185" y="15946"/>
                  </a:cubicBezTo>
                  <a:cubicBezTo>
                    <a:pt x="18388" y="15685"/>
                    <a:pt x="18580" y="15415"/>
                    <a:pt x="18765" y="15134"/>
                  </a:cubicBezTo>
                  <a:close/>
                  <a:moveTo>
                    <a:pt x="19224" y="5715"/>
                  </a:moveTo>
                  <a:cubicBezTo>
                    <a:pt x="20226" y="7291"/>
                    <a:pt x="20778" y="9139"/>
                    <a:pt x="20824" y="11034"/>
                  </a:cubicBezTo>
                  <a:cubicBezTo>
                    <a:pt x="20879" y="13123"/>
                    <a:pt x="20438" y="15492"/>
                    <a:pt x="19271" y="17214"/>
                  </a:cubicBezTo>
                  <a:cubicBezTo>
                    <a:pt x="18070" y="18976"/>
                    <a:pt x="16031" y="19751"/>
                    <a:pt x="14098" y="20206"/>
                  </a:cubicBezTo>
                  <a:cubicBezTo>
                    <a:pt x="15224" y="19761"/>
                    <a:pt x="16285" y="19153"/>
                    <a:pt x="17128" y="18277"/>
                  </a:cubicBezTo>
                  <a:cubicBezTo>
                    <a:pt x="18093" y="17271"/>
                    <a:pt x="18719" y="15975"/>
                    <a:pt x="19068" y="14612"/>
                  </a:cubicBezTo>
                  <a:cubicBezTo>
                    <a:pt x="19482" y="13906"/>
                    <a:pt x="19785" y="13152"/>
                    <a:pt x="19987" y="12359"/>
                  </a:cubicBezTo>
                  <a:cubicBezTo>
                    <a:pt x="20318" y="11024"/>
                    <a:pt x="20144" y="9786"/>
                    <a:pt x="19748" y="8587"/>
                  </a:cubicBezTo>
                  <a:cubicBezTo>
                    <a:pt x="19730" y="7610"/>
                    <a:pt x="19546" y="6633"/>
                    <a:pt x="19224" y="5715"/>
                  </a:cubicBezTo>
                  <a:close/>
                  <a:moveTo>
                    <a:pt x="17532" y="16749"/>
                  </a:moveTo>
                  <a:cubicBezTo>
                    <a:pt x="17036" y="17542"/>
                    <a:pt x="16438" y="18258"/>
                    <a:pt x="15748" y="18867"/>
                  </a:cubicBezTo>
                  <a:cubicBezTo>
                    <a:pt x="15215" y="19341"/>
                    <a:pt x="14627" y="19738"/>
                    <a:pt x="14001" y="20066"/>
                  </a:cubicBezTo>
                  <a:cubicBezTo>
                    <a:pt x="13605" y="20221"/>
                    <a:pt x="13211" y="20346"/>
                    <a:pt x="12806" y="20452"/>
                  </a:cubicBezTo>
                  <a:lnTo>
                    <a:pt x="12815" y="20452"/>
                  </a:lnTo>
                  <a:cubicBezTo>
                    <a:pt x="12631" y="20482"/>
                    <a:pt x="12447" y="20501"/>
                    <a:pt x="12263" y="20520"/>
                  </a:cubicBezTo>
                  <a:cubicBezTo>
                    <a:pt x="13955" y="19998"/>
                    <a:pt x="15463" y="18876"/>
                    <a:pt x="16723" y="17609"/>
                  </a:cubicBezTo>
                  <a:cubicBezTo>
                    <a:pt x="16999" y="17339"/>
                    <a:pt x="17265" y="17048"/>
                    <a:pt x="17532" y="16749"/>
                  </a:cubicBezTo>
                  <a:close/>
                  <a:moveTo>
                    <a:pt x="6350" y="2030"/>
                  </a:moveTo>
                  <a:cubicBezTo>
                    <a:pt x="5265" y="2755"/>
                    <a:pt x="4410" y="3829"/>
                    <a:pt x="3739" y="4989"/>
                  </a:cubicBezTo>
                  <a:cubicBezTo>
                    <a:pt x="2700" y="6759"/>
                    <a:pt x="2139" y="8790"/>
                    <a:pt x="2111" y="10879"/>
                  </a:cubicBezTo>
                  <a:cubicBezTo>
                    <a:pt x="2066" y="14728"/>
                    <a:pt x="4218" y="18509"/>
                    <a:pt x="7638" y="20027"/>
                  </a:cubicBezTo>
                  <a:cubicBezTo>
                    <a:pt x="8190" y="20269"/>
                    <a:pt x="8769" y="20452"/>
                    <a:pt x="9367" y="20569"/>
                  </a:cubicBezTo>
                  <a:cubicBezTo>
                    <a:pt x="8263" y="20385"/>
                    <a:pt x="7197" y="19911"/>
                    <a:pt x="6185" y="19282"/>
                  </a:cubicBezTo>
                  <a:cubicBezTo>
                    <a:pt x="4650" y="18316"/>
                    <a:pt x="3141" y="17088"/>
                    <a:pt x="2195" y="15453"/>
                  </a:cubicBezTo>
                  <a:cubicBezTo>
                    <a:pt x="1063" y="13490"/>
                    <a:pt x="1312" y="11391"/>
                    <a:pt x="1928" y="9283"/>
                  </a:cubicBezTo>
                  <a:cubicBezTo>
                    <a:pt x="2553" y="7175"/>
                    <a:pt x="3399" y="5154"/>
                    <a:pt x="4456" y="3249"/>
                  </a:cubicBezTo>
                  <a:lnTo>
                    <a:pt x="4530" y="3133"/>
                  </a:lnTo>
                  <a:cubicBezTo>
                    <a:pt x="5091" y="2678"/>
                    <a:pt x="5707" y="2311"/>
                    <a:pt x="6350" y="2030"/>
                  </a:cubicBezTo>
                  <a:close/>
                  <a:moveTo>
                    <a:pt x="9820" y="1360"/>
                  </a:moveTo>
                  <a:cubicBezTo>
                    <a:pt x="10037" y="1360"/>
                    <a:pt x="10254" y="1368"/>
                    <a:pt x="10470" y="1383"/>
                  </a:cubicBezTo>
                  <a:cubicBezTo>
                    <a:pt x="10838" y="1430"/>
                    <a:pt x="11197" y="1499"/>
                    <a:pt x="11555" y="1585"/>
                  </a:cubicBezTo>
                  <a:cubicBezTo>
                    <a:pt x="9900" y="1837"/>
                    <a:pt x="8337" y="2582"/>
                    <a:pt x="6948" y="3559"/>
                  </a:cubicBezTo>
                  <a:cubicBezTo>
                    <a:pt x="6909" y="3583"/>
                    <a:pt x="6936" y="3642"/>
                    <a:pt x="6968" y="3642"/>
                  </a:cubicBezTo>
                  <a:cubicBezTo>
                    <a:pt x="6973" y="3642"/>
                    <a:pt x="6980" y="3640"/>
                    <a:pt x="6985" y="3635"/>
                  </a:cubicBezTo>
                  <a:cubicBezTo>
                    <a:pt x="8493" y="2620"/>
                    <a:pt x="10286" y="1886"/>
                    <a:pt x="12079" y="1711"/>
                  </a:cubicBezTo>
                  <a:cubicBezTo>
                    <a:pt x="12723" y="1886"/>
                    <a:pt x="13357" y="2088"/>
                    <a:pt x="13965" y="2301"/>
                  </a:cubicBezTo>
                  <a:cubicBezTo>
                    <a:pt x="14856" y="2601"/>
                    <a:pt x="15757" y="2959"/>
                    <a:pt x="16530" y="3549"/>
                  </a:cubicBezTo>
                  <a:cubicBezTo>
                    <a:pt x="17385" y="4197"/>
                    <a:pt x="17964" y="5115"/>
                    <a:pt x="18452" y="6083"/>
                  </a:cubicBezTo>
                  <a:cubicBezTo>
                    <a:pt x="18571" y="6314"/>
                    <a:pt x="18691" y="6547"/>
                    <a:pt x="18810" y="6788"/>
                  </a:cubicBezTo>
                  <a:cubicBezTo>
                    <a:pt x="19187" y="8597"/>
                    <a:pt x="19343" y="10453"/>
                    <a:pt x="19252" y="12301"/>
                  </a:cubicBezTo>
                  <a:cubicBezTo>
                    <a:pt x="19252" y="12339"/>
                    <a:pt x="19252" y="12378"/>
                    <a:pt x="19252" y="12417"/>
                  </a:cubicBezTo>
                  <a:cubicBezTo>
                    <a:pt x="19096" y="13103"/>
                    <a:pt x="18893" y="13780"/>
                    <a:pt x="18654" y="14447"/>
                  </a:cubicBezTo>
                  <a:cubicBezTo>
                    <a:pt x="18470" y="14941"/>
                    <a:pt x="18258" y="15415"/>
                    <a:pt x="18020" y="15889"/>
                  </a:cubicBezTo>
                  <a:cubicBezTo>
                    <a:pt x="17624" y="16401"/>
                    <a:pt x="17192" y="16894"/>
                    <a:pt x="16741" y="17349"/>
                  </a:cubicBezTo>
                  <a:cubicBezTo>
                    <a:pt x="15381" y="18750"/>
                    <a:pt x="13744" y="19979"/>
                    <a:pt x="11877" y="20463"/>
                  </a:cubicBezTo>
                  <a:cubicBezTo>
                    <a:pt x="11702" y="20511"/>
                    <a:pt x="11528" y="20549"/>
                    <a:pt x="11353" y="20578"/>
                  </a:cubicBezTo>
                  <a:cubicBezTo>
                    <a:pt x="11280" y="20580"/>
                    <a:pt x="11207" y="20581"/>
                    <a:pt x="11134" y="20581"/>
                  </a:cubicBezTo>
                  <a:cubicBezTo>
                    <a:pt x="10040" y="20581"/>
                    <a:pt x="8949" y="20378"/>
                    <a:pt x="7923" y="19969"/>
                  </a:cubicBezTo>
                  <a:cubicBezTo>
                    <a:pt x="6287" y="19282"/>
                    <a:pt x="4888" y="18103"/>
                    <a:pt x="3895" y="16565"/>
                  </a:cubicBezTo>
                  <a:cubicBezTo>
                    <a:pt x="1744" y="13277"/>
                    <a:pt x="1818" y="8935"/>
                    <a:pt x="3638" y="5492"/>
                  </a:cubicBezTo>
                  <a:cubicBezTo>
                    <a:pt x="4493" y="3878"/>
                    <a:pt x="5744" y="2292"/>
                    <a:pt x="7427" y="1643"/>
                  </a:cubicBezTo>
                  <a:cubicBezTo>
                    <a:pt x="7601" y="1605"/>
                    <a:pt x="7776" y="1567"/>
                    <a:pt x="7960" y="1527"/>
                  </a:cubicBezTo>
                  <a:cubicBezTo>
                    <a:pt x="8574" y="1420"/>
                    <a:pt x="9198" y="1360"/>
                    <a:pt x="9820" y="1360"/>
                  </a:cubicBezTo>
                  <a:close/>
                  <a:moveTo>
                    <a:pt x="4162" y="3423"/>
                  </a:moveTo>
                  <a:cubicBezTo>
                    <a:pt x="3169" y="5270"/>
                    <a:pt x="2369" y="7214"/>
                    <a:pt x="1780" y="9245"/>
                  </a:cubicBezTo>
                  <a:cubicBezTo>
                    <a:pt x="1173" y="11324"/>
                    <a:pt x="907" y="13412"/>
                    <a:pt x="1983" y="15386"/>
                  </a:cubicBezTo>
                  <a:cubicBezTo>
                    <a:pt x="2920" y="17117"/>
                    <a:pt x="4502" y="18413"/>
                    <a:pt x="6112" y="19418"/>
                  </a:cubicBezTo>
                  <a:cubicBezTo>
                    <a:pt x="7435" y="20245"/>
                    <a:pt x="8876" y="20817"/>
                    <a:pt x="10384" y="20817"/>
                  </a:cubicBezTo>
                  <a:cubicBezTo>
                    <a:pt x="10709" y="20817"/>
                    <a:pt x="11040" y="20790"/>
                    <a:pt x="11371" y="20733"/>
                  </a:cubicBezTo>
                  <a:lnTo>
                    <a:pt x="11702" y="20724"/>
                  </a:lnTo>
                  <a:lnTo>
                    <a:pt x="11601" y="20742"/>
                  </a:lnTo>
                  <a:cubicBezTo>
                    <a:pt x="10663" y="20935"/>
                    <a:pt x="9572" y="21114"/>
                    <a:pt x="8495" y="21114"/>
                  </a:cubicBezTo>
                  <a:cubicBezTo>
                    <a:pt x="7291" y="21114"/>
                    <a:pt x="6106" y="20890"/>
                    <a:pt x="5174" y="20211"/>
                  </a:cubicBezTo>
                  <a:cubicBezTo>
                    <a:pt x="3628" y="19089"/>
                    <a:pt x="2507" y="17077"/>
                    <a:pt x="1771" y="15308"/>
                  </a:cubicBezTo>
                  <a:cubicBezTo>
                    <a:pt x="760" y="12862"/>
                    <a:pt x="438" y="9990"/>
                    <a:pt x="1146" y="7446"/>
                  </a:cubicBezTo>
                  <a:cubicBezTo>
                    <a:pt x="1670" y="6382"/>
                    <a:pt x="2323" y="5405"/>
                    <a:pt x="3086" y="4516"/>
                  </a:cubicBezTo>
                  <a:cubicBezTo>
                    <a:pt x="3426" y="4129"/>
                    <a:pt x="3785" y="3761"/>
                    <a:pt x="4162" y="3423"/>
                  </a:cubicBezTo>
                  <a:close/>
                  <a:moveTo>
                    <a:pt x="815" y="8239"/>
                  </a:moveTo>
                  <a:cubicBezTo>
                    <a:pt x="760" y="8490"/>
                    <a:pt x="714" y="8751"/>
                    <a:pt x="686" y="9013"/>
                  </a:cubicBezTo>
                  <a:cubicBezTo>
                    <a:pt x="419" y="11160"/>
                    <a:pt x="796" y="13325"/>
                    <a:pt x="1605" y="15298"/>
                  </a:cubicBezTo>
                  <a:cubicBezTo>
                    <a:pt x="2351" y="17126"/>
                    <a:pt x="3500" y="19215"/>
                    <a:pt x="5100" y="20356"/>
                  </a:cubicBezTo>
                  <a:cubicBezTo>
                    <a:pt x="6064" y="21049"/>
                    <a:pt x="7258" y="21272"/>
                    <a:pt x="8467" y="21272"/>
                  </a:cubicBezTo>
                  <a:cubicBezTo>
                    <a:pt x="9448" y="21272"/>
                    <a:pt x="10439" y="21126"/>
                    <a:pt x="11325" y="20966"/>
                  </a:cubicBezTo>
                  <a:cubicBezTo>
                    <a:pt x="11739" y="20888"/>
                    <a:pt x="12162" y="20801"/>
                    <a:pt x="12585" y="20695"/>
                  </a:cubicBezTo>
                  <a:cubicBezTo>
                    <a:pt x="11840" y="20955"/>
                    <a:pt x="11077" y="21159"/>
                    <a:pt x="10295" y="21294"/>
                  </a:cubicBezTo>
                  <a:cubicBezTo>
                    <a:pt x="9766" y="21389"/>
                    <a:pt x="9240" y="21439"/>
                    <a:pt x="8721" y="21439"/>
                  </a:cubicBezTo>
                  <a:cubicBezTo>
                    <a:pt x="7337" y="21439"/>
                    <a:pt x="5999" y="21086"/>
                    <a:pt x="4769" y="20298"/>
                  </a:cubicBezTo>
                  <a:cubicBezTo>
                    <a:pt x="3270" y="19312"/>
                    <a:pt x="2056" y="17919"/>
                    <a:pt x="1266" y="16255"/>
                  </a:cubicBezTo>
                  <a:cubicBezTo>
                    <a:pt x="328" y="14322"/>
                    <a:pt x="-95" y="12029"/>
                    <a:pt x="328" y="9873"/>
                  </a:cubicBezTo>
                  <a:cubicBezTo>
                    <a:pt x="438" y="9312"/>
                    <a:pt x="604" y="8761"/>
                    <a:pt x="815" y="8239"/>
                  </a:cubicBezTo>
                  <a:close/>
                  <a:moveTo>
                    <a:pt x="10326" y="0"/>
                  </a:moveTo>
                  <a:cubicBezTo>
                    <a:pt x="10019" y="0"/>
                    <a:pt x="9717" y="7"/>
                    <a:pt x="9422" y="19"/>
                  </a:cubicBezTo>
                  <a:cubicBezTo>
                    <a:pt x="8428" y="58"/>
                    <a:pt x="7372" y="145"/>
                    <a:pt x="6470" y="628"/>
                  </a:cubicBezTo>
                  <a:cubicBezTo>
                    <a:pt x="5781" y="1005"/>
                    <a:pt x="5256" y="1634"/>
                    <a:pt x="4824" y="2301"/>
                  </a:cubicBezTo>
                  <a:cubicBezTo>
                    <a:pt x="3040" y="3346"/>
                    <a:pt x="1707" y="5164"/>
                    <a:pt x="1054" y="7253"/>
                  </a:cubicBezTo>
                  <a:cubicBezTo>
                    <a:pt x="649" y="8065"/>
                    <a:pt x="346" y="8935"/>
                    <a:pt x="172" y="9824"/>
                  </a:cubicBezTo>
                  <a:cubicBezTo>
                    <a:pt x="-610" y="13828"/>
                    <a:pt x="1348" y="18247"/>
                    <a:pt x="4622" y="20385"/>
                  </a:cubicBezTo>
                  <a:cubicBezTo>
                    <a:pt x="5877" y="21207"/>
                    <a:pt x="7255" y="21600"/>
                    <a:pt x="8687" y="21600"/>
                  </a:cubicBezTo>
                  <a:cubicBezTo>
                    <a:pt x="9090" y="21600"/>
                    <a:pt x="9498" y="21568"/>
                    <a:pt x="9909" y="21507"/>
                  </a:cubicBezTo>
                  <a:cubicBezTo>
                    <a:pt x="11123" y="21342"/>
                    <a:pt x="12309" y="21014"/>
                    <a:pt x="13440" y="20520"/>
                  </a:cubicBezTo>
                  <a:cubicBezTo>
                    <a:pt x="13550" y="20501"/>
                    <a:pt x="13660" y="20482"/>
                    <a:pt x="13762" y="20463"/>
                  </a:cubicBezTo>
                  <a:cubicBezTo>
                    <a:pt x="15739" y="20037"/>
                    <a:pt x="17937" y="19292"/>
                    <a:pt x="19224" y="17562"/>
                  </a:cubicBezTo>
                  <a:cubicBezTo>
                    <a:pt x="20493" y="15869"/>
                    <a:pt x="20990" y="13480"/>
                    <a:pt x="20990" y="11362"/>
                  </a:cubicBezTo>
                  <a:cubicBezTo>
                    <a:pt x="20990" y="9245"/>
                    <a:pt x="20420" y="7127"/>
                    <a:pt x="19233" y="5415"/>
                  </a:cubicBezTo>
                  <a:cubicBezTo>
                    <a:pt x="19113" y="5250"/>
                    <a:pt x="19003" y="5096"/>
                    <a:pt x="18884" y="4942"/>
                  </a:cubicBezTo>
                  <a:cubicBezTo>
                    <a:pt x="18645" y="4477"/>
                    <a:pt x="18350" y="4051"/>
                    <a:pt x="18001" y="3674"/>
                  </a:cubicBezTo>
                  <a:cubicBezTo>
                    <a:pt x="17505" y="2678"/>
                    <a:pt x="16824" y="1808"/>
                    <a:pt x="15868" y="1228"/>
                  </a:cubicBezTo>
                  <a:cubicBezTo>
                    <a:pt x="14256" y="264"/>
                    <a:pt x="12203" y="0"/>
                    <a:pt x="1032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028" name="Google Shape;1233;p45"/>
            <p:cNvSpPr txBox="1"/>
            <p:nvPr/>
          </p:nvSpPr>
          <p:spPr>
            <a:xfrm>
              <a:off x="185304" y="92220"/>
              <a:ext cx="1225501" cy="54411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91424" tIns="91424" rIns="91424" bIns="91424" numCol="1" anchor="ctr">
              <a:normAutofit/>
            </a:bodyPr>
            <a:lstStyle>
              <a:lvl1pPr algn="ctr" defTabSz="365760">
                <a:defRPr sz="2000">
                  <a:solidFill>
                    <a:schemeClr val="accent1"/>
                  </a:solidFill>
                  <a:latin typeface="HelloEtchASketch"/>
                  <a:ea typeface="HelloEtchASketch"/>
                  <a:cs typeface="HelloEtchASketch"/>
                  <a:sym typeface="HelloEtchASketch"/>
                </a:defRPr>
              </a:lvl1pPr>
            </a:lstStyle>
            <a:p>
              <a:r>
                <a:t>Page 45</a:t>
              </a:r>
            </a:p>
          </p:txBody>
        </p:sp>
      </p:grpSp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Google Shape;1601;p56"/>
          <p:cNvSpPr txBox="1">
            <a:spLocks noGrp="1"/>
          </p:cNvSpPr>
          <p:nvPr>
            <p:ph type="title"/>
          </p:nvPr>
        </p:nvSpPr>
        <p:spPr>
          <a:xfrm>
            <a:off x="1059986" y="729478"/>
            <a:ext cx="7353301" cy="635101"/>
          </a:xfrm>
          <a:prstGeom prst="rect">
            <a:avLst/>
          </a:prstGeom>
        </p:spPr>
        <p:txBody>
          <a:bodyPr/>
          <a:lstStyle>
            <a:lvl1pPr defTabSz="859536">
              <a:defRPr sz="2538">
                <a:solidFill>
                  <a:srgbClr val="AA7942"/>
                </a:solidFill>
                <a:latin typeface="HelloEtchASketch"/>
                <a:ea typeface="HelloEtchASketch"/>
                <a:cs typeface="HelloEtchASketch"/>
                <a:sym typeface="HelloEtchASketch"/>
              </a:defRPr>
            </a:lvl1pPr>
          </a:lstStyle>
          <a:p>
            <a:r>
              <a:rPr dirty="0"/>
              <a:t>What are the things that every family needs?</a:t>
            </a:r>
          </a:p>
        </p:txBody>
      </p:sp>
      <p:sp>
        <p:nvSpPr>
          <p:cNvPr id="1032" name="Google Shape;1602;p56"/>
          <p:cNvSpPr/>
          <p:nvPr/>
        </p:nvSpPr>
        <p:spPr>
          <a:xfrm>
            <a:off x="1911986" y="3000788"/>
            <a:ext cx="5649301" cy="1"/>
          </a:xfrm>
          <a:prstGeom prst="line">
            <a:avLst/>
          </a:prstGeom>
          <a:ln>
            <a:solidFill>
              <a:srgbClr val="040404"/>
            </a:solidFill>
          </a:ln>
        </p:spPr>
        <p:txBody>
          <a:bodyPr lIns="0" tIns="0" rIns="0" bIns="0"/>
          <a:lstStyle/>
          <a:p>
            <a:endParaRPr/>
          </a:p>
        </p:txBody>
      </p:sp>
      <p:sp>
        <p:nvSpPr>
          <p:cNvPr id="1033" name="Google Shape;1603;p56"/>
          <p:cNvSpPr/>
          <p:nvPr/>
        </p:nvSpPr>
        <p:spPr>
          <a:xfrm>
            <a:off x="1686478" y="2775413"/>
            <a:ext cx="395598" cy="3993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84" h="21600" extrusionOk="0">
                <a:moveTo>
                  <a:pt x="7464" y="246"/>
                </a:moveTo>
                <a:cubicBezTo>
                  <a:pt x="7726" y="246"/>
                  <a:pt x="7988" y="300"/>
                  <a:pt x="8232" y="398"/>
                </a:cubicBezTo>
                <a:cubicBezTo>
                  <a:pt x="8127" y="413"/>
                  <a:pt x="8012" y="426"/>
                  <a:pt x="7908" y="454"/>
                </a:cubicBezTo>
                <a:cubicBezTo>
                  <a:pt x="7809" y="434"/>
                  <a:pt x="7703" y="421"/>
                  <a:pt x="7597" y="421"/>
                </a:cubicBezTo>
                <a:cubicBezTo>
                  <a:pt x="7558" y="421"/>
                  <a:pt x="7519" y="423"/>
                  <a:pt x="7480" y="426"/>
                </a:cubicBezTo>
                <a:cubicBezTo>
                  <a:pt x="7354" y="357"/>
                  <a:pt x="7229" y="303"/>
                  <a:pt x="7093" y="275"/>
                </a:cubicBezTo>
                <a:cubicBezTo>
                  <a:pt x="7176" y="262"/>
                  <a:pt x="7271" y="248"/>
                  <a:pt x="7365" y="248"/>
                </a:cubicBezTo>
                <a:lnTo>
                  <a:pt x="7375" y="248"/>
                </a:lnTo>
                <a:cubicBezTo>
                  <a:pt x="7405" y="247"/>
                  <a:pt x="7434" y="246"/>
                  <a:pt x="7464" y="246"/>
                </a:cubicBezTo>
                <a:close/>
                <a:moveTo>
                  <a:pt x="6487" y="672"/>
                </a:moveTo>
                <a:cubicBezTo>
                  <a:pt x="6362" y="727"/>
                  <a:pt x="6237" y="795"/>
                  <a:pt x="6122" y="864"/>
                </a:cubicBezTo>
                <a:lnTo>
                  <a:pt x="5850" y="864"/>
                </a:lnTo>
                <a:cubicBezTo>
                  <a:pt x="5913" y="795"/>
                  <a:pt x="5986" y="741"/>
                  <a:pt x="6059" y="700"/>
                </a:cubicBezTo>
                <a:lnTo>
                  <a:pt x="6070" y="700"/>
                </a:lnTo>
                <a:cubicBezTo>
                  <a:pt x="6216" y="686"/>
                  <a:pt x="6352" y="672"/>
                  <a:pt x="6487" y="672"/>
                </a:cubicBezTo>
                <a:close/>
                <a:moveTo>
                  <a:pt x="5359" y="837"/>
                </a:moveTo>
                <a:lnTo>
                  <a:pt x="5359" y="850"/>
                </a:lnTo>
                <a:lnTo>
                  <a:pt x="5286" y="905"/>
                </a:lnTo>
                <a:cubicBezTo>
                  <a:pt x="5182" y="932"/>
                  <a:pt x="5067" y="960"/>
                  <a:pt x="4963" y="987"/>
                </a:cubicBezTo>
                <a:cubicBezTo>
                  <a:pt x="5088" y="919"/>
                  <a:pt x="5223" y="878"/>
                  <a:pt x="5359" y="837"/>
                </a:cubicBezTo>
                <a:close/>
                <a:moveTo>
                  <a:pt x="8012" y="878"/>
                </a:moveTo>
                <a:cubicBezTo>
                  <a:pt x="8086" y="919"/>
                  <a:pt x="8148" y="946"/>
                  <a:pt x="8221" y="987"/>
                </a:cubicBezTo>
                <a:cubicBezTo>
                  <a:pt x="8169" y="973"/>
                  <a:pt x="8127" y="973"/>
                  <a:pt x="8075" y="960"/>
                </a:cubicBezTo>
                <a:lnTo>
                  <a:pt x="8012" y="878"/>
                </a:lnTo>
                <a:close/>
                <a:moveTo>
                  <a:pt x="7551" y="789"/>
                </a:moveTo>
                <a:cubicBezTo>
                  <a:pt x="7590" y="789"/>
                  <a:pt x="7629" y="792"/>
                  <a:pt x="7668" y="795"/>
                </a:cubicBezTo>
                <a:lnTo>
                  <a:pt x="7678" y="795"/>
                </a:lnTo>
                <a:cubicBezTo>
                  <a:pt x="7730" y="837"/>
                  <a:pt x="7772" y="878"/>
                  <a:pt x="7824" y="932"/>
                </a:cubicBezTo>
                <a:cubicBezTo>
                  <a:pt x="7758" y="929"/>
                  <a:pt x="7693" y="928"/>
                  <a:pt x="7628" y="928"/>
                </a:cubicBezTo>
                <a:cubicBezTo>
                  <a:pt x="7405" y="928"/>
                  <a:pt x="7186" y="948"/>
                  <a:pt x="6968" y="1001"/>
                </a:cubicBezTo>
                <a:lnTo>
                  <a:pt x="6874" y="1001"/>
                </a:lnTo>
                <a:cubicBezTo>
                  <a:pt x="7089" y="860"/>
                  <a:pt x="7319" y="789"/>
                  <a:pt x="7551" y="789"/>
                </a:cubicBezTo>
                <a:close/>
                <a:moveTo>
                  <a:pt x="8597" y="577"/>
                </a:moveTo>
                <a:cubicBezTo>
                  <a:pt x="8775" y="700"/>
                  <a:pt x="8942" y="850"/>
                  <a:pt x="9088" y="1028"/>
                </a:cubicBezTo>
                <a:cubicBezTo>
                  <a:pt x="8963" y="905"/>
                  <a:pt x="8827" y="809"/>
                  <a:pt x="8681" y="727"/>
                </a:cubicBezTo>
                <a:cubicBezTo>
                  <a:pt x="8576" y="672"/>
                  <a:pt x="8482" y="618"/>
                  <a:pt x="8378" y="577"/>
                </a:cubicBezTo>
                <a:close/>
                <a:moveTo>
                  <a:pt x="11138" y="670"/>
                </a:moveTo>
                <a:cubicBezTo>
                  <a:pt x="11456" y="670"/>
                  <a:pt x="11792" y="739"/>
                  <a:pt x="12117" y="864"/>
                </a:cubicBezTo>
                <a:cubicBezTo>
                  <a:pt x="12061" y="860"/>
                  <a:pt x="12006" y="858"/>
                  <a:pt x="11951" y="858"/>
                </a:cubicBezTo>
                <a:cubicBezTo>
                  <a:pt x="11801" y="858"/>
                  <a:pt x="11654" y="871"/>
                  <a:pt x="11501" y="891"/>
                </a:cubicBezTo>
                <a:cubicBezTo>
                  <a:pt x="11345" y="844"/>
                  <a:pt x="11186" y="822"/>
                  <a:pt x="11028" y="822"/>
                </a:cubicBezTo>
                <a:cubicBezTo>
                  <a:pt x="10676" y="822"/>
                  <a:pt x="10327" y="935"/>
                  <a:pt x="10018" y="1151"/>
                </a:cubicBezTo>
                <a:cubicBezTo>
                  <a:pt x="10007" y="1137"/>
                  <a:pt x="9997" y="1124"/>
                  <a:pt x="9986" y="1110"/>
                </a:cubicBezTo>
                <a:cubicBezTo>
                  <a:pt x="10279" y="806"/>
                  <a:pt x="10690" y="670"/>
                  <a:pt x="11138" y="670"/>
                </a:cubicBezTo>
                <a:close/>
                <a:moveTo>
                  <a:pt x="8200" y="1151"/>
                </a:moveTo>
                <a:cubicBezTo>
                  <a:pt x="8305" y="1178"/>
                  <a:pt x="8420" y="1206"/>
                  <a:pt x="8524" y="1234"/>
                </a:cubicBezTo>
                <a:cubicBezTo>
                  <a:pt x="8555" y="1260"/>
                  <a:pt x="8587" y="1302"/>
                  <a:pt x="8618" y="1329"/>
                </a:cubicBezTo>
                <a:lnTo>
                  <a:pt x="8618" y="1343"/>
                </a:lnTo>
                <a:cubicBezTo>
                  <a:pt x="8555" y="1316"/>
                  <a:pt x="8493" y="1288"/>
                  <a:pt x="8430" y="1260"/>
                </a:cubicBezTo>
                <a:cubicBezTo>
                  <a:pt x="8357" y="1219"/>
                  <a:pt x="8284" y="1178"/>
                  <a:pt x="8200" y="1151"/>
                </a:cubicBezTo>
                <a:close/>
                <a:moveTo>
                  <a:pt x="10864" y="1028"/>
                </a:moveTo>
                <a:cubicBezTo>
                  <a:pt x="10613" y="1110"/>
                  <a:pt x="10363" y="1219"/>
                  <a:pt x="10122" y="1357"/>
                </a:cubicBezTo>
                <a:lnTo>
                  <a:pt x="10122" y="1343"/>
                </a:lnTo>
                <a:lnTo>
                  <a:pt x="10112" y="1329"/>
                </a:lnTo>
                <a:cubicBezTo>
                  <a:pt x="10342" y="1165"/>
                  <a:pt x="10603" y="1069"/>
                  <a:pt x="10864" y="1028"/>
                </a:cubicBezTo>
                <a:close/>
                <a:moveTo>
                  <a:pt x="11971" y="1096"/>
                </a:moveTo>
                <a:cubicBezTo>
                  <a:pt x="12242" y="1096"/>
                  <a:pt x="12525" y="1137"/>
                  <a:pt x="12796" y="1219"/>
                </a:cubicBezTo>
                <a:lnTo>
                  <a:pt x="12796" y="1234"/>
                </a:lnTo>
                <a:cubicBezTo>
                  <a:pt x="12879" y="1288"/>
                  <a:pt x="12963" y="1343"/>
                  <a:pt x="13036" y="1411"/>
                </a:cubicBezTo>
                <a:cubicBezTo>
                  <a:pt x="12789" y="1237"/>
                  <a:pt x="12503" y="1142"/>
                  <a:pt x="12218" y="1142"/>
                </a:cubicBezTo>
                <a:cubicBezTo>
                  <a:pt x="12167" y="1142"/>
                  <a:pt x="12116" y="1145"/>
                  <a:pt x="12065" y="1151"/>
                </a:cubicBezTo>
                <a:lnTo>
                  <a:pt x="11971" y="1096"/>
                </a:lnTo>
                <a:close/>
                <a:moveTo>
                  <a:pt x="8963" y="618"/>
                </a:moveTo>
                <a:cubicBezTo>
                  <a:pt x="9276" y="672"/>
                  <a:pt x="9558" y="837"/>
                  <a:pt x="9788" y="1110"/>
                </a:cubicBezTo>
                <a:lnTo>
                  <a:pt x="9788" y="1124"/>
                </a:lnTo>
                <a:cubicBezTo>
                  <a:pt x="9715" y="1234"/>
                  <a:pt x="9652" y="1357"/>
                  <a:pt x="9600" y="1480"/>
                </a:cubicBezTo>
                <a:cubicBezTo>
                  <a:pt x="9443" y="1137"/>
                  <a:pt x="9224" y="837"/>
                  <a:pt x="8963" y="618"/>
                </a:cubicBezTo>
                <a:close/>
                <a:moveTo>
                  <a:pt x="12086" y="1384"/>
                </a:moveTo>
                <a:cubicBezTo>
                  <a:pt x="12138" y="1411"/>
                  <a:pt x="12190" y="1452"/>
                  <a:pt x="12232" y="1493"/>
                </a:cubicBezTo>
                <a:cubicBezTo>
                  <a:pt x="12169" y="1466"/>
                  <a:pt x="12086" y="1439"/>
                  <a:pt x="12013" y="1411"/>
                </a:cubicBezTo>
                <a:lnTo>
                  <a:pt x="12013" y="1398"/>
                </a:lnTo>
                <a:lnTo>
                  <a:pt x="12086" y="1384"/>
                </a:lnTo>
                <a:close/>
                <a:moveTo>
                  <a:pt x="5861" y="1028"/>
                </a:moveTo>
                <a:lnTo>
                  <a:pt x="5871" y="1042"/>
                </a:lnTo>
                <a:cubicBezTo>
                  <a:pt x="5631" y="1219"/>
                  <a:pt x="5412" y="1439"/>
                  <a:pt x="5203" y="1671"/>
                </a:cubicBezTo>
                <a:cubicBezTo>
                  <a:pt x="5108" y="1685"/>
                  <a:pt x="5014" y="1712"/>
                  <a:pt x="4920" y="1753"/>
                </a:cubicBezTo>
                <a:cubicBezTo>
                  <a:pt x="5140" y="1493"/>
                  <a:pt x="5359" y="1260"/>
                  <a:pt x="5600" y="1055"/>
                </a:cubicBezTo>
                <a:cubicBezTo>
                  <a:pt x="5683" y="1042"/>
                  <a:pt x="5777" y="1028"/>
                  <a:pt x="5861" y="1028"/>
                </a:cubicBezTo>
                <a:close/>
                <a:moveTo>
                  <a:pt x="11553" y="1726"/>
                </a:moveTo>
                <a:cubicBezTo>
                  <a:pt x="11616" y="1740"/>
                  <a:pt x="11678" y="1767"/>
                  <a:pt x="11752" y="1794"/>
                </a:cubicBezTo>
                <a:cubicBezTo>
                  <a:pt x="11647" y="1767"/>
                  <a:pt x="11543" y="1753"/>
                  <a:pt x="11438" y="1753"/>
                </a:cubicBezTo>
                <a:lnTo>
                  <a:pt x="11428" y="1753"/>
                </a:lnTo>
                <a:lnTo>
                  <a:pt x="11449" y="1740"/>
                </a:lnTo>
                <a:lnTo>
                  <a:pt x="11553" y="1726"/>
                </a:lnTo>
                <a:close/>
                <a:moveTo>
                  <a:pt x="8545" y="1001"/>
                </a:moveTo>
                <a:cubicBezTo>
                  <a:pt x="8806" y="1110"/>
                  <a:pt x="9036" y="1288"/>
                  <a:pt x="9245" y="1521"/>
                </a:cubicBezTo>
                <a:cubicBezTo>
                  <a:pt x="9307" y="1616"/>
                  <a:pt x="9360" y="1712"/>
                  <a:pt x="9412" y="1808"/>
                </a:cubicBezTo>
                <a:lnTo>
                  <a:pt x="9370" y="1890"/>
                </a:lnTo>
                <a:cubicBezTo>
                  <a:pt x="9276" y="1781"/>
                  <a:pt x="9161" y="1685"/>
                  <a:pt x="9057" y="1603"/>
                </a:cubicBezTo>
                <a:cubicBezTo>
                  <a:pt x="8910" y="1370"/>
                  <a:pt x="8733" y="1165"/>
                  <a:pt x="8545" y="1001"/>
                </a:cubicBezTo>
                <a:close/>
                <a:moveTo>
                  <a:pt x="6832" y="1753"/>
                </a:moveTo>
                <a:cubicBezTo>
                  <a:pt x="7041" y="1794"/>
                  <a:pt x="7260" y="1863"/>
                  <a:pt x="7459" y="1945"/>
                </a:cubicBezTo>
                <a:lnTo>
                  <a:pt x="7480" y="1986"/>
                </a:lnTo>
                <a:cubicBezTo>
                  <a:pt x="7417" y="1972"/>
                  <a:pt x="7354" y="1965"/>
                  <a:pt x="7291" y="1965"/>
                </a:cubicBezTo>
                <a:cubicBezTo>
                  <a:pt x="7229" y="1965"/>
                  <a:pt x="7166" y="1972"/>
                  <a:pt x="7104" y="1986"/>
                </a:cubicBezTo>
                <a:lnTo>
                  <a:pt x="7093" y="1986"/>
                </a:lnTo>
                <a:cubicBezTo>
                  <a:pt x="7051" y="1972"/>
                  <a:pt x="7010" y="1958"/>
                  <a:pt x="6957" y="1945"/>
                </a:cubicBezTo>
                <a:cubicBezTo>
                  <a:pt x="6884" y="1917"/>
                  <a:pt x="6801" y="1876"/>
                  <a:pt x="6717" y="1849"/>
                </a:cubicBezTo>
                <a:cubicBezTo>
                  <a:pt x="6759" y="1808"/>
                  <a:pt x="6790" y="1781"/>
                  <a:pt x="6832" y="1753"/>
                </a:cubicBezTo>
                <a:close/>
                <a:moveTo>
                  <a:pt x="11543" y="1096"/>
                </a:moveTo>
                <a:cubicBezTo>
                  <a:pt x="11626" y="1124"/>
                  <a:pt x="11710" y="1165"/>
                  <a:pt x="11783" y="1206"/>
                </a:cubicBezTo>
                <a:cubicBezTo>
                  <a:pt x="11731" y="1219"/>
                  <a:pt x="11668" y="1247"/>
                  <a:pt x="11616" y="1288"/>
                </a:cubicBezTo>
                <a:cubicBezTo>
                  <a:pt x="11502" y="1265"/>
                  <a:pt x="11388" y="1250"/>
                  <a:pt x="11281" y="1250"/>
                </a:cubicBezTo>
                <a:cubicBezTo>
                  <a:pt x="11013" y="1250"/>
                  <a:pt x="10778" y="1340"/>
                  <a:pt x="10644" y="1603"/>
                </a:cubicBezTo>
                <a:cubicBezTo>
                  <a:pt x="10623" y="1657"/>
                  <a:pt x="10603" y="1712"/>
                  <a:pt x="10592" y="1767"/>
                </a:cubicBezTo>
                <a:cubicBezTo>
                  <a:pt x="10519" y="1835"/>
                  <a:pt x="10446" y="1904"/>
                  <a:pt x="10383" y="1999"/>
                </a:cubicBezTo>
                <a:lnTo>
                  <a:pt x="10342" y="2013"/>
                </a:lnTo>
                <a:cubicBezTo>
                  <a:pt x="10310" y="1849"/>
                  <a:pt x="10258" y="1685"/>
                  <a:pt x="10195" y="1521"/>
                </a:cubicBezTo>
                <a:cubicBezTo>
                  <a:pt x="10508" y="1370"/>
                  <a:pt x="10822" y="1260"/>
                  <a:pt x="11146" y="1193"/>
                </a:cubicBezTo>
                <a:lnTo>
                  <a:pt x="11146" y="1178"/>
                </a:lnTo>
                <a:cubicBezTo>
                  <a:pt x="11281" y="1151"/>
                  <a:pt x="11407" y="1124"/>
                  <a:pt x="11543" y="1096"/>
                </a:cubicBezTo>
                <a:close/>
                <a:moveTo>
                  <a:pt x="7541" y="1456"/>
                </a:moveTo>
                <a:cubicBezTo>
                  <a:pt x="7581" y="1456"/>
                  <a:pt x="7621" y="1459"/>
                  <a:pt x="7657" y="1466"/>
                </a:cubicBezTo>
                <a:cubicBezTo>
                  <a:pt x="7720" y="1493"/>
                  <a:pt x="7772" y="1521"/>
                  <a:pt x="7824" y="1562"/>
                </a:cubicBezTo>
                <a:cubicBezTo>
                  <a:pt x="8002" y="1698"/>
                  <a:pt x="8148" y="1890"/>
                  <a:pt x="8284" y="2096"/>
                </a:cubicBezTo>
                <a:cubicBezTo>
                  <a:pt x="8012" y="1849"/>
                  <a:pt x="7720" y="1644"/>
                  <a:pt x="7417" y="1507"/>
                </a:cubicBezTo>
                <a:lnTo>
                  <a:pt x="7396" y="1480"/>
                </a:lnTo>
                <a:cubicBezTo>
                  <a:pt x="7406" y="1480"/>
                  <a:pt x="7406" y="1480"/>
                  <a:pt x="7417" y="1466"/>
                </a:cubicBezTo>
                <a:cubicBezTo>
                  <a:pt x="7459" y="1459"/>
                  <a:pt x="7500" y="1456"/>
                  <a:pt x="7541" y="1456"/>
                </a:cubicBezTo>
                <a:close/>
                <a:moveTo>
                  <a:pt x="8346" y="1890"/>
                </a:moveTo>
                <a:lnTo>
                  <a:pt x="8420" y="1958"/>
                </a:lnTo>
                <a:cubicBezTo>
                  <a:pt x="8441" y="2013"/>
                  <a:pt x="8461" y="2055"/>
                  <a:pt x="8482" y="2109"/>
                </a:cubicBezTo>
                <a:cubicBezTo>
                  <a:pt x="8441" y="2040"/>
                  <a:pt x="8388" y="1958"/>
                  <a:pt x="8346" y="1890"/>
                </a:cubicBezTo>
                <a:close/>
                <a:moveTo>
                  <a:pt x="4816" y="1986"/>
                </a:moveTo>
                <a:cubicBezTo>
                  <a:pt x="4691" y="2096"/>
                  <a:pt x="4565" y="2219"/>
                  <a:pt x="4451" y="2355"/>
                </a:cubicBezTo>
                <a:cubicBezTo>
                  <a:pt x="4524" y="2246"/>
                  <a:pt x="4597" y="2150"/>
                  <a:pt x="4670" y="2055"/>
                </a:cubicBezTo>
                <a:cubicBezTo>
                  <a:pt x="4722" y="2027"/>
                  <a:pt x="4764" y="1999"/>
                  <a:pt x="4816" y="1986"/>
                </a:cubicBezTo>
                <a:close/>
                <a:moveTo>
                  <a:pt x="10049" y="1603"/>
                </a:moveTo>
                <a:lnTo>
                  <a:pt x="10049" y="1616"/>
                </a:lnTo>
                <a:cubicBezTo>
                  <a:pt x="10112" y="1767"/>
                  <a:pt x="10164" y="1917"/>
                  <a:pt x="10195" y="2096"/>
                </a:cubicBezTo>
                <a:cubicBezTo>
                  <a:pt x="10070" y="2150"/>
                  <a:pt x="9955" y="2246"/>
                  <a:pt x="9851" y="2355"/>
                </a:cubicBezTo>
                <a:cubicBezTo>
                  <a:pt x="9819" y="2191"/>
                  <a:pt x="9777" y="2013"/>
                  <a:pt x="9725" y="1863"/>
                </a:cubicBezTo>
                <a:cubicBezTo>
                  <a:pt x="9830" y="1753"/>
                  <a:pt x="9934" y="1671"/>
                  <a:pt x="10049" y="1603"/>
                </a:cubicBezTo>
                <a:close/>
                <a:moveTo>
                  <a:pt x="11198" y="2109"/>
                </a:moveTo>
                <a:cubicBezTo>
                  <a:pt x="11355" y="2137"/>
                  <a:pt x="11490" y="2191"/>
                  <a:pt x="11626" y="2301"/>
                </a:cubicBezTo>
                <a:cubicBezTo>
                  <a:pt x="11573" y="2292"/>
                  <a:pt x="11518" y="2288"/>
                  <a:pt x="11465" y="2288"/>
                </a:cubicBezTo>
                <a:cubicBezTo>
                  <a:pt x="11342" y="2288"/>
                  <a:pt x="11221" y="2312"/>
                  <a:pt x="11104" y="2369"/>
                </a:cubicBezTo>
                <a:cubicBezTo>
                  <a:pt x="11125" y="2273"/>
                  <a:pt x="11166" y="2191"/>
                  <a:pt x="11198" y="2109"/>
                </a:cubicBezTo>
                <a:close/>
                <a:moveTo>
                  <a:pt x="10968" y="2150"/>
                </a:moveTo>
                <a:cubicBezTo>
                  <a:pt x="10937" y="2232"/>
                  <a:pt x="10916" y="2314"/>
                  <a:pt x="10895" y="2410"/>
                </a:cubicBezTo>
                <a:cubicBezTo>
                  <a:pt x="10874" y="2342"/>
                  <a:pt x="10864" y="2273"/>
                  <a:pt x="10853" y="2205"/>
                </a:cubicBezTo>
                <a:cubicBezTo>
                  <a:pt x="10895" y="2178"/>
                  <a:pt x="10926" y="2164"/>
                  <a:pt x="10968" y="2150"/>
                </a:cubicBezTo>
                <a:close/>
                <a:moveTo>
                  <a:pt x="6592" y="2137"/>
                </a:moveTo>
                <a:cubicBezTo>
                  <a:pt x="6488" y="2210"/>
                  <a:pt x="6385" y="2307"/>
                  <a:pt x="6297" y="2414"/>
                </a:cubicBezTo>
                <a:cubicBezTo>
                  <a:pt x="6350" y="2322"/>
                  <a:pt x="6404" y="2231"/>
                  <a:pt x="6467" y="2150"/>
                </a:cubicBezTo>
                <a:cubicBezTo>
                  <a:pt x="6508" y="2150"/>
                  <a:pt x="6550" y="2137"/>
                  <a:pt x="6592" y="2137"/>
                </a:cubicBezTo>
                <a:close/>
                <a:moveTo>
                  <a:pt x="8409" y="1548"/>
                </a:moveTo>
                <a:cubicBezTo>
                  <a:pt x="8670" y="1685"/>
                  <a:pt x="8900" y="1904"/>
                  <a:pt x="9078" y="2178"/>
                </a:cubicBezTo>
                <a:cubicBezTo>
                  <a:pt x="9119" y="2232"/>
                  <a:pt x="9151" y="2287"/>
                  <a:pt x="9182" y="2342"/>
                </a:cubicBezTo>
                <a:cubicBezTo>
                  <a:pt x="9172" y="2369"/>
                  <a:pt x="9161" y="2396"/>
                  <a:pt x="9151" y="2424"/>
                </a:cubicBezTo>
                <a:cubicBezTo>
                  <a:pt x="9098" y="2369"/>
                  <a:pt x="9057" y="2314"/>
                  <a:pt x="9004" y="2273"/>
                </a:cubicBezTo>
                <a:cubicBezTo>
                  <a:pt x="8848" y="1999"/>
                  <a:pt x="8649" y="1781"/>
                  <a:pt x="8430" y="1603"/>
                </a:cubicBezTo>
                <a:lnTo>
                  <a:pt x="8409" y="1548"/>
                </a:lnTo>
                <a:close/>
                <a:moveTo>
                  <a:pt x="7083" y="2219"/>
                </a:moveTo>
                <a:lnTo>
                  <a:pt x="7176" y="2260"/>
                </a:lnTo>
                <a:cubicBezTo>
                  <a:pt x="7125" y="2260"/>
                  <a:pt x="7083" y="2273"/>
                  <a:pt x="7031" y="2287"/>
                </a:cubicBezTo>
                <a:cubicBezTo>
                  <a:pt x="6884" y="2328"/>
                  <a:pt x="6748" y="2383"/>
                  <a:pt x="6613" y="2465"/>
                </a:cubicBezTo>
                <a:lnTo>
                  <a:pt x="6602" y="2465"/>
                </a:lnTo>
                <a:cubicBezTo>
                  <a:pt x="6748" y="2342"/>
                  <a:pt x="6916" y="2260"/>
                  <a:pt x="7083" y="2219"/>
                </a:cubicBezTo>
                <a:close/>
                <a:moveTo>
                  <a:pt x="7809" y="2125"/>
                </a:moveTo>
                <a:cubicBezTo>
                  <a:pt x="7850" y="2147"/>
                  <a:pt x="7890" y="2169"/>
                  <a:pt x="7928" y="2191"/>
                </a:cubicBezTo>
                <a:cubicBezTo>
                  <a:pt x="8117" y="2301"/>
                  <a:pt x="8284" y="2437"/>
                  <a:pt x="8451" y="2601"/>
                </a:cubicBezTo>
                <a:cubicBezTo>
                  <a:pt x="8388" y="2588"/>
                  <a:pt x="8315" y="2588"/>
                  <a:pt x="8252" y="2574"/>
                </a:cubicBezTo>
                <a:cubicBezTo>
                  <a:pt x="8200" y="2547"/>
                  <a:pt x="8158" y="2506"/>
                  <a:pt x="8106" y="2478"/>
                </a:cubicBezTo>
                <a:cubicBezTo>
                  <a:pt x="8022" y="2331"/>
                  <a:pt x="7920" y="2216"/>
                  <a:pt x="7809" y="2125"/>
                </a:cubicBezTo>
                <a:close/>
                <a:moveTo>
                  <a:pt x="10582" y="2478"/>
                </a:moveTo>
                <a:cubicBezTo>
                  <a:pt x="10582" y="2519"/>
                  <a:pt x="10582" y="2547"/>
                  <a:pt x="10582" y="2588"/>
                </a:cubicBezTo>
                <a:lnTo>
                  <a:pt x="10508" y="2615"/>
                </a:lnTo>
                <a:cubicBezTo>
                  <a:pt x="10529" y="2574"/>
                  <a:pt x="10561" y="2519"/>
                  <a:pt x="10582" y="2478"/>
                </a:cubicBezTo>
                <a:close/>
                <a:moveTo>
                  <a:pt x="9568" y="2396"/>
                </a:moveTo>
                <a:cubicBezTo>
                  <a:pt x="9600" y="2451"/>
                  <a:pt x="9631" y="2506"/>
                  <a:pt x="9662" y="2560"/>
                </a:cubicBezTo>
                <a:cubicBezTo>
                  <a:pt x="9642" y="2601"/>
                  <a:pt x="9611" y="2642"/>
                  <a:pt x="9590" y="2684"/>
                </a:cubicBezTo>
                <a:cubicBezTo>
                  <a:pt x="9590" y="2642"/>
                  <a:pt x="9590" y="2615"/>
                  <a:pt x="9579" y="2574"/>
                </a:cubicBezTo>
                <a:cubicBezTo>
                  <a:pt x="9568" y="2533"/>
                  <a:pt x="9568" y="2465"/>
                  <a:pt x="9568" y="2410"/>
                </a:cubicBezTo>
                <a:lnTo>
                  <a:pt x="9568" y="2396"/>
                </a:lnTo>
                <a:close/>
                <a:moveTo>
                  <a:pt x="8629" y="2122"/>
                </a:moveTo>
                <a:cubicBezTo>
                  <a:pt x="8712" y="2205"/>
                  <a:pt x="8795" y="2287"/>
                  <a:pt x="8879" y="2369"/>
                </a:cubicBezTo>
                <a:cubicBezTo>
                  <a:pt x="8952" y="2478"/>
                  <a:pt x="9015" y="2601"/>
                  <a:pt x="9078" y="2725"/>
                </a:cubicBezTo>
                <a:lnTo>
                  <a:pt x="9078" y="2766"/>
                </a:lnTo>
                <a:cubicBezTo>
                  <a:pt x="8984" y="2725"/>
                  <a:pt x="8889" y="2697"/>
                  <a:pt x="8785" y="2670"/>
                </a:cubicBezTo>
                <a:lnTo>
                  <a:pt x="8754" y="2642"/>
                </a:lnTo>
                <a:cubicBezTo>
                  <a:pt x="8723" y="2465"/>
                  <a:pt x="8681" y="2301"/>
                  <a:pt x="8629" y="2122"/>
                </a:cubicBezTo>
                <a:close/>
                <a:moveTo>
                  <a:pt x="7104" y="2834"/>
                </a:moveTo>
                <a:cubicBezTo>
                  <a:pt x="7041" y="2848"/>
                  <a:pt x="6978" y="2861"/>
                  <a:pt x="6916" y="2889"/>
                </a:cubicBezTo>
                <a:lnTo>
                  <a:pt x="6957" y="2848"/>
                </a:lnTo>
                <a:lnTo>
                  <a:pt x="7093" y="2834"/>
                </a:lnTo>
                <a:close/>
                <a:moveTo>
                  <a:pt x="11208" y="2807"/>
                </a:moveTo>
                <a:cubicBezTo>
                  <a:pt x="11187" y="2848"/>
                  <a:pt x="11166" y="2902"/>
                  <a:pt x="11156" y="2943"/>
                </a:cubicBezTo>
                <a:lnTo>
                  <a:pt x="11115" y="2861"/>
                </a:lnTo>
                <a:cubicBezTo>
                  <a:pt x="11135" y="2848"/>
                  <a:pt x="11166" y="2834"/>
                  <a:pt x="11187" y="2807"/>
                </a:cubicBezTo>
                <a:close/>
                <a:moveTo>
                  <a:pt x="11773" y="2807"/>
                </a:moveTo>
                <a:cubicBezTo>
                  <a:pt x="11846" y="2820"/>
                  <a:pt x="11908" y="2834"/>
                  <a:pt x="11982" y="2861"/>
                </a:cubicBezTo>
                <a:cubicBezTo>
                  <a:pt x="12013" y="2875"/>
                  <a:pt x="12044" y="2902"/>
                  <a:pt x="12086" y="2930"/>
                </a:cubicBezTo>
                <a:lnTo>
                  <a:pt x="11992" y="2958"/>
                </a:lnTo>
                <a:cubicBezTo>
                  <a:pt x="11918" y="2902"/>
                  <a:pt x="11846" y="2848"/>
                  <a:pt x="11773" y="2807"/>
                </a:cubicBezTo>
                <a:close/>
                <a:moveTo>
                  <a:pt x="10217" y="2251"/>
                </a:moveTo>
                <a:lnTo>
                  <a:pt x="10227" y="2301"/>
                </a:lnTo>
                <a:cubicBezTo>
                  <a:pt x="10195" y="2396"/>
                  <a:pt x="10164" y="2492"/>
                  <a:pt x="10154" y="2588"/>
                </a:cubicBezTo>
                <a:cubicBezTo>
                  <a:pt x="10133" y="2642"/>
                  <a:pt x="10112" y="2711"/>
                  <a:pt x="10091" y="2766"/>
                </a:cubicBezTo>
                <a:cubicBezTo>
                  <a:pt x="10070" y="2834"/>
                  <a:pt x="10049" y="2902"/>
                  <a:pt x="10039" y="2971"/>
                </a:cubicBezTo>
                <a:cubicBezTo>
                  <a:pt x="9997" y="2861"/>
                  <a:pt x="9945" y="2752"/>
                  <a:pt x="9892" y="2642"/>
                </a:cubicBezTo>
                <a:cubicBezTo>
                  <a:pt x="9892" y="2601"/>
                  <a:pt x="9882" y="2560"/>
                  <a:pt x="9871" y="2519"/>
                </a:cubicBezTo>
                <a:cubicBezTo>
                  <a:pt x="9973" y="2413"/>
                  <a:pt x="10095" y="2319"/>
                  <a:pt x="10217" y="2251"/>
                </a:cubicBezTo>
                <a:close/>
                <a:moveTo>
                  <a:pt x="5955" y="1835"/>
                </a:moveTo>
                <a:lnTo>
                  <a:pt x="6017" y="1863"/>
                </a:lnTo>
                <a:cubicBezTo>
                  <a:pt x="5819" y="2109"/>
                  <a:pt x="5641" y="2383"/>
                  <a:pt x="5474" y="2670"/>
                </a:cubicBezTo>
                <a:cubicBezTo>
                  <a:pt x="5453" y="2711"/>
                  <a:pt x="5432" y="2752"/>
                  <a:pt x="5412" y="2793"/>
                </a:cubicBezTo>
                <a:cubicBezTo>
                  <a:pt x="5328" y="2861"/>
                  <a:pt x="5244" y="2943"/>
                  <a:pt x="5171" y="3026"/>
                </a:cubicBezTo>
                <a:cubicBezTo>
                  <a:pt x="5370" y="2670"/>
                  <a:pt x="5579" y="2328"/>
                  <a:pt x="5819" y="1999"/>
                </a:cubicBezTo>
                <a:lnTo>
                  <a:pt x="5934" y="1849"/>
                </a:lnTo>
                <a:lnTo>
                  <a:pt x="5955" y="1835"/>
                </a:lnTo>
                <a:close/>
                <a:moveTo>
                  <a:pt x="9704" y="2752"/>
                </a:moveTo>
                <a:cubicBezTo>
                  <a:pt x="9715" y="2861"/>
                  <a:pt x="9715" y="2971"/>
                  <a:pt x="9725" y="3081"/>
                </a:cubicBezTo>
                <a:lnTo>
                  <a:pt x="9683" y="3040"/>
                </a:lnTo>
                <a:cubicBezTo>
                  <a:pt x="9662" y="2999"/>
                  <a:pt x="9642" y="2943"/>
                  <a:pt x="9631" y="2889"/>
                </a:cubicBezTo>
                <a:lnTo>
                  <a:pt x="9631" y="2875"/>
                </a:lnTo>
                <a:cubicBezTo>
                  <a:pt x="9652" y="2834"/>
                  <a:pt x="9673" y="2793"/>
                  <a:pt x="9704" y="2752"/>
                </a:cubicBezTo>
                <a:close/>
                <a:moveTo>
                  <a:pt x="6727" y="2902"/>
                </a:moveTo>
                <a:cubicBezTo>
                  <a:pt x="6696" y="2943"/>
                  <a:pt x="6665" y="2985"/>
                  <a:pt x="6633" y="3026"/>
                </a:cubicBezTo>
                <a:cubicBezTo>
                  <a:pt x="6602" y="3067"/>
                  <a:pt x="6560" y="3067"/>
                  <a:pt x="6529" y="3094"/>
                </a:cubicBezTo>
                <a:cubicBezTo>
                  <a:pt x="6571" y="3026"/>
                  <a:pt x="6623" y="2971"/>
                  <a:pt x="6675" y="2916"/>
                </a:cubicBezTo>
                <a:lnTo>
                  <a:pt x="6727" y="2902"/>
                </a:lnTo>
                <a:close/>
                <a:moveTo>
                  <a:pt x="11501" y="1972"/>
                </a:moveTo>
                <a:cubicBezTo>
                  <a:pt x="11846" y="1972"/>
                  <a:pt x="12180" y="2081"/>
                  <a:pt x="12483" y="2301"/>
                </a:cubicBezTo>
                <a:lnTo>
                  <a:pt x="12483" y="2287"/>
                </a:lnTo>
                <a:cubicBezTo>
                  <a:pt x="12639" y="2437"/>
                  <a:pt x="12785" y="2601"/>
                  <a:pt x="12921" y="2779"/>
                </a:cubicBezTo>
                <a:cubicBezTo>
                  <a:pt x="12994" y="2875"/>
                  <a:pt x="13057" y="2971"/>
                  <a:pt x="13109" y="3081"/>
                </a:cubicBezTo>
                <a:lnTo>
                  <a:pt x="13120" y="3122"/>
                </a:lnTo>
                <a:cubicBezTo>
                  <a:pt x="12984" y="3026"/>
                  <a:pt x="12838" y="2958"/>
                  <a:pt x="12681" y="2916"/>
                </a:cubicBezTo>
                <a:cubicBezTo>
                  <a:pt x="12545" y="2588"/>
                  <a:pt x="12295" y="2369"/>
                  <a:pt x="12002" y="2314"/>
                </a:cubicBezTo>
                <a:lnTo>
                  <a:pt x="11950" y="2314"/>
                </a:lnTo>
                <a:cubicBezTo>
                  <a:pt x="11814" y="2178"/>
                  <a:pt x="11658" y="2055"/>
                  <a:pt x="11501" y="1972"/>
                </a:cubicBezTo>
                <a:close/>
                <a:moveTo>
                  <a:pt x="12399" y="1398"/>
                </a:moveTo>
                <a:cubicBezTo>
                  <a:pt x="12556" y="1411"/>
                  <a:pt x="12712" y="1480"/>
                  <a:pt x="12869" y="1562"/>
                </a:cubicBezTo>
                <a:cubicBezTo>
                  <a:pt x="13360" y="1822"/>
                  <a:pt x="13663" y="2465"/>
                  <a:pt x="13642" y="3149"/>
                </a:cubicBezTo>
                <a:lnTo>
                  <a:pt x="13642" y="3163"/>
                </a:lnTo>
                <a:cubicBezTo>
                  <a:pt x="13600" y="3053"/>
                  <a:pt x="13548" y="2943"/>
                  <a:pt x="13496" y="2834"/>
                </a:cubicBezTo>
                <a:cubicBezTo>
                  <a:pt x="13371" y="2478"/>
                  <a:pt x="13172" y="2164"/>
                  <a:pt x="12921" y="1945"/>
                </a:cubicBezTo>
                <a:cubicBezTo>
                  <a:pt x="12765" y="1740"/>
                  <a:pt x="12587" y="1548"/>
                  <a:pt x="12399" y="1398"/>
                </a:cubicBezTo>
                <a:close/>
                <a:moveTo>
                  <a:pt x="17141" y="2985"/>
                </a:moveTo>
                <a:cubicBezTo>
                  <a:pt x="17287" y="3026"/>
                  <a:pt x="17433" y="3081"/>
                  <a:pt x="17569" y="3163"/>
                </a:cubicBezTo>
                <a:cubicBezTo>
                  <a:pt x="17486" y="3135"/>
                  <a:pt x="17402" y="3108"/>
                  <a:pt x="17318" y="3094"/>
                </a:cubicBezTo>
                <a:cubicBezTo>
                  <a:pt x="17267" y="3053"/>
                  <a:pt x="17204" y="3026"/>
                  <a:pt x="17141" y="2985"/>
                </a:cubicBezTo>
                <a:close/>
                <a:moveTo>
                  <a:pt x="16556" y="3163"/>
                </a:moveTo>
                <a:cubicBezTo>
                  <a:pt x="16504" y="3190"/>
                  <a:pt x="16441" y="3204"/>
                  <a:pt x="16389" y="3231"/>
                </a:cubicBezTo>
                <a:lnTo>
                  <a:pt x="16472" y="3176"/>
                </a:lnTo>
                <a:lnTo>
                  <a:pt x="16546" y="3163"/>
                </a:lnTo>
                <a:close/>
                <a:moveTo>
                  <a:pt x="15428" y="3026"/>
                </a:moveTo>
                <a:cubicBezTo>
                  <a:pt x="15355" y="3081"/>
                  <a:pt x="15282" y="3149"/>
                  <a:pt x="15209" y="3217"/>
                </a:cubicBezTo>
                <a:cubicBezTo>
                  <a:pt x="15156" y="3217"/>
                  <a:pt x="15094" y="3231"/>
                  <a:pt x="15031" y="3245"/>
                </a:cubicBezTo>
                <a:cubicBezTo>
                  <a:pt x="15125" y="3163"/>
                  <a:pt x="15219" y="3108"/>
                  <a:pt x="15324" y="3053"/>
                </a:cubicBezTo>
                <a:lnTo>
                  <a:pt x="15324" y="3067"/>
                </a:lnTo>
                <a:cubicBezTo>
                  <a:pt x="15355" y="3053"/>
                  <a:pt x="15397" y="3040"/>
                  <a:pt x="15428" y="3026"/>
                </a:cubicBezTo>
                <a:close/>
                <a:moveTo>
                  <a:pt x="17394" y="2394"/>
                </a:moveTo>
                <a:cubicBezTo>
                  <a:pt x="17880" y="2394"/>
                  <a:pt x="18336" y="2740"/>
                  <a:pt x="18708" y="3258"/>
                </a:cubicBezTo>
                <a:lnTo>
                  <a:pt x="18708" y="3272"/>
                </a:lnTo>
                <a:cubicBezTo>
                  <a:pt x="18541" y="3149"/>
                  <a:pt x="18374" y="3040"/>
                  <a:pt x="18206" y="2943"/>
                </a:cubicBezTo>
                <a:cubicBezTo>
                  <a:pt x="18081" y="2875"/>
                  <a:pt x="17945" y="2834"/>
                  <a:pt x="17810" y="2793"/>
                </a:cubicBezTo>
                <a:cubicBezTo>
                  <a:pt x="17538" y="2601"/>
                  <a:pt x="17235" y="2506"/>
                  <a:pt x="16922" y="2506"/>
                </a:cubicBezTo>
                <a:cubicBezTo>
                  <a:pt x="17081" y="2430"/>
                  <a:pt x="17239" y="2394"/>
                  <a:pt x="17394" y="2394"/>
                </a:cubicBezTo>
                <a:close/>
                <a:moveTo>
                  <a:pt x="12284" y="3122"/>
                </a:moveTo>
                <a:cubicBezTo>
                  <a:pt x="12305" y="3149"/>
                  <a:pt x="12326" y="3190"/>
                  <a:pt x="12357" y="3217"/>
                </a:cubicBezTo>
                <a:lnTo>
                  <a:pt x="12368" y="3231"/>
                </a:lnTo>
                <a:cubicBezTo>
                  <a:pt x="12378" y="3258"/>
                  <a:pt x="12389" y="3286"/>
                  <a:pt x="12399" y="3299"/>
                </a:cubicBezTo>
                <a:cubicBezTo>
                  <a:pt x="12410" y="3313"/>
                  <a:pt x="12410" y="3327"/>
                  <a:pt x="12410" y="3340"/>
                </a:cubicBezTo>
                <a:cubicBezTo>
                  <a:pt x="12347" y="3272"/>
                  <a:pt x="12274" y="3204"/>
                  <a:pt x="12201" y="3135"/>
                </a:cubicBezTo>
                <a:lnTo>
                  <a:pt x="12284" y="3122"/>
                </a:lnTo>
                <a:close/>
                <a:moveTo>
                  <a:pt x="6299" y="3026"/>
                </a:moveTo>
                <a:cubicBezTo>
                  <a:pt x="6247" y="3122"/>
                  <a:pt x="6205" y="3217"/>
                  <a:pt x="6164" y="3313"/>
                </a:cubicBezTo>
                <a:cubicBezTo>
                  <a:pt x="6122" y="3327"/>
                  <a:pt x="6080" y="3340"/>
                  <a:pt x="6038" y="3368"/>
                </a:cubicBezTo>
                <a:cubicBezTo>
                  <a:pt x="6101" y="3245"/>
                  <a:pt x="6184" y="3149"/>
                  <a:pt x="6268" y="3040"/>
                </a:cubicBezTo>
                <a:lnTo>
                  <a:pt x="6299" y="3026"/>
                </a:lnTo>
                <a:close/>
                <a:moveTo>
                  <a:pt x="11375" y="2861"/>
                </a:moveTo>
                <a:cubicBezTo>
                  <a:pt x="11511" y="2916"/>
                  <a:pt x="11647" y="2999"/>
                  <a:pt x="11783" y="3081"/>
                </a:cubicBezTo>
                <a:cubicBezTo>
                  <a:pt x="11731" y="3122"/>
                  <a:pt x="11668" y="3176"/>
                  <a:pt x="11626" y="3231"/>
                </a:cubicBezTo>
                <a:cubicBezTo>
                  <a:pt x="11584" y="3272"/>
                  <a:pt x="11543" y="3327"/>
                  <a:pt x="11511" y="3381"/>
                </a:cubicBezTo>
                <a:cubicBezTo>
                  <a:pt x="11428" y="3286"/>
                  <a:pt x="11344" y="3190"/>
                  <a:pt x="11271" y="3094"/>
                </a:cubicBezTo>
                <a:cubicBezTo>
                  <a:pt x="11292" y="3012"/>
                  <a:pt x="11323" y="2930"/>
                  <a:pt x="11375" y="2861"/>
                </a:cubicBezTo>
                <a:close/>
                <a:moveTo>
                  <a:pt x="5662" y="2834"/>
                </a:moveTo>
                <a:cubicBezTo>
                  <a:pt x="5589" y="2985"/>
                  <a:pt x="5526" y="3149"/>
                  <a:pt x="5453" y="3313"/>
                </a:cubicBezTo>
                <a:cubicBezTo>
                  <a:pt x="5422" y="3340"/>
                  <a:pt x="5380" y="3381"/>
                  <a:pt x="5338" y="3422"/>
                </a:cubicBezTo>
                <a:cubicBezTo>
                  <a:pt x="5391" y="3258"/>
                  <a:pt x="5443" y="3122"/>
                  <a:pt x="5516" y="2971"/>
                </a:cubicBezTo>
                <a:lnTo>
                  <a:pt x="5547" y="2916"/>
                </a:lnTo>
                <a:cubicBezTo>
                  <a:pt x="5589" y="2889"/>
                  <a:pt x="5621" y="2861"/>
                  <a:pt x="5662" y="2834"/>
                </a:cubicBezTo>
                <a:close/>
                <a:moveTo>
                  <a:pt x="13402" y="1534"/>
                </a:moveTo>
                <a:cubicBezTo>
                  <a:pt x="13799" y="1822"/>
                  <a:pt x="14091" y="2287"/>
                  <a:pt x="14238" y="2834"/>
                </a:cubicBezTo>
                <a:lnTo>
                  <a:pt x="14238" y="2848"/>
                </a:lnTo>
                <a:cubicBezTo>
                  <a:pt x="14279" y="3012"/>
                  <a:pt x="14310" y="3176"/>
                  <a:pt x="14321" y="3354"/>
                </a:cubicBezTo>
                <a:lnTo>
                  <a:pt x="14269" y="3368"/>
                </a:lnTo>
                <a:cubicBezTo>
                  <a:pt x="14195" y="3381"/>
                  <a:pt x="14112" y="3395"/>
                  <a:pt x="14039" y="3436"/>
                </a:cubicBezTo>
                <a:cubicBezTo>
                  <a:pt x="14164" y="2656"/>
                  <a:pt x="13861" y="2013"/>
                  <a:pt x="13402" y="1534"/>
                </a:cubicBezTo>
                <a:close/>
                <a:moveTo>
                  <a:pt x="10686" y="3081"/>
                </a:moveTo>
                <a:lnTo>
                  <a:pt x="10697" y="3108"/>
                </a:lnTo>
                <a:cubicBezTo>
                  <a:pt x="10665" y="3163"/>
                  <a:pt x="10644" y="3204"/>
                  <a:pt x="10623" y="3258"/>
                </a:cubicBezTo>
                <a:cubicBezTo>
                  <a:pt x="10603" y="3327"/>
                  <a:pt x="10582" y="3381"/>
                  <a:pt x="10571" y="3450"/>
                </a:cubicBezTo>
                <a:cubicBezTo>
                  <a:pt x="10571" y="3450"/>
                  <a:pt x="10571" y="3450"/>
                  <a:pt x="10571" y="3436"/>
                </a:cubicBezTo>
                <a:cubicBezTo>
                  <a:pt x="10592" y="3313"/>
                  <a:pt x="10634" y="3190"/>
                  <a:pt x="10686" y="3081"/>
                </a:cubicBezTo>
                <a:close/>
                <a:moveTo>
                  <a:pt x="11021" y="3053"/>
                </a:moveTo>
                <a:lnTo>
                  <a:pt x="11115" y="3176"/>
                </a:lnTo>
                <a:cubicBezTo>
                  <a:pt x="11094" y="3272"/>
                  <a:pt x="11094" y="3368"/>
                  <a:pt x="11094" y="3463"/>
                </a:cubicBezTo>
                <a:lnTo>
                  <a:pt x="11062" y="3422"/>
                </a:lnTo>
                <a:lnTo>
                  <a:pt x="11041" y="3340"/>
                </a:lnTo>
                <a:cubicBezTo>
                  <a:pt x="11031" y="3245"/>
                  <a:pt x="11021" y="3149"/>
                  <a:pt x="11021" y="3053"/>
                </a:cubicBezTo>
                <a:close/>
                <a:moveTo>
                  <a:pt x="16807" y="3354"/>
                </a:moveTo>
                <a:cubicBezTo>
                  <a:pt x="16838" y="3381"/>
                  <a:pt x="16869" y="3409"/>
                  <a:pt x="16911" y="3436"/>
                </a:cubicBezTo>
                <a:cubicBezTo>
                  <a:pt x="16807" y="3436"/>
                  <a:pt x="16702" y="3450"/>
                  <a:pt x="16608" y="3463"/>
                </a:cubicBezTo>
                <a:lnTo>
                  <a:pt x="16525" y="3436"/>
                </a:lnTo>
                <a:cubicBezTo>
                  <a:pt x="16619" y="3395"/>
                  <a:pt x="16713" y="3368"/>
                  <a:pt x="16807" y="3354"/>
                </a:cubicBezTo>
                <a:close/>
                <a:moveTo>
                  <a:pt x="8242" y="2820"/>
                </a:moveTo>
                <a:cubicBezTo>
                  <a:pt x="8430" y="2971"/>
                  <a:pt x="8608" y="3135"/>
                  <a:pt x="8764" y="3327"/>
                </a:cubicBezTo>
                <a:cubicBezTo>
                  <a:pt x="8764" y="3340"/>
                  <a:pt x="8764" y="3340"/>
                  <a:pt x="8764" y="3354"/>
                </a:cubicBezTo>
                <a:cubicBezTo>
                  <a:pt x="8764" y="3395"/>
                  <a:pt x="8764" y="3436"/>
                  <a:pt x="8775" y="3477"/>
                </a:cubicBezTo>
                <a:cubicBezTo>
                  <a:pt x="8660" y="3354"/>
                  <a:pt x="8535" y="3258"/>
                  <a:pt x="8399" y="3163"/>
                </a:cubicBezTo>
                <a:cubicBezTo>
                  <a:pt x="8367" y="3122"/>
                  <a:pt x="8336" y="3067"/>
                  <a:pt x="8305" y="3026"/>
                </a:cubicBezTo>
                <a:cubicBezTo>
                  <a:pt x="8273" y="2985"/>
                  <a:pt x="8273" y="2889"/>
                  <a:pt x="8252" y="2834"/>
                </a:cubicBezTo>
                <a:lnTo>
                  <a:pt x="8242" y="2820"/>
                </a:lnTo>
                <a:close/>
                <a:moveTo>
                  <a:pt x="17193" y="3313"/>
                </a:moveTo>
                <a:cubicBezTo>
                  <a:pt x="17277" y="3368"/>
                  <a:pt x="17350" y="3422"/>
                  <a:pt x="17433" y="3491"/>
                </a:cubicBezTo>
                <a:cubicBezTo>
                  <a:pt x="17360" y="3477"/>
                  <a:pt x="17287" y="3450"/>
                  <a:pt x="17214" y="3450"/>
                </a:cubicBezTo>
                <a:cubicBezTo>
                  <a:pt x="17173" y="3395"/>
                  <a:pt x="17131" y="3354"/>
                  <a:pt x="17089" y="3313"/>
                </a:cubicBezTo>
                <a:close/>
                <a:moveTo>
                  <a:pt x="13621" y="2096"/>
                </a:moveTo>
                <a:cubicBezTo>
                  <a:pt x="13872" y="2492"/>
                  <a:pt x="13966" y="3026"/>
                  <a:pt x="13861" y="3518"/>
                </a:cubicBezTo>
                <a:lnTo>
                  <a:pt x="13861" y="3532"/>
                </a:lnTo>
                <a:lnTo>
                  <a:pt x="13820" y="3559"/>
                </a:lnTo>
                <a:cubicBezTo>
                  <a:pt x="13861" y="3286"/>
                  <a:pt x="13861" y="3012"/>
                  <a:pt x="13820" y="2738"/>
                </a:cubicBezTo>
                <a:cubicBezTo>
                  <a:pt x="13788" y="2506"/>
                  <a:pt x="13715" y="2287"/>
                  <a:pt x="13621" y="2096"/>
                </a:cubicBezTo>
                <a:close/>
                <a:moveTo>
                  <a:pt x="8148" y="3286"/>
                </a:moveTo>
                <a:lnTo>
                  <a:pt x="8200" y="3327"/>
                </a:lnTo>
                <a:cubicBezTo>
                  <a:pt x="8211" y="3368"/>
                  <a:pt x="8221" y="3422"/>
                  <a:pt x="8221" y="3463"/>
                </a:cubicBezTo>
                <a:cubicBezTo>
                  <a:pt x="8232" y="3518"/>
                  <a:pt x="8232" y="3545"/>
                  <a:pt x="8232" y="3587"/>
                </a:cubicBezTo>
                <a:cubicBezTo>
                  <a:pt x="8221" y="3532"/>
                  <a:pt x="8200" y="3463"/>
                  <a:pt x="8179" y="3409"/>
                </a:cubicBezTo>
                <a:lnTo>
                  <a:pt x="8148" y="3286"/>
                </a:lnTo>
                <a:close/>
                <a:moveTo>
                  <a:pt x="9193" y="3258"/>
                </a:moveTo>
                <a:cubicBezTo>
                  <a:pt x="9213" y="3340"/>
                  <a:pt x="9234" y="3409"/>
                  <a:pt x="9266" y="3477"/>
                </a:cubicBezTo>
                <a:cubicBezTo>
                  <a:pt x="9255" y="3518"/>
                  <a:pt x="9245" y="3559"/>
                  <a:pt x="9234" y="3600"/>
                </a:cubicBezTo>
                <a:cubicBezTo>
                  <a:pt x="9234" y="3573"/>
                  <a:pt x="9224" y="3545"/>
                  <a:pt x="9213" y="3518"/>
                </a:cubicBezTo>
                <a:cubicBezTo>
                  <a:pt x="9203" y="3422"/>
                  <a:pt x="9193" y="3340"/>
                  <a:pt x="9193" y="3258"/>
                </a:cubicBezTo>
                <a:close/>
                <a:moveTo>
                  <a:pt x="11240" y="3340"/>
                </a:moveTo>
                <a:lnTo>
                  <a:pt x="11323" y="3436"/>
                </a:lnTo>
                <a:lnTo>
                  <a:pt x="11428" y="3545"/>
                </a:lnTo>
                <a:cubicBezTo>
                  <a:pt x="11396" y="3600"/>
                  <a:pt x="11375" y="3655"/>
                  <a:pt x="11365" y="3723"/>
                </a:cubicBezTo>
                <a:cubicBezTo>
                  <a:pt x="11323" y="3696"/>
                  <a:pt x="11292" y="3669"/>
                  <a:pt x="11261" y="3641"/>
                </a:cubicBezTo>
                <a:cubicBezTo>
                  <a:pt x="11240" y="3545"/>
                  <a:pt x="11240" y="3436"/>
                  <a:pt x="11240" y="3340"/>
                </a:cubicBezTo>
                <a:close/>
                <a:moveTo>
                  <a:pt x="12827" y="3217"/>
                </a:moveTo>
                <a:cubicBezTo>
                  <a:pt x="12942" y="3272"/>
                  <a:pt x="13068" y="3354"/>
                  <a:pt x="13172" y="3450"/>
                </a:cubicBezTo>
                <a:cubicBezTo>
                  <a:pt x="13172" y="3559"/>
                  <a:pt x="13151" y="3655"/>
                  <a:pt x="13130" y="3764"/>
                </a:cubicBezTo>
                <a:cubicBezTo>
                  <a:pt x="13057" y="3559"/>
                  <a:pt x="12953" y="3368"/>
                  <a:pt x="12827" y="3217"/>
                </a:cubicBezTo>
                <a:close/>
                <a:moveTo>
                  <a:pt x="17026" y="3669"/>
                </a:moveTo>
                <a:lnTo>
                  <a:pt x="17152" y="3682"/>
                </a:lnTo>
                <a:cubicBezTo>
                  <a:pt x="17193" y="3723"/>
                  <a:pt x="17224" y="3764"/>
                  <a:pt x="17267" y="3805"/>
                </a:cubicBezTo>
                <a:cubicBezTo>
                  <a:pt x="17183" y="3751"/>
                  <a:pt x="17110" y="3710"/>
                  <a:pt x="17026" y="3669"/>
                </a:cubicBezTo>
                <a:close/>
                <a:moveTo>
                  <a:pt x="5662" y="3381"/>
                </a:moveTo>
                <a:cubicBezTo>
                  <a:pt x="5631" y="3491"/>
                  <a:pt x="5579" y="3614"/>
                  <a:pt x="5547" y="3737"/>
                </a:cubicBezTo>
                <a:cubicBezTo>
                  <a:pt x="5506" y="3778"/>
                  <a:pt x="5464" y="3833"/>
                  <a:pt x="5432" y="3874"/>
                </a:cubicBezTo>
                <a:cubicBezTo>
                  <a:pt x="5485" y="3723"/>
                  <a:pt x="5537" y="3573"/>
                  <a:pt x="5600" y="3422"/>
                </a:cubicBezTo>
                <a:cubicBezTo>
                  <a:pt x="5621" y="3409"/>
                  <a:pt x="5641" y="3395"/>
                  <a:pt x="5662" y="3381"/>
                </a:cubicBezTo>
                <a:close/>
                <a:moveTo>
                  <a:pt x="16660" y="3696"/>
                </a:moveTo>
                <a:cubicBezTo>
                  <a:pt x="16775" y="3751"/>
                  <a:pt x="16890" y="3805"/>
                  <a:pt x="16995" y="3860"/>
                </a:cubicBezTo>
                <a:cubicBezTo>
                  <a:pt x="16974" y="3860"/>
                  <a:pt x="16953" y="3874"/>
                  <a:pt x="16943" y="3874"/>
                </a:cubicBezTo>
                <a:cubicBezTo>
                  <a:pt x="16859" y="3847"/>
                  <a:pt x="16775" y="3819"/>
                  <a:pt x="16692" y="3819"/>
                </a:cubicBezTo>
                <a:cubicBezTo>
                  <a:pt x="16671" y="3778"/>
                  <a:pt x="16650" y="3737"/>
                  <a:pt x="16619" y="3710"/>
                </a:cubicBezTo>
                <a:lnTo>
                  <a:pt x="16660" y="3696"/>
                </a:lnTo>
                <a:close/>
                <a:moveTo>
                  <a:pt x="9015" y="3710"/>
                </a:moveTo>
                <a:cubicBezTo>
                  <a:pt x="9057" y="3751"/>
                  <a:pt x="9088" y="3819"/>
                  <a:pt x="9119" y="3874"/>
                </a:cubicBezTo>
                <a:lnTo>
                  <a:pt x="9130" y="3943"/>
                </a:lnTo>
                <a:cubicBezTo>
                  <a:pt x="9098" y="3888"/>
                  <a:pt x="9067" y="3847"/>
                  <a:pt x="9036" y="3792"/>
                </a:cubicBezTo>
                <a:cubicBezTo>
                  <a:pt x="9036" y="3764"/>
                  <a:pt x="9036" y="3737"/>
                  <a:pt x="9015" y="3710"/>
                </a:cubicBezTo>
                <a:close/>
                <a:moveTo>
                  <a:pt x="11971" y="3217"/>
                </a:moveTo>
                <a:cubicBezTo>
                  <a:pt x="12138" y="3354"/>
                  <a:pt x="12295" y="3504"/>
                  <a:pt x="12441" y="3682"/>
                </a:cubicBezTo>
                <a:cubicBezTo>
                  <a:pt x="12441" y="3778"/>
                  <a:pt x="12430" y="3888"/>
                  <a:pt x="12420" y="3984"/>
                </a:cubicBezTo>
                <a:lnTo>
                  <a:pt x="12378" y="3970"/>
                </a:lnTo>
                <a:cubicBezTo>
                  <a:pt x="12117" y="3860"/>
                  <a:pt x="11877" y="3710"/>
                  <a:pt x="11658" y="3518"/>
                </a:cubicBezTo>
                <a:cubicBezTo>
                  <a:pt x="11741" y="3381"/>
                  <a:pt x="11846" y="3272"/>
                  <a:pt x="11971" y="3217"/>
                </a:cubicBezTo>
                <a:close/>
                <a:moveTo>
                  <a:pt x="12838" y="3559"/>
                </a:moveTo>
                <a:cubicBezTo>
                  <a:pt x="12911" y="3682"/>
                  <a:pt x="12963" y="3805"/>
                  <a:pt x="12994" y="3956"/>
                </a:cubicBezTo>
                <a:cubicBezTo>
                  <a:pt x="12974" y="3970"/>
                  <a:pt x="12942" y="3984"/>
                  <a:pt x="12921" y="3997"/>
                </a:cubicBezTo>
                <a:lnTo>
                  <a:pt x="12869" y="3929"/>
                </a:lnTo>
                <a:cubicBezTo>
                  <a:pt x="12859" y="3888"/>
                  <a:pt x="12859" y="3860"/>
                  <a:pt x="12848" y="3833"/>
                </a:cubicBezTo>
                <a:cubicBezTo>
                  <a:pt x="12838" y="3805"/>
                  <a:pt x="12848" y="3805"/>
                  <a:pt x="12848" y="3805"/>
                </a:cubicBezTo>
                <a:cubicBezTo>
                  <a:pt x="12848" y="3723"/>
                  <a:pt x="12848" y="3641"/>
                  <a:pt x="12838" y="3559"/>
                </a:cubicBezTo>
                <a:close/>
                <a:moveTo>
                  <a:pt x="14248" y="3641"/>
                </a:moveTo>
                <a:cubicBezTo>
                  <a:pt x="14175" y="3696"/>
                  <a:pt x="14112" y="3764"/>
                  <a:pt x="14049" y="3847"/>
                </a:cubicBezTo>
                <a:cubicBezTo>
                  <a:pt x="14008" y="3902"/>
                  <a:pt x="13955" y="3943"/>
                  <a:pt x="13914" y="3997"/>
                </a:cubicBezTo>
                <a:lnTo>
                  <a:pt x="13903" y="3970"/>
                </a:lnTo>
                <a:cubicBezTo>
                  <a:pt x="13924" y="3902"/>
                  <a:pt x="13945" y="3833"/>
                  <a:pt x="13966" y="3764"/>
                </a:cubicBezTo>
                <a:lnTo>
                  <a:pt x="13966" y="3751"/>
                </a:lnTo>
                <a:cubicBezTo>
                  <a:pt x="14039" y="3710"/>
                  <a:pt x="14112" y="3682"/>
                  <a:pt x="14185" y="3655"/>
                </a:cubicBezTo>
                <a:cubicBezTo>
                  <a:pt x="14206" y="3641"/>
                  <a:pt x="14227" y="3641"/>
                  <a:pt x="14248" y="3641"/>
                </a:cubicBezTo>
                <a:close/>
                <a:moveTo>
                  <a:pt x="12608" y="3888"/>
                </a:moveTo>
                <a:cubicBezTo>
                  <a:pt x="12619" y="3929"/>
                  <a:pt x="12629" y="3956"/>
                  <a:pt x="12629" y="3997"/>
                </a:cubicBezTo>
                <a:cubicBezTo>
                  <a:pt x="12629" y="4011"/>
                  <a:pt x="12629" y="4011"/>
                  <a:pt x="12629" y="4025"/>
                </a:cubicBezTo>
                <a:lnTo>
                  <a:pt x="12587" y="4025"/>
                </a:lnTo>
                <a:cubicBezTo>
                  <a:pt x="12598" y="3984"/>
                  <a:pt x="12608" y="3929"/>
                  <a:pt x="12608" y="3888"/>
                </a:cubicBezTo>
                <a:close/>
                <a:moveTo>
                  <a:pt x="15501" y="3614"/>
                </a:moveTo>
                <a:cubicBezTo>
                  <a:pt x="15449" y="3682"/>
                  <a:pt x="15397" y="3764"/>
                  <a:pt x="15355" y="3847"/>
                </a:cubicBezTo>
                <a:cubicBezTo>
                  <a:pt x="15271" y="3902"/>
                  <a:pt x="15177" y="3970"/>
                  <a:pt x="15104" y="4052"/>
                </a:cubicBezTo>
                <a:cubicBezTo>
                  <a:pt x="15177" y="3915"/>
                  <a:pt x="15271" y="3778"/>
                  <a:pt x="15376" y="3669"/>
                </a:cubicBezTo>
                <a:cubicBezTo>
                  <a:pt x="15407" y="3641"/>
                  <a:pt x="15449" y="3628"/>
                  <a:pt x="15491" y="3614"/>
                </a:cubicBezTo>
                <a:close/>
                <a:moveTo>
                  <a:pt x="6467" y="3628"/>
                </a:moveTo>
                <a:cubicBezTo>
                  <a:pt x="6508" y="3628"/>
                  <a:pt x="6550" y="3641"/>
                  <a:pt x="6602" y="3655"/>
                </a:cubicBezTo>
                <a:cubicBezTo>
                  <a:pt x="6560" y="3792"/>
                  <a:pt x="6518" y="3929"/>
                  <a:pt x="6498" y="4066"/>
                </a:cubicBezTo>
                <a:cubicBezTo>
                  <a:pt x="6435" y="4052"/>
                  <a:pt x="6362" y="4052"/>
                  <a:pt x="6299" y="4052"/>
                </a:cubicBezTo>
                <a:cubicBezTo>
                  <a:pt x="6341" y="3902"/>
                  <a:pt x="6404" y="3764"/>
                  <a:pt x="6467" y="3628"/>
                </a:cubicBezTo>
                <a:close/>
                <a:moveTo>
                  <a:pt x="11564" y="3696"/>
                </a:moveTo>
                <a:cubicBezTo>
                  <a:pt x="11741" y="3860"/>
                  <a:pt x="11918" y="3997"/>
                  <a:pt x="12117" y="4107"/>
                </a:cubicBezTo>
                <a:lnTo>
                  <a:pt x="12096" y="4107"/>
                </a:lnTo>
                <a:cubicBezTo>
                  <a:pt x="11898" y="4038"/>
                  <a:pt x="11710" y="3943"/>
                  <a:pt x="11522" y="3833"/>
                </a:cubicBezTo>
                <a:cubicBezTo>
                  <a:pt x="11532" y="3778"/>
                  <a:pt x="11553" y="3737"/>
                  <a:pt x="11564" y="3696"/>
                </a:cubicBezTo>
                <a:close/>
                <a:moveTo>
                  <a:pt x="5986" y="3929"/>
                </a:moveTo>
                <a:cubicBezTo>
                  <a:pt x="5986" y="3984"/>
                  <a:pt x="5975" y="4052"/>
                  <a:pt x="5965" y="4107"/>
                </a:cubicBezTo>
                <a:lnTo>
                  <a:pt x="5965" y="4093"/>
                </a:lnTo>
                <a:cubicBezTo>
                  <a:pt x="5934" y="4107"/>
                  <a:pt x="5902" y="4120"/>
                  <a:pt x="5871" y="4120"/>
                </a:cubicBezTo>
                <a:cubicBezTo>
                  <a:pt x="5902" y="4052"/>
                  <a:pt x="5944" y="3997"/>
                  <a:pt x="5986" y="3929"/>
                </a:cubicBezTo>
                <a:close/>
                <a:moveTo>
                  <a:pt x="6769" y="3737"/>
                </a:moveTo>
                <a:lnTo>
                  <a:pt x="6801" y="3751"/>
                </a:lnTo>
                <a:cubicBezTo>
                  <a:pt x="6790" y="3819"/>
                  <a:pt x="6780" y="3888"/>
                  <a:pt x="6769" y="3956"/>
                </a:cubicBezTo>
                <a:cubicBezTo>
                  <a:pt x="6759" y="4025"/>
                  <a:pt x="6738" y="4066"/>
                  <a:pt x="6727" y="4120"/>
                </a:cubicBezTo>
                <a:lnTo>
                  <a:pt x="6665" y="4093"/>
                </a:lnTo>
                <a:cubicBezTo>
                  <a:pt x="6675" y="4038"/>
                  <a:pt x="6696" y="3970"/>
                  <a:pt x="6707" y="3902"/>
                </a:cubicBezTo>
                <a:cubicBezTo>
                  <a:pt x="6727" y="3847"/>
                  <a:pt x="6748" y="3792"/>
                  <a:pt x="6769" y="3737"/>
                </a:cubicBezTo>
                <a:close/>
                <a:moveTo>
                  <a:pt x="17465" y="3737"/>
                </a:moveTo>
                <a:cubicBezTo>
                  <a:pt x="17580" y="3778"/>
                  <a:pt x="17684" y="3833"/>
                  <a:pt x="17789" y="3888"/>
                </a:cubicBezTo>
                <a:lnTo>
                  <a:pt x="17799" y="3888"/>
                </a:lnTo>
                <a:cubicBezTo>
                  <a:pt x="17851" y="3956"/>
                  <a:pt x="17914" y="4038"/>
                  <a:pt x="17966" y="4120"/>
                </a:cubicBezTo>
                <a:cubicBezTo>
                  <a:pt x="17872" y="4079"/>
                  <a:pt x="17778" y="4052"/>
                  <a:pt x="17684" y="4038"/>
                </a:cubicBezTo>
                <a:cubicBezTo>
                  <a:pt x="17611" y="3943"/>
                  <a:pt x="17538" y="3833"/>
                  <a:pt x="17465" y="3737"/>
                </a:cubicBezTo>
                <a:close/>
                <a:moveTo>
                  <a:pt x="10780" y="3313"/>
                </a:moveTo>
                <a:cubicBezTo>
                  <a:pt x="10812" y="3368"/>
                  <a:pt x="10853" y="3436"/>
                  <a:pt x="10885" y="3491"/>
                </a:cubicBezTo>
                <a:lnTo>
                  <a:pt x="10895" y="3491"/>
                </a:lnTo>
                <a:cubicBezTo>
                  <a:pt x="10926" y="3723"/>
                  <a:pt x="10989" y="3929"/>
                  <a:pt x="11083" y="4134"/>
                </a:cubicBezTo>
                <a:cubicBezTo>
                  <a:pt x="11052" y="4107"/>
                  <a:pt x="11021" y="4079"/>
                  <a:pt x="10979" y="4052"/>
                </a:cubicBezTo>
                <a:cubicBezTo>
                  <a:pt x="10885" y="3956"/>
                  <a:pt x="10791" y="3847"/>
                  <a:pt x="10707" y="3710"/>
                </a:cubicBezTo>
                <a:cubicBezTo>
                  <a:pt x="10707" y="3710"/>
                  <a:pt x="10707" y="3696"/>
                  <a:pt x="10707" y="3696"/>
                </a:cubicBezTo>
                <a:cubicBezTo>
                  <a:pt x="10707" y="3559"/>
                  <a:pt x="10738" y="3422"/>
                  <a:pt x="10780" y="3313"/>
                </a:cubicBezTo>
                <a:close/>
                <a:moveTo>
                  <a:pt x="5317" y="3696"/>
                </a:moveTo>
                <a:cubicBezTo>
                  <a:pt x="5265" y="3847"/>
                  <a:pt x="5213" y="3997"/>
                  <a:pt x="5182" y="4148"/>
                </a:cubicBezTo>
                <a:cubicBezTo>
                  <a:pt x="5203" y="4025"/>
                  <a:pt x="5223" y="3902"/>
                  <a:pt x="5255" y="3778"/>
                </a:cubicBezTo>
                <a:lnTo>
                  <a:pt x="5317" y="3696"/>
                </a:lnTo>
                <a:close/>
                <a:moveTo>
                  <a:pt x="10059" y="3805"/>
                </a:moveTo>
                <a:lnTo>
                  <a:pt x="10091" y="3874"/>
                </a:lnTo>
                <a:cubicBezTo>
                  <a:pt x="10112" y="3970"/>
                  <a:pt x="10133" y="4066"/>
                  <a:pt x="10164" y="4148"/>
                </a:cubicBezTo>
                <a:lnTo>
                  <a:pt x="10122" y="4148"/>
                </a:lnTo>
                <a:cubicBezTo>
                  <a:pt x="10112" y="4120"/>
                  <a:pt x="10101" y="4093"/>
                  <a:pt x="10091" y="4066"/>
                </a:cubicBezTo>
                <a:cubicBezTo>
                  <a:pt x="10070" y="3984"/>
                  <a:pt x="10059" y="3902"/>
                  <a:pt x="10059" y="3805"/>
                </a:cubicBezTo>
                <a:close/>
                <a:moveTo>
                  <a:pt x="10550" y="3888"/>
                </a:moveTo>
                <a:cubicBezTo>
                  <a:pt x="10561" y="3984"/>
                  <a:pt x="10582" y="4079"/>
                  <a:pt x="10623" y="4175"/>
                </a:cubicBezTo>
                <a:lnTo>
                  <a:pt x="10603" y="4175"/>
                </a:lnTo>
                <a:cubicBezTo>
                  <a:pt x="10571" y="4079"/>
                  <a:pt x="10561" y="3984"/>
                  <a:pt x="10550" y="3888"/>
                </a:cubicBezTo>
                <a:close/>
                <a:moveTo>
                  <a:pt x="5129" y="2725"/>
                </a:moveTo>
                <a:lnTo>
                  <a:pt x="5129" y="2738"/>
                </a:lnTo>
                <a:cubicBezTo>
                  <a:pt x="4858" y="3176"/>
                  <a:pt x="4639" y="3669"/>
                  <a:pt x="4461" y="4189"/>
                </a:cubicBezTo>
                <a:cubicBezTo>
                  <a:pt x="4524" y="3929"/>
                  <a:pt x="4597" y="3682"/>
                  <a:pt x="4691" y="3436"/>
                </a:cubicBezTo>
                <a:cubicBezTo>
                  <a:pt x="4827" y="3190"/>
                  <a:pt x="4973" y="2958"/>
                  <a:pt x="5129" y="2725"/>
                </a:cubicBezTo>
                <a:close/>
                <a:moveTo>
                  <a:pt x="18697" y="3491"/>
                </a:moveTo>
                <a:cubicBezTo>
                  <a:pt x="18802" y="3587"/>
                  <a:pt x="18906" y="3682"/>
                  <a:pt x="19011" y="3778"/>
                </a:cubicBezTo>
                <a:cubicBezTo>
                  <a:pt x="19084" y="3915"/>
                  <a:pt x="19146" y="4066"/>
                  <a:pt x="19209" y="4216"/>
                </a:cubicBezTo>
                <a:cubicBezTo>
                  <a:pt x="19052" y="3956"/>
                  <a:pt x="18886" y="3710"/>
                  <a:pt x="18697" y="3491"/>
                </a:cubicBezTo>
                <a:close/>
                <a:moveTo>
                  <a:pt x="9464" y="4066"/>
                </a:moveTo>
                <a:cubicBezTo>
                  <a:pt x="9475" y="4120"/>
                  <a:pt x="9485" y="4175"/>
                  <a:pt x="9485" y="4243"/>
                </a:cubicBezTo>
                <a:cubicBezTo>
                  <a:pt x="9475" y="4204"/>
                  <a:pt x="9465" y="4178"/>
                  <a:pt x="9446" y="4151"/>
                </a:cubicBezTo>
                <a:cubicBezTo>
                  <a:pt x="9455" y="4115"/>
                  <a:pt x="9464" y="4090"/>
                  <a:pt x="9464" y="4066"/>
                </a:cubicBezTo>
                <a:close/>
                <a:moveTo>
                  <a:pt x="6989" y="3888"/>
                </a:moveTo>
                <a:cubicBezTo>
                  <a:pt x="7041" y="3929"/>
                  <a:pt x="7093" y="3970"/>
                  <a:pt x="7135" y="4011"/>
                </a:cubicBezTo>
                <a:cubicBezTo>
                  <a:pt x="7114" y="4093"/>
                  <a:pt x="7104" y="4175"/>
                  <a:pt x="7083" y="4271"/>
                </a:cubicBezTo>
                <a:cubicBezTo>
                  <a:pt x="7031" y="4230"/>
                  <a:pt x="6968" y="4202"/>
                  <a:pt x="6916" y="4189"/>
                </a:cubicBezTo>
                <a:lnTo>
                  <a:pt x="6916" y="4134"/>
                </a:lnTo>
                <a:cubicBezTo>
                  <a:pt x="6926" y="4066"/>
                  <a:pt x="6947" y="3997"/>
                  <a:pt x="6968" y="3943"/>
                </a:cubicBezTo>
                <a:cubicBezTo>
                  <a:pt x="6978" y="3915"/>
                  <a:pt x="6978" y="3902"/>
                  <a:pt x="6989" y="3888"/>
                </a:cubicBezTo>
                <a:close/>
                <a:moveTo>
                  <a:pt x="7427" y="3422"/>
                </a:moveTo>
                <a:lnTo>
                  <a:pt x="7448" y="3450"/>
                </a:lnTo>
                <a:cubicBezTo>
                  <a:pt x="7542" y="3559"/>
                  <a:pt x="7626" y="3696"/>
                  <a:pt x="7688" y="3847"/>
                </a:cubicBezTo>
                <a:cubicBezTo>
                  <a:pt x="7688" y="3970"/>
                  <a:pt x="7678" y="4107"/>
                  <a:pt x="7657" y="4271"/>
                </a:cubicBezTo>
                <a:lnTo>
                  <a:pt x="7605" y="4202"/>
                </a:lnTo>
                <a:cubicBezTo>
                  <a:pt x="7563" y="3984"/>
                  <a:pt x="7480" y="3778"/>
                  <a:pt x="7365" y="3600"/>
                </a:cubicBezTo>
                <a:cubicBezTo>
                  <a:pt x="7348" y="3584"/>
                  <a:pt x="7329" y="3576"/>
                  <a:pt x="7309" y="3576"/>
                </a:cubicBezTo>
                <a:cubicBezTo>
                  <a:pt x="7280" y="3576"/>
                  <a:pt x="7252" y="3595"/>
                  <a:pt x="7239" y="3628"/>
                </a:cubicBezTo>
                <a:cubicBezTo>
                  <a:pt x="7239" y="3641"/>
                  <a:pt x="7219" y="3669"/>
                  <a:pt x="7219" y="3682"/>
                </a:cubicBezTo>
                <a:cubicBezTo>
                  <a:pt x="7187" y="3641"/>
                  <a:pt x="7166" y="3614"/>
                  <a:pt x="7135" y="3587"/>
                </a:cubicBezTo>
                <a:cubicBezTo>
                  <a:pt x="7208" y="3491"/>
                  <a:pt x="7302" y="3422"/>
                  <a:pt x="7406" y="3422"/>
                </a:cubicBezTo>
                <a:close/>
                <a:moveTo>
                  <a:pt x="14624" y="3723"/>
                </a:moveTo>
                <a:cubicBezTo>
                  <a:pt x="14666" y="3764"/>
                  <a:pt x="14707" y="3792"/>
                  <a:pt x="14739" y="3847"/>
                </a:cubicBezTo>
                <a:lnTo>
                  <a:pt x="14697" y="3929"/>
                </a:lnTo>
                <a:cubicBezTo>
                  <a:pt x="14582" y="4025"/>
                  <a:pt x="14478" y="4148"/>
                  <a:pt x="14373" y="4271"/>
                </a:cubicBezTo>
                <a:cubicBezTo>
                  <a:pt x="14404" y="4161"/>
                  <a:pt x="14425" y="4038"/>
                  <a:pt x="14436" y="3915"/>
                </a:cubicBezTo>
                <a:lnTo>
                  <a:pt x="14446" y="3915"/>
                </a:lnTo>
                <a:cubicBezTo>
                  <a:pt x="14478" y="3874"/>
                  <a:pt x="14509" y="3819"/>
                  <a:pt x="14540" y="3764"/>
                </a:cubicBezTo>
                <a:lnTo>
                  <a:pt x="14624" y="3723"/>
                </a:lnTo>
                <a:close/>
                <a:moveTo>
                  <a:pt x="16264" y="4079"/>
                </a:moveTo>
                <a:lnTo>
                  <a:pt x="16295" y="4107"/>
                </a:lnTo>
                <a:cubicBezTo>
                  <a:pt x="16222" y="4175"/>
                  <a:pt x="16149" y="4257"/>
                  <a:pt x="16086" y="4353"/>
                </a:cubicBezTo>
                <a:cubicBezTo>
                  <a:pt x="15992" y="4312"/>
                  <a:pt x="15908" y="4298"/>
                  <a:pt x="15814" y="4284"/>
                </a:cubicBezTo>
                <a:cubicBezTo>
                  <a:pt x="15950" y="4189"/>
                  <a:pt x="16107" y="4107"/>
                  <a:pt x="16264" y="4079"/>
                </a:cubicBezTo>
                <a:close/>
                <a:moveTo>
                  <a:pt x="5108" y="3409"/>
                </a:moveTo>
                <a:cubicBezTo>
                  <a:pt x="4963" y="3737"/>
                  <a:pt x="4827" y="4066"/>
                  <a:pt x="4712" y="4407"/>
                </a:cubicBezTo>
                <a:cubicBezTo>
                  <a:pt x="4712" y="4421"/>
                  <a:pt x="4701" y="4421"/>
                  <a:pt x="4701" y="4435"/>
                </a:cubicBezTo>
                <a:lnTo>
                  <a:pt x="4691" y="4435"/>
                </a:lnTo>
                <a:cubicBezTo>
                  <a:pt x="4774" y="4066"/>
                  <a:pt x="4920" y="3710"/>
                  <a:pt x="5108" y="3409"/>
                </a:cubicBezTo>
                <a:close/>
                <a:moveTo>
                  <a:pt x="14102" y="4175"/>
                </a:moveTo>
                <a:cubicBezTo>
                  <a:pt x="14060" y="4271"/>
                  <a:pt x="14018" y="4353"/>
                  <a:pt x="13976" y="4448"/>
                </a:cubicBezTo>
                <a:cubicBezTo>
                  <a:pt x="13976" y="4421"/>
                  <a:pt x="13966" y="4394"/>
                  <a:pt x="13966" y="4380"/>
                </a:cubicBezTo>
                <a:cubicBezTo>
                  <a:pt x="14008" y="4312"/>
                  <a:pt x="14049" y="4243"/>
                  <a:pt x="14102" y="4175"/>
                </a:cubicBezTo>
                <a:close/>
                <a:moveTo>
                  <a:pt x="8681" y="3723"/>
                </a:moveTo>
                <a:cubicBezTo>
                  <a:pt x="8723" y="3778"/>
                  <a:pt x="8775" y="3819"/>
                  <a:pt x="8806" y="3874"/>
                </a:cubicBezTo>
                <a:cubicBezTo>
                  <a:pt x="8827" y="4079"/>
                  <a:pt x="8827" y="4271"/>
                  <a:pt x="8827" y="4476"/>
                </a:cubicBezTo>
                <a:lnTo>
                  <a:pt x="8806" y="4489"/>
                </a:lnTo>
                <a:cubicBezTo>
                  <a:pt x="8806" y="4489"/>
                  <a:pt x="8806" y="4489"/>
                  <a:pt x="8806" y="4476"/>
                </a:cubicBezTo>
                <a:lnTo>
                  <a:pt x="8806" y="4462"/>
                </a:lnTo>
                <a:cubicBezTo>
                  <a:pt x="8806" y="4216"/>
                  <a:pt x="8754" y="3956"/>
                  <a:pt x="8681" y="3723"/>
                </a:cubicBezTo>
                <a:close/>
                <a:moveTo>
                  <a:pt x="11490" y="4038"/>
                </a:moveTo>
                <a:cubicBezTo>
                  <a:pt x="11752" y="4189"/>
                  <a:pt x="12023" y="4312"/>
                  <a:pt x="12305" y="4380"/>
                </a:cubicBezTo>
                <a:cubicBezTo>
                  <a:pt x="12284" y="4421"/>
                  <a:pt x="12263" y="4462"/>
                  <a:pt x="12242" y="4489"/>
                </a:cubicBezTo>
                <a:cubicBezTo>
                  <a:pt x="12194" y="4495"/>
                  <a:pt x="12147" y="4498"/>
                  <a:pt x="12099" y="4498"/>
                </a:cubicBezTo>
                <a:cubicBezTo>
                  <a:pt x="11917" y="4498"/>
                  <a:pt x="11737" y="4459"/>
                  <a:pt x="11564" y="4394"/>
                </a:cubicBezTo>
                <a:cubicBezTo>
                  <a:pt x="11532" y="4339"/>
                  <a:pt x="11501" y="4298"/>
                  <a:pt x="11480" y="4243"/>
                </a:cubicBezTo>
                <a:cubicBezTo>
                  <a:pt x="11480" y="4175"/>
                  <a:pt x="11480" y="4107"/>
                  <a:pt x="11490" y="4038"/>
                </a:cubicBezTo>
                <a:close/>
                <a:moveTo>
                  <a:pt x="7835" y="4312"/>
                </a:moveTo>
                <a:cubicBezTo>
                  <a:pt x="7845" y="4380"/>
                  <a:pt x="7856" y="4435"/>
                  <a:pt x="7856" y="4503"/>
                </a:cubicBezTo>
                <a:lnTo>
                  <a:pt x="7824" y="4448"/>
                </a:lnTo>
                <a:cubicBezTo>
                  <a:pt x="7824" y="4407"/>
                  <a:pt x="7824" y="4366"/>
                  <a:pt x="7835" y="4312"/>
                </a:cubicBezTo>
                <a:close/>
                <a:moveTo>
                  <a:pt x="7271" y="4148"/>
                </a:moveTo>
                <a:lnTo>
                  <a:pt x="7323" y="4189"/>
                </a:lnTo>
                <a:lnTo>
                  <a:pt x="7334" y="4216"/>
                </a:lnTo>
                <a:cubicBezTo>
                  <a:pt x="7385" y="4312"/>
                  <a:pt x="7417" y="4407"/>
                  <a:pt x="7459" y="4517"/>
                </a:cubicBezTo>
                <a:cubicBezTo>
                  <a:pt x="7385" y="4462"/>
                  <a:pt x="7312" y="4407"/>
                  <a:pt x="7239" y="4366"/>
                </a:cubicBezTo>
                <a:cubicBezTo>
                  <a:pt x="7250" y="4284"/>
                  <a:pt x="7260" y="4216"/>
                  <a:pt x="7271" y="4148"/>
                </a:cubicBezTo>
                <a:close/>
                <a:moveTo>
                  <a:pt x="5422" y="4202"/>
                </a:moveTo>
                <a:cubicBezTo>
                  <a:pt x="5401" y="4271"/>
                  <a:pt x="5391" y="4353"/>
                  <a:pt x="5380" y="4421"/>
                </a:cubicBezTo>
                <a:cubicBezTo>
                  <a:pt x="5338" y="4462"/>
                  <a:pt x="5297" y="4489"/>
                  <a:pt x="5255" y="4531"/>
                </a:cubicBezTo>
                <a:cubicBezTo>
                  <a:pt x="5297" y="4421"/>
                  <a:pt x="5359" y="4312"/>
                  <a:pt x="5422" y="4202"/>
                </a:cubicBezTo>
                <a:close/>
                <a:moveTo>
                  <a:pt x="8420" y="3696"/>
                </a:moveTo>
                <a:cubicBezTo>
                  <a:pt x="8472" y="3833"/>
                  <a:pt x="8524" y="3970"/>
                  <a:pt x="8555" y="4120"/>
                </a:cubicBezTo>
                <a:lnTo>
                  <a:pt x="8566" y="4120"/>
                </a:lnTo>
                <a:cubicBezTo>
                  <a:pt x="8587" y="4257"/>
                  <a:pt x="8597" y="4407"/>
                  <a:pt x="8608" y="4544"/>
                </a:cubicBezTo>
                <a:cubicBezTo>
                  <a:pt x="8555" y="4394"/>
                  <a:pt x="8503" y="4230"/>
                  <a:pt x="8441" y="4079"/>
                </a:cubicBezTo>
                <a:cubicBezTo>
                  <a:pt x="8441" y="3956"/>
                  <a:pt x="8430" y="3833"/>
                  <a:pt x="8420" y="3696"/>
                </a:cubicBezTo>
                <a:close/>
                <a:moveTo>
                  <a:pt x="16974" y="4435"/>
                </a:moveTo>
                <a:cubicBezTo>
                  <a:pt x="17026" y="4503"/>
                  <a:pt x="17078" y="4572"/>
                  <a:pt x="17131" y="4654"/>
                </a:cubicBezTo>
                <a:lnTo>
                  <a:pt x="17120" y="4654"/>
                </a:lnTo>
                <a:cubicBezTo>
                  <a:pt x="17068" y="4626"/>
                  <a:pt x="17016" y="4599"/>
                  <a:pt x="16964" y="4572"/>
                </a:cubicBezTo>
                <a:cubicBezTo>
                  <a:pt x="16953" y="4517"/>
                  <a:pt x="16943" y="4476"/>
                  <a:pt x="16932" y="4435"/>
                </a:cubicBezTo>
                <a:close/>
                <a:moveTo>
                  <a:pt x="15773" y="4517"/>
                </a:moveTo>
                <a:lnTo>
                  <a:pt x="15773" y="4531"/>
                </a:lnTo>
                <a:cubicBezTo>
                  <a:pt x="15658" y="4572"/>
                  <a:pt x="15543" y="4626"/>
                  <a:pt x="15439" y="4695"/>
                </a:cubicBezTo>
                <a:lnTo>
                  <a:pt x="15449" y="4654"/>
                </a:lnTo>
                <a:cubicBezTo>
                  <a:pt x="15480" y="4613"/>
                  <a:pt x="15522" y="4572"/>
                  <a:pt x="15554" y="4531"/>
                </a:cubicBezTo>
                <a:cubicBezTo>
                  <a:pt x="15627" y="4517"/>
                  <a:pt x="15699" y="4517"/>
                  <a:pt x="15773" y="4517"/>
                </a:cubicBezTo>
                <a:close/>
                <a:moveTo>
                  <a:pt x="3876" y="2779"/>
                </a:moveTo>
                <a:cubicBezTo>
                  <a:pt x="3772" y="2985"/>
                  <a:pt x="3688" y="3190"/>
                  <a:pt x="3604" y="3409"/>
                </a:cubicBezTo>
                <a:lnTo>
                  <a:pt x="3615" y="3409"/>
                </a:lnTo>
                <a:cubicBezTo>
                  <a:pt x="3395" y="3833"/>
                  <a:pt x="3197" y="4271"/>
                  <a:pt x="3030" y="4722"/>
                </a:cubicBezTo>
                <a:cubicBezTo>
                  <a:pt x="3187" y="3984"/>
                  <a:pt x="3469" y="3313"/>
                  <a:pt x="3876" y="2779"/>
                </a:cubicBezTo>
                <a:close/>
                <a:moveTo>
                  <a:pt x="14854" y="4052"/>
                </a:moveTo>
                <a:cubicBezTo>
                  <a:pt x="14854" y="4066"/>
                  <a:pt x="14864" y="4079"/>
                  <a:pt x="14864" y="4093"/>
                </a:cubicBezTo>
                <a:cubicBezTo>
                  <a:pt x="14781" y="4271"/>
                  <a:pt x="14718" y="4448"/>
                  <a:pt x="14666" y="4654"/>
                </a:cubicBezTo>
                <a:lnTo>
                  <a:pt x="14593" y="4722"/>
                </a:lnTo>
                <a:cubicBezTo>
                  <a:pt x="14655" y="4476"/>
                  <a:pt x="14749" y="4257"/>
                  <a:pt x="14854" y="4052"/>
                </a:cubicBezTo>
                <a:close/>
                <a:moveTo>
                  <a:pt x="12619" y="4613"/>
                </a:moveTo>
                <a:lnTo>
                  <a:pt x="12619" y="4626"/>
                </a:lnTo>
                <a:cubicBezTo>
                  <a:pt x="12608" y="4681"/>
                  <a:pt x="12587" y="4736"/>
                  <a:pt x="12576" y="4791"/>
                </a:cubicBezTo>
                <a:lnTo>
                  <a:pt x="12514" y="4791"/>
                </a:lnTo>
                <a:cubicBezTo>
                  <a:pt x="12545" y="4736"/>
                  <a:pt x="12587" y="4681"/>
                  <a:pt x="12619" y="4613"/>
                </a:cubicBezTo>
                <a:close/>
                <a:moveTo>
                  <a:pt x="8086" y="3929"/>
                </a:moveTo>
                <a:cubicBezTo>
                  <a:pt x="8096" y="3956"/>
                  <a:pt x="8106" y="3984"/>
                  <a:pt x="8117" y="3997"/>
                </a:cubicBezTo>
                <a:cubicBezTo>
                  <a:pt x="8148" y="4271"/>
                  <a:pt x="8169" y="4544"/>
                  <a:pt x="8169" y="4818"/>
                </a:cubicBezTo>
                <a:lnTo>
                  <a:pt x="8127" y="4846"/>
                </a:lnTo>
                <a:lnTo>
                  <a:pt x="8096" y="4791"/>
                </a:lnTo>
                <a:lnTo>
                  <a:pt x="8054" y="4736"/>
                </a:lnTo>
                <a:cubicBezTo>
                  <a:pt x="8086" y="4585"/>
                  <a:pt x="8096" y="4421"/>
                  <a:pt x="8086" y="4257"/>
                </a:cubicBezTo>
                <a:cubicBezTo>
                  <a:pt x="8086" y="4148"/>
                  <a:pt x="8086" y="4038"/>
                  <a:pt x="8086" y="3929"/>
                </a:cubicBezTo>
                <a:close/>
                <a:moveTo>
                  <a:pt x="13433" y="4736"/>
                </a:moveTo>
                <a:cubicBezTo>
                  <a:pt x="13412" y="4777"/>
                  <a:pt x="13381" y="4818"/>
                  <a:pt x="13360" y="4846"/>
                </a:cubicBezTo>
                <a:lnTo>
                  <a:pt x="13339" y="4818"/>
                </a:lnTo>
                <a:cubicBezTo>
                  <a:pt x="13371" y="4791"/>
                  <a:pt x="13402" y="4763"/>
                  <a:pt x="13433" y="4736"/>
                </a:cubicBezTo>
                <a:close/>
                <a:moveTo>
                  <a:pt x="4116" y="4066"/>
                </a:moveTo>
                <a:cubicBezTo>
                  <a:pt x="4096" y="4175"/>
                  <a:pt x="4075" y="4284"/>
                  <a:pt x="4054" y="4394"/>
                </a:cubicBezTo>
                <a:cubicBezTo>
                  <a:pt x="3991" y="4544"/>
                  <a:pt x="3939" y="4695"/>
                  <a:pt x="3887" y="4859"/>
                </a:cubicBezTo>
                <a:cubicBezTo>
                  <a:pt x="3897" y="4777"/>
                  <a:pt x="3918" y="4695"/>
                  <a:pt x="3928" y="4613"/>
                </a:cubicBezTo>
                <a:cubicBezTo>
                  <a:pt x="3981" y="4435"/>
                  <a:pt x="4043" y="4243"/>
                  <a:pt x="4116" y="4066"/>
                </a:cubicBezTo>
                <a:close/>
                <a:moveTo>
                  <a:pt x="17695" y="3436"/>
                </a:moveTo>
                <a:cubicBezTo>
                  <a:pt x="17935" y="3532"/>
                  <a:pt x="18165" y="3682"/>
                  <a:pt x="18363" y="3902"/>
                </a:cubicBezTo>
                <a:cubicBezTo>
                  <a:pt x="18436" y="4025"/>
                  <a:pt x="18509" y="4148"/>
                  <a:pt x="18572" y="4284"/>
                </a:cubicBezTo>
                <a:cubicBezTo>
                  <a:pt x="18656" y="4468"/>
                  <a:pt x="18732" y="4662"/>
                  <a:pt x="18799" y="4868"/>
                </a:cubicBezTo>
                <a:cubicBezTo>
                  <a:pt x="18626" y="4355"/>
                  <a:pt x="18313" y="3946"/>
                  <a:pt x="17925" y="3723"/>
                </a:cubicBezTo>
                <a:cubicBezTo>
                  <a:pt x="17851" y="3614"/>
                  <a:pt x="17778" y="3518"/>
                  <a:pt x="17695" y="3436"/>
                </a:cubicBezTo>
                <a:close/>
                <a:moveTo>
                  <a:pt x="7803" y="4722"/>
                </a:moveTo>
                <a:lnTo>
                  <a:pt x="7866" y="4805"/>
                </a:lnTo>
                <a:cubicBezTo>
                  <a:pt x="7866" y="4832"/>
                  <a:pt x="7845" y="4846"/>
                  <a:pt x="7835" y="4873"/>
                </a:cubicBezTo>
                <a:lnTo>
                  <a:pt x="7793" y="4832"/>
                </a:lnTo>
                <a:cubicBezTo>
                  <a:pt x="7793" y="4791"/>
                  <a:pt x="7803" y="4750"/>
                  <a:pt x="7803" y="4722"/>
                </a:cubicBezTo>
                <a:close/>
                <a:moveTo>
                  <a:pt x="5317" y="4750"/>
                </a:moveTo>
                <a:cubicBezTo>
                  <a:pt x="5307" y="4805"/>
                  <a:pt x="5297" y="4859"/>
                  <a:pt x="5286" y="4928"/>
                </a:cubicBezTo>
                <a:cubicBezTo>
                  <a:pt x="5286" y="4887"/>
                  <a:pt x="5276" y="4846"/>
                  <a:pt x="5276" y="4805"/>
                </a:cubicBezTo>
                <a:lnTo>
                  <a:pt x="5265" y="4805"/>
                </a:lnTo>
                <a:cubicBezTo>
                  <a:pt x="5286" y="4777"/>
                  <a:pt x="5297" y="4763"/>
                  <a:pt x="5317" y="4750"/>
                </a:cubicBezTo>
                <a:close/>
                <a:moveTo>
                  <a:pt x="6363" y="4274"/>
                </a:moveTo>
                <a:cubicBezTo>
                  <a:pt x="6396" y="4274"/>
                  <a:pt x="6430" y="4278"/>
                  <a:pt x="6467" y="4284"/>
                </a:cubicBezTo>
                <a:cubicBezTo>
                  <a:pt x="6435" y="4489"/>
                  <a:pt x="6414" y="4709"/>
                  <a:pt x="6404" y="4928"/>
                </a:cubicBezTo>
                <a:cubicBezTo>
                  <a:pt x="6310" y="4736"/>
                  <a:pt x="6268" y="4503"/>
                  <a:pt x="6268" y="4284"/>
                </a:cubicBezTo>
                <a:cubicBezTo>
                  <a:pt x="6299" y="4278"/>
                  <a:pt x="6331" y="4274"/>
                  <a:pt x="6363" y="4274"/>
                </a:cubicBezTo>
                <a:close/>
                <a:moveTo>
                  <a:pt x="10812" y="4681"/>
                </a:moveTo>
                <a:cubicBezTo>
                  <a:pt x="10864" y="4695"/>
                  <a:pt x="10926" y="4709"/>
                  <a:pt x="10989" y="4722"/>
                </a:cubicBezTo>
                <a:cubicBezTo>
                  <a:pt x="11062" y="4805"/>
                  <a:pt x="11135" y="4873"/>
                  <a:pt x="11229" y="4928"/>
                </a:cubicBezTo>
                <a:cubicBezTo>
                  <a:pt x="11115" y="4900"/>
                  <a:pt x="11010" y="4859"/>
                  <a:pt x="10906" y="4805"/>
                </a:cubicBezTo>
                <a:cubicBezTo>
                  <a:pt x="10895" y="4805"/>
                  <a:pt x="10895" y="4791"/>
                  <a:pt x="10885" y="4791"/>
                </a:cubicBezTo>
                <a:cubicBezTo>
                  <a:pt x="10864" y="4750"/>
                  <a:pt x="10832" y="4709"/>
                  <a:pt x="10812" y="4681"/>
                </a:cubicBezTo>
                <a:close/>
                <a:moveTo>
                  <a:pt x="10154" y="4722"/>
                </a:moveTo>
                <a:lnTo>
                  <a:pt x="10195" y="4736"/>
                </a:lnTo>
                <a:cubicBezTo>
                  <a:pt x="10185" y="4805"/>
                  <a:pt x="10174" y="4873"/>
                  <a:pt x="10174" y="4941"/>
                </a:cubicBezTo>
                <a:cubicBezTo>
                  <a:pt x="10174" y="4873"/>
                  <a:pt x="10164" y="4791"/>
                  <a:pt x="10154" y="4722"/>
                </a:cubicBezTo>
                <a:close/>
                <a:moveTo>
                  <a:pt x="4994" y="1165"/>
                </a:moveTo>
                <a:lnTo>
                  <a:pt x="5004" y="1178"/>
                </a:lnTo>
                <a:cubicBezTo>
                  <a:pt x="4712" y="1466"/>
                  <a:pt x="4451" y="1808"/>
                  <a:pt x="4221" y="2178"/>
                </a:cubicBezTo>
                <a:cubicBezTo>
                  <a:pt x="3636" y="2711"/>
                  <a:pt x="3197" y="3477"/>
                  <a:pt x="2967" y="4366"/>
                </a:cubicBezTo>
                <a:cubicBezTo>
                  <a:pt x="2905" y="4599"/>
                  <a:pt x="2852" y="4832"/>
                  <a:pt x="2821" y="5078"/>
                </a:cubicBezTo>
                <a:cubicBezTo>
                  <a:pt x="2821" y="4366"/>
                  <a:pt x="2946" y="3655"/>
                  <a:pt x="3176" y="3012"/>
                </a:cubicBezTo>
                <a:cubicBezTo>
                  <a:pt x="3542" y="1986"/>
                  <a:pt x="4211" y="1411"/>
                  <a:pt x="4994" y="1165"/>
                </a:cubicBezTo>
                <a:close/>
                <a:moveTo>
                  <a:pt x="9422" y="4750"/>
                </a:moveTo>
                <a:cubicBezTo>
                  <a:pt x="9443" y="4791"/>
                  <a:pt x="9475" y="4846"/>
                  <a:pt x="9506" y="4887"/>
                </a:cubicBezTo>
                <a:lnTo>
                  <a:pt x="9454" y="5078"/>
                </a:lnTo>
                <a:cubicBezTo>
                  <a:pt x="9443" y="4969"/>
                  <a:pt x="9433" y="4859"/>
                  <a:pt x="9422" y="4750"/>
                </a:cubicBezTo>
                <a:close/>
                <a:moveTo>
                  <a:pt x="16671" y="4873"/>
                </a:moveTo>
                <a:cubicBezTo>
                  <a:pt x="16755" y="4914"/>
                  <a:pt x="16828" y="4969"/>
                  <a:pt x="16901" y="5023"/>
                </a:cubicBezTo>
                <a:lnTo>
                  <a:pt x="16911" y="5105"/>
                </a:lnTo>
                <a:cubicBezTo>
                  <a:pt x="16825" y="5060"/>
                  <a:pt x="16738" y="5033"/>
                  <a:pt x="16646" y="5033"/>
                </a:cubicBezTo>
                <a:cubicBezTo>
                  <a:pt x="16626" y="5033"/>
                  <a:pt x="16607" y="5034"/>
                  <a:pt x="16587" y="5037"/>
                </a:cubicBezTo>
                <a:cubicBezTo>
                  <a:pt x="16566" y="5023"/>
                  <a:pt x="16546" y="5023"/>
                  <a:pt x="16515" y="5010"/>
                </a:cubicBezTo>
                <a:cubicBezTo>
                  <a:pt x="16556" y="4955"/>
                  <a:pt x="16608" y="4900"/>
                  <a:pt x="16671" y="4873"/>
                </a:cubicBezTo>
                <a:close/>
                <a:moveTo>
                  <a:pt x="17454" y="4435"/>
                </a:moveTo>
                <a:cubicBezTo>
                  <a:pt x="17632" y="4613"/>
                  <a:pt x="17789" y="4846"/>
                  <a:pt x="17883" y="5119"/>
                </a:cubicBezTo>
                <a:cubicBezTo>
                  <a:pt x="17747" y="4873"/>
                  <a:pt x="17590" y="4640"/>
                  <a:pt x="17413" y="4435"/>
                </a:cubicBezTo>
                <a:close/>
                <a:moveTo>
                  <a:pt x="16253" y="4763"/>
                </a:moveTo>
                <a:cubicBezTo>
                  <a:pt x="16232" y="4832"/>
                  <a:pt x="16212" y="4900"/>
                  <a:pt x="16191" y="4969"/>
                </a:cubicBezTo>
                <a:lnTo>
                  <a:pt x="16201" y="4969"/>
                </a:lnTo>
                <a:cubicBezTo>
                  <a:pt x="16107" y="4982"/>
                  <a:pt x="16013" y="5037"/>
                  <a:pt x="15961" y="5133"/>
                </a:cubicBezTo>
                <a:cubicBezTo>
                  <a:pt x="15971" y="5092"/>
                  <a:pt x="15982" y="5037"/>
                  <a:pt x="15992" y="4982"/>
                </a:cubicBezTo>
                <a:cubicBezTo>
                  <a:pt x="16086" y="4914"/>
                  <a:pt x="16170" y="4832"/>
                  <a:pt x="16253" y="4763"/>
                </a:cubicBezTo>
                <a:close/>
                <a:moveTo>
                  <a:pt x="8535" y="4873"/>
                </a:moveTo>
                <a:cubicBezTo>
                  <a:pt x="8545" y="4941"/>
                  <a:pt x="8555" y="4996"/>
                  <a:pt x="8566" y="5051"/>
                </a:cubicBezTo>
                <a:cubicBezTo>
                  <a:pt x="8566" y="5105"/>
                  <a:pt x="8545" y="5119"/>
                  <a:pt x="8545" y="5146"/>
                </a:cubicBezTo>
                <a:cubicBezTo>
                  <a:pt x="8524" y="5078"/>
                  <a:pt x="8524" y="4996"/>
                  <a:pt x="8514" y="4914"/>
                </a:cubicBezTo>
                <a:lnTo>
                  <a:pt x="8514" y="4900"/>
                </a:lnTo>
                <a:cubicBezTo>
                  <a:pt x="8514" y="4900"/>
                  <a:pt x="8514" y="4900"/>
                  <a:pt x="8514" y="4887"/>
                </a:cubicBezTo>
                <a:lnTo>
                  <a:pt x="8535" y="4873"/>
                </a:lnTo>
                <a:close/>
                <a:moveTo>
                  <a:pt x="10414" y="5010"/>
                </a:moveTo>
                <a:cubicBezTo>
                  <a:pt x="10456" y="5064"/>
                  <a:pt x="10508" y="5119"/>
                  <a:pt x="10561" y="5174"/>
                </a:cubicBezTo>
                <a:lnTo>
                  <a:pt x="10571" y="5174"/>
                </a:lnTo>
                <a:cubicBezTo>
                  <a:pt x="10519" y="5174"/>
                  <a:pt x="10467" y="5174"/>
                  <a:pt x="10414" y="5187"/>
                </a:cubicBezTo>
                <a:lnTo>
                  <a:pt x="10414" y="5010"/>
                </a:lnTo>
                <a:close/>
                <a:moveTo>
                  <a:pt x="10018" y="4791"/>
                </a:moveTo>
                <a:cubicBezTo>
                  <a:pt x="10039" y="4928"/>
                  <a:pt x="10039" y="5064"/>
                  <a:pt x="10039" y="5201"/>
                </a:cubicBezTo>
                <a:cubicBezTo>
                  <a:pt x="9986" y="5133"/>
                  <a:pt x="9934" y="5078"/>
                  <a:pt x="9882" y="5010"/>
                </a:cubicBezTo>
                <a:lnTo>
                  <a:pt x="9871" y="5010"/>
                </a:lnTo>
                <a:lnTo>
                  <a:pt x="9892" y="4873"/>
                </a:lnTo>
                <a:cubicBezTo>
                  <a:pt x="9934" y="4846"/>
                  <a:pt x="9976" y="4818"/>
                  <a:pt x="10018" y="4791"/>
                </a:cubicBezTo>
                <a:close/>
                <a:moveTo>
                  <a:pt x="17099" y="4914"/>
                </a:moveTo>
                <a:cubicBezTo>
                  <a:pt x="17173" y="4941"/>
                  <a:pt x="17256" y="4996"/>
                  <a:pt x="17329" y="5064"/>
                </a:cubicBezTo>
                <a:cubicBezTo>
                  <a:pt x="17350" y="5119"/>
                  <a:pt x="17371" y="5174"/>
                  <a:pt x="17392" y="5228"/>
                </a:cubicBezTo>
                <a:cubicBezTo>
                  <a:pt x="17360" y="5201"/>
                  <a:pt x="17339" y="5174"/>
                  <a:pt x="17318" y="5146"/>
                </a:cubicBezTo>
                <a:lnTo>
                  <a:pt x="17318" y="5160"/>
                </a:lnTo>
                <a:cubicBezTo>
                  <a:pt x="17256" y="5092"/>
                  <a:pt x="17193" y="5023"/>
                  <a:pt x="17131" y="4969"/>
                </a:cubicBezTo>
                <a:cubicBezTo>
                  <a:pt x="17120" y="4941"/>
                  <a:pt x="17110" y="4928"/>
                  <a:pt x="17099" y="4914"/>
                </a:cubicBezTo>
                <a:close/>
                <a:moveTo>
                  <a:pt x="13579" y="4859"/>
                </a:moveTo>
                <a:cubicBezTo>
                  <a:pt x="13569" y="4887"/>
                  <a:pt x="13558" y="4928"/>
                  <a:pt x="13548" y="4982"/>
                </a:cubicBezTo>
                <a:lnTo>
                  <a:pt x="13537" y="4982"/>
                </a:lnTo>
                <a:cubicBezTo>
                  <a:pt x="13517" y="5078"/>
                  <a:pt x="13506" y="5160"/>
                  <a:pt x="13486" y="5256"/>
                </a:cubicBezTo>
                <a:lnTo>
                  <a:pt x="13475" y="5201"/>
                </a:lnTo>
                <a:cubicBezTo>
                  <a:pt x="13496" y="5078"/>
                  <a:pt x="13537" y="4969"/>
                  <a:pt x="13579" y="4859"/>
                </a:cubicBezTo>
                <a:close/>
                <a:moveTo>
                  <a:pt x="7229" y="4585"/>
                </a:moveTo>
                <a:cubicBezTo>
                  <a:pt x="7312" y="4640"/>
                  <a:pt x="7385" y="4709"/>
                  <a:pt x="7469" y="4777"/>
                </a:cubicBezTo>
                <a:cubicBezTo>
                  <a:pt x="7459" y="4900"/>
                  <a:pt x="7417" y="5023"/>
                  <a:pt x="7365" y="5119"/>
                </a:cubicBezTo>
                <a:lnTo>
                  <a:pt x="7291" y="5269"/>
                </a:lnTo>
                <a:cubicBezTo>
                  <a:pt x="7250" y="5051"/>
                  <a:pt x="7229" y="4818"/>
                  <a:pt x="7229" y="4585"/>
                </a:cubicBezTo>
                <a:close/>
                <a:moveTo>
                  <a:pt x="6905" y="4407"/>
                </a:moveTo>
                <a:cubicBezTo>
                  <a:pt x="6957" y="4435"/>
                  <a:pt x="7010" y="4462"/>
                  <a:pt x="7062" y="4489"/>
                </a:cubicBezTo>
                <a:cubicBezTo>
                  <a:pt x="7051" y="4750"/>
                  <a:pt x="7072" y="5023"/>
                  <a:pt x="7114" y="5283"/>
                </a:cubicBezTo>
                <a:lnTo>
                  <a:pt x="7051" y="5283"/>
                </a:lnTo>
                <a:cubicBezTo>
                  <a:pt x="7020" y="5201"/>
                  <a:pt x="6999" y="5105"/>
                  <a:pt x="6978" y="5023"/>
                </a:cubicBezTo>
                <a:cubicBezTo>
                  <a:pt x="6926" y="4818"/>
                  <a:pt x="6905" y="4613"/>
                  <a:pt x="6905" y="4407"/>
                </a:cubicBezTo>
                <a:close/>
                <a:moveTo>
                  <a:pt x="13297" y="5201"/>
                </a:moveTo>
                <a:lnTo>
                  <a:pt x="13297" y="5228"/>
                </a:lnTo>
                <a:cubicBezTo>
                  <a:pt x="13287" y="5269"/>
                  <a:pt x="13277" y="5310"/>
                  <a:pt x="13277" y="5351"/>
                </a:cubicBezTo>
                <a:lnTo>
                  <a:pt x="13203" y="5338"/>
                </a:lnTo>
                <a:cubicBezTo>
                  <a:pt x="13193" y="5324"/>
                  <a:pt x="13193" y="5310"/>
                  <a:pt x="13203" y="5283"/>
                </a:cubicBezTo>
                <a:cubicBezTo>
                  <a:pt x="13235" y="5256"/>
                  <a:pt x="13266" y="5228"/>
                  <a:pt x="13297" y="5201"/>
                </a:cubicBezTo>
                <a:close/>
                <a:moveTo>
                  <a:pt x="13830" y="4681"/>
                </a:moveTo>
                <a:lnTo>
                  <a:pt x="13830" y="4873"/>
                </a:lnTo>
                <a:cubicBezTo>
                  <a:pt x="13799" y="4955"/>
                  <a:pt x="13778" y="5037"/>
                  <a:pt x="13757" y="5119"/>
                </a:cubicBezTo>
                <a:cubicBezTo>
                  <a:pt x="13736" y="5201"/>
                  <a:pt x="13726" y="5242"/>
                  <a:pt x="13715" y="5310"/>
                </a:cubicBezTo>
                <a:lnTo>
                  <a:pt x="13663" y="5379"/>
                </a:lnTo>
                <a:cubicBezTo>
                  <a:pt x="13684" y="5133"/>
                  <a:pt x="13746" y="4900"/>
                  <a:pt x="13830" y="4681"/>
                </a:cubicBezTo>
                <a:close/>
                <a:moveTo>
                  <a:pt x="6613" y="4312"/>
                </a:moveTo>
                <a:lnTo>
                  <a:pt x="6686" y="4325"/>
                </a:lnTo>
                <a:cubicBezTo>
                  <a:pt x="6613" y="4750"/>
                  <a:pt x="6644" y="5201"/>
                  <a:pt x="6822" y="5447"/>
                </a:cubicBezTo>
                <a:cubicBezTo>
                  <a:pt x="6717" y="5379"/>
                  <a:pt x="6623" y="5283"/>
                  <a:pt x="6539" y="5174"/>
                </a:cubicBezTo>
                <a:cubicBezTo>
                  <a:pt x="6539" y="4873"/>
                  <a:pt x="6571" y="4585"/>
                  <a:pt x="6613" y="4312"/>
                </a:cubicBezTo>
                <a:close/>
                <a:moveTo>
                  <a:pt x="7574" y="5092"/>
                </a:moveTo>
                <a:cubicBezTo>
                  <a:pt x="7574" y="5133"/>
                  <a:pt x="7574" y="5160"/>
                  <a:pt x="7574" y="5201"/>
                </a:cubicBezTo>
                <a:cubicBezTo>
                  <a:pt x="7574" y="5242"/>
                  <a:pt x="7574" y="5283"/>
                  <a:pt x="7563" y="5310"/>
                </a:cubicBezTo>
                <a:cubicBezTo>
                  <a:pt x="7511" y="5365"/>
                  <a:pt x="7448" y="5420"/>
                  <a:pt x="7385" y="5447"/>
                </a:cubicBezTo>
                <a:cubicBezTo>
                  <a:pt x="7469" y="5351"/>
                  <a:pt x="7532" y="5228"/>
                  <a:pt x="7574" y="5092"/>
                </a:cubicBezTo>
                <a:close/>
                <a:moveTo>
                  <a:pt x="9255" y="4914"/>
                </a:moveTo>
                <a:cubicBezTo>
                  <a:pt x="9255" y="4941"/>
                  <a:pt x="9266" y="4969"/>
                  <a:pt x="9276" y="4996"/>
                </a:cubicBezTo>
                <a:cubicBezTo>
                  <a:pt x="9287" y="5133"/>
                  <a:pt x="9287" y="5269"/>
                  <a:pt x="9276" y="5420"/>
                </a:cubicBezTo>
                <a:cubicBezTo>
                  <a:pt x="9213" y="5434"/>
                  <a:pt x="9151" y="5461"/>
                  <a:pt x="9088" y="5488"/>
                </a:cubicBezTo>
                <a:cubicBezTo>
                  <a:pt x="9161" y="5297"/>
                  <a:pt x="9213" y="5105"/>
                  <a:pt x="9255" y="4914"/>
                </a:cubicBezTo>
                <a:close/>
                <a:moveTo>
                  <a:pt x="15888" y="4763"/>
                </a:moveTo>
                <a:lnTo>
                  <a:pt x="15856" y="4846"/>
                </a:lnTo>
                <a:cubicBezTo>
                  <a:pt x="15637" y="5023"/>
                  <a:pt x="15428" y="5256"/>
                  <a:pt x="15240" y="5502"/>
                </a:cubicBezTo>
                <a:cubicBezTo>
                  <a:pt x="15240" y="5475"/>
                  <a:pt x="15240" y="5447"/>
                  <a:pt x="15240" y="5420"/>
                </a:cubicBezTo>
                <a:cubicBezTo>
                  <a:pt x="15250" y="5351"/>
                  <a:pt x="15261" y="5297"/>
                  <a:pt x="15282" y="5228"/>
                </a:cubicBezTo>
                <a:cubicBezTo>
                  <a:pt x="15459" y="5037"/>
                  <a:pt x="15668" y="4873"/>
                  <a:pt x="15877" y="4763"/>
                </a:cubicBezTo>
                <a:close/>
                <a:moveTo>
                  <a:pt x="5150" y="5105"/>
                </a:moveTo>
                <a:cubicBezTo>
                  <a:pt x="5161" y="5187"/>
                  <a:pt x="5171" y="5256"/>
                  <a:pt x="5192" y="5324"/>
                </a:cubicBezTo>
                <a:cubicBezTo>
                  <a:pt x="5171" y="5392"/>
                  <a:pt x="5150" y="5447"/>
                  <a:pt x="5140" y="5516"/>
                </a:cubicBezTo>
                <a:cubicBezTo>
                  <a:pt x="5140" y="5447"/>
                  <a:pt x="5129" y="5365"/>
                  <a:pt x="5129" y="5297"/>
                </a:cubicBezTo>
                <a:cubicBezTo>
                  <a:pt x="5119" y="5215"/>
                  <a:pt x="5140" y="5174"/>
                  <a:pt x="5150" y="5105"/>
                </a:cubicBezTo>
                <a:close/>
                <a:moveTo>
                  <a:pt x="5004" y="4148"/>
                </a:moveTo>
                <a:cubicBezTo>
                  <a:pt x="4973" y="4394"/>
                  <a:pt x="4963" y="4640"/>
                  <a:pt x="4952" y="4900"/>
                </a:cubicBezTo>
                <a:cubicBezTo>
                  <a:pt x="4952" y="4914"/>
                  <a:pt x="4952" y="4928"/>
                  <a:pt x="4952" y="4941"/>
                </a:cubicBezTo>
                <a:cubicBezTo>
                  <a:pt x="4837" y="5119"/>
                  <a:pt x="4743" y="5310"/>
                  <a:pt x="4670" y="5530"/>
                </a:cubicBezTo>
                <a:cubicBezTo>
                  <a:pt x="4680" y="5310"/>
                  <a:pt x="4701" y="5092"/>
                  <a:pt x="4754" y="4887"/>
                </a:cubicBezTo>
                <a:cubicBezTo>
                  <a:pt x="4816" y="4667"/>
                  <a:pt x="4879" y="4462"/>
                  <a:pt x="4942" y="4284"/>
                </a:cubicBezTo>
                <a:lnTo>
                  <a:pt x="4952" y="4257"/>
                </a:lnTo>
                <a:cubicBezTo>
                  <a:pt x="4973" y="4216"/>
                  <a:pt x="4994" y="4189"/>
                  <a:pt x="5004" y="4148"/>
                </a:cubicBezTo>
                <a:close/>
                <a:moveTo>
                  <a:pt x="14467" y="4476"/>
                </a:moveTo>
                <a:cubicBezTo>
                  <a:pt x="14384" y="4695"/>
                  <a:pt x="14331" y="4928"/>
                  <a:pt x="14300" y="5174"/>
                </a:cubicBezTo>
                <a:cubicBezTo>
                  <a:pt x="14279" y="5201"/>
                  <a:pt x="14258" y="5256"/>
                  <a:pt x="14248" y="5297"/>
                </a:cubicBezTo>
                <a:cubicBezTo>
                  <a:pt x="14185" y="5365"/>
                  <a:pt x="14133" y="5447"/>
                  <a:pt x="14080" y="5530"/>
                </a:cubicBezTo>
                <a:lnTo>
                  <a:pt x="13945" y="5488"/>
                </a:lnTo>
                <a:cubicBezTo>
                  <a:pt x="14060" y="5105"/>
                  <a:pt x="14238" y="4763"/>
                  <a:pt x="14467" y="4476"/>
                </a:cubicBezTo>
                <a:close/>
                <a:moveTo>
                  <a:pt x="10028" y="5475"/>
                </a:moveTo>
                <a:lnTo>
                  <a:pt x="10028" y="5557"/>
                </a:lnTo>
                <a:lnTo>
                  <a:pt x="10018" y="5557"/>
                </a:lnTo>
                <a:lnTo>
                  <a:pt x="9976" y="5475"/>
                </a:lnTo>
                <a:close/>
                <a:moveTo>
                  <a:pt x="8043" y="5406"/>
                </a:moveTo>
                <a:cubicBezTo>
                  <a:pt x="8075" y="5447"/>
                  <a:pt x="8106" y="5502"/>
                  <a:pt x="8137" y="5543"/>
                </a:cubicBezTo>
                <a:lnTo>
                  <a:pt x="8148" y="5543"/>
                </a:lnTo>
                <a:lnTo>
                  <a:pt x="8148" y="5584"/>
                </a:lnTo>
                <a:cubicBezTo>
                  <a:pt x="8106" y="5571"/>
                  <a:pt x="8075" y="5557"/>
                  <a:pt x="8033" y="5557"/>
                </a:cubicBezTo>
                <a:cubicBezTo>
                  <a:pt x="8033" y="5502"/>
                  <a:pt x="8043" y="5461"/>
                  <a:pt x="8043" y="5406"/>
                </a:cubicBezTo>
                <a:close/>
                <a:moveTo>
                  <a:pt x="4440" y="4969"/>
                </a:moveTo>
                <a:lnTo>
                  <a:pt x="4440" y="4982"/>
                </a:lnTo>
                <a:cubicBezTo>
                  <a:pt x="4419" y="5119"/>
                  <a:pt x="4409" y="5269"/>
                  <a:pt x="4409" y="5420"/>
                </a:cubicBezTo>
                <a:cubicBezTo>
                  <a:pt x="4388" y="5502"/>
                  <a:pt x="4367" y="5584"/>
                  <a:pt x="4356" y="5666"/>
                </a:cubicBezTo>
                <a:cubicBezTo>
                  <a:pt x="4367" y="5434"/>
                  <a:pt x="4388" y="5201"/>
                  <a:pt x="4440" y="4969"/>
                </a:cubicBezTo>
                <a:close/>
                <a:moveTo>
                  <a:pt x="2978" y="3040"/>
                </a:moveTo>
                <a:lnTo>
                  <a:pt x="2988" y="3053"/>
                </a:lnTo>
                <a:cubicBezTo>
                  <a:pt x="2727" y="3847"/>
                  <a:pt x="2623" y="4695"/>
                  <a:pt x="2686" y="5557"/>
                </a:cubicBezTo>
                <a:cubicBezTo>
                  <a:pt x="2654" y="5612"/>
                  <a:pt x="2633" y="5680"/>
                  <a:pt x="2602" y="5735"/>
                </a:cubicBezTo>
                <a:cubicBezTo>
                  <a:pt x="2529" y="4805"/>
                  <a:pt x="2654" y="3874"/>
                  <a:pt x="2978" y="3040"/>
                </a:cubicBezTo>
                <a:close/>
                <a:moveTo>
                  <a:pt x="16138" y="5269"/>
                </a:moveTo>
                <a:cubicBezTo>
                  <a:pt x="16107" y="5420"/>
                  <a:pt x="16086" y="5584"/>
                  <a:pt x="16086" y="5749"/>
                </a:cubicBezTo>
                <a:cubicBezTo>
                  <a:pt x="16034" y="5612"/>
                  <a:pt x="16034" y="5447"/>
                  <a:pt x="16097" y="5324"/>
                </a:cubicBezTo>
                <a:cubicBezTo>
                  <a:pt x="16107" y="5297"/>
                  <a:pt x="16117" y="5283"/>
                  <a:pt x="16128" y="5269"/>
                </a:cubicBezTo>
                <a:close/>
                <a:moveTo>
                  <a:pt x="16660" y="5543"/>
                </a:moveTo>
                <a:cubicBezTo>
                  <a:pt x="16765" y="5543"/>
                  <a:pt x="16869" y="5571"/>
                  <a:pt x="16964" y="5625"/>
                </a:cubicBezTo>
                <a:lnTo>
                  <a:pt x="16974" y="5749"/>
                </a:lnTo>
                <a:cubicBezTo>
                  <a:pt x="16890" y="5735"/>
                  <a:pt x="16807" y="5728"/>
                  <a:pt x="16723" y="5728"/>
                </a:cubicBezTo>
                <a:cubicBezTo>
                  <a:pt x="16640" y="5728"/>
                  <a:pt x="16556" y="5735"/>
                  <a:pt x="16472" y="5749"/>
                </a:cubicBezTo>
                <a:cubicBezTo>
                  <a:pt x="16472" y="5721"/>
                  <a:pt x="16483" y="5694"/>
                  <a:pt x="16494" y="5666"/>
                </a:cubicBezTo>
                <a:cubicBezTo>
                  <a:pt x="16546" y="5625"/>
                  <a:pt x="16598" y="5584"/>
                  <a:pt x="16660" y="5543"/>
                </a:cubicBezTo>
                <a:close/>
                <a:moveTo>
                  <a:pt x="14770" y="5516"/>
                </a:moveTo>
                <a:cubicBezTo>
                  <a:pt x="14770" y="5557"/>
                  <a:pt x="14749" y="5598"/>
                  <a:pt x="14739" y="5639"/>
                </a:cubicBezTo>
                <a:cubicBezTo>
                  <a:pt x="14718" y="5680"/>
                  <a:pt x="14697" y="5721"/>
                  <a:pt x="14676" y="5762"/>
                </a:cubicBezTo>
                <a:lnTo>
                  <a:pt x="14676" y="5639"/>
                </a:lnTo>
                <a:cubicBezTo>
                  <a:pt x="14707" y="5612"/>
                  <a:pt x="14739" y="5557"/>
                  <a:pt x="14770" y="5516"/>
                </a:cubicBezTo>
                <a:close/>
                <a:moveTo>
                  <a:pt x="13256" y="5543"/>
                </a:moveTo>
                <a:cubicBezTo>
                  <a:pt x="13256" y="5625"/>
                  <a:pt x="13245" y="5694"/>
                  <a:pt x="13245" y="5762"/>
                </a:cubicBezTo>
                <a:lnTo>
                  <a:pt x="13214" y="5790"/>
                </a:lnTo>
                <a:cubicBezTo>
                  <a:pt x="13203" y="5707"/>
                  <a:pt x="13203" y="5625"/>
                  <a:pt x="13203" y="5543"/>
                </a:cubicBezTo>
                <a:close/>
                <a:moveTo>
                  <a:pt x="10508" y="5447"/>
                </a:moveTo>
                <a:cubicBezTo>
                  <a:pt x="10644" y="5447"/>
                  <a:pt x="10791" y="5461"/>
                  <a:pt x="10937" y="5488"/>
                </a:cubicBezTo>
                <a:cubicBezTo>
                  <a:pt x="11021" y="5557"/>
                  <a:pt x="11115" y="5612"/>
                  <a:pt x="11208" y="5653"/>
                </a:cubicBezTo>
                <a:lnTo>
                  <a:pt x="11250" y="5694"/>
                </a:lnTo>
                <a:cubicBezTo>
                  <a:pt x="11187" y="5735"/>
                  <a:pt x="11125" y="5762"/>
                  <a:pt x="11052" y="5803"/>
                </a:cubicBezTo>
                <a:cubicBezTo>
                  <a:pt x="10979" y="5790"/>
                  <a:pt x="10895" y="5776"/>
                  <a:pt x="10822" y="5776"/>
                </a:cubicBezTo>
                <a:cubicBezTo>
                  <a:pt x="10749" y="5735"/>
                  <a:pt x="10686" y="5707"/>
                  <a:pt x="10613" y="5680"/>
                </a:cubicBezTo>
                <a:cubicBezTo>
                  <a:pt x="10540" y="5653"/>
                  <a:pt x="10467" y="5584"/>
                  <a:pt x="10394" y="5516"/>
                </a:cubicBezTo>
                <a:lnTo>
                  <a:pt x="10394" y="5447"/>
                </a:lnTo>
                <a:close/>
                <a:moveTo>
                  <a:pt x="13005" y="5530"/>
                </a:moveTo>
                <a:cubicBezTo>
                  <a:pt x="13005" y="5625"/>
                  <a:pt x="13015" y="5721"/>
                  <a:pt x="13026" y="5803"/>
                </a:cubicBezTo>
                <a:cubicBezTo>
                  <a:pt x="12963" y="5721"/>
                  <a:pt x="12890" y="5625"/>
                  <a:pt x="12817" y="5543"/>
                </a:cubicBezTo>
                <a:lnTo>
                  <a:pt x="12827" y="5530"/>
                </a:lnTo>
                <a:close/>
                <a:moveTo>
                  <a:pt x="9924" y="5776"/>
                </a:moveTo>
                <a:cubicBezTo>
                  <a:pt x="9903" y="5803"/>
                  <a:pt x="9892" y="5831"/>
                  <a:pt x="9882" y="5844"/>
                </a:cubicBezTo>
                <a:lnTo>
                  <a:pt x="9830" y="5776"/>
                </a:lnTo>
                <a:close/>
                <a:moveTo>
                  <a:pt x="18332" y="4914"/>
                </a:moveTo>
                <a:cubicBezTo>
                  <a:pt x="18363" y="4955"/>
                  <a:pt x="18394" y="4996"/>
                  <a:pt x="18436" y="5037"/>
                </a:cubicBezTo>
                <a:cubicBezTo>
                  <a:pt x="18541" y="5297"/>
                  <a:pt x="18624" y="5584"/>
                  <a:pt x="18687" y="5872"/>
                </a:cubicBezTo>
                <a:cubicBezTo>
                  <a:pt x="18593" y="5530"/>
                  <a:pt x="18468" y="5215"/>
                  <a:pt x="18321" y="4914"/>
                </a:cubicBezTo>
                <a:close/>
                <a:moveTo>
                  <a:pt x="14091" y="5735"/>
                </a:moveTo>
                <a:lnTo>
                  <a:pt x="14154" y="5762"/>
                </a:lnTo>
                <a:lnTo>
                  <a:pt x="14154" y="5817"/>
                </a:lnTo>
                <a:lnTo>
                  <a:pt x="14123" y="5858"/>
                </a:lnTo>
                <a:cubicBezTo>
                  <a:pt x="14091" y="5872"/>
                  <a:pt x="14060" y="5885"/>
                  <a:pt x="14039" y="5899"/>
                </a:cubicBezTo>
                <a:lnTo>
                  <a:pt x="14029" y="5899"/>
                </a:lnTo>
                <a:cubicBezTo>
                  <a:pt x="14049" y="5844"/>
                  <a:pt x="14060" y="5790"/>
                  <a:pt x="14091" y="5735"/>
                </a:cubicBezTo>
                <a:close/>
                <a:moveTo>
                  <a:pt x="11417" y="5831"/>
                </a:moveTo>
                <a:cubicBezTo>
                  <a:pt x="11469" y="5872"/>
                  <a:pt x="11532" y="5899"/>
                  <a:pt x="11595" y="5926"/>
                </a:cubicBezTo>
                <a:cubicBezTo>
                  <a:pt x="11511" y="5913"/>
                  <a:pt x="11428" y="5885"/>
                  <a:pt x="11334" y="5858"/>
                </a:cubicBezTo>
                <a:lnTo>
                  <a:pt x="11344" y="5858"/>
                </a:lnTo>
                <a:lnTo>
                  <a:pt x="11417" y="5831"/>
                </a:lnTo>
                <a:close/>
                <a:moveTo>
                  <a:pt x="12691" y="5666"/>
                </a:moveTo>
                <a:cubicBezTo>
                  <a:pt x="12765" y="5762"/>
                  <a:pt x="12848" y="5858"/>
                  <a:pt x="12921" y="5954"/>
                </a:cubicBezTo>
                <a:cubicBezTo>
                  <a:pt x="12838" y="5926"/>
                  <a:pt x="12744" y="5899"/>
                  <a:pt x="12660" y="5858"/>
                </a:cubicBezTo>
                <a:cubicBezTo>
                  <a:pt x="12671" y="5790"/>
                  <a:pt x="12681" y="5721"/>
                  <a:pt x="12691" y="5666"/>
                </a:cubicBezTo>
                <a:close/>
                <a:moveTo>
                  <a:pt x="13893" y="5666"/>
                </a:moveTo>
                <a:lnTo>
                  <a:pt x="14008" y="5707"/>
                </a:lnTo>
                <a:cubicBezTo>
                  <a:pt x="13966" y="5790"/>
                  <a:pt x="13935" y="5872"/>
                  <a:pt x="13914" y="5954"/>
                </a:cubicBezTo>
                <a:lnTo>
                  <a:pt x="13924" y="5954"/>
                </a:lnTo>
                <a:lnTo>
                  <a:pt x="13830" y="5981"/>
                </a:lnTo>
                <a:cubicBezTo>
                  <a:pt x="13840" y="5885"/>
                  <a:pt x="13861" y="5776"/>
                  <a:pt x="13893" y="5666"/>
                </a:cubicBezTo>
                <a:close/>
                <a:moveTo>
                  <a:pt x="6539" y="5488"/>
                </a:moveTo>
                <a:cubicBezTo>
                  <a:pt x="6686" y="5639"/>
                  <a:pt x="6853" y="5721"/>
                  <a:pt x="7031" y="5735"/>
                </a:cubicBezTo>
                <a:cubicBezTo>
                  <a:pt x="6884" y="5831"/>
                  <a:pt x="6738" y="5967"/>
                  <a:pt x="6613" y="6118"/>
                </a:cubicBezTo>
                <a:cubicBezTo>
                  <a:pt x="6582" y="5913"/>
                  <a:pt x="6550" y="5707"/>
                  <a:pt x="6539" y="5488"/>
                </a:cubicBezTo>
                <a:close/>
                <a:moveTo>
                  <a:pt x="12305" y="5967"/>
                </a:moveTo>
                <a:lnTo>
                  <a:pt x="12441" y="6049"/>
                </a:lnTo>
                <a:cubicBezTo>
                  <a:pt x="12451" y="6077"/>
                  <a:pt x="12462" y="6090"/>
                  <a:pt x="12472" y="6104"/>
                </a:cubicBezTo>
                <a:cubicBezTo>
                  <a:pt x="12378" y="6131"/>
                  <a:pt x="12274" y="6145"/>
                  <a:pt x="12180" y="6145"/>
                </a:cubicBezTo>
                <a:lnTo>
                  <a:pt x="12107" y="6036"/>
                </a:lnTo>
                <a:cubicBezTo>
                  <a:pt x="12180" y="6022"/>
                  <a:pt x="12242" y="5995"/>
                  <a:pt x="12305" y="5967"/>
                </a:cubicBezTo>
                <a:close/>
                <a:moveTo>
                  <a:pt x="6132" y="4613"/>
                </a:moveTo>
                <a:cubicBezTo>
                  <a:pt x="6174" y="4846"/>
                  <a:pt x="6247" y="5064"/>
                  <a:pt x="6362" y="5256"/>
                </a:cubicBezTo>
                <a:cubicBezTo>
                  <a:pt x="6373" y="5269"/>
                  <a:pt x="6373" y="5283"/>
                  <a:pt x="6383" y="5297"/>
                </a:cubicBezTo>
                <a:cubicBezTo>
                  <a:pt x="6383" y="5502"/>
                  <a:pt x="6393" y="5707"/>
                  <a:pt x="6414" y="5926"/>
                </a:cubicBezTo>
                <a:cubicBezTo>
                  <a:pt x="6424" y="6008"/>
                  <a:pt x="6435" y="6090"/>
                  <a:pt x="6456" y="6200"/>
                </a:cubicBezTo>
                <a:cubicBezTo>
                  <a:pt x="6268" y="5817"/>
                  <a:pt x="6153" y="5392"/>
                  <a:pt x="6111" y="4955"/>
                </a:cubicBezTo>
                <a:cubicBezTo>
                  <a:pt x="6132" y="4941"/>
                  <a:pt x="6153" y="4900"/>
                  <a:pt x="6153" y="4859"/>
                </a:cubicBezTo>
                <a:lnTo>
                  <a:pt x="6143" y="4859"/>
                </a:lnTo>
                <a:cubicBezTo>
                  <a:pt x="6132" y="4805"/>
                  <a:pt x="6122" y="4736"/>
                  <a:pt x="6122" y="4681"/>
                </a:cubicBezTo>
                <a:cubicBezTo>
                  <a:pt x="6122" y="4654"/>
                  <a:pt x="6122" y="4640"/>
                  <a:pt x="6132" y="4613"/>
                </a:cubicBezTo>
                <a:close/>
                <a:moveTo>
                  <a:pt x="17914" y="6008"/>
                </a:moveTo>
                <a:cubicBezTo>
                  <a:pt x="17935" y="6077"/>
                  <a:pt x="17966" y="6145"/>
                  <a:pt x="17987" y="6213"/>
                </a:cubicBezTo>
                <a:lnTo>
                  <a:pt x="17945" y="6172"/>
                </a:lnTo>
                <a:cubicBezTo>
                  <a:pt x="17935" y="6118"/>
                  <a:pt x="17925" y="6063"/>
                  <a:pt x="17914" y="6008"/>
                </a:cubicBezTo>
                <a:close/>
                <a:moveTo>
                  <a:pt x="15763" y="5187"/>
                </a:moveTo>
                <a:cubicBezTo>
                  <a:pt x="15721" y="5457"/>
                  <a:pt x="15711" y="5739"/>
                  <a:pt x="15740" y="6009"/>
                </a:cubicBezTo>
                <a:cubicBezTo>
                  <a:pt x="15636" y="6064"/>
                  <a:pt x="15532" y="6145"/>
                  <a:pt x="15439" y="6227"/>
                </a:cubicBezTo>
                <a:lnTo>
                  <a:pt x="15386" y="6186"/>
                </a:lnTo>
                <a:cubicBezTo>
                  <a:pt x="15345" y="6063"/>
                  <a:pt x="15303" y="5926"/>
                  <a:pt x="15282" y="5803"/>
                </a:cubicBezTo>
                <a:lnTo>
                  <a:pt x="15313" y="5735"/>
                </a:lnTo>
                <a:cubicBezTo>
                  <a:pt x="15449" y="5543"/>
                  <a:pt x="15606" y="5351"/>
                  <a:pt x="15763" y="5187"/>
                </a:cubicBezTo>
                <a:close/>
                <a:moveTo>
                  <a:pt x="14467" y="5872"/>
                </a:moveTo>
                <a:lnTo>
                  <a:pt x="14498" y="5885"/>
                </a:lnTo>
                <a:cubicBezTo>
                  <a:pt x="14498" y="5981"/>
                  <a:pt x="14498" y="6063"/>
                  <a:pt x="14519" y="6145"/>
                </a:cubicBezTo>
                <a:lnTo>
                  <a:pt x="14488" y="6254"/>
                </a:lnTo>
                <a:cubicBezTo>
                  <a:pt x="14467" y="6131"/>
                  <a:pt x="14457" y="6022"/>
                  <a:pt x="14457" y="5913"/>
                </a:cubicBezTo>
                <a:lnTo>
                  <a:pt x="14467" y="5872"/>
                </a:lnTo>
                <a:close/>
                <a:moveTo>
                  <a:pt x="10404" y="6104"/>
                </a:moveTo>
                <a:lnTo>
                  <a:pt x="10550" y="6131"/>
                </a:lnTo>
                <a:cubicBezTo>
                  <a:pt x="10498" y="6172"/>
                  <a:pt x="10435" y="6227"/>
                  <a:pt x="10373" y="6282"/>
                </a:cubicBezTo>
                <a:lnTo>
                  <a:pt x="10363" y="6282"/>
                </a:lnTo>
                <a:lnTo>
                  <a:pt x="10320" y="6254"/>
                </a:lnTo>
                <a:lnTo>
                  <a:pt x="10299" y="6200"/>
                </a:lnTo>
                <a:lnTo>
                  <a:pt x="10310" y="6104"/>
                </a:lnTo>
                <a:close/>
                <a:moveTo>
                  <a:pt x="4211" y="4476"/>
                </a:moveTo>
                <a:cubicBezTo>
                  <a:pt x="4116" y="4996"/>
                  <a:pt x="4116" y="5543"/>
                  <a:pt x="4211" y="6063"/>
                </a:cubicBezTo>
                <a:lnTo>
                  <a:pt x="4211" y="6172"/>
                </a:lnTo>
                <a:cubicBezTo>
                  <a:pt x="4211" y="6213"/>
                  <a:pt x="4221" y="6282"/>
                  <a:pt x="4231" y="6337"/>
                </a:cubicBezTo>
                <a:cubicBezTo>
                  <a:pt x="4147" y="6049"/>
                  <a:pt x="4106" y="5762"/>
                  <a:pt x="4096" y="5461"/>
                </a:cubicBezTo>
                <a:cubicBezTo>
                  <a:pt x="4096" y="5174"/>
                  <a:pt x="4116" y="4873"/>
                  <a:pt x="4168" y="4585"/>
                </a:cubicBezTo>
                <a:cubicBezTo>
                  <a:pt x="4179" y="4544"/>
                  <a:pt x="4200" y="4517"/>
                  <a:pt x="4211" y="4476"/>
                </a:cubicBezTo>
                <a:close/>
                <a:moveTo>
                  <a:pt x="4451" y="6159"/>
                </a:moveTo>
                <a:cubicBezTo>
                  <a:pt x="4461" y="6227"/>
                  <a:pt x="4471" y="6295"/>
                  <a:pt x="4482" y="6364"/>
                </a:cubicBezTo>
                <a:lnTo>
                  <a:pt x="4482" y="6378"/>
                </a:lnTo>
                <a:cubicBezTo>
                  <a:pt x="4471" y="6323"/>
                  <a:pt x="4451" y="6282"/>
                  <a:pt x="4440" y="6227"/>
                </a:cubicBezTo>
                <a:lnTo>
                  <a:pt x="4451" y="6159"/>
                </a:lnTo>
                <a:close/>
                <a:moveTo>
                  <a:pt x="17402" y="6118"/>
                </a:moveTo>
                <a:lnTo>
                  <a:pt x="17402" y="6131"/>
                </a:lnTo>
                <a:lnTo>
                  <a:pt x="17423" y="6159"/>
                </a:lnTo>
                <a:cubicBezTo>
                  <a:pt x="17433" y="6227"/>
                  <a:pt x="17444" y="6282"/>
                  <a:pt x="17454" y="6350"/>
                </a:cubicBezTo>
                <a:lnTo>
                  <a:pt x="17465" y="6350"/>
                </a:lnTo>
                <a:cubicBezTo>
                  <a:pt x="17433" y="6364"/>
                  <a:pt x="17402" y="6378"/>
                  <a:pt x="17381" y="6392"/>
                </a:cubicBezTo>
                <a:cubicBezTo>
                  <a:pt x="17392" y="6295"/>
                  <a:pt x="17402" y="6213"/>
                  <a:pt x="17402" y="6118"/>
                </a:cubicBezTo>
                <a:close/>
                <a:moveTo>
                  <a:pt x="16709" y="5906"/>
                </a:moveTo>
                <a:cubicBezTo>
                  <a:pt x="16796" y="5906"/>
                  <a:pt x="16885" y="5913"/>
                  <a:pt x="16974" y="5926"/>
                </a:cubicBezTo>
                <a:lnTo>
                  <a:pt x="16984" y="5926"/>
                </a:lnTo>
                <a:cubicBezTo>
                  <a:pt x="16984" y="6090"/>
                  <a:pt x="16984" y="6254"/>
                  <a:pt x="16984" y="6419"/>
                </a:cubicBezTo>
                <a:cubicBezTo>
                  <a:pt x="16859" y="6392"/>
                  <a:pt x="16723" y="6350"/>
                  <a:pt x="16598" y="6295"/>
                </a:cubicBezTo>
                <a:lnTo>
                  <a:pt x="16525" y="6254"/>
                </a:lnTo>
                <a:cubicBezTo>
                  <a:pt x="16494" y="6186"/>
                  <a:pt x="16472" y="6118"/>
                  <a:pt x="16462" y="6036"/>
                </a:cubicBezTo>
                <a:cubicBezTo>
                  <a:pt x="16452" y="6008"/>
                  <a:pt x="16452" y="5967"/>
                  <a:pt x="16452" y="5926"/>
                </a:cubicBezTo>
                <a:cubicBezTo>
                  <a:pt x="16535" y="5913"/>
                  <a:pt x="16621" y="5906"/>
                  <a:pt x="16709" y="5906"/>
                </a:cubicBezTo>
                <a:close/>
                <a:moveTo>
                  <a:pt x="17193" y="5954"/>
                </a:moveTo>
                <a:cubicBezTo>
                  <a:pt x="17246" y="6104"/>
                  <a:pt x="17246" y="6268"/>
                  <a:pt x="17204" y="6419"/>
                </a:cubicBezTo>
                <a:lnTo>
                  <a:pt x="17152" y="6419"/>
                </a:lnTo>
                <a:lnTo>
                  <a:pt x="17152" y="6323"/>
                </a:lnTo>
                <a:cubicBezTo>
                  <a:pt x="17141" y="6213"/>
                  <a:pt x="17141" y="6090"/>
                  <a:pt x="17141" y="5954"/>
                </a:cubicBezTo>
                <a:close/>
                <a:moveTo>
                  <a:pt x="12775" y="6268"/>
                </a:moveTo>
                <a:lnTo>
                  <a:pt x="12848" y="6323"/>
                </a:lnTo>
                <a:lnTo>
                  <a:pt x="12921" y="6405"/>
                </a:lnTo>
                <a:cubicBezTo>
                  <a:pt x="12900" y="6419"/>
                  <a:pt x="12879" y="6433"/>
                  <a:pt x="12848" y="6446"/>
                </a:cubicBezTo>
                <a:cubicBezTo>
                  <a:pt x="12817" y="6392"/>
                  <a:pt x="12796" y="6337"/>
                  <a:pt x="12765" y="6282"/>
                </a:cubicBezTo>
                <a:lnTo>
                  <a:pt x="12775" y="6268"/>
                </a:lnTo>
                <a:close/>
                <a:moveTo>
                  <a:pt x="8002" y="5762"/>
                </a:moveTo>
                <a:cubicBezTo>
                  <a:pt x="8033" y="5762"/>
                  <a:pt x="8075" y="5776"/>
                  <a:pt x="8117" y="5790"/>
                </a:cubicBezTo>
                <a:cubicBezTo>
                  <a:pt x="8106" y="5885"/>
                  <a:pt x="8096" y="5981"/>
                  <a:pt x="8075" y="6063"/>
                </a:cubicBezTo>
                <a:cubicBezTo>
                  <a:pt x="8064" y="6118"/>
                  <a:pt x="8054" y="6172"/>
                  <a:pt x="8033" y="6227"/>
                </a:cubicBezTo>
                <a:cubicBezTo>
                  <a:pt x="7971" y="6309"/>
                  <a:pt x="7897" y="6378"/>
                  <a:pt x="7835" y="6474"/>
                </a:cubicBezTo>
                <a:cubicBezTo>
                  <a:pt x="7866" y="6350"/>
                  <a:pt x="7908" y="6213"/>
                  <a:pt x="7928" y="6077"/>
                </a:cubicBezTo>
                <a:cubicBezTo>
                  <a:pt x="7960" y="5967"/>
                  <a:pt x="7981" y="5858"/>
                  <a:pt x="8002" y="5762"/>
                </a:cubicBezTo>
                <a:close/>
                <a:moveTo>
                  <a:pt x="17893" y="3067"/>
                </a:moveTo>
                <a:lnTo>
                  <a:pt x="17956" y="3108"/>
                </a:lnTo>
                <a:cubicBezTo>
                  <a:pt x="18394" y="3504"/>
                  <a:pt x="18781" y="3970"/>
                  <a:pt x="19105" y="4503"/>
                </a:cubicBezTo>
                <a:cubicBezTo>
                  <a:pt x="19136" y="4544"/>
                  <a:pt x="19157" y="4585"/>
                  <a:pt x="19188" y="4626"/>
                </a:cubicBezTo>
                <a:cubicBezTo>
                  <a:pt x="19335" y="4969"/>
                  <a:pt x="19449" y="5351"/>
                  <a:pt x="19523" y="5749"/>
                </a:cubicBezTo>
                <a:lnTo>
                  <a:pt x="19523" y="5899"/>
                </a:lnTo>
                <a:cubicBezTo>
                  <a:pt x="19523" y="6090"/>
                  <a:pt x="19512" y="6282"/>
                  <a:pt x="19480" y="6474"/>
                </a:cubicBezTo>
                <a:cubicBezTo>
                  <a:pt x="19408" y="6282"/>
                  <a:pt x="19335" y="6104"/>
                  <a:pt x="19240" y="5926"/>
                </a:cubicBezTo>
                <a:cubicBezTo>
                  <a:pt x="19240" y="5133"/>
                  <a:pt x="18979" y="4366"/>
                  <a:pt x="18541" y="3819"/>
                </a:cubicBezTo>
                <a:cubicBezTo>
                  <a:pt x="18447" y="3669"/>
                  <a:pt x="18342" y="3518"/>
                  <a:pt x="18238" y="3395"/>
                </a:cubicBezTo>
                <a:cubicBezTo>
                  <a:pt x="18134" y="3272"/>
                  <a:pt x="18019" y="3163"/>
                  <a:pt x="17893" y="3067"/>
                </a:cubicBezTo>
                <a:close/>
                <a:moveTo>
                  <a:pt x="6090" y="5735"/>
                </a:moveTo>
                <a:cubicBezTo>
                  <a:pt x="6164" y="5995"/>
                  <a:pt x="6268" y="6241"/>
                  <a:pt x="6383" y="6460"/>
                </a:cubicBezTo>
                <a:lnTo>
                  <a:pt x="6362" y="6501"/>
                </a:lnTo>
                <a:cubicBezTo>
                  <a:pt x="6299" y="6433"/>
                  <a:pt x="6258" y="6350"/>
                  <a:pt x="6216" y="6254"/>
                </a:cubicBezTo>
                <a:lnTo>
                  <a:pt x="6216" y="6241"/>
                </a:lnTo>
                <a:cubicBezTo>
                  <a:pt x="6153" y="6077"/>
                  <a:pt x="6111" y="5913"/>
                  <a:pt x="6090" y="5735"/>
                </a:cubicBezTo>
                <a:close/>
                <a:moveTo>
                  <a:pt x="13464" y="6268"/>
                </a:moveTo>
                <a:cubicBezTo>
                  <a:pt x="13464" y="6350"/>
                  <a:pt x="13475" y="6419"/>
                  <a:pt x="13486" y="6487"/>
                </a:cubicBezTo>
                <a:lnTo>
                  <a:pt x="13486" y="6501"/>
                </a:lnTo>
                <a:lnTo>
                  <a:pt x="13475" y="6487"/>
                </a:lnTo>
                <a:cubicBezTo>
                  <a:pt x="13464" y="6419"/>
                  <a:pt x="13454" y="6337"/>
                  <a:pt x="13443" y="6268"/>
                </a:cubicBezTo>
                <a:close/>
                <a:moveTo>
                  <a:pt x="13872" y="6213"/>
                </a:moveTo>
                <a:cubicBezTo>
                  <a:pt x="13861" y="6268"/>
                  <a:pt x="13851" y="6323"/>
                  <a:pt x="13851" y="6378"/>
                </a:cubicBezTo>
                <a:cubicBezTo>
                  <a:pt x="13830" y="6433"/>
                  <a:pt x="13820" y="6474"/>
                  <a:pt x="13809" y="6515"/>
                </a:cubicBezTo>
                <a:cubicBezTo>
                  <a:pt x="13799" y="6419"/>
                  <a:pt x="13799" y="6323"/>
                  <a:pt x="13809" y="6227"/>
                </a:cubicBezTo>
                <a:lnTo>
                  <a:pt x="13872" y="6213"/>
                </a:lnTo>
                <a:close/>
                <a:moveTo>
                  <a:pt x="4221" y="3190"/>
                </a:moveTo>
                <a:cubicBezTo>
                  <a:pt x="4012" y="3655"/>
                  <a:pt x="3855" y="4161"/>
                  <a:pt x="3761" y="4681"/>
                </a:cubicBezTo>
                <a:cubicBezTo>
                  <a:pt x="3598" y="5270"/>
                  <a:pt x="3524" y="5886"/>
                  <a:pt x="3541" y="6516"/>
                </a:cubicBezTo>
                <a:cubicBezTo>
                  <a:pt x="3538" y="6493"/>
                  <a:pt x="3529" y="6454"/>
                  <a:pt x="3521" y="6433"/>
                </a:cubicBezTo>
                <a:cubicBezTo>
                  <a:pt x="3364" y="5502"/>
                  <a:pt x="3625" y="4366"/>
                  <a:pt x="3991" y="3532"/>
                </a:cubicBezTo>
                <a:cubicBezTo>
                  <a:pt x="4064" y="3409"/>
                  <a:pt x="4137" y="3299"/>
                  <a:pt x="4221" y="3190"/>
                </a:cubicBezTo>
                <a:close/>
                <a:moveTo>
                  <a:pt x="15094" y="6213"/>
                </a:moveTo>
                <a:cubicBezTo>
                  <a:pt x="15156" y="6241"/>
                  <a:pt x="15209" y="6282"/>
                  <a:pt x="15261" y="6323"/>
                </a:cubicBezTo>
                <a:cubicBezTo>
                  <a:pt x="15271" y="6337"/>
                  <a:pt x="15271" y="6350"/>
                  <a:pt x="15282" y="6364"/>
                </a:cubicBezTo>
                <a:cubicBezTo>
                  <a:pt x="15230" y="6433"/>
                  <a:pt x="15177" y="6501"/>
                  <a:pt x="15125" y="6569"/>
                </a:cubicBezTo>
                <a:lnTo>
                  <a:pt x="15125" y="6556"/>
                </a:lnTo>
                <a:cubicBezTo>
                  <a:pt x="15104" y="6474"/>
                  <a:pt x="15083" y="6378"/>
                  <a:pt x="15073" y="6295"/>
                </a:cubicBezTo>
                <a:cubicBezTo>
                  <a:pt x="15083" y="6268"/>
                  <a:pt x="15083" y="6241"/>
                  <a:pt x="15094" y="6213"/>
                </a:cubicBezTo>
                <a:close/>
                <a:moveTo>
                  <a:pt x="19470" y="4312"/>
                </a:moveTo>
                <a:cubicBezTo>
                  <a:pt x="19919" y="4955"/>
                  <a:pt x="20222" y="5762"/>
                  <a:pt x="20233" y="6583"/>
                </a:cubicBezTo>
                <a:cubicBezTo>
                  <a:pt x="20087" y="6049"/>
                  <a:pt x="19878" y="5557"/>
                  <a:pt x="19638" y="5092"/>
                </a:cubicBezTo>
                <a:cubicBezTo>
                  <a:pt x="19595" y="4818"/>
                  <a:pt x="19544" y="4558"/>
                  <a:pt x="19470" y="4312"/>
                </a:cubicBezTo>
                <a:close/>
                <a:moveTo>
                  <a:pt x="10080" y="6254"/>
                </a:moveTo>
                <a:lnTo>
                  <a:pt x="10133" y="6309"/>
                </a:lnTo>
                <a:cubicBezTo>
                  <a:pt x="10112" y="6405"/>
                  <a:pt x="10091" y="6501"/>
                  <a:pt x="10070" y="6597"/>
                </a:cubicBezTo>
                <a:lnTo>
                  <a:pt x="10007" y="6597"/>
                </a:lnTo>
                <a:cubicBezTo>
                  <a:pt x="10028" y="6487"/>
                  <a:pt x="10059" y="6378"/>
                  <a:pt x="10080" y="6254"/>
                </a:cubicBezTo>
                <a:close/>
                <a:moveTo>
                  <a:pt x="10791" y="6186"/>
                </a:moveTo>
                <a:cubicBezTo>
                  <a:pt x="10979" y="6241"/>
                  <a:pt x="11166" y="6295"/>
                  <a:pt x="11344" y="6378"/>
                </a:cubicBezTo>
                <a:cubicBezTo>
                  <a:pt x="11428" y="6446"/>
                  <a:pt x="11511" y="6515"/>
                  <a:pt x="11584" y="6597"/>
                </a:cubicBezTo>
                <a:cubicBezTo>
                  <a:pt x="11532" y="6583"/>
                  <a:pt x="11490" y="6569"/>
                  <a:pt x="11438" y="6556"/>
                </a:cubicBezTo>
                <a:cubicBezTo>
                  <a:pt x="11315" y="6539"/>
                  <a:pt x="11193" y="6527"/>
                  <a:pt x="11072" y="6527"/>
                </a:cubicBezTo>
                <a:cubicBezTo>
                  <a:pt x="10998" y="6527"/>
                  <a:pt x="10925" y="6532"/>
                  <a:pt x="10853" y="6542"/>
                </a:cubicBezTo>
                <a:cubicBezTo>
                  <a:pt x="10738" y="6501"/>
                  <a:pt x="10644" y="6446"/>
                  <a:pt x="10540" y="6392"/>
                </a:cubicBezTo>
                <a:cubicBezTo>
                  <a:pt x="10623" y="6309"/>
                  <a:pt x="10707" y="6241"/>
                  <a:pt x="10791" y="6186"/>
                </a:cubicBezTo>
                <a:close/>
                <a:moveTo>
                  <a:pt x="7814" y="5735"/>
                </a:moveTo>
                <a:lnTo>
                  <a:pt x="7803" y="5790"/>
                </a:lnTo>
                <a:cubicBezTo>
                  <a:pt x="7793" y="5872"/>
                  <a:pt x="7772" y="5981"/>
                  <a:pt x="7762" y="6090"/>
                </a:cubicBezTo>
                <a:cubicBezTo>
                  <a:pt x="7709" y="6282"/>
                  <a:pt x="7626" y="6460"/>
                  <a:pt x="7532" y="6610"/>
                </a:cubicBezTo>
                <a:cubicBezTo>
                  <a:pt x="7553" y="6515"/>
                  <a:pt x="7574" y="6419"/>
                  <a:pt x="7584" y="6323"/>
                </a:cubicBezTo>
                <a:cubicBezTo>
                  <a:pt x="7657" y="6309"/>
                  <a:pt x="7688" y="6200"/>
                  <a:pt x="7647" y="6118"/>
                </a:cubicBezTo>
                <a:cubicBezTo>
                  <a:pt x="7636" y="6118"/>
                  <a:pt x="7636" y="6104"/>
                  <a:pt x="7626" y="6090"/>
                </a:cubicBezTo>
                <a:cubicBezTo>
                  <a:pt x="7615" y="6077"/>
                  <a:pt x="7626" y="6049"/>
                  <a:pt x="7636" y="6036"/>
                </a:cubicBezTo>
                <a:cubicBezTo>
                  <a:pt x="7647" y="6008"/>
                  <a:pt x="7657" y="5940"/>
                  <a:pt x="7668" y="5899"/>
                </a:cubicBezTo>
                <a:cubicBezTo>
                  <a:pt x="7709" y="5844"/>
                  <a:pt x="7751" y="5790"/>
                  <a:pt x="7783" y="5735"/>
                </a:cubicBezTo>
                <a:close/>
                <a:moveTo>
                  <a:pt x="10414" y="6515"/>
                </a:moveTo>
                <a:cubicBezTo>
                  <a:pt x="10456" y="6542"/>
                  <a:pt x="10498" y="6569"/>
                  <a:pt x="10540" y="6597"/>
                </a:cubicBezTo>
                <a:lnTo>
                  <a:pt x="10477" y="6610"/>
                </a:lnTo>
                <a:lnTo>
                  <a:pt x="10435" y="6610"/>
                </a:lnTo>
                <a:lnTo>
                  <a:pt x="10414" y="6515"/>
                </a:lnTo>
                <a:close/>
                <a:moveTo>
                  <a:pt x="12389" y="6515"/>
                </a:moveTo>
                <a:lnTo>
                  <a:pt x="12493" y="6569"/>
                </a:lnTo>
                <a:lnTo>
                  <a:pt x="12493" y="6597"/>
                </a:lnTo>
                <a:lnTo>
                  <a:pt x="12441" y="6624"/>
                </a:lnTo>
                <a:cubicBezTo>
                  <a:pt x="12420" y="6583"/>
                  <a:pt x="12399" y="6542"/>
                  <a:pt x="12389" y="6515"/>
                </a:cubicBezTo>
                <a:close/>
                <a:moveTo>
                  <a:pt x="9945" y="6131"/>
                </a:moveTo>
                <a:cubicBezTo>
                  <a:pt x="9903" y="6295"/>
                  <a:pt x="9861" y="6460"/>
                  <a:pt x="9809" y="6624"/>
                </a:cubicBezTo>
                <a:cubicBezTo>
                  <a:pt x="9756" y="6624"/>
                  <a:pt x="9704" y="6652"/>
                  <a:pt x="9652" y="6652"/>
                </a:cubicBezTo>
                <a:cubicBezTo>
                  <a:pt x="9683" y="6569"/>
                  <a:pt x="9715" y="6487"/>
                  <a:pt x="9736" y="6405"/>
                </a:cubicBezTo>
                <a:cubicBezTo>
                  <a:pt x="9788" y="6323"/>
                  <a:pt x="9851" y="6227"/>
                  <a:pt x="9903" y="6131"/>
                </a:cubicBezTo>
                <a:close/>
                <a:moveTo>
                  <a:pt x="7365" y="6008"/>
                </a:moveTo>
                <a:cubicBezTo>
                  <a:pt x="7302" y="6145"/>
                  <a:pt x="7239" y="6295"/>
                  <a:pt x="7198" y="6433"/>
                </a:cubicBezTo>
                <a:cubicBezTo>
                  <a:pt x="7166" y="6515"/>
                  <a:pt x="7135" y="6610"/>
                  <a:pt x="7114" y="6679"/>
                </a:cubicBezTo>
                <a:lnTo>
                  <a:pt x="7104" y="6693"/>
                </a:lnTo>
                <a:cubicBezTo>
                  <a:pt x="7156" y="6460"/>
                  <a:pt x="7239" y="6227"/>
                  <a:pt x="7344" y="6022"/>
                </a:cubicBezTo>
                <a:lnTo>
                  <a:pt x="7354" y="6008"/>
                </a:lnTo>
                <a:close/>
                <a:moveTo>
                  <a:pt x="16013" y="6063"/>
                </a:moveTo>
                <a:lnTo>
                  <a:pt x="16034" y="6104"/>
                </a:lnTo>
                <a:cubicBezTo>
                  <a:pt x="16003" y="6309"/>
                  <a:pt x="16034" y="6528"/>
                  <a:pt x="16117" y="6720"/>
                </a:cubicBezTo>
                <a:cubicBezTo>
                  <a:pt x="16117" y="6720"/>
                  <a:pt x="16117" y="6734"/>
                  <a:pt x="16117" y="6747"/>
                </a:cubicBezTo>
                <a:cubicBezTo>
                  <a:pt x="16065" y="6638"/>
                  <a:pt x="16023" y="6515"/>
                  <a:pt x="15992" y="6392"/>
                </a:cubicBezTo>
                <a:cubicBezTo>
                  <a:pt x="15971" y="6295"/>
                  <a:pt x="15950" y="6200"/>
                  <a:pt x="15929" y="6104"/>
                </a:cubicBezTo>
                <a:lnTo>
                  <a:pt x="16013" y="6063"/>
                </a:lnTo>
                <a:close/>
                <a:moveTo>
                  <a:pt x="7166" y="5885"/>
                </a:moveTo>
                <a:lnTo>
                  <a:pt x="7208" y="5926"/>
                </a:lnTo>
                <a:cubicBezTo>
                  <a:pt x="7125" y="6090"/>
                  <a:pt x="7051" y="6282"/>
                  <a:pt x="6999" y="6460"/>
                </a:cubicBezTo>
                <a:cubicBezTo>
                  <a:pt x="6968" y="6569"/>
                  <a:pt x="6947" y="6665"/>
                  <a:pt x="6936" y="6775"/>
                </a:cubicBezTo>
                <a:lnTo>
                  <a:pt x="6926" y="6775"/>
                </a:lnTo>
                <a:cubicBezTo>
                  <a:pt x="6895" y="6788"/>
                  <a:pt x="6863" y="6788"/>
                  <a:pt x="6832" y="6788"/>
                </a:cubicBezTo>
                <a:lnTo>
                  <a:pt x="6748" y="6679"/>
                </a:lnTo>
                <a:cubicBezTo>
                  <a:pt x="6707" y="6569"/>
                  <a:pt x="6675" y="6460"/>
                  <a:pt x="6654" y="6350"/>
                </a:cubicBezTo>
                <a:cubicBezTo>
                  <a:pt x="6801" y="6159"/>
                  <a:pt x="6968" y="6008"/>
                  <a:pt x="7166" y="5885"/>
                </a:cubicBezTo>
                <a:close/>
                <a:moveTo>
                  <a:pt x="15763" y="6186"/>
                </a:moveTo>
                <a:cubicBezTo>
                  <a:pt x="15794" y="6405"/>
                  <a:pt x="15846" y="6610"/>
                  <a:pt x="15919" y="6816"/>
                </a:cubicBezTo>
                <a:cubicBezTo>
                  <a:pt x="15825" y="6624"/>
                  <a:pt x="15710" y="6460"/>
                  <a:pt x="15564" y="6337"/>
                </a:cubicBezTo>
                <a:cubicBezTo>
                  <a:pt x="15627" y="6282"/>
                  <a:pt x="15689" y="6241"/>
                  <a:pt x="15763" y="6186"/>
                </a:cubicBezTo>
                <a:close/>
                <a:moveTo>
                  <a:pt x="16692" y="6610"/>
                </a:moveTo>
                <a:cubicBezTo>
                  <a:pt x="16786" y="6652"/>
                  <a:pt x="16880" y="6679"/>
                  <a:pt x="16974" y="6679"/>
                </a:cubicBezTo>
                <a:lnTo>
                  <a:pt x="16974" y="6747"/>
                </a:lnTo>
                <a:lnTo>
                  <a:pt x="16943" y="6775"/>
                </a:lnTo>
                <a:cubicBezTo>
                  <a:pt x="16901" y="6802"/>
                  <a:pt x="16869" y="6829"/>
                  <a:pt x="16838" y="6843"/>
                </a:cubicBezTo>
                <a:lnTo>
                  <a:pt x="16765" y="6734"/>
                </a:lnTo>
                <a:lnTo>
                  <a:pt x="16692" y="6610"/>
                </a:lnTo>
                <a:close/>
                <a:moveTo>
                  <a:pt x="5934" y="4339"/>
                </a:moveTo>
                <a:cubicBezTo>
                  <a:pt x="5923" y="4544"/>
                  <a:pt x="5923" y="4736"/>
                  <a:pt x="5934" y="4941"/>
                </a:cubicBezTo>
                <a:cubicBezTo>
                  <a:pt x="5861" y="5598"/>
                  <a:pt x="5913" y="6295"/>
                  <a:pt x="6247" y="6720"/>
                </a:cubicBezTo>
                <a:cubicBezTo>
                  <a:pt x="6226" y="6775"/>
                  <a:pt x="6195" y="6829"/>
                  <a:pt x="6174" y="6884"/>
                </a:cubicBezTo>
                <a:cubicBezTo>
                  <a:pt x="5830" y="6515"/>
                  <a:pt x="5621" y="5817"/>
                  <a:pt x="5600" y="5256"/>
                </a:cubicBezTo>
                <a:cubicBezTo>
                  <a:pt x="5589" y="5037"/>
                  <a:pt x="5600" y="4832"/>
                  <a:pt x="5631" y="4626"/>
                </a:cubicBezTo>
                <a:lnTo>
                  <a:pt x="5621" y="4626"/>
                </a:lnTo>
                <a:cubicBezTo>
                  <a:pt x="5621" y="4626"/>
                  <a:pt x="5621" y="4613"/>
                  <a:pt x="5621" y="4599"/>
                </a:cubicBezTo>
                <a:cubicBezTo>
                  <a:pt x="5652" y="4544"/>
                  <a:pt x="5672" y="4489"/>
                  <a:pt x="5694" y="4448"/>
                </a:cubicBezTo>
                <a:cubicBezTo>
                  <a:pt x="5777" y="4407"/>
                  <a:pt x="5850" y="4366"/>
                  <a:pt x="5934" y="4339"/>
                </a:cubicBezTo>
                <a:close/>
                <a:moveTo>
                  <a:pt x="10508" y="6829"/>
                </a:moveTo>
                <a:cubicBezTo>
                  <a:pt x="10561" y="6829"/>
                  <a:pt x="10623" y="6843"/>
                  <a:pt x="10676" y="6857"/>
                </a:cubicBezTo>
                <a:cubicBezTo>
                  <a:pt x="10665" y="6884"/>
                  <a:pt x="10644" y="6898"/>
                  <a:pt x="10613" y="6911"/>
                </a:cubicBezTo>
                <a:lnTo>
                  <a:pt x="10529" y="6911"/>
                </a:lnTo>
                <a:cubicBezTo>
                  <a:pt x="10519" y="6884"/>
                  <a:pt x="10519" y="6857"/>
                  <a:pt x="10508" y="6829"/>
                </a:cubicBezTo>
                <a:close/>
                <a:moveTo>
                  <a:pt x="18091" y="6569"/>
                </a:moveTo>
                <a:cubicBezTo>
                  <a:pt x="18112" y="6679"/>
                  <a:pt x="18134" y="6788"/>
                  <a:pt x="18134" y="6911"/>
                </a:cubicBezTo>
                <a:cubicBezTo>
                  <a:pt x="18123" y="6816"/>
                  <a:pt x="18091" y="6734"/>
                  <a:pt x="18070" y="6652"/>
                </a:cubicBezTo>
                <a:cubicBezTo>
                  <a:pt x="18081" y="6624"/>
                  <a:pt x="18081" y="6597"/>
                  <a:pt x="18091" y="6569"/>
                </a:cubicBezTo>
                <a:close/>
                <a:moveTo>
                  <a:pt x="7341" y="6733"/>
                </a:moveTo>
                <a:lnTo>
                  <a:pt x="7312" y="6884"/>
                </a:lnTo>
                <a:cubicBezTo>
                  <a:pt x="7281" y="6911"/>
                  <a:pt x="7250" y="6939"/>
                  <a:pt x="7219" y="6966"/>
                </a:cubicBezTo>
                <a:lnTo>
                  <a:pt x="7239" y="6843"/>
                </a:lnTo>
                <a:cubicBezTo>
                  <a:pt x="7277" y="6806"/>
                  <a:pt x="7306" y="6769"/>
                  <a:pt x="7341" y="6733"/>
                </a:cubicBezTo>
                <a:close/>
                <a:moveTo>
                  <a:pt x="9736" y="6884"/>
                </a:moveTo>
                <a:lnTo>
                  <a:pt x="9704" y="6966"/>
                </a:lnTo>
                <a:cubicBezTo>
                  <a:pt x="9694" y="6939"/>
                  <a:pt x="9673" y="6911"/>
                  <a:pt x="9662" y="6898"/>
                </a:cubicBezTo>
                <a:lnTo>
                  <a:pt x="9736" y="6884"/>
                </a:lnTo>
                <a:close/>
                <a:moveTo>
                  <a:pt x="12712" y="6706"/>
                </a:moveTo>
                <a:lnTo>
                  <a:pt x="12775" y="6747"/>
                </a:lnTo>
                <a:cubicBezTo>
                  <a:pt x="12796" y="6816"/>
                  <a:pt x="12817" y="6884"/>
                  <a:pt x="12848" y="6966"/>
                </a:cubicBezTo>
                <a:cubicBezTo>
                  <a:pt x="12785" y="6911"/>
                  <a:pt x="12734" y="6857"/>
                  <a:pt x="12681" y="6816"/>
                </a:cubicBezTo>
                <a:lnTo>
                  <a:pt x="12671" y="6734"/>
                </a:lnTo>
                <a:lnTo>
                  <a:pt x="12712" y="6706"/>
                </a:lnTo>
                <a:close/>
                <a:moveTo>
                  <a:pt x="18019" y="4996"/>
                </a:moveTo>
                <a:cubicBezTo>
                  <a:pt x="18259" y="5488"/>
                  <a:pt x="18457" y="6008"/>
                  <a:pt x="18614" y="6542"/>
                </a:cubicBezTo>
                <a:lnTo>
                  <a:pt x="18624" y="6542"/>
                </a:lnTo>
                <a:cubicBezTo>
                  <a:pt x="18624" y="6583"/>
                  <a:pt x="18624" y="6624"/>
                  <a:pt x="18635" y="6665"/>
                </a:cubicBezTo>
                <a:cubicBezTo>
                  <a:pt x="18603" y="6775"/>
                  <a:pt x="18583" y="6870"/>
                  <a:pt x="18541" y="6966"/>
                </a:cubicBezTo>
                <a:cubicBezTo>
                  <a:pt x="18499" y="6829"/>
                  <a:pt x="18447" y="6693"/>
                  <a:pt x="18405" y="6569"/>
                </a:cubicBezTo>
                <a:cubicBezTo>
                  <a:pt x="18353" y="6282"/>
                  <a:pt x="18269" y="5995"/>
                  <a:pt x="18165" y="5735"/>
                </a:cubicBezTo>
                <a:cubicBezTo>
                  <a:pt x="18154" y="5475"/>
                  <a:pt x="18102" y="5228"/>
                  <a:pt x="18019" y="4996"/>
                </a:cubicBezTo>
                <a:close/>
                <a:moveTo>
                  <a:pt x="12242" y="6857"/>
                </a:moveTo>
                <a:cubicBezTo>
                  <a:pt x="12305" y="6898"/>
                  <a:pt x="12357" y="6925"/>
                  <a:pt x="12410" y="6966"/>
                </a:cubicBezTo>
                <a:lnTo>
                  <a:pt x="12430" y="6993"/>
                </a:lnTo>
                <a:cubicBezTo>
                  <a:pt x="12357" y="6952"/>
                  <a:pt x="12295" y="6898"/>
                  <a:pt x="12222" y="6857"/>
                </a:cubicBezTo>
                <a:close/>
                <a:moveTo>
                  <a:pt x="14582" y="6624"/>
                </a:moveTo>
                <a:cubicBezTo>
                  <a:pt x="14613" y="6761"/>
                  <a:pt x="14645" y="6898"/>
                  <a:pt x="14697" y="7021"/>
                </a:cubicBezTo>
                <a:lnTo>
                  <a:pt x="14687" y="7021"/>
                </a:lnTo>
                <a:cubicBezTo>
                  <a:pt x="14645" y="6911"/>
                  <a:pt x="14603" y="6788"/>
                  <a:pt x="14572" y="6665"/>
                </a:cubicBezTo>
                <a:cubicBezTo>
                  <a:pt x="14572" y="6652"/>
                  <a:pt x="14582" y="6638"/>
                  <a:pt x="14582" y="6624"/>
                </a:cubicBezTo>
                <a:close/>
                <a:moveTo>
                  <a:pt x="13057" y="6542"/>
                </a:moveTo>
                <a:cubicBezTo>
                  <a:pt x="13183" y="6693"/>
                  <a:pt x="13308" y="6843"/>
                  <a:pt x="13433" y="7021"/>
                </a:cubicBezTo>
                <a:lnTo>
                  <a:pt x="13443" y="7034"/>
                </a:lnTo>
                <a:cubicBezTo>
                  <a:pt x="13277" y="6884"/>
                  <a:pt x="13099" y="6747"/>
                  <a:pt x="12921" y="6610"/>
                </a:cubicBezTo>
                <a:lnTo>
                  <a:pt x="13057" y="6542"/>
                </a:lnTo>
                <a:close/>
                <a:moveTo>
                  <a:pt x="15554" y="6597"/>
                </a:moveTo>
                <a:cubicBezTo>
                  <a:pt x="15679" y="6706"/>
                  <a:pt x="15773" y="6857"/>
                  <a:pt x="15835" y="7034"/>
                </a:cubicBezTo>
                <a:cubicBezTo>
                  <a:pt x="15731" y="6898"/>
                  <a:pt x="15637" y="6747"/>
                  <a:pt x="15554" y="6597"/>
                </a:cubicBezTo>
                <a:close/>
                <a:moveTo>
                  <a:pt x="17496" y="6597"/>
                </a:moveTo>
                <a:cubicBezTo>
                  <a:pt x="17486" y="6638"/>
                  <a:pt x="17475" y="6693"/>
                  <a:pt x="17465" y="6761"/>
                </a:cubicBezTo>
                <a:cubicBezTo>
                  <a:pt x="17414" y="7027"/>
                  <a:pt x="17399" y="7128"/>
                  <a:pt x="17302" y="7128"/>
                </a:cubicBezTo>
                <a:cubicBezTo>
                  <a:pt x="17260" y="7128"/>
                  <a:pt x="17203" y="7109"/>
                  <a:pt x="17120" y="7075"/>
                </a:cubicBezTo>
                <a:lnTo>
                  <a:pt x="17110" y="7075"/>
                </a:lnTo>
                <a:cubicBezTo>
                  <a:pt x="17120" y="7007"/>
                  <a:pt x="17131" y="6939"/>
                  <a:pt x="17131" y="6884"/>
                </a:cubicBezTo>
                <a:cubicBezTo>
                  <a:pt x="17183" y="6816"/>
                  <a:pt x="17224" y="6747"/>
                  <a:pt x="17267" y="6679"/>
                </a:cubicBezTo>
                <a:cubicBezTo>
                  <a:pt x="17350" y="6665"/>
                  <a:pt x="17423" y="6638"/>
                  <a:pt x="17496" y="6597"/>
                </a:cubicBezTo>
                <a:close/>
                <a:moveTo>
                  <a:pt x="4827" y="5571"/>
                </a:moveTo>
                <a:cubicBezTo>
                  <a:pt x="4795" y="5885"/>
                  <a:pt x="4795" y="6200"/>
                  <a:pt x="4827" y="6515"/>
                </a:cubicBezTo>
                <a:lnTo>
                  <a:pt x="4816" y="6515"/>
                </a:lnTo>
                <a:cubicBezTo>
                  <a:pt x="4837" y="6720"/>
                  <a:pt x="4868" y="6925"/>
                  <a:pt x="4910" y="7130"/>
                </a:cubicBezTo>
                <a:cubicBezTo>
                  <a:pt x="4827" y="6884"/>
                  <a:pt x="4754" y="6624"/>
                  <a:pt x="4712" y="6364"/>
                </a:cubicBezTo>
                <a:cubicBezTo>
                  <a:pt x="4701" y="6282"/>
                  <a:pt x="4691" y="6200"/>
                  <a:pt x="4680" y="6131"/>
                </a:cubicBezTo>
                <a:cubicBezTo>
                  <a:pt x="4680" y="6118"/>
                  <a:pt x="4680" y="6104"/>
                  <a:pt x="4680" y="6090"/>
                </a:cubicBezTo>
                <a:cubicBezTo>
                  <a:pt x="4712" y="5913"/>
                  <a:pt x="4764" y="5735"/>
                  <a:pt x="4827" y="5571"/>
                </a:cubicBezTo>
                <a:close/>
                <a:moveTo>
                  <a:pt x="6373" y="6829"/>
                </a:moveTo>
                <a:cubicBezTo>
                  <a:pt x="6414" y="6870"/>
                  <a:pt x="6456" y="6898"/>
                  <a:pt x="6498" y="6925"/>
                </a:cubicBezTo>
                <a:cubicBezTo>
                  <a:pt x="6560" y="6966"/>
                  <a:pt x="6633" y="6993"/>
                  <a:pt x="6696" y="7021"/>
                </a:cubicBezTo>
                <a:cubicBezTo>
                  <a:pt x="6717" y="7062"/>
                  <a:pt x="6748" y="7103"/>
                  <a:pt x="6780" y="7130"/>
                </a:cubicBezTo>
                <a:cubicBezTo>
                  <a:pt x="6751" y="7135"/>
                  <a:pt x="6722" y="7137"/>
                  <a:pt x="6694" y="7137"/>
                </a:cubicBezTo>
                <a:cubicBezTo>
                  <a:pt x="6556" y="7137"/>
                  <a:pt x="6420" y="7084"/>
                  <a:pt x="6299" y="6993"/>
                </a:cubicBezTo>
                <a:cubicBezTo>
                  <a:pt x="6331" y="6939"/>
                  <a:pt x="6352" y="6884"/>
                  <a:pt x="6373" y="6843"/>
                </a:cubicBezTo>
                <a:lnTo>
                  <a:pt x="6373" y="6829"/>
                </a:lnTo>
                <a:close/>
                <a:moveTo>
                  <a:pt x="7814" y="6884"/>
                </a:moveTo>
                <a:lnTo>
                  <a:pt x="7751" y="7062"/>
                </a:lnTo>
                <a:cubicBezTo>
                  <a:pt x="7688" y="7103"/>
                  <a:pt x="7626" y="7157"/>
                  <a:pt x="7563" y="7198"/>
                </a:cubicBezTo>
                <a:lnTo>
                  <a:pt x="7594" y="7130"/>
                </a:lnTo>
                <a:cubicBezTo>
                  <a:pt x="7668" y="7048"/>
                  <a:pt x="7741" y="6966"/>
                  <a:pt x="7814" y="6884"/>
                </a:cubicBezTo>
                <a:close/>
                <a:moveTo>
                  <a:pt x="9506" y="6993"/>
                </a:moveTo>
                <a:cubicBezTo>
                  <a:pt x="9527" y="7021"/>
                  <a:pt x="9537" y="7048"/>
                  <a:pt x="9558" y="7075"/>
                </a:cubicBezTo>
                <a:cubicBezTo>
                  <a:pt x="9496" y="7116"/>
                  <a:pt x="9443" y="7171"/>
                  <a:pt x="9391" y="7226"/>
                </a:cubicBezTo>
                <a:lnTo>
                  <a:pt x="9391" y="7213"/>
                </a:lnTo>
                <a:cubicBezTo>
                  <a:pt x="9391" y="7213"/>
                  <a:pt x="9391" y="7198"/>
                  <a:pt x="9391" y="7185"/>
                </a:cubicBezTo>
                <a:cubicBezTo>
                  <a:pt x="9422" y="7116"/>
                  <a:pt x="9464" y="7062"/>
                  <a:pt x="9506" y="6993"/>
                </a:cubicBezTo>
                <a:close/>
                <a:moveTo>
                  <a:pt x="3698" y="6693"/>
                </a:moveTo>
                <a:cubicBezTo>
                  <a:pt x="3730" y="6884"/>
                  <a:pt x="3761" y="7089"/>
                  <a:pt x="3803" y="7281"/>
                </a:cubicBezTo>
                <a:cubicBezTo>
                  <a:pt x="3782" y="7254"/>
                  <a:pt x="3761" y="7213"/>
                  <a:pt x="3740" y="7171"/>
                </a:cubicBezTo>
                <a:cubicBezTo>
                  <a:pt x="3730" y="7048"/>
                  <a:pt x="3709" y="6911"/>
                  <a:pt x="3709" y="6788"/>
                </a:cubicBezTo>
                <a:lnTo>
                  <a:pt x="3698" y="6788"/>
                </a:lnTo>
                <a:lnTo>
                  <a:pt x="3698" y="6693"/>
                </a:lnTo>
                <a:close/>
                <a:moveTo>
                  <a:pt x="18415" y="7062"/>
                </a:moveTo>
                <a:cubicBezTo>
                  <a:pt x="18426" y="7103"/>
                  <a:pt x="18436" y="7144"/>
                  <a:pt x="18457" y="7185"/>
                </a:cubicBezTo>
                <a:cubicBezTo>
                  <a:pt x="18430" y="7244"/>
                  <a:pt x="18403" y="7293"/>
                  <a:pt x="18369" y="7350"/>
                </a:cubicBezTo>
                <a:cubicBezTo>
                  <a:pt x="18388" y="7261"/>
                  <a:pt x="18406" y="7162"/>
                  <a:pt x="18415" y="7062"/>
                </a:cubicBezTo>
                <a:close/>
                <a:moveTo>
                  <a:pt x="3323" y="4626"/>
                </a:moveTo>
                <a:cubicBezTo>
                  <a:pt x="3229" y="5201"/>
                  <a:pt x="3239" y="5790"/>
                  <a:pt x="3333" y="6364"/>
                </a:cubicBezTo>
                <a:cubicBezTo>
                  <a:pt x="3364" y="6706"/>
                  <a:pt x="3416" y="7048"/>
                  <a:pt x="3490" y="7390"/>
                </a:cubicBezTo>
                <a:cubicBezTo>
                  <a:pt x="3291" y="7144"/>
                  <a:pt x="3135" y="6843"/>
                  <a:pt x="3041" y="6501"/>
                </a:cubicBezTo>
                <a:cubicBezTo>
                  <a:pt x="2957" y="6172"/>
                  <a:pt x="2915" y="5831"/>
                  <a:pt x="2936" y="5475"/>
                </a:cubicBezTo>
                <a:cubicBezTo>
                  <a:pt x="2957" y="5379"/>
                  <a:pt x="2988" y="5283"/>
                  <a:pt x="3020" y="5201"/>
                </a:cubicBezTo>
                <a:lnTo>
                  <a:pt x="3145" y="4955"/>
                </a:lnTo>
                <a:cubicBezTo>
                  <a:pt x="3197" y="4846"/>
                  <a:pt x="3260" y="4736"/>
                  <a:pt x="3323" y="4626"/>
                </a:cubicBezTo>
                <a:close/>
                <a:moveTo>
                  <a:pt x="14164" y="6104"/>
                </a:moveTo>
                <a:lnTo>
                  <a:pt x="14164" y="6172"/>
                </a:lnTo>
                <a:cubicBezTo>
                  <a:pt x="14102" y="6569"/>
                  <a:pt x="14102" y="6993"/>
                  <a:pt x="14144" y="7390"/>
                </a:cubicBezTo>
                <a:lnTo>
                  <a:pt x="14080" y="7308"/>
                </a:lnTo>
                <a:cubicBezTo>
                  <a:pt x="14008" y="7062"/>
                  <a:pt x="13966" y="6802"/>
                  <a:pt x="13955" y="6542"/>
                </a:cubicBezTo>
                <a:cubicBezTo>
                  <a:pt x="14008" y="6378"/>
                  <a:pt x="14070" y="6241"/>
                  <a:pt x="14164" y="6104"/>
                </a:cubicBezTo>
                <a:close/>
                <a:moveTo>
                  <a:pt x="16786" y="7103"/>
                </a:moveTo>
                <a:cubicBezTo>
                  <a:pt x="16828" y="7144"/>
                  <a:pt x="16869" y="7185"/>
                  <a:pt x="16922" y="7213"/>
                </a:cubicBezTo>
                <a:cubicBezTo>
                  <a:pt x="16901" y="7267"/>
                  <a:pt x="16890" y="7336"/>
                  <a:pt x="16880" y="7390"/>
                </a:cubicBezTo>
                <a:cubicBezTo>
                  <a:pt x="16817" y="7308"/>
                  <a:pt x="16765" y="7213"/>
                  <a:pt x="16723" y="7130"/>
                </a:cubicBezTo>
                <a:cubicBezTo>
                  <a:pt x="16744" y="7116"/>
                  <a:pt x="16765" y="7116"/>
                  <a:pt x="16786" y="7103"/>
                </a:cubicBezTo>
                <a:close/>
                <a:moveTo>
                  <a:pt x="12785" y="7213"/>
                </a:moveTo>
                <a:lnTo>
                  <a:pt x="12953" y="7349"/>
                </a:lnTo>
                <a:cubicBezTo>
                  <a:pt x="12953" y="7363"/>
                  <a:pt x="12963" y="7377"/>
                  <a:pt x="12974" y="7404"/>
                </a:cubicBezTo>
                <a:cubicBezTo>
                  <a:pt x="12911" y="7377"/>
                  <a:pt x="12859" y="7336"/>
                  <a:pt x="12806" y="7308"/>
                </a:cubicBezTo>
                <a:lnTo>
                  <a:pt x="12785" y="7213"/>
                </a:lnTo>
                <a:close/>
                <a:moveTo>
                  <a:pt x="6320" y="7198"/>
                </a:moveTo>
                <a:cubicBezTo>
                  <a:pt x="6454" y="7286"/>
                  <a:pt x="6601" y="7330"/>
                  <a:pt x="6756" y="7330"/>
                </a:cubicBezTo>
                <a:cubicBezTo>
                  <a:pt x="6795" y="7330"/>
                  <a:pt x="6834" y="7327"/>
                  <a:pt x="6874" y="7322"/>
                </a:cubicBezTo>
                <a:lnTo>
                  <a:pt x="6874" y="7418"/>
                </a:lnTo>
                <a:cubicBezTo>
                  <a:pt x="6696" y="7404"/>
                  <a:pt x="6518" y="7349"/>
                  <a:pt x="6362" y="7239"/>
                </a:cubicBezTo>
                <a:lnTo>
                  <a:pt x="6320" y="7198"/>
                </a:lnTo>
                <a:close/>
                <a:moveTo>
                  <a:pt x="13026" y="6939"/>
                </a:moveTo>
                <a:cubicBezTo>
                  <a:pt x="13162" y="7034"/>
                  <a:pt x="13287" y="7144"/>
                  <a:pt x="13423" y="7267"/>
                </a:cubicBezTo>
                <a:cubicBezTo>
                  <a:pt x="13403" y="7320"/>
                  <a:pt x="13392" y="7372"/>
                  <a:pt x="13373" y="7425"/>
                </a:cubicBezTo>
                <a:cubicBezTo>
                  <a:pt x="13282" y="7359"/>
                  <a:pt x="13201" y="7292"/>
                  <a:pt x="13109" y="7213"/>
                </a:cubicBezTo>
                <a:cubicBezTo>
                  <a:pt x="13078" y="7116"/>
                  <a:pt x="13057" y="7021"/>
                  <a:pt x="13026" y="6939"/>
                </a:cubicBezTo>
                <a:close/>
                <a:moveTo>
                  <a:pt x="5108" y="7185"/>
                </a:moveTo>
                <a:cubicBezTo>
                  <a:pt x="5129" y="7281"/>
                  <a:pt x="5161" y="7390"/>
                  <a:pt x="5192" y="7486"/>
                </a:cubicBezTo>
                <a:lnTo>
                  <a:pt x="5161" y="7445"/>
                </a:lnTo>
                <a:cubicBezTo>
                  <a:pt x="5140" y="7390"/>
                  <a:pt x="5119" y="7336"/>
                  <a:pt x="5108" y="7281"/>
                </a:cubicBezTo>
                <a:lnTo>
                  <a:pt x="5108" y="7185"/>
                </a:lnTo>
                <a:close/>
                <a:moveTo>
                  <a:pt x="17078" y="7322"/>
                </a:moveTo>
                <a:cubicBezTo>
                  <a:pt x="17141" y="7353"/>
                  <a:pt x="17204" y="7368"/>
                  <a:pt x="17271" y="7368"/>
                </a:cubicBezTo>
                <a:cubicBezTo>
                  <a:pt x="17293" y="7368"/>
                  <a:pt x="17316" y="7366"/>
                  <a:pt x="17339" y="7363"/>
                </a:cubicBezTo>
                <a:cubicBezTo>
                  <a:pt x="17371" y="7363"/>
                  <a:pt x="17402" y="7349"/>
                  <a:pt x="17433" y="7349"/>
                </a:cubicBezTo>
                <a:cubicBezTo>
                  <a:pt x="17308" y="7431"/>
                  <a:pt x="17173" y="7486"/>
                  <a:pt x="17037" y="7500"/>
                </a:cubicBezTo>
                <a:cubicBezTo>
                  <a:pt x="17058" y="7445"/>
                  <a:pt x="17068" y="7377"/>
                  <a:pt x="17078" y="7322"/>
                </a:cubicBezTo>
                <a:close/>
                <a:moveTo>
                  <a:pt x="17976" y="7254"/>
                </a:moveTo>
                <a:cubicBezTo>
                  <a:pt x="17987" y="7363"/>
                  <a:pt x="17976" y="7486"/>
                  <a:pt x="17945" y="7596"/>
                </a:cubicBezTo>
                <a:cubicBezTo>
                  <a:pt x="17956" y="7486"/>
                  <a:pt x="17966" y="7377"/>
                  <a:pt x="17976" y="7254"/>
                </a:cubicBezTo>
                <a:close/>
                <a:moveTo>
                  <a:pt x="12493" y="7404"/>
                </a:moveTo>
                <a:lnTo>
                  <a:pt x="12587" y="7431"/>
                </a:lnTo>
                <a:cubicBezTo>
                  <a:pt x="12598" y="7486"/>
                  <a:pt x="12619" y="7541"/>
                  <a:pt x="12629" y="7609"/>
                </a:cubicBezTo>
                <a:cubicBezTo>
                  <a:pt x="12587" y="7541"/>
                  <a:pt x="12535" y="7472"/>
                  <a:pt x="12493" y="7404"/>
                </a:cubicBezTo>
                <a:close/>
                <a:moveTo>
                  <a:pt x="15345" y="6515"/>
                </a:moveTo>
                <a:cubicBezTo>
                  <a:pt x="15491" y="6829"/>
                  <a:pt x="15668" y="7116"/>
                  <a:pt x="15867" y="7363"/>
                </a:cubicBezTo>
                <a:cubicBezTo>
                  <a:pt x="15856" y="7472"/>
                  <a:pt x="15835" y="7568"/>
                  <a:pt x="15794" y="7650"/>
                </a:cubicBezTo>
                <a:cubicBezTo>
                  <a:pt x="15522" y="7431"/>
                  <a:pt x="15303" y="7116"/>
                  <a:pt x="15177" y="6734"/>
                </a:cubicBezTo>
                <a:cubicBezTo>
                  <a:pt x="15230" y="6665"/>
                  <a:pt x="15292" y="6597"/>
                  <a:pt x="15355" y="6542"/>
                </a:cubicBezTo>
                <a:lnTo>
                  <a:pt x="15345" y="6515"/>
                </a:lnTo>
                <a:close/>
                <a:moveTo>
                  <a:pt x="10947" y="6884"/>
                </a:moveTo>
                <a:cubicBezTo>
                  <a:pt x="11281" y="6939"/>
                  <a:pt x="11605" y="7034"/>
                  <a:pt x="11929" y="7157"/>
                </a:cubicBezTo>
                <a:cubicBezTo>
                  <a:pt x="12002" y="7185"/>
                  <a:pt x="12086" y="7213"/>
                  <a:pt x="12159" y="7239"/>
                </a:cubicBezTo>
                <a:cubicBezTo>
                  <a:pt x="12263" y="7377"/>
                  <a:pt x="12357" y="7513"/>
                  <a:pt x="12451" y="7650"/>
                </a:cubicBezTo>
                <a:cubicBezTo>
                  <a:pt x="12357" y="7650"/>
                  <a:pt x="12263" y="7664"/>
                  <a:pt x="12159" y="7678"/>
                </a:cubicBezTo>
                <a:cubicBezTo>
                  <a:pt x="12065" y="7596"/>
                  <a:pt x="11971" y="7527"/>
                  <a:pt x="11877" y="7459"/>
                </a:cubicBezTo>
                <a:lnTo>
                  <a:pt x="11887" y="7459"/>
                </a:lnTo>
                <a:lnTo>
                  <a:pt x="11793" y="7363"/>
                </a:lnTo>
                <a:cubicBezTo>
                  <a:pt x="11532" y="7103"/>
                  <a:pt x="11229" y="6939"/>
                  <a:pt x="10916" y="6911"/>
                </a:cubicBezTo>
                <a:lnTo>
                  <a:pt x="10947" y="6884"/>
                </a:lnTo>
                <a:close/>
                <a:moveTo>
                  <a:pt x="15971" y="6925"/>
                </a:moveTo>
                <a:cubicBezTo>
                  <a:pt x="16076" y="7171"/>
                  <a:pt x="16232" y="7390"/>
                  <a:pt x="16431" y="7541"/>
                </a:cubicBezTo>
                <a:cubicBezTo>
                  <a:pt x="16450" y="7590"/>
                  <a:pt x="16477" y="7639"/>
                  <a:pt x="16504" y="7678"/>
                </a:cubicBezTo>
                <a:cubicBezTo>
                  <a:pt x="16407" y="7612"/>
                  <a:pt x="16310" y="7535"/>
                  <a:pt x="16222" y="7459"/>
                </a:cubicBezTo>
                <a:cubicBezTo>
                  <a:pt x="16159" y="7404"/>
                  <a:pt x="16097" y="7336"/>
                  <a:pt x="16044" y="7281"/>
                </a:cubicBezTo>
                <a:cubicBezTo>
                  <a:pt x="16044" y="7226"/>
                  <a:pt x="16034" y="7185"/>
                  <a:pt x="16034" y="7130"/>
                </a:cubicBezTo>
                <a:cubicBezTo>
                  <a:pt x="16013" y="7062"/>
                  <a:pt x="15992" y="6980"/>
                  <a:pt x="15971" y="6925"/>
                </a:cubicBezTo>
                <a:close/>
                <a:moveTo>
                  <a:pt x="13558" y="7418"/>
                </a:moveTo>
                <a:lnTo>
                  <a:pt x="13621" y="7472"/>
                </a:lnTo>
                <a:lnTo>
                  <a:pt x="13663" y="7554"/>
                </a:lnTo>
                <a:cubicBezTo>
                  <a:pt x="13673" y="7609"/>
                  <a:pt x="13684" y="7664"/>
                  <a:pt x="13694" y="7719"/>
                </a:cubicBezTo>
                <a:lnTo>
                  <a:pt x="13527" y="7568"/>
                </a:lnTo>
                <a:cubicBezTo>
                  <a:pt x="13537" y="7527"/>
                  <a:pt x="13548" y="7472"/>
                  <a:pt x="13558" y="7418"/>
                </a:cubicBezTo>
                <a:close/>
                <a:moveTo>
                  <a:pt x="3960" y="5187"/>
                </a:moveTo>
                <a:cubicBezTo>
                  <a:pt x="3939" y="5721"/>
                  <a:pt x="4022" y="6254"/>
                  <a:pt x="4200" y="6747"/>
                </a:cubicBezTo>
                <a:cubicBezTo>
                  <a:pt x="4190" y="6952"/>
                  <a:pt x="4190" y="7157"/>
                  <a:pt x="4200" y="7363"/>
                </a:cubicBezTo>
                <a:cubicBezTo>
                  <a:pt x="4211" y="7500"/>
                  <a:pt x="4231" y="7637"/>
                  <a:pt x="4252" y="7773"/>
                </a:cubicBezTo>
                <a:lnTo>
                  <a:pt x="4221" y="7746"/>
                </a:lnTo>
                <a:cubicBezTo>
                  <a:pt x="4158" y="7691"/>
                  <a:pt x="4096" y="7637"/>
                  <a:pt x="4033" y="7582"/>
                </a:cubicBezTo>
                <a:cubicBezTo>
                  <a:pt x="3867" y="7053"/>
                  <a:pt x="3783" y="6496"/>
                  <a:pt x="3782" y="5926"/>
                </a:cubicBezTo>
                <a:cubicBezTo>
                  <a:pt x="3834" y="5666"/>
                  <a:pt x="3887" y="5420"/>
                  <a:pt x="3960" y="5187"/>
                </a:cubicBezTo>
                <a:close/>
                <a:moveTo>
                  <a:pt x="19230" y="6350"/>
                </a:moveTo>
                <a:cubicBezTo>
                  <a:pt x="19303" y="6515"/>
                  <a:pt x="19355" y="6693"/>
                  <a:pt x="19408" y="6870"/>
                </a:cubicBezTo>
                <a:cubicBezTo>
                  <a:pt x="19345" y="7185"/>
                  <a:pt x="19240" y="7486"/>
                  <a:pt x="19115" y="7773"/>
                </a:cubicBezTo>
                <a:cubicBezTo>
                  <a:pt x="19209" y="7308"/>
                  <a:pt x="19251" y="6843"/>
                  <a:pt x="19230" y="6364"/>
                </a:cubicBezTo>
                <a:lnTo>
                  <a:pt x="19230" y="6350"/>
                </a:lnTo>
                <a:close/>
                <a:moveTo>
                  <a:pt x="5359" y="5995"/>
                </a:moveTo>
                <a:cubicBezTo>
                  <a:pt x="5370" y="6049"/>
                  <a:pt x="5391" y="6104"/>
                  <a:pt x="5412" y="6145"/>
                </a:cubicBezTo>
                <a:cubicBezTo>
                  <a:pt x="5422" y="6378"/>
                  <a:pt x="5453" y="6597"/>
                  <a:pt x="5495" y="6816"/>
                </a:cubicBezTo>
                <a:lnTo>
                  <a:pt x="5485" y="6816"/>
                </a:lnTo>
                <a:cubicBezTo>
                  <a:pt x="5547" y="7171"/>
                  <a:pt x="5641" y="7513"/>
                  <a:pt x="5766" y="7828"/>
                </a:cubicBezTo>
                <a:cubicBezTo>
                  <a:pt x="5725" y="7814"/>
                  <a:pt x="5683" y="7787"/>
                  <a:pt x="5641" y="7773"/>
                </a:cubicBezTo>
                <a:cubicBezTo>
                  <a:pt x="5558" y="7582"/>
                  <a:pt x="5485" y="7390"/>
                  <a:pt x="5422" y="7198"/>
                </a:cubicBezTo>
                <a:cubicBezTo>
                  <a:pt x="5359" y="6802"/>
                  <a:pt x="5338" y="6405"/>
                  <a:pt x="5359" y="5995"/>
                </a:cubicBezTo>
                <a:close/>
                <a:moveTo>
                  <a:pt x="17830" y="7226"/>
                </a:moveTo>
                <a:cubicBezTo>
                  <a:pt x="17820" y="7431"/>
                  <a:pt x="17799" y="7637"/>
                  <a:pt x="17778" y="7842"/>
                </a:cubicBezTo>
                <a:cubicBezTo>
                  <a:pt x="17751" y="7842"/>
                  <a:pt x="17731" y="7852"/>
                  <a:pt x="17705" y="7855"/>
                </a:cubicBezTo>
                <a:cubicBezTo>
                  <a:pt x="17716" y="7718"/>
                  <a:pt x="17716" y="7582"/>
                  <a:pt x="17716" y="7445"/>
                </a:cubicBezTo>
                <a:cubicBezTo>
                  <a:pt x="17757" y="7377"/>
                  <a:pt x="17789" y="7308"/>
                  <a:pt x="17820" y="7239"/>
                </a:cubicBezTo>
                <a:lnTo>
                  <a:pt x="17830" y="7226"/>
                </a:lnTo>
                <a:close/>
                <a:moveTo>
                  <a:pt x="2706" y="7198"/>
                </a:moveTo>
                <a:cubicBezTo>
                  <a:pt x="2769" y="7431"/>
                  <a:pt x="2832" y="7650"/>
                  <a:pt x="2915" y="7869"/>
                </a:cubicBezTo>
                <a:cubicBezTo>
                  <a:pt x="2873" y="7869"/>
                  <a:pt x="2832" y="7842"/>
                  <a:pt x="2790" y="7842"/>
                </a:cubicBezTo>
                <a:cubicBezTo>
                  <a:pt x="2748" y="7637"/>
                  <a:pt x="2717" y="7418"/>
                  <a:pt x="2706" y="7198"/>
                </a:cubicBezTo>
                <a:close/>
                <a:moveTo>
                  <a:pt x="2518" y="6323"/>
                </a:moveTo>
                <a:cubicBezTo>
                  <a:pt x="2539" y="6419"/>
                  <a:pt x="2550" y="6528"/>
                  <a:pt x="2571" y="6624"/>
                </a:cubicBezTo>
                <a:cubicBezTo>
                  <a:pt x="2529" y="7034"/>
                  <a:pt x="2550" y="7445"/>
                  <a:pt x="2633" y="7842"/>
                </a:cubicBezTo>
                <a:cubicBezTo>
                  <a:pt x="2497" y="7842"/>
                  <a:pt x="2351" y="7855"/>
                  <a:pt x="2215" y="7883"/>
                </a:cubicBezTo>
                <a:lnTo>
                  <a:pt x="2194" y="7883"/>
                </a:lnTo>
                <a:cubicBezTo>
                  <a:pt x="2194" y="7773"/>
                  <a:pt x="2194" y="7678"/>
                  <a:pt x="2205" y="7582"/>
                </a:cubicBezTo>
                <a:lnTo>
                  <a:pt x="2215" y="7596"/>
                </a:lnTo>
                <a:cubicBezTo>
                  <a:pt x="2257" y="7157"/>
                  <a:pt x="2362" y="6720"/>
                  <a:pt x="2518" y="6323"/>
                </a:cubicBezTo>
                <a:close/>
                <a:moveTo>
                  <a:pt x="10937" y="7459"/>
                </a:moveTo>
                <a:cubicBezTo>
                  <a:pt x="11115" y="7500"/>
                  <a:pt x="11281" y="7582"/>
                  <a:pt x="11449" y="7691"/>
                </a:cubicBezTo>
                <a:cubicBezTo>
                  <a:pt x="11511" y="7746"/>
                  <a:pt x="11574" y="7787"/>
                  <a:pt x="11637" y="7828"/>
                </a:cubicBezTo>
                <a:lnTo>
                  <a:pt x="11553" y="7883"/>
                </a:lnTo>
                <a:cubicBezTo>
                  <a:pt x="11438" y="7855"/>
                  <a:pt x="11313" y="7855"/>
                  <a:pt x="11187" y="7855"/>
                </a:cubicBezTo>
                <a:cubicBezTo>
                  <a:pt x="11135" y="7787"/>
                  <a:pt x="11094" y="7732"/>
                  <a:pt x="11041" y="7678"/>
                </a:cubicBezTo>
                <a:cubicBezTo>
                  <a:pt x="10947" y="7596"/>
                  <a:pt x="10843" y="7513"/>
                  <a:pt x="10738" y="7459"/>
                </a:cubicBezTo>
                <a:close/>
                <a:moveTo>
                  <a:pt x="17569" y="7705"/>
                </a:moveTo>
                <a:cubicBezTo>
                  <a:pt x="17569" y="7760"/>
                  <a:pt x="17569" y="7814"/>
                  <a:pt x="17559" y="7883"/>
                </a:cubicBezTo>
                <a:lnTo>
                  <a:pt x="17496" y="7869"/>
                </a:lnTo>
                <a:cubicBezTo>
                  <a:pt x="17517" y="7814"/>
                  <a:pt x="17538" y="7760"/>
                  <a:pt x="17559" y="7705"/>
                </a:cubicBezTo>
                <a:close/>
                <a:moveTo>
                  <a:pt x="5610" y="6638"/>
                </a:moveTo>
                <a:cubicBezTo>
                  <a:pt x="5725" y="6857"/>
                  <a:pt x="5850" y="7034"/>
                  <a:pt x="6007" y="7198"/>
                </a:cubicBezTo>
                <a:cubicBezTo>
                  <a:pt x="6028" y="7226"/>
                  <a:pt x="6049" y="7254"/>
                  <a:pt x="6070" y="7267"/>
                </a:cubicBezTo>
                <a:cubicBezTo>
                  <a:pt x="6017" y="7472"/>
                  <a:pt x="5986" y="7691"/>
                  <a:pt x="5975" y="7910"/>
                </a:cubicBezTo>
                <a:lnTo>
                  <a:pt x="5965" y="7910"/>
                </a:lnTo>
                <a:cubicBezTo>
                  <a:pt x="5787" y="7513"/>
                  <a:pt x="5662" y="7089"/>
                  <a:pt x="5610" y="6638"/>
                </a:cubicBezTo>
                <a:close/>
                <a:moveTo>
                  <a:pt x="6195" y="7377"/>
                </a:moveTo>
                <a:cubicBezTo>
                  <a:pt x="6226" y="7404"/>
                  <a:pt x="6268" y="7431"/>
                  <a:pt x="6310" y="7459"/>
                </a:cubicBezTo>
                <a:cubicBezTo>
                  <a:pt x="6383" y="7541"/>
                  <a:pt x="6477" y="7623"/>
                  <a:pt x="6571" y="7691"/>
                </a:cubicBezTo>
                <a:cubicBezTo>
                  <a:pt x="6424" y="7773"/>
                  <a:pt x="6278" y="7842"/>
                  <a:pt x="6132" y="7910"/>
                </a:cubicBezTo>
                <a:cubicBezTo>
                  <a:pt x="6132" y="7719"/>
                  <a:pt x="6153" y="7541"/>
                  <a:pt x="6195" y="7377"/>
                </a:cubicBezTo>
                <a:close/>
                <a:moveTo>
                  <a:pt x="14519" y="7198"/>
                </a:moveTo>
                <a:cubicBezTo>
                  <a:pt x="14572" y="7295"/>
                  <a:pt x="14624" y="7377"/>
                  <a:pt x="14687" y="7472"/>
                </a:cubicBezTo>
                <a:cubicBezTo>
                  <a:pt x="14655" y="7609"/>
                  <a:pt x="14645" y="7760"/>
                  <a:pt x="14645" y="7910"/>
                </a:cubicBezTo>
                <a:cubicBezTo>
                  <a:pt x="14603" y="7842"/>
                  <a:pt x="14572" y="7773"/>
                  <a:pt x="14540" y="7705"/>
                </a:cubicBezTo>
                <a:cubicBezTo>
                  <a:pt x="14519" y="7541"/>
                  <a:pt x="14509" y="7363"/>
                  <a:pt x="14519" y="7198"/>
                </a:cubicBezTo>
                <a:close/>
                <a:moveTo>
                  <a:pt x="16023" y="7527"/>
                </a:moveTo>
                <a:cubicBezTo>
                  <a:pt x="16149" y="7678"/>
                  <a:pt x="16295" y="7801"/>
                  <a:pt x="16441" y="7924"/>
                </a:cubicBezTo>
                <a:cubicBezTo>
                  <a:pt x="16274" y="7910"/>
                  <a:pt x="16107" y="7842"/>
                  <a:pt x="15950" y="7746"/>
                </a:cubicBezTo>
                <a:cubicBezTo>
                  <a:pt x="15971" y="7678"/>
                  <a:pt x="16003" y="7609"/>
                  <a:pt x="16023" y="7527"/>
                </a:cubicBezTo>
                <a:close/>
                <a:moveTo>
                  <a:pt x="2769" y="6282"/>
                </a:moveTo>
                <a:cubicBezTo>
                  <a:pt x="2769" y="6392"/>
                  <a:pt x="2790" y="6501"/>
                  <a:pt x="2811" y="6610"/>
                </a:cubicBezTo>
                <a:cubicBezTo>
                  <a:pt x="2894" y="7075"/>
                  <a:pt x="3030" y="7513"/>
                  <a:pt x="3208" y="7937"/>
                </a:cubicBezTo>
                <a:lnTo>
                  <a:pt x="3124" y="7910"/>
                </a:lnTo>
                <a:cubicBezTo>
                  <a:pt x="2946" y="7486"/>
                  <a:pt x="2821" y="7048"/>
                  <a:pt x="2727" y="6597"/>
                </a:cubicBezTo>
                <a:cubicBezTo>
                  <a:pt x="2737" y="6487"/>
                  <a:pt x="2748" y="6378"/>
                  <a:pt x="2769" y="6282"/>
                </a:cubicBezTo>
                <a:close/>
                <a:moveTo>
                  <a:pt x="4356" y="7075"/>
                </a:moveTo>
                <a:cubicBezTo>
                  <a:pt x="4388" y="7144"/>
                  <a:pt x="4419" y="7198"/>
                  <a:pt x="4451" y="7254"/>
                </a:cubicBezTo>
                <a:cubicBezTo>
                  <a:pt x="4471" y="7472"/>
                  <a:pt x="4492" y="7705"/>
                  <a:pt x="4534" y="7937"/>
                </a:cubicBezTo>
                <a:lnTo>
                  <a:pt x="4430" y="7883"/>
                </a:lnTo>
                <a:cubicBezTo>
                  <a:pt x="4367" y="7609"/>
                  <a:pt x="4346" y="7349"/>
                  <a:pt x="4356" y="7075"/>
                </a:cubicBezTo>
                <a:close/>
                <a:moveTo>
                  <a:pt x="15042" y="6939"/>
                </a:moveTo>
                <a:cubicBezTo>
                  <a:pt x="15186" y="7305"/>
                  <a:pt x="15414" y="7617"/>
                  <a:pt x="15692" y="7836"/>
                </a:cubicBezTo>
                <a:cubicBezTo>
                  <a:pt x="15654" y="7874"/>
                  <a:pt x="15624" y="7913"/>
                  <a:pt x="15585" y="7951"/>
                </a:cubicBezTo>
                <a:cubicBezTo>
                  <a:pt x="15303" y="7732"/>
                  <a:pt x="15104" y="7363"/>
                  <a:pt x="15042" y="6939"/>
                </a:cubicBezTo>
                <a:close/>
                <a:moveTo>
                  <a:pt x="6759" y="7814"/>
                </a:moveTo>
                <a:lnTo>
                  <a:pt x="6811" y="7855"/>
                </a:lnTo>
                <a:cubicBezTo>
                  <a:pt x="6717" y="7910"/>
                  <a:pt x="6623" y="7951"/>
                  <a:pt x="6518" y="7992"/>
                </a:cubicBezTo>
                <a:lnTo>
                  <a:pt x="6467" y="7992"/>
                </a:lnTo>
                <a:cubicBezTo>
                  <a:pt x="6571" y="7937"/>
                  <a:pt x="6665" y="7883"/>
                  <a:pt x="6759" y="7814"/>
                </a:cubicBezTo>
                <a:close/>
                <a:moveTo>
                  <a:pt x="4682" y="7656"/>
                </a:moveTo>
                <a:cubicBezTo>
                  <a:pt x="4773" y="7799"/>
                  <a:pt x="4874" y="7930"/>
                  <a:pt x="4983" y="8060"/>
                </a:cubicBezTo>
                <a:cubicBezTo>
                  <a:pt x="4900" y="8047"/>
                  <a:pt x="4827" y="8033"/>
                  <a:pt x="4743" y="8006"/>
                </a:cubicBezTo>
                <a:cubicBezTo>
                  <a:pt x="4723" y="7889"/>
                  <a:pt x="4694" y="7773"/>
                  <a:pt x="4682" y="7656"/>
                </a:cubicBezTo>
                <a:close/>
                <a:moveTo>
                  <a:pt x="12608" y="7896"/>
                </a:moveTo>
                <a:cubicBezTo>
                  <a:pt x="12650" y="7951"/>
                  <a:pt x="12681" y="8019"/>
                  <a:pt x="12723" y="8075"/>
                </a:cubicBezTo>
                <a:cubicBezTo>
                  <a:pt x="12650" y="8060"/>
                  <a:pt x="12587" y="8047"/>
                  <a:pt x="12514" y="8033"/>
                </a:cubicBezTo>
                <a:cubicBezTo>
                  <a:pt x="12472" y="7992"/>
                  <a:pt x="12430" y="7951"/>
                  <a:pt x="12389" y="7896"/>
                </a:cubicBezTo>
                <a:cubicBezTo>
                  <a:pt x="12462" y="7896"/>
                  <a:pt x="12535" y="7896"/>
                  <a:pt x="12608" y="7910"/>
                </a:cubicBezTo>
                <a:lnTo>
                  <a:pt x="12608" y="7896"/>
                </a:lnTo>
                <a:close/>
                <a:moveTo>
                  <a:pt x="18290" y="7869"/>
                </a:moveTo>
                <a:cubicBezTo>
                  <a:pt x="18259" y="7924"/>
                  <a:pt x="18238" y="7978"/>
                  <a:pt x="18206" y="8033"/>
                </a:cubicBezTo>
                <a:cubicBezTo>
                  <a:pt x="18175" y="8060"/>
                  <a:pt x="18144" y="8075"/>
                  <a:pt x="18112" y="8101"/>
                </a:cubicBezTo>
                <a:cubicBezTo>
                  <a:pt x="18175" y="8019"/>
                  <a:pt x="18227" y="7951"/>
                  <a:pt x="18290" y="7869"/>
                </a:cubicBezTo>
                <a:close/>
                <a:moveTo>
                  <a:pt x="18854" y="7910"/>
                </a:moveTo>
                <a:lnTo>
                  <a:pt x="18854" y="8047"/>
                </a:lnTo>
                <a:cubicBezTo>
                  <a:pt x="18854" y="8101"/>
                  <a:pt x="18833" y="8101"/>
                  <a:pt x="18823" y="8129"/>
                </a:cubicBezTo>
                <a:lnTo>
                  <a:pt x="18823" y="8142"/>
                </a:lnTo>
                <a:cubicBezTo>
                  <a:pt x="18823" y="8101"/>
                  <a:pt x="18812" y="8060"/>
                  <a:pt x="18802" y="8019"/>
                </a:cubicBezTo>
                <a:cubicBezTo>
                  <a:pt x="18823" y="7978"/>
                  <a:pt x="18833" y="7937"/>
                  <a:pt x="18854" y="7910"/>
                </a:cubicBezTo>
                <a:close/>
                <a:moveTo>
                  <a:pt x="12911" y="7924"/>
                </a:moveTo>
                <a:cubicBezTo>
                  <a:pt x="12963" y="8019"/>
                  <a:pt x="13015" y="8116"/>
                  <a:pt x="13068" y="8211"/>
                </a:cubicBezTo>
                <a:lnTo>
                  <a:pt x="12974" y="8157"/>
                </a:lnTo>
                <a:lnTo>
                  <a:pt x="12900" y="8033"/>
                </a:lnTo>
                <a:cubicBezTo>
                  <a:pt x="12890" y="7992"/>
                  <a:pt x="12890" y="7965"/>
                  <a:pt x="12879" y="7924"/>
                </a:cubicBezTo>
                <a:close/>
                <a:moveTo>
                  <a:pt x="14802" y="7637"/>
                </a:moveTo>
                <a:lnTo>
                  <a:pt x="14854" y="7719"/>
                </a:lnTo>
                <a:cubicBezTo>
                  <a:pt x="14885" y="7869"/>
                  <a:pt x="14927" y="8006"/>
                  <a:pt x="14979" y="8157"/>
                </a:cubicBezTo>
                <a:cubicBezTo>
                  <a:pt x="14979" y="8170"/>
                  <a:pt x="14990" y="8198"/>
                  <a:pt x="15000" y="8225"/>
                </a:cubicBezTo>
                <a:cubicBezTo>
                  <a:pt x="14942" y="8223"/>
                  <a:pt x="14892" y="8210"/>
                  <a:pt x="14833" y="8198"/>
                </a:cubicBezTo>
                <a:cubicBezTo>
                  <a:pt x="14822" y="8170"/>
                  <a:pt x="14802" y="8157"/>
                  <a:pt x="14791" y="8142"/>
                </a:cubicBezTo>
                <a:cubicBezTo>
                  <a:pt x="14770" y="7965"/>
                  <a:pt x="14770" y="7801"/>
                  <a:pt x="14802" y="7637"/>
                </a:cubicBezTo>
                <a:close/>
                <a:moveTo>
                  <a:pt x="3020" y="6884"/>
                </a:moveTo>
                <a:cubicBezTo>
                  <a:pt x="3155" y="7226"/>
                  <a:pt x="3354" y="7527"/>
                  <a:pt x="3584" y="7760"/>
                </a:cubicBezTo>
                <a:cubicBezTo>
                  <a:pt x="3636" y="7910"/>
                  <a:pt x="3688" y="8075"/>
                  <a:pt x="3751" y="8225"/>
                </a:cubicBezTo>
                <a:cubicBezTo>
                  <a:pt x="3636" y="8142"/>
                  <a:pt x="3521" y="8075"/>
                  <a:pt x="3395" y="8019"/>
                </a:cubicBezTo>
                <a:cubicBezTo>
                  <a:pt x="3239" y="7664"/>
                  <a:pt x="3103" y="7281"/>
                  <a:pt x="3020" y="6884"/>
                </a:cubicBezTo>
                <a:close/>
                <a:moveTo>
                  <a:pt x="10770" y="8142"/>
                </a:moveTo>
                <a:cubicBezTo>
                  <a:pt x="10843" y="8170"/>
                  <a:pt x="10906" y="8184"/>
                  <a:pt x="10979" y="8225"/>
                </a:cubicBezTo>
                <a:lnTo>
                  <a:pt x="10906" y="8225"/>
                </a:lnTo>
                <a:cubicBezTo>
                  <a:pt x="10843" y="8225"/>
                  <a:pt x="10791" y="8239"/>
                  <a:pt x="10738" y="8252"/>
                </a:cubicBezTo>
                <a:lnTo>
                  <a:pt x="10738" y="8157"/>
                </a:lnTo>
                <a:lnTo>
                  <a:pt x="10770" y="8142"/>
                </a:lnTo>
                <a:close/>
                <a:moveTo>
                  <a:pt x="16807" y="8157"/>
                </a:moveTo>
                <a:cubicBezTo>
                  <a:pt x="16838" y="8184"/>
                  <a:pt x="16869" y="8198"/>
                  <a:pt x="16901" y="8211"/>
                </a:cubicBezTo>
                <a:cubicBezTo>
                  <a:pt x="16849" y="8252"/>
                  <a:pt x="16796" y="8280"/>
                  <a:pt x="16734" y="8293"/>
                </a:cubicBezTo>
                <a:cubicBezTo>
                  <a:pt x="16765" y="8252"/>
                  <a:pt x="16786" y="8211"/>
                  <a:pt x="16807" y="8157"/>
                </a:cubicBezTo>
                <a:close/>
                <a:moveTo>
                  <a:pt x="15835" y="7937"/>
                </a:moveTo>
                <a:cubicBezTo>
                  <a:pt x="16034" y="8060"/>
                  <a:pt x="16243" y="8129"/>
                  <a:pt x="16462" y="8142"/>
                </a:cubicBezTo>
                <a:cubicBezTo>
                  <a:pt x="16488" y="8150"/>
                  <a:pt x="16512" y="8153"/>
                  <a:pt x="16535" y="8153"/>
                </a:cubicBezTo>
                <a:cubicBezTo>
                  <a:pt x="16559" y="8153"/>
                  <a:pt x="16582" y="8150"/>
                  <a:pt x="16608" y="8142"/>
                </a:cubicBezTo>
                <a:cubicBezTo>
                  <a:pt x="16577" y="8211"/>
                  <a:pt x="16546" y="8266"/>
                  <a:pt x="16504" y="8321"/>
                </a:cubicBezTo>
                <a:cubicBezTo>
                  <a:pt x="16243" y="8293"/>
                  <a:pt x="15982" y="8211"/>
                  <a:pt x="15731" y="8075"/>
                </a:cubicBezTo>
                <a:cubicBezTo>
                  <a:pt x="15773" y="8033"/>
                  <a:pt x="15804" y="7992"/>
                  <a:pt x="15835" y="7937"/>
                </a:cubicBezTo>
                <a:close/>
                <a:moveTo>
                  <a:pt x="12033" y="8266"/>
                </a:moveTo>
                <a:lnTo>
                  <a:pt x="12044" y="8280"/>
                </a:lnTo>
                <a:cubicBezTo>
                  <a:pt x="12002" y="8307"/>
                  <a:pt x="11950" y="8321"/>
                  <a:pt x="11898" y="8334"/>
                </a:cubicBezTo>
                <a:lnTo>
                  <a:pt x="11887" y="8334"/>
                </a:lnTo>
                <a:lnTo>
                  <a:pt x="11856" y="8307"/>
                </a:lnTo>
                <a:cubicBezTo>
                  <a:pt x="11908" y="8280"/>
                  <a:pt x="11971" y="8266"/>
                  <a:pt x="12033" y="8266"/>
                </a:cubicBezTo>
                <a:close/>
                <a:moveTo>
                  <a:pt x="19491" y="7198"/>
                </a:moveTo>
                <a:cubicBezTo>
                  <a:pt x="19491" y="7213"/>
                  <a:pt x="19491" y="7226"/>
                  <a:pt x="19502" y="7239"/>
                </a:cubicBezTo>
                <a:cubicBezTo>
                  <a:pt x="19408" y="7664"/>
                  <a:pt x="19240" y="8033"/>
                  <a:pt x="19000" y="8334"/>
                </a:cubicBezTo>
                <a:cubicBezTo>
                  <a:pt x="19209" y="7992"/>
                  <a:pt x="19376" y="7609"/>
                  <a:pt x="19491" y="7198"/>
                </a:cubicBezTo>
                <a:close/>
                <a:moveTo>
                  <a:pt x="19689" y="5557"/>
                </a:moveTo>
                <a:cubicBezTo>
                  <a:pt x="19919" y="6036"/>
                  <a:pt x="20087" y="6569"/>
                  <a:pt x="20191" y="7130"/>
                </a:cubicBezTo>
                <a:cubicBezTo>
                  <a:pt x="20149" y="7363"/>
                  <a:pt x="20087" y="7596"/>
                  <a:pt x="20003" y="7801"/>
                </a:cubicBezTo>
                <a:cubicBezTo>
                  <a:pt x="19930" y="7992"/>
                  <a:pt x="19825" y="8170"/>
                  <a:pt x="19710" y="8334"/>
                </a:cubicBezTo>
                <a:cubicBezTo>
                  <a:pt x="19763" y="7965"/>
                  <a:pt x="19763" y="7596"/>
                  <a:pt x="19689" y="7239"/>
                </a:cubicBezTo>
                <a:lnTo>
                  <a:pt x="19700" y="7239"/>
                </a:lnTo>
                <a:cubicBezTo>
                  <a:pt x="19700" y="7198"/>
                  <a:pt x="19710" y="7157"/>
                  <a:pt x="19721" y="7116"/>
                </a:cubicBezTo>
                <a:cubicBezTo>
                  <a:pt x="19794" y="6597"/>
                  <a:pt x="19784" y="6063"/>
                  <a:pt x="19689" y="5557"/>
                </a:cubicBezTo>
                <a:close/>
                <a:moveTo>
                  <a:pt x="2562" y="8042"/>
                </a:moveTo>
                <a:cubicBezTo>
                  <a:pt x="2602" y="8042"/>
                  <a:pt x="2643" y="8043"/>
                  <a:pt x="2686" y="8047"/>
                </a:cubicBezTo>
                <a:cubicBezTo>
                  <a:pt x="2706" y="8142"/>
                  <a:pt x="2737" y="8238"/>
                  <a:pt x="2769" y="8334"/>
                </a:cubicBezTo>
                <a:cubicBezTo>
                  <a:pt x="2738" y="8332"/>
                  <a:pt x="2707" y="8331"/>
                  <a:pt x="2676" y="8331"/>
                </a:cubicBezTo>
                <a:cubicBezTo>
                  <a:pt x="2523" y="8331"/>
                  <a:pt x="2371" y="8353"/>
                  <a:pt x="2226" y="8375"/>
                </a:cubicBezTo>
                <a:cubicBezTo>
                  <a:pt x="2215" y="8280"/>
                  <a:pt x="2205" y="8184"/>
                  <a:pt x="2194" y="8088"/>
                </a:cubicBezTo>
                <a:cubicBezTo>
                  <a:pt x="2320" y="8058"/>
                  <a:pt x="2439" y="8042"/>
                  <a:pt x="2562" y="8042"/>
                </a:cubicBezTo>
                <a:close/>
                <a:moveTo>
                  <a:pt x="2852" y="8075"/>
                </a:moveTo>
                <a:cubicBezTo>
                  <a:pt x="2905" y="8075"/>
                  <a:pt x="2957" y="8088"/>
                  <a:pt x="3009" y="8101"/>
                </a:cubicBezTo>
                <a:cubicBezTo>
                  <a:pt x="3051" y="8198"/>
                  <a:pt x="3093" y="8293"/>
                  <a:pt x="3145" y="8389"/>
                </a:cubicBezTo>
                <a:lnTo>
                  <a:pt x="2999" y="8362"/>
                </a:lnTo>
                <a:lnTo>
                  <a:pt x="2957" y="8362"/>
                </a:lnTo>
                <a:cubicBezTo>
                  <a:pt x="2915" y="8266"/>
                  <a:pt x="2884" y="8170"/>
                  <a:pt x="2852" y="8075"/>
                </a:cubicBezTo>
                <a:close/>
                <a:moveTo>
                  <a:pt x="8106" y="8075"/>
                </a:moveTo>
                <a:cubicBezTo>
                  <a:pt x="8043" y="8170"/>
                  <a:pt x="7981" y="8252"/>
                  <a:pt x="7918" y="8334"/>
                </a:cubicBezTo>
                <a:cubicBezTo>
                  <a:pt x="7877" y="8362"/>
                  <a:pt x="7835" y="8389"/>
                  <a:pt x="7803" y="8403"/>
                </a:cubicBezTo>
                <a:lnTo>
                  <a:pt x="7814" y="8321"/>
                </a:lnTo>
                <a:cubicBezTo>
                  <a:pt x="7908" y="8252"/>
                  <a:pt x="7992" y="8170"/>
                  <a:pt x="8075" y="8088"/>
                </a:cubicBezTo>
                <a:lnTo>
                  <a:pt x="8075" y="8075"/>
                </a:lnTo>
                <a:close/>
                <a:moveTo>
                  <a:pt x="13412" y="8088"/>
                </a:moveTo>
                <a:cubicBezTo>
                  <a:pt x="13464" y="8101"/>
                  <a:pt x="13506" y="8116"/>
                  <a:pt x="13558" y="8142"/>
                </a:cubicBezTo>
                <a:cubicBezTo>
                  <a:pt x="13600" y="8225"/>
                  <a:pt x="13642" y="8321"/>
                  <a:pt x="13684" y="8403"/>
                </a:cubicBezTo>
                <a:cubicBezTo>
                  <a:pt x="13642" y="8389"/>
                  <a:pt x="13590" y="8375"/>
                  <a:pt x="13548" y="8348"/>
                </a:cubicBezTo>
                <a:lnTo>
                  <a:pt x="13558" y="8348"/>
                </a:lnTo>
                <a:cubicBezTo>
                  <a:pt x="13506" y="8252"/>
                  <a:pt x="13464" y="8170"/>
                  <a:pt x="13412" y="8088"/>
                </a:cubicBezTo>
                <a:close/>
                <a:moveTo>
                  <a:pt x="6654" y="8293"/>
                </a:moveTo>
                <a:cubicBezTo>
                  <a:pt x="6717" y="8307"/>
                  <a:pt x="6790" y="8321"/>
                  <a:pt x="6853" y="8348"/>
                </a:cubicBezTo>
                <a:lnTo>
                  <a:pt x="6842" y="8362"/>
                </a:lnTo>
                <a:cubicBezTo>
                  <a:pt x="6764" y="8403"/>
                  <a:pt x="6680" y="8423"/>
                  <a:pt x="6599" y="8423"/>
                </a:cubicBezTo>
                <a:cubicBezTo>
                  <a:pt x="6516" y="8423"/>
                  <a:pt x="6435" y="8403"/>
                  <a:pt x="6362" y="8362"/>
                </a:cubicBezTo>
                <a:lnTo>
                  <a:pt x="6352" y="8348"/>
                </a:lnTo>
                <a:cubicBezTo>
                  <a:pt x="6456" y="8334"/>
                  <a:pt x="6560" y="8321"/>
                  <a:pt x="6654" y="8293"/>
                </a:cubicBezTo>
                <a:close/>
                <a:moveTo>
                  <a:pt x="3218" y="8170"/>
                </a:moveTo>
                <a:lnTo>
                  <a:pt x="3312" y="8211"/>
                </a:lnTo>
                <a:cubicBezTo>
                  <a:pt x="3344" y="8293"/>
                  <a:pt x="3385" y="8375"/>
                  <a:pt x="3438" y="8457"/>
                </a:cubicBezTo>
                <a:lnTo>
                  <a:pt x="3344" y="8430"/>
                </a:lnTo>
                <a:cubicBezTo>
                  <a:pt x="3302" y="8348"/>
                  <a:pt x="3260" y="8266"/>
                  <a:pt x="3218" y="8170"/>
                </a:cubicBezTo>
                <a:close/>
                <a:moveTo>
                  <a:pt x="10018" y="8060"/>
                </a:moveTo>
                <a:cubicBezTo>
                  <a:pt x="9924" y="8198"/>
                  <a:pt x="9851" y="8348"/>
                  <a:pt x="9819" y="8526"/>
                </a:cubicBezTo>
                <a:cubicBezTo>
                  <a:pt x="9777" y="8471"/>
                  <a:pt x="9736" y="8403"/>
                  <a:pt x="9694" y="8334"/>
                </a:cubicBezTo>
                <a:lnTo>
                  <a:pt x="9746" y="8211"/>
                </a:lnTo>
                <a:cubicBezTo>
                  <a:pt x="9746" y="8198"/>
                  <a:pt x="9756" y="8198"/>
                  <a:pt x="9756" y="8184"/>
                </a:cubicBezTo>
                <a:cubicBezTo>
                  <a:pt x="9767" y="8157"/>
                  <a:pt x="9788" y="8142"/>
                  <a:pt x="9798" y="8116"/>
                </a:cubicBezTo>
                <a:cubicBezTo>
                  <a:pt x="9871" y="8088"/>
                  <a:pt x="9945" y="8075"/>
                  <a:pt x="10018" y="8060"/>
                </a:cubicBezTo>
                <a:close/>
                <a:moveTo>
                  <a:pt x="10874" y="8444"/>
                </a:moveTo>
                <a:lnTo>
                  <a:pt x="10801" y="8526"/>
                </a:lnTo>
                <a:cubicBezTo>
                  <a:pt x="10791" y="8512"/>
                  <a:pt x="10780" y="8485"/>
                  <a:pt x="10759" y="8471"/>
                </a:cubicBezTo>
                <a:cubicBezTo>
                  <a:pt x="10801" y="8457"/>
                  <a:pt x="10832" y="8444"/>
                  <a:pt x="10874" y="8444"/>
                </a:cubicBezTo>
                <a:close/>
                <a:moveTo>
                  <a:pt x="3542" y="8334"/>
                </a:moveTo>
                <a:cubicBezTo>
                  <a:pt x="3657" y="8403"/>
                  <a:pt x="3761" y="8471"/>
                  <a:pt x="3866" y="8553"/>
                </a:cubicBezTo>
                <a:cubicBezTo>
                  <a:pt x="3793" y="8526"/>
                  <a:pt x="3709" y="8499"/>
                  <a:pt x="3636" y="8485"/>
                </a:cubicBezTo>
                <a:lnTo>
                  <a:pt x="3625" y="8485"/>
                </a:lnTo>
                <a:cubicBezTo>
                  <a:pt x="3615" y="8457"/>
                  <a:pt x="3594" y="8430"/>
                  <a:pt x="3573" y="8389"/>
                </a:cubicBezTo>
                <a:lnTo>
                  <a:pt x="3542" y="8334"/>
                </a:lnTo>
                <a:close/>
                <a:moveTo>
                  <a:pt x="10101" y="8252"/>
                </a:moveTo>
                <a:cubicBezTo>
                  <a:pt x="10101" y="8307"/>
                  <a:pt x="10091" y="8348"/>
                  <a:pt x="10091" y="8403"/>
                </a:cubicBezTo>
                <a:cubicBezTo>
                  <a:pt x="10049" y="8457"/>
                  <a:pt x="10007" y="8499"/>
                  <a:pt x="9976" y="8567"/>
                </a:cubicBezTo>
                <a:cubicBezTo>
                  <a:pt x="9986" y="8499"/>
                  <a:pt x="10007" y="8444"/>
                  <a:pt x="10028" y="8389"/>
                </a:cubicBezTo>
                <a:cubicBezTo>
                  <a:pt x="10049" y="8334"/>
                  <a:pt x="10070" y="8293"/>
                  <a:pt x="10101" y="8252"/>
                </a:cubicBezTo>
                <a:close/>
                <a:moveTo>
                  <a:pt x="13778" y="8266"/>
                </a:moveTo>
                <a:lnTo>
                  <a:pt x="13809" y="8280"/>
                </a:lnTo>
                <a:cubicBezTo>
                  <a:pt x="13872" y="8334"/>
                  <a:pt x="13924" y="8403"/>
                  <a:pt x="13976" y="8457"/>
                </a:cubicBezTo>
                <a:cubicBezTo>
                  <a:pt x="13987" y="8499"/>
                  <a:pt x="14008" y="8526"/>
                  <a:pt x="14029" y="8567"/>
                </a:cubicBezTo>
                <a:cubicBezTo>
                  <a:pt x="13976" y="8540"/>
                  <a:pt x="13924" y="8512"/>
                  <a:pt x="13872" y="8485"/>
                </a:cubicBezTo>
                <a:cubicBezTo>
                  <a:pt x="13840" y="8416"/>
                  <a:pt x="13809" y="8334"/>
                  <a:pt x="13778" y="8266"/>
                </a:cubicBezTo>
                <a:close/>
                <a:moveTo>
                  <a:pt x="4304" y="8252"/>
                </a:moveTo>
                <a:lnTo>
                  <a:pt x="4356" y="8266"/>
                </a:lnTo>
                <a:lnTo>
                  <a:pt x="4419" y="8293"/>
                </a:lnTo>
                <a:cubicBezTo>
                  <a:pt x="4471" y="8403"/>
                  <a:pt x="4524" y="8499"/>
                  <a:pt x="4586" y="8594"/>
                </a:cubicBezTo>
                <a:cubicBezTo>
                  <a:pt x="4565" y="8594"/>
                  <a:pt x="4555" y="8608"/>
                  <a:pt x="4545" y="8622"/>
                </a:cubicBezTo>
                <a:lnTo>
                  <a:pt x="4451" y="8512"/>
                </a:lnTo>
                <a:cubicBezTo>
                  <a:pt x="4398" y="8416"/>
                  <a:pt x="4356" y="8334"/>
                  <a:pt x="4304" y="8252"/>
                </a:cubicBezTo>
                <a:close/>
                <a:moveTo>
                  <a:pt x="8064" y="8457"/>
                </a:moveTo>
                <a:lnTo>
                  <a:pt x="8033" y="8540"/>
                </a:lnTo>
                <a:cubicBezTo>
                  <a:pt x="7992" y="8567"/>
                  <a:pt x="7950" y="8608"/>
                  <a:pt x="7897" y="8622"/>
                </a:cubicBezTo>
                <a:lnTo>
                  <a:pt x="7992" y="8512"/>
                </a:lnTo>
                <a:lnTo>
                  <a:pt x="8064" y="8457"/>
                </a:lnTo>
                <a:close/>
                <a:moveTo>
                  <a:pt x="8795" y="8362"/>
                </a:moveTo>
                <a:cubicBezTo>
                  <a:pt x="8764" y="8444"/>
                  <a:pt x="8744" y="8526"/>
                  <a:pt x="8723" y="8622"/>
                </a:cubicBezTo>
                <a:lnTo>
                  <a:pt x="8639" y="8622"/>
                </a:lnTo>
                <a:cubicBezTo>
                  <a:pt x="8691" y="8540"/>
                  <a:pt x="8744" y="8444"/>
                  <a:pt x="8795" y="8362"/>
                </a:cubicBezTo>
                <a:close/>
                <a:moveTo>
                  <a:pt x="11323" y="8553"/>
                </a:moveTo>
                <a:lnTo>
                  <a:pt x="11355" y="8594"/>
                </a:lnTo>
                <a:lnTo>
                  <a:pt x="11302" y="8635"/>
                </a:lnTo>
                <a:lnTo>
                  <a:pt x="11240" y="8622"/>
                </a:lnTo>
                <a:cubicBezTo>
                  <a:pt x="11271" y="8594"/>
                  <a:pt x="11292" y="8567"/>
                  <a:pt x="11323" y="8553"/>
                </a:cubicBezTo>
                <a:close/>
                <a:moveTo>
                  <a:pt x="15971" y="8512"/>
                </a:moveTo>
                <a:cubicBezTo>
                  <a:pt x="16076" y="8553"/>
                  <a:pt x="16191" y="8567"/>
                  <a:pt x="16306" y="8581"/>
                </a:cubicBezTo>
                <a:cubicBezTo>
                  <a:pt x="16285" y="8608"/>
                  <a:pt x="16253" y="8635"/>
                  <a:pt x="16222" y="8663"/>
                </a:cubicBezTo>
                <a:cubicBezTo>
                  <a:pt x="16138" y="8622"/>
                  <a:pt x="16055" y="8567"/>
                  <a:pt x="15971" y="8512"/>
                </a:cubicBezTo>
                <a:close/>
                <a:moveTo>
                  <a:pt x="12159" y="8485"/>
                </a:moveTo>
                <a:cubicBezTo>
                  <a:pt x="12190" y="8540"/>
                  <a:pt x="12222" y="8608"/>
                  <a:pt x="12253" y="8676"/>
                </a:cubicBezTo>
                <a:cubicBezTo>
                  <a:pt x="12190" y="8622"/>
                  <a:pt x="12138" y="8553"/>
                  <a:pt x="12075" y="8499"/>
                </a:cubicBezTo>
                <a:lnTo>
                  <a:pt x="12159" y="8485"/>
                </a:lnTo>
                <a:close/>
                <a:moveTo>
                  <a:pt x="18008" y="8362"/>
                </a:moveTo>
                <a:cubicBezTo>
                  <a:pt x="17956" y="8444"/>
                  <a:pt x="17904" y="8526"/>
                  <a:pt x="17851" y="8594"/>
                </a:cubicBezTo>
                <a:lnTo>
                  <a:pt x="17747" y="8676"/>
                </a:lnTo>
                <a:cubicBezTo>
                  <a:pt x="17768" y="8581"/>
                  <a:pt x="17789" y="8485"/>
                  <a:pt x="17820" y="8403"/>
                </a:cubicBezTo>
                <a:lnTo>
                  <a:pt x="17841" y="8403"/>
                </a:lnTo>
                <a:cubicBezTo>
                  <a:pt x="17893" y="8389"/>
                  <a:pt x="17956" y="8375"/>
                  <a:pt x="18008" y="8362"/>
                </a:cubicBezTo>
                <a:close/>
                <a:moveTo>
                  <a:pt x="9381" y="8375"/>
                </a:moveTo>
                <a:lnTo>
                  <a:pt x="9381" y="8444"/>
                </a:lnTo>
                <a:cubicBezTo>
                  <a:pt x="9360" y="8526"/>
                  <a:pt x="9349" y="8608"/>
                  <a:pt x="9339" y="8690"/>
                </a:cubicBezTo>
                <a:lnTo>
                  <a:pt x="9328" y="8731"/>
                </a:lnTo>
                <a:cubicBezTo>
                  <a:pt x="9318" y="8649"/>
                  <a:pt x="9318" y="8553"/>
                  <a:pt x="9328" y="8457"/>
                </a:cubicBezTo>
                <a:lnTo>
                  <a:pt x="9370" y="8403"/>
                </a:lnTo>
                <a:lnTo>
                  <a:pt x="9381" y="8375"/>
                </a:lnTo>
                <a:close/>
                <a:moveTo>
                  <a:pt x="15407" y="8348"/>
                </a:moveTo>
                <a:cubicBezTo>
                  <a:pt x="15480" y="8416"/>
                  <a:pt x="15554" y="8471"/>
                  <a:pt x="15627" y="8526"/>
                </a:cubicBezTo>
                <a:cubicBezTo>
                  <a:pt x="15699" y="8594"/>
                  <a:pt x="15773" y="8663"/>
                  <a:pt x="15856" y="8731"/>
                </a:cubicBezTo>
                <a:cubicBezTo>
                  <a:pt x="15773" y="8704"/>
                  <a:pt x="15679" y="8690"/>
                  <a:pt x="15595" y="8663"/>
                </a:cubicBezTo>
                <a:cubicBezTo>
                  <a:pt x="15512" y="8567"/>
                  <a:pt x="15449" y="8471"/>
                  <a:pt x="15376" y="8362"/>
                </a:cubicBezTo>
                <a:lnTo>
                  <a:pt x="15407" y="8348"/>
                </a:lnTo>
                <a:close/>
                <a:moveTo>
                  <a:pt x="17444" y="8403"/>
                </a:moveTo>
                <a:cubicBezTo>
                  <a:pt x="17120" y="8622"/>
                  <a:pt x="16765" y="8731"/>
                  <a:pt x="16410" y="8745"/>
                </a:cubicBezTo>
                <a:cubicBezTo>
                  <a:pt x="16462" y="8690"/>
                  <a:pt x="16515" y="8635"/>
                  <a:pt x="16556" y="8567"/>
                </a:cubicBezTo>
                <a:lnTo>
                  <a:pt x="16608" y="8567"/>
                </a:lnTo>
                <a:lnTo>
                  <a:pt x="16681" y="8553"/>
                </a:lnTo>
                <a:cubicBezTo>
                  <a:pt x="16943" y="8553"/>
                  <a:pt x="17193" y="8499"/>
                  <a:pt x="17444" y="8403"/>
                </a:cubicBezTo>
                <a:close/>
                <a:moveTo>
                  <a:pt x="3260" y="8635"/>
                </a:moveTo>
                <a:cubicBezTo>
                  <a:pt x="3291" y="8690"/>
                  <a:pt x="3312" y="8731"/>
                  <a:pt x="3344" y="8786"/>
                </a:cubicBezTo>
                <a:cubicBezTo>
                  <a:pt x="3281" y="8731"/>
                  <a:pt x="3208" y="8690"/>
                  <a:pt x="3145" y="8663"/>
                </a:cubicBezTo>
                <a:lnTo>
                  <a:pt x="3260" y="8635"/>
                </a:lnTo>
                <a:close/>
                <a:moveTo>
                  <a:pt x="7574" y="8731"/>
                </a:moveTo>
                <a:lnTo>
                  <a:pt x="7574" y="8758"/>
                </a:lnTo>
                <a:lnTo>
                  <a:pt x="7532" y="8799"/>
                </a:lnTo>
                <a:lnTo>
                  <a:pt x="7511" y="8799"/>
                </a:lnTo>
                <a:lnTo>
                  <a:pt x="7448" y="8813"/>
                </a:lnTo>
                <a:lnTo>
                  <a:pt x="7448" y="8786"/>
                </a:lnTo>
                <a:lnTo>
                  <a:pt x="7574" y="8731"/>
                </a:lnTo>
                <a:close/>
                <a:moveTo>
                  <a:pt x="18677" y="8321"/>
                </a:moveTo>
                <a:lnTo>
                  <a:pt x="18677" y="8430"/>
                </a:lnTo>
                <a:cubicBezTo>
                  <a:pt x="18677" y="8471"/>
                  <a:pt x="18677" y="8485"/>
                  <a:pt x="18666" y="8499"/>
                </a:cubicBezTo>
                <a:lnTo>
                  <a:pt x="18677" y="8499"/>
                </a:lnTo>
                <a:cubicBezTo>
                  <a:pt x="18583" y="8622"/>
                  <a:pt x="18488" y="8745"/>
                  <a:pt x="18384" y="8840"/>
                </a:cubicBezTo>
                <a:lnTo>
                  <a:pt x="18353" y="8840"/>
                </a:lnTo>
                <a:cubicBezTo>
                  <a:pt x="18478" y="8690"/>
                  <a:pt x="18583" y="8512"/>
                  <a:pt x="18677" y="8321"/>
                </a:cubicBezTo>
                <a:close/>
                <a:moveTo>
                  <a:pt x="2372" y="8644"/>
                </a:moveTo>
                <a:cubicBezTo>
                  <a:pt x="2459" y="8644"/>
                  <a:pt x="2549" y="8656"/>
                  <a:pt x="2633" y="8676"/>
                </a:cubicBezTo>
                <a:cubicBezTo>
                  <a:pt x="2529" y="8731"/>
                  <a:pt x="2435" y="8799"/>
                  <a:pt x="2330" y="8868"/>
                </a:cubicBezTo>
                <a:cubicBezTo>
                  <a:pt x="2309" y="8799"/>
                  <a:pt x="2289" y="8717"/>
                  <a:pt x="2278" y="8649"/>
                </a:cubicBezTo>
                <a:cubicBezTo>
                  <a:pt x="2309" y="8645"/>
                  <a:pt x="2340" y="8644"/>
                  <a:pt x="2372" y="8644"/>
                </a:cubicBezTo>
                <a:close/>
                <a:moveTo>
                  <a:pt x="11041" y="8772"/>
                </a:moveTo>
                <a:lnTo>
                  <a:pt x="11104" y="8786"/>
                </a:lnTo>
                <a:lnTo>
                  <a:pt x="11000" y="8868"/>
                </a:lnTo>
                <a:lnTo>
                  <a:pt x="10979" y="8827"/>
                </a:lnTo>
                <a:lnTo>
                  <a:pt x="11041" y="8772"/>
                </a:lnTo>
                <a:close/>
                <a:moveTo>
                  <a:pt x="3497" y="8706"/>
                </a:moveTo>
                <a:lnTo>
                  <a:pt x="3584" y="8731"/>
                </a:lnTo>
                <a:cubicBezTo>
                  <a:pt x="3615" y="8786"/>
                  <a:pt x="3657" y="8840"/>
                  <a:pt x="3688" y="8909"/>
                </a:cubicBezTo>
                <a:lnTo>
                  <a:pt x="3594" y="8895"/>
                </a:lnTo>
                <a:cubicBezTo>
                  <a:pt x="3565" y="8820"/>
                  <a:pt x="3527" y="8767"/>
                  <a:pt x="3497" y="8706"/>
                </a:cubicBezTo>
                <a:close/>
                <a:moveTo>
                  <a:pt x="17444" y="8676"/>
                </a:moveTo>
                <a:cubicBezTo>
                  <a:pt x="17433" y="8717"/>
                  <a:pt x="17423" y="8758"/>
                  <a:pt x="17413" y="8786"/>
                </a:cubicBezTo>
                <a:cubicBezTo>
                  <a:pt x="17402" y="8827"/>
                  <a:pt x="17402" y="8840"/>
                  <a:pt x="17392" y="8868"/>
                </a:cubicBezTo>
                <a:cubicBezTo>
                  <a:pt x="17267" y="8868"/>
                  <a:pt x="17141" y="8895"/>
                  <a:pt x="17026" y="8909"/>
                </a:cubicBezTo>
                <a:lnTo>
                  <a:pt x="17026" y="8922"/>
                </a:lnTo>
                <a:lnTo>
                  <a:pt x="16890" y="8909"/>
                </a:lnTo>
                <a:cubicBezTo>
                  <a:pt x="17078" y="8854"/>
                  <a:pt x="17267" y="8786"/>
                  <a:pt x="17444" y="8676"/>
                </a:cubicBezTo>
                <a:close/>
                <a:moveTo>
                  <a:pt x="19554" y="7746"/>
                </a:moveTo>
                <a:lnTo>
                  <a:pt x="19554" y="7760"/>
                </a:lnTo>
                <a:cubicBezTo>
                  <a:pt x="19575" y="8047"/>
                  <a:pt x="19533" y="8348"/>
                  <a:pt x="19449" y="8635"/>
                </a:cubicBezTo>
                <a:cubicBezTo>
                  <a:pt x="19324" y="8745"/>
                  <a:pt x="19178" y="8854"/>
                  <a:pt x="19031" y="8922"/>
                </a:cubicBezTo>
                <a:lnTo>
                  <a:pt x="18875" y="8909"/>
                </a:lnTo>
                <a:cubicBezTo>
                  <a:pt x="18896" y="8854"/>
                  <a:pt x="18917" y="8799"/>
                  <a:pt x="18927" y="8731"/>
                </a:cubicBezTo>
                <a:cubicBezTo>
                  <a:pt x="19199" y="8485"/>
                  <a:pt x="19418" y="8142"/>
                  <a:pt x="19554" y="7746"/>
                </a:cubicBezTo>
                <a:close/>
                <a:moveTo>
                  <a:pt x="5108" y="8457"/>
                </a:moveTo>
                <a:cubicBezTo>
                  <a:pt x="5150" y="8622"/>
                  <a:pt x="5203" y="8772"/>
                  <a:pt x="5255" y="8937"/>
                </a:cubicBezTo>
                <a:cubicBezTo>
                  <a:pt x="5161" y="8895"/>
                  <a:pt x="5077" y="8854"/>
                  <a:pt x="4994" y="8786"/>
                </a:cubicBezTo>
                <a:cubicBezTo>
                  <a:pt x="4963" y="8717"/>
                  <a:pt x="4942" y="8649"/>
                  <a:pt x="4910" y="8567"/>
                </a:cubicBezTo>
                <a:cubicBezTo>
                  <a:pt x="4973" y="8526"/>
                  <a:pt x="5046" y="8485"/>
                  <a:pt x="5108" y="8457"/>
                </a:cubicBezTo>
                <a:close/>
                <a:moveTo>
                  <a:pt x="11678" y="8649"/>
                </a:moveTo>
                <a:cubicBezTo>
                  <a:pt x="11752" y="8690"/>
                  <a:pt x="11814" y="8745"/>
                  <a:pt x="11877" y="8799"/>
                </a:cubicBezTo>
                <a:lnTo>
                  <a:pt x="11867" y="8799"/>
                </a:lnTo>
                <a:cubicBezTo>
                  <a:pt x="11918" y="8854"/>
                  <a:pt x="11971" y="8909"/>
                  <a:pt x="12013" y="8963"/>
                </a:cubicBezTo>
                <a:lnTo>
                  <a:pt x="11992" y="8978"/>
                </a:lnTo>
                <a:cubicBezTo>
                  <a:pt x="11918" y="8922"/>
                  <a:pt x="11835" y="8868"/>
                  <a:pt x="11741" y="8827"/>
                </a:cubicBezTo>
                <a:lnTo>
                  <a:pt x="11699" y="8745"/>
                </a:lnTo>
                <a:lnTo>
                  <a:pt x="11647" y="8663"/>
                </a:lnTo>
                <a:lnTo>
                  <a:pt x="11678" y="8649"/>
                </a:lnTo>
                <a:close/>
                <a:moveTo>
                  <a:pt x="5391" y="8457"/>
                </a:moveTo>
                <a:cubicBezTo>
                  <a:pt x="5443" y="8553"/>
                  <a:pt x="5495" y="8635"/>
                  <a:pt x="5558" y="8717"/>
                </a:cubicBezTo>
                <a:cubicBezTo>
                  <a:pt x="5589" y="8813"/>
                  <a:pt x="5631" y="8909"/>
                  <a:pt x="5662" y="9004"/>
                </a:cubicBezTo>
                <a:lnTo>
                  <a:pt x="5652" y="9004"/>
                </a:lnTo>
                <a:cubicBezTo>
                  <a:pt x="5589" y="9004"/>
                  <a:pt x="5516" y="8991"/>
                  <a:pt x="5464" y="8978"/>
                </a:cubicBezTo>
                <a:cubicBezTo>
                  <a:pt x="5391" y="8813"/>
                  <a:pt x="5328" y="8649"/>
                  <a:pt x="5286" y="8471"/>
                </a:cubicBezTo>
                <a:lnTo>
                  <a:pt x="5391" y="8457"/>
                </a:lnTo>
                <a:close/>
                <a:moveTo>
                  <a:pt x="2852" y="8745"/>
                </a:moveTo>
                <a:cubicBezTo>
                  <a:pt x="2905" y="8772"/>
                  <a:pt x="2957" y="8786"/>
                  <a:pt x="2999" y="8813"/>
                </a:cubicBezTo>
                <a:lnTo>
                  <a:pt x="3009" y="8827"/>
                </a:lnTo>
                <a:cubicBezTo>
                  <a:pt x="2800" y="8840"/>
                  <a:pt x="2592" y="8909"/>
                  <a:pt x="2393" y="9019"/>
                </a:cubicBezTo>
                <a:cubicBezTo>
                  <a:pt x="2539" y="8909"/>
                  <a:pt x="2696" y="8813"/>
                  <a:pt x="2852" y="8745"/>
                </a:cubicBezTo>
                <a:close/>
                <a:moveTo>
                  <a:pt x="3866" y="8854"/>
                </a:moveTo>
                <a:cubicBezTo>
                  <a:pt x="3949" y="8895"/>
                  <a:pt x="4033" y="8937"/>
                  <a:pt x="4106" y="8978"/>
                </a:cubicBezTo>
                <a:lnTo>
                  <a:pt x="4106" y="8991"/>
                </a:lnTo>
                <a:cubicBezTo>
                  <a:pt x="4116" y="9004"/>
                  <a:pt x="4116" y="9004"/>
                  <a:pt x="4127" y="9019"/>
                </a:cubicBezTo>
                <a:cubicBezTo>
                  <a:pt x="4064" y="9004"/>
                  <a:pt x="4002" y="8978"/>
                  <a:pt x="3949" y="8963"/>
                </a:cubicBezTo>
                <a:lnTo>
                  <a:pt x="3866" y="8854"/>
                </a:lnTo>
                <a:close/>
                <a:moveTo>
                  <a:pt x="9621" y="8567"/>
                </a:moveTo>
                <a:cubicBezTo>
                  <a:pt x="9673" y="8635"/>
                  <a:pt x="9715" y="8704"/>
                  <a:pt x="9767" y="8772"/>
                </a:cubicBezTo>
                <a:cubicBezTo>
                  <a:pt x="9767" y="8827"/>
                  <a:pt x="9756" y="8881"/>
                  <a:pt x="9756" y="8937"/>
                </a:cubicBezTo>
                <a:cubicBezTo>
                  <a:pt x="9715" y="8978"/>
                  <a:pt x="9694" y="9004"/>
                  <a:pt x="9662" y="9032"/>
                </a:cubicBezTo>
                <a:lnTo>
                  <a:pt x="9673" y="9019"/>
                </a:lnTo>
                <a:cubicBezTo>
                  <a:pt x="9642" y="8909"/>
                  <a:pt x="9621" y="8799"/>
                  <a:pt x="9600" y="8676"/>
                </a:cubicBezTo>
                <a:cubicBezTo>
                  <a:pt x="9600" y="8635"/>
                  <a:pt x="9611" y="8608"/>
                  <a:pt x="9621" y="8567"/>
                </a:cubicBezTo>
                <a:close/>
                <a:moveTo>
                  <a:pt x="16264" y="8991"/>
                </a:moveTo>
                <a:lnTo>
                  <a:pt x="16326" y="9032"/>
                </a:lnTo>
                <a:cubicBezTo>
                  <a:pt x="16253" y="9019"/>
                  <a:pt x="16191" y="9004"/>
                  <a:pt x="16117" y="8991"/>
                </a:cubicBezTo>
                <a:close/>
                <a:moveTo>
                  <a:pt x="20243" y="7609"/>
                </a:moveTo>
                <a:cubicBezTo>
                  <a:pt x="20243" y="7623"/>
                  <a:pt x="20243" y="7637"/>
                  <a:pt x="20254" y="7650"/>
                </a:cubicBezTo>
                <a:cubicBezTo>
                  <a:pt x="20285" y="8170"/>
                  <a:pt x="20160" y="8690"/>
                  <a:pt x="19909" y="9087"/>
                </a:cubicBezTo>
                <a:lnTo>
                  <a:pt x="19721" y="9046"/>
                </a:lnTo>
                <a:lnTo>
                  <a:pt x="19512" y="9004"/>
                </a:lnTo>
                <a:lnTo>
                  <a:pt x="19533" y="8950"/>
                </a:lnTo>
                <a:cubicBezTo>
                  <a:pt x="19575" y="8868"/>
                  <a:pt x="19595" y="8786"/>
                  <a:pt x="19627" y="8704"/>
                </a:cubicBezTo>
                <a:cubicBezTo>
                  <a:pt x="19898" y="8416"/>
                  <a:pt x="20118" y="8047"/>
                  <a:pt x="20243" y="7609"/>
                </a:cubicBezTo>
                <a:close/>
                <a:moveTo>
                  <a:pt x="10394" y="8786"/>
                </a:moveTo>
                <a:cubicBezTo>
                  <a:pt x="10414" y="8868"/>
                  <a:pt x="10446" y="8937"/>
                  <a:pt x="10467" y="9019"/>
                </a:cubicBezTo>
                <a:cubicBezTo>
                  <a:pt x="10456" y="9060"/>
                  <a:pt x="10446" y="9087"/>
                  <a:pt x="10425" y="9128"/>
                </a:cubicBezTo>
                <a:lnTo>
                  <a:pt x="10414" y="9128"/>
                </a:lnTo>
                <a:cubicBezTo>
                  <a:pt x="10373" y="9101"/>
                  <a:pt x="10331" y="9060"/>
                  <a:pt x="10289" y="9032"/>
                </a:cubicBezTo>
                <a:cubicBezTo>
                  <a:pt x="10279" y="8963"/>
                  <a:pt x="10279" y="8895"/>
                  <a:pt x="10268" y="8827"/>
                </a:cubicBezTo>
                <a:cubicBezTo>
                  <a:pt x="10310" y="8813"/>
                  <a:pt x="10352" y="8799"/>
                  <a:pt x="10394" y="8786"/>
                </a:cubicBezTo>
                <a:close/>
                <a:moveTo>
                  <a:pt x="3030" y="9109"/>
                </a:moveTo>
                <a:cubicBezTo>
                  <a:pt x="3089" y="9109"/>
                  <a:pt x="3149" y="9118"/>
                  <a:pt x="3208" y="9128"/>
                </a:cubicBezTo>
                <a:cubicBezTo>
                  <a:pt x="3229" y="9142"/>
                  <a:pt x="3239" y="9155"/>
                  <a:pt x="3250" y="9169"/>
                </a:cubicBezTo>
                <a:cubicBezTo>
                  <a:pt x="3155" y="9142"/>
                  <a:pt x="3061" y="9128"/>
                  <a:pt x="2957" y="9114"/>
                </a:cubicBezTo>
                <a:cubicBezTo>
                  <a:pt x="2981" y="9110"/>
                  <a:pt x="3006" y="9109"/>
                  <a:pt x="3030" y="9109"/>
                </a:cubicBezTo>
                <a:close/>
                <a:moveTo>
                  <a:pt x="10853" y="8950"/>
                </a:moveTo>
                <a:lnTo>
                  <a:pt x="10874" y="8991"/>
                </a:lnTo>
                <a:cubicBezTo>
                  <a:pt x="10822" y="9046"/>
                  <a:pt x="10759" y="9101"/>
                  <a:pt x="10707" y="9169"/>
                </a:cubicBezTo>
                <a:lnTo>
                  <a:pt x="10697" y="9114"/>
                </a:lnTo>
                <a:cubicBezTo>
                  <a:pt x="10749" y="9060"/>
                  <a:pt x="10801" y="9004"/>
                  <a:pt x="10853" y="8950"/>
                </a:cubicBezTo>
                <a:close/>
                <a:moveTo>
                  <a:pt x="5265" y="9196"/>
                </a:moveTo>
                <a:cubicBezTo>
                  <a:pt x="5297" y="9210"/>
                  <a:pt x="5338" y="9210"/>
                  <a:pt x="5370" y="9210"/>
                </a:cubicBezTo>
                <a:lnTo>
                  <a:pt x="5401" y="9265"/>
                </a:lnTo>
                <a:cubicBezTo>
                  <a:pt x="5349" y="9237"/>
                  <a:pt x="5307" y="9224"/>
                  <a:pt x="5265" y="9196"/>
                </a:cubicBezTo>
                <a:close/>
                <a:moveTo>
                  <a:pt x="15564" y="9183"/>
                </a:moveTo>
                <a:cubicBezTo>
                  <a:pt x="15595" y="9210"/>
                  <a:pt x="15627" y="9251"/>
                  <a:pt x="15668" y="9292"/>
                </a:cubicBezTo>
                <a:cubicBezTo>
                  <a:pt x="15606" y="9265"/>
                  <a:pt x="15533" y="9224"/>
                  <a:pt x="15470" y="9183"/>
                </a:cubicBezTo>
                <a:close/>
                <a:moveTo>
                  <a:pt x="19073" y="9128"/>
                </a:moveTo>
                <a:lnTo>
                  <a:pt x="19209" y="9142"/>
                </a:lnTo>
                <a:cubicBezTo>
                  <a:pt x="19178" y="9196"/>
                  <a:pt x="19146" y="9237"/>
                  <a:pt x="19115" y="9278"/>
                </a:cubicBezTo>
                <a:cubicBezTo>
                  <a:pt x="19115" y="9278"/>
                  <a:pt x="19105" y="9292"/>
                  <a:pt x="19094" y="9306"/>
                </a:cubicBezTo>
                <a:cubicBezTo>
                  <a:pt x="19021" y="9265"/>
                  <a:pt x="18948" y="9237"/>
                  <a:pt x="18875" y="9210"/>
                </a:cubicBezTo>
                <a:cubicBezTo>
                  <a:pt x="18948" y="9183"/>
                  <a:pt x="19011" y="9155"/>
                  <a:pt x="19073" y="9128"/>
                </a:cubicBezTo>
                <a:close/>
                <a:moveTo>
                  <a:pt x="8670" y="8840"/>
                </a:moveTo>
                <a:cubicBezTo>
                  <a:pt x="8670" y="8881"/>
                  <a:pt x="8660" y="8909"/>
                  <a:pt x="8660" y="8950"/>
                </a:cubicBezTo>
                <a:cubicBezTo>
                  <a:pt x="8649" y="8978"/>
                  <a:pt x="8649" y="9019"/>
                  <a:pt x="8639" y="9060"/>
                </a:cubicBezTo>
                <a:lnTo>
                  <a:pt x="8555" y="9155"/>
                </a:lnTo>
                <a:cubicBezTo>
                  <a:pt x="8514" y="9224"/>
                  <a:pt x="8461" y="9278"/>
                  <a:pt x="8409" y="9333"/>
                </a:cubicBezTo>
                <a:cubicBezTo>
                  <a:pt x="8378" y="9292"/>
                  <a:pt x="8357" y="9251"/>
                  <a:pt x="8336" y="9210"/>
                </a:cubicBezTo>
                <a:cubicBezTo>
                  <a:pt x="8326" y="9142"/>
                  <a:pt x="8336" y="9073"/>
                  <a:pt x="8336" y="9004"/>
                </a:cubicBezTo>
                <a:lnTo>
                  <a:pt x="8346" y="9004"/>
                </a:lnTo>
                <a:cubicBezTo>
                  <a:pt x="8378" y="8963"/>
                  <a:pt x="8420" y="8909"/>
                  <a:pt x="8461" y="8868"/>
                </a:cubicBezTo>
                <a:cubicBezTo>
                  <a:pt x="8535" y="8840"/>
                  <a:pt x="8597" y="8840"/>
                  <a:pt x="8670" y="8840"/>
                </a:cubicBezTo>
                <a:close/>
                <a:moveTo>
                  <a:pt x="10968" y="9169"/>
                </a:moveTo>
                <a:cubicBezTo>
                  <a:pt x="10997" y="9245"/>
                  <a:pt x="11026" y="9309"/>
                  <a:pt x="11055" y="9373"/>
                </a:cubicBezTo>
                <a:cubicBezTo>
                  <a:pt x="10984" y="9360"/>
                  <a:pt x="10903" y="9346"/>
                  <a:pt x="10832" y="9319"/>
                </a:cubicBezTo>
                <a:cubicBezTo>
                  <a:pt x="10885" y="9265"/>
                  <a:pt x="10926" y="9224"/>
                  <a:pt x="10968" y="9169"/>
                </a:cubicBezTo>
                <a:close/>
                <a:moveTo>
                  <a:pt x="3740" y="9101"/>
                </a:moveTo>
                <a:cubicBezTo>
                  <a:pt x="3782" y="9114"/>
                  <a:pt x="3824" y="9128"/>
                  <a:pt x="3866" y="9142"/>
                </a:cubicBezTo>
                <a:cubicBezTo>
                  <a:pt x="3918" y="9196"/>
                  <a:pt x="3960" y="9251"/>
                  <a:pt x="4012" y="9319"/>
                </a:cubicBezTo>
                <a:lnTo>
                  <a:pt x="3970" y="9401"/>
                </a:lnTo>
                <a:lnTo>
                  <a:pt x="3928" y="9360"/>
                </a:lnTo>
                <a:cubicBezTo>
                  <a:pt x="3866" y="9278"/>
                  <a:pt x="3803" y="9183"/>
                  <a:pt x="3740" y="9101"/>
                </a:cubicBezTo>
                <a:close/>
                <a:moveTo>
                  <a:pt x="11344" y="8868"/>
                </a:moveTo>
                <a:cubicBezTo>
                  <a:pt x="11407" y="8895"/>
                  <a:pt x="11469" y="8922"/>
                  <a:pt x="11532" y="8950"/>
                </a:cubicBezTo>
                <a:cubicBezTo>
                  <a:pt x="11574" y="9087"/>
                  <a:pt x="11616" y="9237"/>
                  <a:pt x="11647" y="9374"/>
                </a:cubicBezTo>
                <a:lnTo>
                  <a:pt x="11637" y="9388"/>
                </a:lnTo>
                <a:cubicBezTo>
                  <a:pt x="11511" y="9415"/>
                  <a:pt x="11375" y="9415"/>
                  <a:pt x="11250" y="9415"/>
                </a:cubicBezTo>
                <a:cubicBezTo>
                  <a:pt x="11198" y="9292"/>
                  <a:pt x="11146" y="9183"/>
                  <a:pt x="11094" y="9073"/>
                </a:cubicBezTo>
                <a:cubicBezTo>
                  <a:pt x="11166" y="8991"/>
                  <a:pt x="11250" y="8937"/>
                  <a:pt x="11344" y="8868"/>
                </a:cubicBezTo>
                <a:close/>
                <a:moveTo>
                  <a:pt x="16953" y="9388"/>
                </a:moveTo>
                <a:lnTo>
                  <a:pt x="16911" y="9415"/>
                </a:lnTo>
                <a:cubicBezTo>
                  <a:pt x="16859" y="9415"/>
                  <a:pt x="16807" y="9415"/>
                  <a:pt x="16755" y="9401"/>
                </a:cubicBezTo>
                <a:cubicBezTo>
                  <a:pt x="16817" y="9401"/>
                  <a:pt x="16880" y="9388"/>
                  <a:pt x="16953" y="9388"/>
                </a:cubicBezTo>
                <a:close/>
                <a:moveTo>
                  <a:pt x="5756" y="9224"/>
                </a:moveTo>
                <a:cubicBezTo>
                  <a:pt x="5777" y="9292"/>
                  <a:pt x="5819" y="9360"/>
                  <a:pt x="5850" y="9443"/>
                </a:cubicBezTo>
                <a:cubicBezTo>
                  <a:pt x="5787" y="9429"/>
                  <a:pt x="5725" y="9401"/>
                  <a:pt x="5652" y="9388"/>
                </a:cubicBezTo>
                <a:lnTo>
                  <a:pt x="5652" y="9374"/>
                </a:lnTo>
                <a:cubicBezTo>
                  <a:pt x="5631" y="9333"/>
                  <a:pt x="5600" y="9278"/>
                  <a:pt x="5568" y="9224"/>
                </a:cubicBezTo>
                <a:close/>
                <a:moveTo>
                  <a:pt x="12963" y="9046"/>
                </a:moveTo>
                <a:cubicBezTo>
                  <a:pt x="12994" y="9114"/>
                  <a:pt x="13026" y="9183"/>
                  <a:pt x="13047" y="9251"/>
                </a:cubicBezTo>
                <a:cubicBezTo>
                  <a:pt x="13057" y="9278"/>
                  <a:pt x="13057" y="9278"/>
                  <a:pt x="13047" y="9292"/>
                </a:cubicBezTo>
                <a:lnTo>
                  <a:pt x="13047" y="9306"/>
                </a:lnTo>
                <a:cubicBezTo>
                  <a:pt x="13036" y="9347"/>
                  <a:pt x="13026" y="9401"/>
                  <a:pt x="13026" y="9443"/>
                </a:cubicBezTo>
                <a:cubicBezTo>
                  <a:pt x="12994" y="9388"/>
                  <a:pt x="12963" y="9319"/>
                  <a:pt x="12942" y="9265"/>
                </a:cubicBezTo>
                <a:cubicBezTo>
                  <a:pt x="12953" y="9196"/>
                  <a:pt x="12953" y="9114"/>
                  <a:pt x="12963" y="9046"/>
                </a:cubicBezTo>
                <a:close/>
                <a:moveTo>
                  <a:pt x="19418" y="9183"/>
                </a:moveTo>
                <a:cubicBezTo>
                  <a:pt x="19544" y="9210"/>
                  <a:pt x="19658" y="9237"/>
                  <a:pt x="19773" y="9265"/>
                </a:cubicBezTo>
                <a:cubicBezTo>
                  <a:pt x="19721" y="9333"/>
                  <a:pt x="19658" y="9388"/>
                  <a:pt x="19595" y="9443"/>
                </a:cubicBezTo>
                <a:cubicBezTo>
                  <a:pt x="19504" y="9402"/>
                  <a:pt x="19412" y="9375"/>
                  <a:pt x="19310" y="9348"/>
                </a:cubicBezTo>
                <a:cubicBezTo>
                  <a:pt x="19350" y="9286"/>
                  <a:pt x="19388" y="9234"/>
                  <a:pt x="19418" y="9183"/>
                </a:cubicBezTo>
                <a:close/>
                <a:moveTo>
                  <a:pt x="13360" y="8622"/>
                </a:moveTo>
                <a:cubicBezTo>
                  <a:pt x="13402" y="8676"/>
                  <a:pt x="13443" y="8731"/>
                  <a:pt x="13496" y="8786"/>
                </a:cubicBezTo>
                <a:cubicBezTo>
                  <a:pt x="13537" y="8895"/>
                  <a:pt x="13579" y="9004"/>
                  <a:pt x="13611" y="9114"/>
                </a:cubicBezTo>
                <a:cubicBezTo>
                  <a:pt x="13632" y="9237"/>
                  <a:pt x="13632" y="9360"/>
                  <a:pt x="13621" y="9484"/>
                </a:cubicBezTo>
                <a:cubicBezTo>
                  <a:pt x="13517" y="9237"/>
                  <a:pt x="13402" y="8978"/>
                  <a:pt x="13277" y="8731"/>
                </a:cubicBezTo>
                <a:lnTo>
                  <a:pt x="13277" y="8622"/>
                </a:lnTo>
                <a:close/>
                <a:moveTo>
                  <a:pt x="6602" y="9032"/>
                </a:moveTo>
                <a:cubicBezTo>
                  <a:pt x="6717" y="9060"/>
                  <a:pt x="6832" y="9073"/>
                  <a:pt x="6936" y="9087"/>
                </a:cubicBezTo>
                <a:cubicBezTo>
                  <a:pt x="6936" y="9169"/>
                  <a:pt x="6936" y="9251"/>
                  <a:pt x="6936" y="9347"/>
                </a:cubicBezTo>
                <a:cubicBezTo>
                  <a:pt x="6874" y="9388"/>
                  <a:pt x="6822" y="9429"/>
                  <a:pt x="6759" y="9470"/>
                </a:cubicBezTo>
                <a:cubicBezTo>
                  <a:pt x="6654" y="9484"/>
                  <a:pt x="6550" y="9497"/>
                  <a:pt x="6456" y="9497"/>
                </a:cubicBezTo>
                <a:cubicBezTo>
                  <a:pt x="6404" y="9388"/>
                  <a:pt x="6352" y="9265"/>
                  <a:pt x="6310" y="9128"/>
                </a:cubicBezTo>
                <a:cubicBezTo>
                  <a:pt x="6414" y="9101"/>
                  <a:pt x="6508" y="9073"/>
                  <a:pt x="6602" y="9032"/>
                </a:cubicBezTo>
                <a:close/>
                <a:moveTo>
                  <a:pt x="9245" y="9224"/>
                </a:moveTo>
                <a:cubicBezTo>
                  <a:pt x="9245" y="9265"/>
                  <a:pt x="9255" y="9292"/>
                  <a:pt x="9266" y="9333"/>
                </a:cubicBezTo>
                <a:cubicBezTo>
                  <a:pt x="9255" y="9388"/>
                  <a:pt x="9234" y="9443"/>
                  <a:pt x="9213" y="9497"/>
                </a:cubicBezTo>
                <a:cubicBezTo>
                  <a:pt x="9203" y="9429"/>
                  <a:pt x="9193" y="9374"/>
                  <a:pt x="9193" y="9306"/>
                </a:cubicBezTo>
                <a:lnTo>
                  <a:pt x="9245" y="9224"/>
                </a:lnTo>
                <a:close/>
                <a:moveTo>
                  <a:pt x="6143" y="9183"/>
                </a:moveTo>
                <a:cubicBezTo>
                  <a:pt x="6174" y="9292"/>
                  <a:pt x="6216" y="9401"/>
                  <a:pt x="6258" y="9511"/>
                </a:cubicBezTo>
                <a:cubicBezTo>
                  <a:pt x="6195" y="9497"/>
                  <a:pt x="6132" y="9497"/>
                  <a:pt x="6059" y="9484"/>
                </a:cubicBezTo>
                <a:cubicBezTo>
                  <a:pt x="6017" y="9388"/>
                  <a:pt x="5975" y="9306"/>
                  <a:pt x="5934" y="9210"/>
                </a:cubicBezTo>
                <a:lnTo>
                  <a:pt x="6007" y="9210"/>
                </a:lnTo>
                <a:lnTo>
                  <a:pt x="6143" y="9183"/>
                </a:lnTo>
                <a:close/>
                <a:moveTo>
                  <a:pt x="13997" y="8827"/>
                </a:moveTo>
                <a:cubicBezTo>
                  <a:pt x="14112" y="8895"/>
                  <a:pt x="14216" y="8991"/>
                  <a:pt x="14321" y="9087"/>
                </a:cubicBezTo>
                <a:cubicBezTo>
                  <a:pt x="14363" y="9237"/>
                  <a:pt x="14394" y="9388"/>
                  <a:pt x="14415" y="9538"/>
                </a:cubicBezTo>
                <a:cubicBezTo>
                  <a:pt x="14384" y="9511"/>
                  <a:pt x="14352" y="9484"/>
                  <a:pt x="14321" y="9456"/>
                </a:cubicBezTo>
                <a:cubicBezTo>
                  <a:pt x="14248" y="9306"/>
                  <a:pt x="14154" y="9169"/>
                  <a:pt x="14060" y="9046"/>
                </a:cubicBezTo>
                <a:cubicBezTo>
                  <a:pt x="14039" y="8963"/>
                  <a:pt x="14018" y="8895"/>
                  <a:pt x="13997" y="8827"/>
                </a:cubicBezTo>
                <a:close/>
                <a:moveTo>
                  <a:pt x="13799" y="9142"/>
                </a:moveTo>
                <a:lnTo>
                  <a:pt x="13893" y="9237"/>
                </a:lnTo>
                <a:lnTo>
                  <a:pt x="13987" y="9319"/>
                </a:lnTo>
                <a:cubicBezTo>
                  <a:pt x="14008" y="9401"/>
                  <a:pt x="14018" y="9497"/>
                  <a:pt x="14029" y="9579"/>
                </a:cubicBezTo>
                <a:lnTo>
                  <a:pt x="13903" y="9538"/>
                </a:lnTo>
                <a:cubicBezTo>
                  <a:pt x="13872" y="9401"/>
                  <a:pt x="13840" y="9265"/>
                  <a:pt x="13799" y="9142"/>
                </a:cubicBezTo>
                <a:close/>
                <a:moveTo>
                  <a:pt x="18363" y="9436"/>
                </a:moveTo>
                <a:cubicBezTo>
                  <a:pt x="18388" y="9436"/>
                  <a:pt x="18412" y="9438"/>
                  <a:pt x="18436" y="9443"/>
                </a:cubicBezTo>
                <a:cubicBezTo>
                  <a:pt x="18384" y="9497"/>
                  <a:pt x="18332" y="9552"/>
                  <a:pt x="18279" y="9607"/>
                </a:cubicBezTo>
                <a:cubicBezTo>
                  <a:pt x="18227" y="9566"/>
                  <a:pt x="18185" y="9538"/>
                  <a:pt x="18134" y="9511"/>
                </a:cubicBezTo>
                <a:lnTo>
                  <a:pt x="18217" y="9443"/>
                </a:lnTo>
                <a:cubicBezTo>
                  <a:pt x="18265" y="9443"/>
                  <a:pt x="18314" y="9436"/>
                  <a:pt x="18363" y="9436"/>
                </a:cubicBezTo>
                <a:close/>
                <a:moveTo>
                  <a:pt x="2268" y="9525"/>
                </a:moveTo>
                <a:cubicBezTo>
                  <a:pt x="2268" y="9525"/>
                  <a:pt x="2257" y="9538"/>
                  <a:pt x="2257" y="9538"/>
                </a:cubicBezTo>
                <a:cubicBezTo>
                  <a:pt x="2163" y="9566"/>
                  <a:pt x="2069" y="9593"/>
                  <a:pt x="1975" y="9634"/>
                </a:cubicBezTo>
                <a:lnTo>
                  <a:pt x="2006" y="9607"/>
                </a:lnTo>
                <a:cubicBezTo>
                  <a:pt x="2090" y="9566"/>
                  <a:pt x="2184" y="9538"/>
                  <a:pt x="2268" y="9525"/>
                </a:cubicBezTo>
                <a:close/>
                <a:moveTo>
                  <a:pt x="18802" y="9456"/>
                </a:moveTo>
                <a:lnTo>
                  <a:pt x="18937" y="9484"/>
                </a:lnTo>
                <a:cubicBezTo>
                  <a:pt x="18875" y="9538"/>
                  <a:pt x="18812" y="9593"/>
                  <a:pt x="18750" y="9648"/>
                </a:cubicBezTo>
                <a:cubicBezTo>
                  <a:pt x="18760" y="9579"/>
                  <a:pt x="18781" y="9525"/>
                  <a:pt x="18802" y="9456"/>
                </a:cubicBezTo>
                <a:close/>
                <a:moveTo>
                  <a:pt x="10049" y="9073"/>
                </a:moveTo>
                <a:lnTo>
                  <a:pt x="10154" y="9169"/>
                </a:lnTo>
                <a:cubicBezTo>
                  <a:pt x="10164" y="9265"/>
                  <a:pt x="10185" y="9360"/>
                  <a:pt x="10206" y="9470"/>
                </a:cubicBezTo>
                <a:cubicBezTo>
                  <a:pt x="10164" y="9525"/>
                  <a:pt x="10122" y="9593"/>
                  <a:pt x="10070" y="9661"/>
                </a:cubicBezTo>
                <a:cubicBezTo>
                  <a:pt x="10028" y="9634"/>
                  <a:pt x="9976" y="9593"/>
                  <a:pt x="9924" y="9552"/>
                </a:cubicBezTo>
                <a:lnTo>
                  <a:pt x="9934" y="9538"/>
                </a:lnTo>
                <a:cubicBezTo>
                  <a:pt x="9934" y="9497"/>
                  <a:pt x="9924" y="9470"/>
                  <a:pt x="9924" y="9443"/>
                </a:cubicBezTo>
                <a:cubicBezTo>
                  <a:pt x="9955" y="9319"/>
                  <a:pt x="9997" y="9196"/>
                  <a:pt x="10049" y="9073"/>
                </a:cubicBezTo>
                <a:close/>
                <a:moveTo>
                  <a:pt x="18645" y="9443"/>
                </a:moveTo>
                <a:cubicBezTo>
                  <a:pt x="18624" y="9525"/>
                  <a:pt x="18603" y="9593"/>
                  <a:pt x="18583" y="9661"/>
                </a:cubicBezTo>
                <a:lnTo>
                  <a:pt x="18541" y="9648"/>
                </a:lnTo>
                <a:cubicBezTo>
                  <a:pt x="18572" y="9579"/>
                  <a:pt x="18593" y="9511"/>
                  <a:pt x="18624" y="9443"/>
                </a:cubicBezTo>
                <a:close/>
                <a:moveTo>
                  <a:pt x="3260" y="9607"/>
                </a:moveTo>
                <a:cubicBezTo>
                  <a:pt x="3281" y="9620"/>
                  <a:pt x="3291" y="9634"/>
                  <a:pt x="3312" y="9648"/>
                </a:cubicBezTo>
                <a:lnTo>
                  <a:pt x="3176" y="9675"/>
                </a:lnTo>
                <a:lnTo>
                  <a:pt x="3041" y="9634"/>
                </a:lnTo>
                <a:cubicBezTo>
                  <a:pt x="3114" y="9620"/>
                  <a:pt x="3187" y="9607"/>
                  <a:pt x="3260" y="9607"/>
                </a:cubicBezTo>
                <a:close/>
                <a:moveTo>
                  <a:pt x="12211" y="9415"/>
                </a:moveTo>
                <a:cubicBezTo>
                  <a:pt x="12274" y="9484"/>
                  <a:pt x="12336" y="9538"/>
                  <a:pt x="12389" y="9607"/>
                </a:cubicBezTo>
                <a:lnTo>
                  <a:pt x="12211" y="9675"/>
                </a:lnTo>
                <a:cubicBezTo>
                  <a:pt x="12180" y="9607"/>
                  <a:pt x="12148" y="9538"/>
                  <a:pt x="12117" y="9470"/>
                </a:cubicBezTo>
                <a:lnTo>
                  <a:pt x="12211" y="9415"/>
                </a:lnTo>
                <a:close/>
                <a:moveTo>
                  <a:pt x="4137" y="9456"/>
                </a:moveTo>
                <a:cubicBezTo>
                  <a:pt x="4221" y="9538"/>
                  <a:pt x="4304" y="9620"/>
                  <a:pt x="4398" y="9689"/>
                </a:cubicBezTo>
                <a:cubicBezTo>
                  <a:pt x="4315" y="9661"/>
                  <a:pt x="4231" y="9648"/>
                  <a:pt x="4158" y="9634"/>
                </a:cubicBezTo>
                <a:lnTo>
                  <a:pt x="4127" y="9593"/>
                </a:lnTo>
                <a:cubicBezTo>
                  <a:pt x="4117" y="9580"/>
                  <a:pt x="4107" y="9555"/>
                  <a:pt x="4088" y="9541"/>
                </a:cubicBezTo>
                <a:cubicBezTo>
                  <a:pt x="4100" y="9506"/>
                  <a:pt x="4118" y="9481"/>
                  <a:pt x="4137" y="9456"/>
                </a:cubicBezTo>
                <a:close/>
                <a:moveTo>
                  <a:pt x="5850" y="9661"/>
                </a:moveTo>
                <a:lnTo>
                  <a:pt x="5975" y="9689"/>
                </a:lnTo>
                <a:cubicBezTo>
                  <a:pt x="5986" y="9702"/>
                  <a:pt x="5986" y="9716"/>
                  <a:pt x="5996" y="9730"/>
                </a:cubicBezTo>
                <a:cubicBezTo>
                  <a:pt x="5955" y="9716"/>
                  <a:pt x="5913" y="9716"/>
                  <a:pt x="5871" y="9702"/>
                </a:cubicBezTo>
                <a:lnTo>
                  <a:pt x="5850" y="9661"/>
                </a:lnTo>
                <a:close/>
                <a:moveTo>
                  <a:pt x="8618" y="9388"/>
                </a:moveTo>
                <a:cubicBezTo>
                  <a:pt x="8608" y="9497"/>
                  <a:pt x="8608" y="9620"/>
                  <a:pt x="8618" y="9730"/>
                </a:cubicBezTo>
                <a:cubicBezTo>
                  <a:pt x="8587" y="9675"/>
                  <a:pt x="8566" y="9607"/>
                  <a:pt x="8535" y="9552"/>
                </a:cubicBezTo>
                <a:lnTo>
                  <a:pt x="8524" y="9511"/>
                </a:lnTo>
                <a:lnTo>
                  <a:pt x="8618" y="9388"/>
                </a:lnTo>
                <a:close/>
                <a:moveTo>
                  <a:pt x="6926" y="9634"/>
                </a:moveTo>
                <a:lnTo>
                  <a:pt x="6926" y="9702"/>
                </a:lnTo>
                <a:lnTo>
                  <a:pt x="6905" y="9716"/>
                </a:lnTo>
                <a:cubicBezTo>
                  <a:pt x="6822" y="9730"/>
                  <a:pt x="6738" y="9743"/>
                  <a:pt x="6654" y="9758"/>
                </a:cubicBezTo>
                <a:cubicBezTo>
                  <a:pt x="6717" y="9730"/>
                  <a:pt x="6769" y="9689"/>
                  <a:pt x="6822" y="9661"/>
                </a:cubicBezTo>
                <a:lnTo>
                  <a:pt x="6926" y="9634"/>
                </a:lnTo>
                <a:close/>
                <a:moveTo>
                  <a:pt x="8054" y="9292"/>
                </a:moveTo>
                <a:cubicBezTo>
                  <a:pt x="8054" y="9415"/>
                  <a:pt x="8054" y="9538"/>
                  <a:pt x="8064" y="9648"/>
                </a:cubicBezTo>
                <a:cubicBezTo>
                  <a:pt x="8012" y="9689"/>
                  <a:pt x="7971" y="9716"/>
                  <a:pt x="7918" y="9758"/>
                </a:cubicBezTo>
                <a:cubicBezTo>
                  <a:pt x="7866" y="9675"/>
                  <a:pt x="7814" y="9607"/>
                  <a:pt x="7772" y="9525"/>
                </a:cubicBezTo>
                <a:cubicBezTo>
                  <a:pt x="7824" y="9484"/>
                  <a:pt x="7877" y="9443"/>
                  <a:pt x="7939" y="9401"/>
                </a:cubicBezTo>
                <a:cubicBezTo>
                  <a:pt x="7981" y="9360"/>
                  <a:pt x="8023" y="9333"/>
                  <a:pt x="8054" y="9292"/>
                </a:cubicBezTo>
                <a:close/>
                <a:moveTo>
                  <a:pt x="11449" y="9648"/>
                </a:moveTo>
                <a:cubicBezTo>
                  <a:pt x="11428" y="9675"/>
                  <a:pt x="11396" y="9716"/>
                  <a:pt x="11375" y="9743"/>
                </a:cubicBezTo>
                <a:lnTo>
                  <a:pt x="11375" y="9758"/>
                </a:lnTo>
                <a:lnTo>
                  <a:pt x="11344" y="9648"/>
                </a:lnTo>
                <a:close/>
                <a:moveTo>
                  <a:pt x="11867" y="9566"/>
                </a:moveTo>
                <a:cubicBezTo>
                  <a:pt x="11898" y="9634"/>
                  <a:pt x="11918" y="9702"/>
                  <a:pt x="11939" y="9784"/>
                </a:cubicBezTo>
                <a:lnTo>
                  <a:pt x="11877" y="9799"/>
                </a:lnTo>
                <a:cubicBezTo>
                  <a:pt x="11867" y="9716"/>
                  <a:pt x="11856" y="9648"/>
                  <a:pt x="11846" y="9566"/>
                </a:cubicBezTo>
                <a:close/>
                <a:moveTo>
                  <a:pt x="19157" y="9538"/>
                </a:moveTo>
                <a:cubicBezTo>
                  <a:pt x="19220" y="9579"/>
                  <a:pt x="19282" y="9607"/>
                  <a:pt x="19345" y="9634"/>
                </a:cubicBezTo>
                <a:cubicBezTo>
                  <a:pt x="19230" y="9702"/>
                  <a:pt x="19115" y="9771"/>
                  <a:pt x="19000" y="9812"/>
                </a:cubicBezTo>
                <a:cubicBezTo>
                  <a:pt x="18969" y="9799"/>
                  <a:pt x="18937" y="9784"/>
                  <a:pt x="18917" y="9771"/>
                </a:cubicBezTo>
                <a:cubicBezTo>
                  <a:pt x="19000" y="9702"/>
                  <a:pt x="19084" y="9634"/>
                  <a:pt x="19157" y="9538"/>
                </a:cubicBezTo>
                <a:close/>
                <a:moveTo>
                  <a:pt x="9611" y="9470"/>
                </a:moveTo>
                <a:lnTo>
                  <a:pt x="9642" y="9511"/>
                </a:lnTo>
                <a:cubicBezTo>
                  <a:pt x="9662" y="9552"/>
                  <a:pt x="9673" y="9579"/>
                  <a:pt x="9683" y="9607"/>
                </a:cubicBezTo>
                <a:cubicBezTo>
                  <a:pt x="9694" y="9675"/>
                  <a:pt x="9694" y="9730"/>
                  <a:pt x="9704" y="9799"/>
                </a:cubicBezTo>
                <a:lnTo>
                  <a:pt x="9704" y="9853"/>
                </a:lnTo>
                <a:cubicBezTo>
                  <a:pt x="9662" y="9730"/>
                  <a:pt x="9631" y="9607"/>
                  <a:pt x="9600" y="9470"/>
                </a:cubicBezTo>
                <a:close/>
                <a:moveTo>
                  <a:pt x="2550" y="9799"/>
                </a:moveTo>
                <a:lnTo>
                  <a:pt x="2518" y="9840"/>
                </a:lnTo>
                <a:lnTo>
                  <a:pt x="2497" y="9881"/>
                </a:lnTo>
                <a:lnTo>
                  <a:pt x="2435" y="9881"/>
                </a:lnTo>
                <a:cubicBezTo>
                  <a:pt x="2456" y="9853"/>
                  <a:pt x="2466" y="9825"/>
                  <a:pt x="2487" y="9799"/>
                </a:cubicBezTo>
                <a:close/>
                <a:moveTo>
                  <a:pt x="9004" y="9620"/>
                </a:moveTo>
                <a:cubicBezTo>
                  <a:pt x="9025" y="9689"/>
                  <a:pt x="9046" y="9758"/>
                  <a:pt x="9067" y="9825"/>
                </a:cubicBezTo>
                <a:lnTo>
                  <a:pt x="9025" y="9908"/>
                </a:lnTo>
                <a:cubicBezTo>
                  <a:pt x="9004" y="9812"/>
                  <a:pt x="9004" y="9716"/>
                  <a:pt x="9004" y="9620"/>
                </a:cubicBezTo>
                <a:close/>
                <a:moveTo>
                  <a:pt x="5519" y="9791"/>
                </a:moveTo>
                <a:cubicBezTo>
                  <a:pt x="5608" y="9830"/>
                  <a:pt x="5687" y="9868"/>
                  <a:pt x="5766" y="9894"/>
                </a:cubicBezTo>
                <a:lnTo>
                  <a:pt x="5621" y="9922"/>
                </a:lnTo>
                <a:cubicBezTo>
                  <a:pt x="5580" y="9882"/>
                  <a:pt x="5549" y="9842"/>
                  <a:pt x="5519" y="9791"/>
                </a:cubicBezTo>
                <a:close/>
                <a:moveTo>
                  <a:pt x="7688" y="9758"/>
                </a:moveTo>
                <a:lnTo>
                  <a:pt x="7762" y="9867"/>
                </a:lnTo>
                <a:cubicBezTo>
                  <a:pt x="7741" y="9881"/>
                  <a:pt x="7709" y="9908"/>
                  <a:pt x="7678" y="9922"/>
                </a:cubicBezTo>
                <a:lnTo>
                  <a:pt x="7678" y="9771"/>
                </a:lnTo>
                <a:lnTo>
                  <a:pt x="7688" y="9758"/>
                </a:lnTo>
                <a:close/>
                <a:moveTo>
                  <a:pt x="8399" y="9661"/>
                </a:moveTo>
                <a:cubicBezTo>
                  <a:pt x="8441" y="9730"/>
                  <a:pt x="8472" y="9812"/>
                  <a:pt x="8503" y="9894"/>
                </a:cubicBezTo>
                <a:lnTo>
                  <a:pt x="8441" y="9963"/>
                </a:lnTo>
                <a:cubicBezTo>
                  <a:pt x="8420" y="9867"/>
                  <a:pt x="8399" y="9771"/>
                  <a:pt x="8378" y="9675"/>
                </a:cubicBezTo>
                <a:lnTo>
                  <a:pt x="8399" y="9661"/>
                </a:lnTo>
                <a:close/>
                <a:moveTo>
                  <a:pt x="1735" y="9730"/>
                </a:moveTo>
                <a:cubicBezTo>
                  <a:pt x="1714" y="9771"/>
                  <a:pt x="1693" y="9812"/>
                  <a:pt x="1672" y="9840"/>
                </a:cubicBezTo>
                <a:cubicBezTo>
                  <a:pt x="1631" y="9881"/>
                  <a:pt x="1589" y="9935"/>
                  <a:pt x="1547" y="9976"/>
                </a:cubicBezTo>
                <a:cubicBezTo>
                  <a:pt x="1599" y="9908"/>
                  <a:pt x="1641" y="9825"/>
                  <a:pt x="1693" y="9758"/>
                </a:cubicBezTo>
                <a:lnTo>
                  <a:pt x="1735" y="9730"/>
                </a:lnTo>
                <a:close/>
                <a:moveTo>
                  <a:pt x="13757" y="9758"/>
                </a:moveTo>
                <a:lnTo>
                  <a:pt x="13778" y="9771"/>
                </a:lnTo>
                <a:cubicBezTo>
                  <a:pt x="13788" y="9853"/>
                  <a:pt x="13809" y="9935"/>
                  <a:pt x="13820" y="10031"/>
                </a:cubicBezTo>
                <a:cubicBezTo>
                  <a:pt x="13799" y="9963"/>
                  <a:pt x="13767" y="9894"/>
                  <a:pt x="13746" y="9825"/>
                </a:cubicBezTo>
                <a:lnTo>
                  <a:pt x="13757" y="9758"/>
                </a:lnTo>
                <a:close/>
                <a:moveTo>
                  <a:pt x="7511" y="9702"/>
                </a:moveTo>
                <a:lnTo>
                  <a:pt x="7511" y="9812"/>
                </a:lnTo>
                <a:cubicBezTo>
                  <a:pt x="7490" y="9894"/>
                  <a:pt x="7480" y="9963"/>
                  <a:pt x="7459" y="10045"/>
                </a:cubicBezTo>
                <a:cubicBezTo>
                  <a:pt x="7448" y="9963"/>
                  <a:pt x="7438" y="9867"/>
                  <a:pt x="7427" y="9784"/>
                </a:cubicBezTo>
                <a:lnTo>
                  <a:pt x="7500" y="9716"/>
                </a:lnTo>
                <a:lnTo>
                  <a:pt x="7511" y="9702"/>
                </a:lnTo>
                <a:close/>
                <a:moveTo>
                  <a:pt x="11689" y="9620"/>
                </a:moveTo>
                <a:cubicBezTo>
                  <a:pt x="11710" y="9702"/>
                  <a:pt x="11710" y="9799"/>
                  <a:pt x="11720" y="9894"/>
                </a:cubicBezTo>
                <a:cubicBezTo>
                  <a:pt x="11626" y="9935"/>
                  <a:pt x="11543" y="9990"/>
                  <a:pt x="11459" y="10045"/>
                </a:cubicBezTo>
                <a:cubicBezTo>
                  <a:pt x="11459" y="10017"/>
                  <a:pt x="11449" y="10004"/>
                  <a:pt x="11449" y="9990"/>
                </a:cubicBezTo>
                <a:cubicBezTo>
                  <a:pt x="11522" y="9853"/>
                  <a:pt x="11605" y="9730"/>
                  <a:pt x="11689" y="9620"/>
                </a:cubicBezTo>
                <a:close/>
                <a:moveTo>
                  <a:pt x="10623" y="9579"/>
                </a:moveTo>
                <a:cubicBezTo>
                  <a:pt x="10665" y="9743"/>
                  <a:pt x="10697" y="9922"/>
                  <a:pt x="10728" y="10099"/>
                </a:cubicBezTo>
                <a:cubicBezTo>
                  <a:pt x="10644" y="10058"/>
                  <a:pt x="10571" y="10017"/>
                  <a:pt x="10498" y="9976"/>
                </a:cubicBezTo>
                <a:lnTo>
                  <a:pt x="10467" y="9894"/>
                </a:lnTo>
                <a:cubicBezTo>
                  <a:pt x="10488" y="9825"/>
                  <a:pt x="10508" y="9771"/>
                  <a:pt x="10529" y="9702"/>
                </a:cubicBezTo>
                <a:lnTo>
                  <a:pt x="10623" y="9579"/>
                </a:lnTo>
                <a:close/>
                <a:moveTo>
                  <a:pt x="12430" y="9853"/>
                </a:moveTo>
                <a:cubicBezTo>
                  <a:pt x="12430" y="9922"/>
                  <a:pt x="12420" y="9990"/>
                  <a:pt x="12410" y="10058"/>
                </a:cubicBezTo>
                <a:lnTo>
                  <a:pt x="12357" y="10099"/>
                </a:lnTo>
                <a:cubicBezTo>
                  <a:pt x="12336" y="10031"/>
                  <a:pt x="12316" y="9963"/>
                  <a:pt x="12284" y="9894"/>
                </a:cubicBezTo>
                <a:lnTo>
                  <a:pt x="12295" y="9894"/>
                </a:lnTo>
                <a:lnTo>
                  <a:pt x="12430" y="9853"/>
                </a:lnTo>
                <a:close/>
                <a:moveTo>
                  <a:pt x="6957" y="9935"/>
                </a:moveTo>
                <a:lnTo>
                  <a:pt x="6957" y="10017"/>
                </a:lnTo>
                <a:cubicBezTo>
                  <a:pt x="6905" y="10045"/>
                  <a:pt x="6853" y="10086"/>
                  <a:pt x="6801" y="10113"/>
                </a:cubicBezTo>
                <a:cubicBezTo>
                  <a:pt x="6780" y="10086"/>
                  <a:pt x="6759" y="10058"/>
                  <a:pt x="6738" y="10017"/>
                </a:cubicBezTo>
                <a:cubicBezTo>
                  <a:pt x="6780" y="10004"/>
                  <a:pt x="6822" y="9976"/>
                  <a:pt x="6863" y="9949"/>
                </a:cubicBezTo>
                <a:lnTo>
                  <a:pt x="6957" y="9935"/>
                </a:lnTo>
                <a:close/>
                <a:moveTo>
                  <a:pt x="13214" y="9730"/>
                </a:moveTo>
                <a:cubicBezTo>
                  <a:pt x="13245" y="9867"/>
                  <a:pt x="13266" y="10017"/>
                  <a:pt x="13277" y="10168"/>
                </a:cubicBezTo>
                <a:cubicBezTo>
                  <a:pt x="13235" y="10017"/>
                  <a:pt x="13193" y="9881"/>
                  <a:pt x="13151" y="9743"/>
                </a:cubicBezTo>
                <a:lnTo>
                  <a:pt x="13151" y="9730"/>
                </a:lnTo>
                <a:close/>
                <a:moveTo>
                  <a:pt x="14216" y="9894"/>
                </a:moveTo>
                <a:cubicBezTo>
                  <a:pt x="14269" y="9922"/>
                  <a:pt x="14331" y="9949"/>
                  <a:pt x="14384" y="9990"/>
                </a:cubicBezTo>
                <a:cubicBezTo>
                  <a:pt x="14404" y="10031"/>
                  <a:pt x="14415" y="10086"/>
                  <a:pt x="14436" y="10127"/>
                </a:cubicBezTo>
                <a:lnTo>
                  <a:pt x="14373" y="10181"/>
                </a:lnTo>
                <a:lnTo>
                  <a:pt x="14227" y="10209"/>
                </a:lnTo>
                <a:cubicBezTo>
                  <a:pt x="14227" y="10113"/>
                  <a:pt x="14227" y="10004"/>
                  <a:pt x="14216" y="9894"/>
                </a:cubicBezTo>
                <a:close/>
                <a:moveTo>
                  <a:pt x="6560" y="10099"/>
                </a:moveTo>
                <a:cubicBezTo>
                  <a:pt x="6582" y="10127"/>
                  <a:pt x="6602" y="10168"/>
                  <a:pt x="6623" y="10209"/>
                </a:cubicBezTo>
                <a:lnTo>
                  <a:pt x="6518" y="10250"/>
                </a:lnTo>
                <a:cubicBezTo>
                  <a:pt x="6498" y="10209"/>
                  <a:pt x="6477" y="10168"/>
                  <a:pt x="6446" y="10140"/>
                </a:cubicBezTo>
                <a:cubicBezTo>
                  <a:pt x="6487" y="10127"/>
                  <a:pt x="6518" y="10113"/>
                  <a:pt x="6560" y="10099"/>
                </a:cubicBezTo>
                <a:close/>
                <a:moveTo>
                  <a:pt x="10812" y="9566"/>
                </a:moveTo>
                <a:cubicBezTo>
                  <a:pt x="10926" y="9607"/>
                  <a:pt x="11041" y="9620"/>
                  <a:pt x="11156" y="9634"/>
                </a:cubicBezTo>
                <a:cubicBezTo>
                  <a:pt x="11198" y="9743"/>
                  <a:pt x="11229" y="9853"/>
                  <a:pt x="11261" y="9963"/>
                </a:cubicBezTo>
                <a:cubicBezTo>
                  <a:pt x="11208" y="10058"/>
                  <a:pt x="11156" y="10154"/>
                  <a:pt x="11115" y="10250"/>
                </a:cubicBezTo>
                <a:cubicBezTo>
                  <a:pt x="11052" y="10222"/>
                  <a:pt x="10989" y="10209"/>
                  <a:pt x="10926" y="10181"/>
                </a:cubicBezTo>
                <a:lnTo>
                  <a:pt x="10926" y="10195"/>
                </a:lnTo>
                <a:cubicBezTo>
                  <a:pt x="10916" y="10127"/>
                  <a:pt x="10906" y="10058"/>
                  <a:pt x="10895" y="10004"/>
                </a:cubicBezTo>
                <a:cubicBezTo>
                  <a:pt x="10874" y="9853"/>
                  <a:pt x="10843" y="9702"/>
                  <a:pt x="10812" y="9566"/>
                </a:cubicBezTo>
                <a:close/>
                <a:moveTo>
                  <a:pt x="13402" y="9730"/>
                </a:moveTo>
                <a:cubicBezTo>
                  <a:pt x="13443" y="9840"/>
                  <a:pt x="13475" y="9963"/>
                  <a:pt x="13496" y="10086"/>
                </a:cubicBezTo>
                <a:cubicBezTo>
                  <a:pt x="13475" y="10140"/>
                  <a:pt x="13454" y="10195"/>
                  <a:pt x="13433" y="10250"/>
                </a:cubicBezTo>
                <a:cubicBezTo>
                  <a:pt x="13433" y="10072"/>
                  <a:pt x="13412" y="9894"/>
                  <a:pt x="13381" y="9730"/>
                </a:cubicBezTo>
                <a:close/>
                <a:moveTo>
                  <a:pt x="3208" y="10195"/>
                </a:moveTo>
                <a:lnTo>
                  <a:pt x="3291" y="10236"/>
                </a:lnTo>
                <a:lnTo>
                  <a:pt x="3375" y="10263"/>
                </a:lnTo>
                <a:cubicBezTo>
                  <a:pt x="3333" y="10250"/>
                  <a:pt x="3281" y="10250"/>
                  <a:pt x="3239" y="10250"/>
                </a:cubicBezTo>
                <a:lnTo>
                  <a:pt x="3187" y="10209"/>
                </a:lnTo>
                <a:lnTo>
                  <a:pt x="3208" y="10195"/>
                </a:lnTo>
                <a:close/>
                <a:moveTo>
                  <a:pt x="13966" y="9812"/>
                </a:moveTo>
                <a:lnTo>
                  <a:pt x="14070" y="9840"/>
                </a:lnTo>
                <a:cubicBezTo>
                  <a:pt x="14070" y="9908"/>
                  <a:pt x="14080" y="9976"/>
                  <a:pt x="14091" y="10045"/>
                </a:cubicBezTo>
                <a:cubicBezTo>
                  <a:pt x="14091" y="10113"/>
                  <a:pt x="14091" y="10181"/>
                  <a:pt x="14091" y="10236"/>
                </a:cubicBezTo>
                <a:lnTo>
                  <a:pt x="14018" y="10263"/>
                </a:lnTo>
                <a:lnTo>
                  <a:pt x="14018" y="10222"/>
                </a:lnTo>
                <a:cubicBezTo>
                  <a:pt x="14008" y="10086"/>
                  <a:pt x="13987" y="9935"/>
                  <a:pt x="13966" y="9812"/>
                </a:cubicBezTo>
                <a:close/>
                <a:moveTo>
                  <a:pt x="6090" y="10209"/>
                </a:moveTo>
                <a:lnTo>
                  <a:pt x="6153" y="10277"/>
                </a:lnTo>
                <a:cubicBezTo>
                  <a:pt x="6080" y="10263"/>
                  <a:pt x="6007" y="10250"/>
                  <a:pt x="5944" y="10236"/>
                </a:cubicBezTo>
                <a:cubicBezTo>
                  <a:pt x="5996" y="10236"/>
                  <a:pt x="6038" y="10222"/>
                  <a:pt x="6090" y="10222"/>
                </a:cubicBezTo>
                <a:lnTo>
                  <a:pt x="6090" y="10209"/>
                </a:lnTo>
                <a:close/>
                <a:moveTo>
                  <a:pt x="11992" y="10004"/>
                </a:moveTo>
                <a:cubicBezTo>
                  <a:pt x="12002" y="10086"/>
                  <a:pt x="12013" y="10181"/>
                  <a:pt x="12023" y="10263"/>
                </a:cubicBezTo>
                <a:cubicBezTo>
                  <a:pt x="11982" y="10277"/>
                  <a:pt x="11929" y="10291"/>
                  <a:pt x="11887" y="10291"/>
                </a:cubicBezTo>
                <a:cubicBezTo>
                  <a:pt x="11898" y="10209"/>
                  <a:pt x="11898" y="10127"/>
                  <a:pt x="11898" y="10045"/>
                </a:cubicBezTo>
                <a:lnTo>
                  <a:pt x="11887" y="10045"/>
                </a:lnTo>
                <a:lnTo>
                  <a:pt x="11992" y="10004"/>
                </a:lnTo>
                <a:close/>
                <a:moveTo>
                  <a:pt x="19972" y="9306"/>
                </a:moveTo>
                <a:cubicBezTo>
                  <a:pt x="20045" y="9333"/>
                  <a:pt x="20128" y="9360"/>
                  <a:pt x="20201" y="9388"/>
                </a:cubicBezTo>
                <a:cubicBezTo>
                  <a:pt x="20630" y="9552"/>
                  <a:pt x="20797" y="9894"/>
                  <a:pt x="20828" y="10304"/>
                </a:cubicBezTo>
                <a:cubicBezTo>
                  <a:pt x="20567" y="10017"/>
                  <a:pt x="20275" y="9771"/>
                  <a:pt x="19951" y="9607"/>
                </a:cubicBezTo>
                <a:cubicBezTo>
                  <a:pt x="19898" y="9579"/>
                  <a:pt x="19846" y="9552"/>
                  <a:pt x="19784" y="9525"/>
                </a:cubicBezTo>
                <a:cubicBezTo>
                  <a:pt x="19846" y="9456"/>
                  <a:pt x="19909" y="9388"/>
                  <a:pt x="19972" y="9306"/>
                </a:cubicBezTo>
                <a:close/>
                <a:moveTo>
                  <a:pt x="11720" y="10127"/>
                </a:moveTo>
                <a:cubicBezTo>
                  <a:pt x="11720" y="10195"/>
                  <a:pt x="11720" y="10250"/>
                  <a:pt x="11710" y="10318"/>
                </a:cubicBezTo>
                <a:cubicBezTo>
                  <a:pt x="11678" y="10325"/>
                  <a:pt x="11647" y="10328"/>
                  <a:pt x="11617" y="10328"/>
                </a:cubicBezTo>
                <a:cubicBezTo>
                  <a:pt x="11587" y="10328"/>
                  <a:pt x="11558" y="10325"/>
                  <a:pt x="11532" y="10318"/>
                </a:cubicBezTo>
                <a:cubicBezTo>
                  <a:pt x="11532" y="10291"/>
                  <a:pt x="11522" y="10263"/>
                  <a:pt x="11522" y="10250"/>
                </a:cubicBezTo>
                <a:cubicBezTo>
                  <a:pt x="11584" y="10209"/>
                  <a:pt x="11647" y="10168"/>
                  <a:pt x="11720" y="10127"/>
                </a:cubicBezTo>
                <a:close/>
                <a:moveTo>
                  <a:pt x="10373" y="10154"/>
                </a:moveTo>
                <a:cubicBezTo>
                  <a:pt x="10404" y="10236"/>
                  <a:pt x="10435" y="10318"/>
                  <a:pt x="10456" y="10387"/>
                </a:cubicBezTo>
                <a:lnTo>
                  <a:pt x="10446" y="10387"/>
                </a:lnTo>
                <a:cubicBezTo>
                  <a:pt x="10404" y="10346"/>
                  <a:pt x="10363" y="10304"/>
                  <a:pt x="10320" y="10263"/>
                </a:cubicBezTo>
                <a:lnTo>
                  <a:pt x="10373" y="10154"/>
                </a:lnTo>
                <a:close/>
                <a:moveTo>
                  <a:pt x="17089" y="10359"/>
                </a:moveTo>
                <a:lnTo>
                  <a:pt x="16943" y="10400"/>
                </a:lnTo>
                <a:lnTo>
                  <a:pt x="16880" y="10359"/>
                </a:lnTo>
                <a:close/>
                <a:moveTo>
                  <a:pt x="4712" y="10127"/>
                </a:moveTo>
                <a:cubicBezTo>
                  <a:pt x="4774" y="10140"/>
                  <a:pt x="4837" y="10154"/>
                  <a:pt x="4900" y="10168"/>
                </a:cubicBezTo>
                <a:cubicBezTo>
                  <a:pt x="4963" y="10209"/>
                  <a:pt x="5025" y="10263"/>
                  <a:pt x="5088" y="10332"/>
                </a:cubicBezTo>
                <a:cubicBezTo>
                  <a:pt x="5098" y="10359"/>
                  <a:pt x="5108" y="10387"/>
                  <a:pt x="5119" y="10414"/>
                </a:cubicBezTo>
                <a:cubicBezTo>
                  <a:pt x="4983" y="10332"/>
                  <a:pt x="4848" y="10236"/>
                  <a:pt x="4712" y="10127"/>
                </a:cubicBezTo>
                <a:close/>
                <a:moveTo>
                  <a:pt x="2163" y="8676"/>
                </a:moveTo>
                <a:cubicBezTo>
                  <a:pt x="2184" y="8772"/>
                  <a:pt x="2205" y="8854"/>
                  <a:pt x="2236" y="8950"/>
                </a:cubicBezTo>
                <a:lnTo>
                  <a:pt x="2236" y="8963"/>
                </a:lnTo>
                <a:cubicBezTo>
                  <a:pt x="2184" y="9004"/>
                  <a:pt x="2132" y="9046"/>
                  <a:pt x="2090" y="9101"/>
                </a:cubicBezTo>
                <a:cubicBezTo>
                  <a:pt x="1944" y="9128"/>
                  <a:pt x="1819" y="9169"/>
                  <a:pt x="1683" y="9251"/>
                </a:cubicBezTo>
                <a:cubicBezTo>
                  <a:pt x="1411" y="9429"/>
                  <a:pt x="1192" y="9730"/>
                  <a:pt x="1077" y="10113"/>
                </a:cubicBezTo>
                <a:cubicBezTo>
                  <a:pt x="1035" y="10154"/>
                  <a:pt x="993" y="10209"/>
                  <a:pt x="952" y="10263"/>
                </a:cubicBezTo>
                <a:cubicBezTo>
                  <a:pt x="920" y="10318"/>
                  <a:pt x="868" y="10387"/>
                  <a:pt x="837" y="10455"/>
                </a:cubicBezTo>
                <a:cubicBezTo>
                  <a:pt x="910" y="9949"/>
                  <a:pt x="1108" y="9497"/>
                  <a:pt x="1401" y="9142"/>
                </a:cubicBezTo>
                <a:cubicBezTo>
                  <a:pt x="1610" y="8881"/>
                  <a:pt x="1881" y="8717"/>
                  <a:pt x="2163" y="8676"/>
                </a:cubicBezTo>
                <a:close/>
                <a:moveTo>
                  <a:pt x="7950" y="10113"/>
                </a:moveTo>
                <a:cubicBezTo>
                  <a:pt x="7981" y="10154"/>
                  <a:pt x="8023" y="10209"/>
                  <a:pt x="8054" y="10263"/>
                </a:cubicBezTo>
                <a:cubicBezTo>
                  <a:pt x="7960" y="10332"/>
                  <a:pt x="7856" y="10387"/>
                  <a:pt x="7751" y="10455"/>
                </a:cubicBezTo>
                <a:lnTo>
                  <a:pt x="7720" y="10469"/>
                </a:lnTo>
                <a:cubicBezTo>
                  <a:pt x="7720" y="10428"/>
                  <a:pt x="7709" y="10373"/>
                  <a:pt x="7699" y="10332"/>
                </a:cubicBezTo>
                <a:cubicBezTo>
                  <a:pt x="7783" y="10263"/>
                  <a:pt x="7866" y="10195"/>
                  <a:pt x="7939" y="10127"/>
                </a:cubicBezTo>
                <a:lnTo>
                  <a:pt x="7950" y="10113"/>
                </a:lnTo>
                <a:close/>
                <a:moveTo>
                  <a:pt x="8576" y="10209"/>
                </a:moveTo>
                <a:cubicBezTo>
                  <a:pt x="8587" y="10291"/>
                  <a:pt x="8587" y="10359"/>
                  <a:pt x="8587" y="10441"/>
                </a:cubicBezTo>
                <a:lnTo>
                  <a:pt x="8597" y="10441"/>
                </a:lnTo>
                <a:lnTo>
                  <a:pt x="8576" y="10469"/>
                </a:lnTo>
                <a:lnTo>
                  <a:pt x="8576" y="10455"/>
                </a:lnTo>
                <a:cubicBezTo>
                  <a:pt x="8555" y="10387"/>
                  <a:pt x="8535" y="10332"/>
                  <a:pt x="8524" y="10263"/>
                </a:cubicBezTo>
                <a:lnTo>
                  <a:pt x="8576" y="10209"/>
                </a:lnTo>
                <a:close/>
                <a:moveTo>
                  <a:pt x="9151" y="10045"/>
                </a:moveTo>
                <a:cubicBezTo>
                  <a:pt x="9161" y="10086"/>
                  <a:pt x="9172" y="10127"/>
                  <a:pt x="9182" y="10168"/>
                </a:cubicBezTo>
                <a:cubicBezTo>
                  <a:pt x="9161" y="10277"/>
                  <a:pt x="9151" y="10373"/>
                  <a:pt x="9140" y="10482"/>
                </a:cubicBezTo>
                <a:cubicBezTo>
                  <a:pt x="9109" y="10387"/>
                  <a:pt x="9088" y="10277"/>
                  <a:pt x="9067" y="10181"/>
                </a:cubicBezTo>
                <a:cubicBezTo>
                  <a:pt x="9088" y="10140"/>
                  <a:pt x="9119" y="10086"/>
                  <a:pt x="9151" y="10045"/>
                </a:cubicBezTo>
                <a:close/>
                <a:moveTo>
                  <a:pt x="18614" y="10441"/>
                </a:moveTo>
                <a:cubicBezTo>
                  <a:pt x="18687" y="10455"/>
                  <a:pt x="18760" y="10469"/>
                  <a:pt x="18823" y="10482"/>
                </a:cubicBezTo>
                <a:lnTo>
                  <a:pt x="18854" y="10551"/>
                </a:lnTo>
                <a:cubicBezTo>
                  <a:pt x="18771" y="10510"/>
                  <a:pt x="18687" y="10482"/>
                  <a:pt x="18603" y="10441"/>
                </a:cubicBezTo>
                <a:close/>
                <a:moveTo>
                  <a:pt x="9391" y="9825"/>
                </a:moveTo>
                <a:cubicBezTo>
                  <a:pt x="9443" y="10086"/>
                  <a:pt x="9527" y="10332"/>
                  <a:pt x="9642" y="10564"/>
                </a:cubicBezTo>
                <a:cubicBezTo>
                  <a:pt x="9537" y="10387"/>
                  <a:pt x="9433" y="10195"/>
                  <a:pt x="9349" y="9990"/>
                </a:cubicBezTo>
                <a:cubicBezTo>
                  <a:pt x="9360" y="9935"/>
                  <a:pt x="9381" y="9881"/>
                  <a:pt x="9391" y="9825"/>
                </a:cubicBezTo>
                <a:close/>
                <a:moveTo>
                  <a:pt x="2121" y="10086"/>
                </a:moveTo>
                <a:cubicBezTo>
                  <a:pt x="2111" y="10140"/>
                  <a:pt x="2100" y="10195"/>
                  <a:pt x="2100" y="10236"/>
                </a:cubicBezTo>
                <a:lnTo>
                  <a:pt x="2069" y="10263"/>
                </a:lnTo>
                <a:cubicBezTo>
                  <a:pt x="1965" y="10359"/>
                  <a:pt x="1881" y="10455"/>
                  <a:pt x="1808" y="10578"/>
                </a:cubicBezTo>
                <a:cubicBezTo>
                  <a:pt x="1871" y="10387"/>
                  <a:pt x="1965" y="10236"/>
                  <a:pt x="2080" y="10086"/>
                </a:cubicBezTo>
                <a:close/>
                <a:moveTo>
                  <a:pt x="17726" y="10441"/>
                </a:moveTo>
                <a:cubicBezTo>
                  <a:pt x="17757" y="10455"/>
                  <a:pt x="17799" y="10482"/>
                  <a:pt x="17830" y="10510"/>
                </a:cubicBezTo>
                <a:cubicBezTo>
                  <a:pt x="17691" y="10567"/>
                  <a:pt x="17545" y="10595"/>
                  <a:pt x="17403" y="10595"/>
                </a:cubicBezTo>
                <a:cubicBezTo>
                  <a:pt x="17375" y="10595"/>
                  <a:pt x="17347" y="10594"/>
                  <a:pt x="17318" y="10592"/>
                </a:cubicBezTo>
                <a:cubicBezTo>
                  <a:pt x="17444" y="10537"/>
                  <a:pt x="17590" y="10482"/>
                  <a:pt x="17726" y="10441"/>
                </a:cubicBezTo>
                <a:close/>
                <a:moveTo>
                  <a:pt x="10582" y="10263"/>
                </a:moveTo>
                <a:lnTo>
                  <a:pt x="10623" y="10277"/>
                </a:lnTo>
                <a:cubicBezTo>
                  <a:pt x="10665" y="10291"/>
                  <a:pt x="10717" y="10304"/>
                  <a:pt x="10759" y="10332"/>
                </a:cubicBezTo>
                <a:cubicBezTo>
                  <a:pt x="10759" y="10400"/>
                  <a:pt x="10770" y="10469"/>
                  <a:pt x="10780" y="10537"/>
                </a:cubicBezTo>
                <a:lnTo>
                  <a:pt x="10717" y="10592"/>
                </a:lnTo>
                <a:cubicBezTo>
                  <a:pt x="10717" y="10592"/>
                  <a:pt x="10707" y="10592"/>
                  <a:pt x="10707" y="10605"/>
                </a:cubicBezTo>
                <a:cubicBezTo>
                  <a:pt x="10655" y="10482"/>
                  <a:pt x="10613" y="10373"/>
                  <a:pt x="10582" y="10263"/>
                </a:cubicBezTo>
                <a:close/>
                <a:moveTo>
                  <a:pt x="14530" y="10441"/>
                </a:moveTo>
                <a:cubicBezTo>
                  <a:pt x="14530" y="10455"/>
                  <a:pt x="14540" y="10469"/>
                  <a:pt x="14551" y="10482"/>
                </a:cubicBezTo>
                <a:lnTo>
                  <a:pt x="14551" y="10537"/>
                </a:lnTo>
                <a:cubicBezTo>
                  <a:pt x="14498" y="10564"/>
                  <a:pt x="14436" y="10578"/>
                  <a:pt x="14384" y="10605"/>
                </a:cubicBezTo>
                <a:lnTo>
                  <a:pt x="14258" y="10633"/>
                </a:lnTo>
                <a:cubicBezTo>
                  <a:pt x="14342" y="10564"/>
                  <a:pt x="14425" y="10496"/>
                  <a:pt x="14519" y="10441"/>
                </a:cubicBezTo>
                <a:close/>
                <a:moveTo>
                  <a:pt x="12932" y="10400"/>
                </a:moveTo>
                <a:cubicBezTo>
                  <a:pt x="12974" y="10469"/>
                  <a:pt x="13015" y="10551"/>
                  <a:pt x="13047" y="10633"/>
                </a:cubicBezTo>
                <a:cubicBezTo>
                  <a:pt x="13015" y="10646"/>
                  <a:pt x="12984" y="10661"/>
                  <a:pt x="12942" y="10674"/>
                </a:cubicBezTo>
                <a:cubicBezTo>
                  <a:pt x="12932" y="10605"/>
                  <a:pt x="12921" y="10551"/>
                  <a:pt x="12900" y="10482"/>
                </a:cubicBezTo>
                <a:lnTo>
                  <a:pt x="12932" y="10400"/>
                </a:lnTo>
                <a:close/>
                <a:moveTo>
                  <a:pt x="3479" y="10661"/>
                </a:moveTo>
                <a:lnTo>
                  <a:pt x="3563" y="10729"/>
                </a:lnTo>
                <a:lnTo>
                  <a:pt x="3406" y="10715"/>
                </a:lnTo>
                <a:lnTo>
                  <a:pt x="3479" y="10661"/>
                </a:lnTo>
                <a:close/>
                <a:moveTo>
                  <a:pt x="3030" y="10291"/>
                </a:moveTo>
                <a:lnTo>
                  <a:pt x="3082" y="10346"/>
                </a:lnTo>
                <a:cubicBezTo>
                  <a:pt x="3009" y="10455"/>
                  <a:pt x="2967" y="10592"/>
                  <a:pt x="2957" y="10729"/>
                </a:cubicBezTo>
                <a:cubicBezTo>
                  <a:pt x="2905" y="10742"/>
                  <a:pt x="2843" y="10743"/>
                  <a:pt x="2792" y="10755"/>
                </a:cubicBezTo>
                <a:cubicBezTo>
                  <a:pt x="2803" y="10678"/>
                  <a:pt x="2823" y="10601"/>
                  <a:pt x="2852" y="10523"/>
                </a:cubicBezTo>
                <a:cubicBezTo>
                  <a:pt x="2894" y="10428"/>
                  <a:pt x="2957" y="10346"/>
                  <a:pt x="3030" y="10291"/>
                </a:cubicBezTo>
                <a:close/>
                <a:moveTo>
                  <a:pt x="5641" y="10469"/>
                </a:moveTo>
                <a:lnTo>
                  <a:pt x="5756" y="10496"/>
                </a:lnTo>
                <a:lnTo>
                  <a:pt x="5850" y="10510"/>
                </a:lnTo>
                <a:lnTo>
                  <a:pt x="5934" y="10592"/>
                </a:lnTo>
                <a:cubicBezTo>
                  <a:pt x="6007" y="10646"/>
                  <a:pt x="6080" y="10702"/>
                  <a:pt x="6153" y="10756"/>
                </a:cubicBezTo>
                <a:cubicBezTo>
                  <a:pt x="5996" y="10743"/>
                  <a:pt x="5850" y="10702"/>
                  <a:pt x="5704" y="10661"/>
                </a:cubicBezTo>
                <a:lnTo>
                  <a:pt x="5704" y="10646"/>
                </a:lnTo>
                <a:cubicBezTo>
                  <a:pt x="5683" y="10592"/>
                  <a:pt x="5662" y="10523"/>
                  <a:pt x="5641" y="10469"/>
                </a:cubicBezTo>
                <a:close/>
                <a:moveTo>
                  <a:pt x="13705" y="10633"/>
                </a:moveTo>
                <a:cubicBezTo>
                  <a:pt x="13705" y="10674"/>
                  <a:pt x="13715" y="10715"/>
                  <a:pt x="13726" y="10756"/>
                </a:cubicBezTo>
                <a:lnTo>
                  <a:pt x="13684" y="10756"/>
                </a:lnTo>
                <a:cubicBezTo>
                  <a:pt x="13684" y="10715"/>
                  <a:pt x="13694" y="10674"/>
                  <a:pt x="13694" y="10633"/>
                </a:cubicBezTo>
                <a:close/>
                <a:moveTo>
                  <a:pt x="6258" y="10510"/>
                </a:moveTo>
                <a:cubicBezTo>
                  <a:pt x="6341" y="10523"/>
                  <a:pt x="6424" y="10523"/>
                  <a:pt x="6508" y="10523"/>
                </a:cubicBezTo>
                <a:lnTo>
                  <a:pt x="6518" y="10523"/>
                </a:lnTo>
                <a:cubicBezTo>
                  <a:pt x="6571" y="10592"/>
                  <a:pt x="6633" y="10661"/>
                  <a:pt x="6686" y="10729"/>
                </a:cubicBezTo>
                <a:lnTo>
                  <a:pt x="6592" y="10770"/>
                </a:lnTo>
                <a:lnTo>
                  <a:pt x="6571" y="10770"/>
                </a:lnTo>
                <a:cubicBezTo>
                  <a:pt x="6435" y="10702"/>
                  <a:pt x="6299" y="10619"/>
                  <a:pt x="6174" y="10510"/>
                </a:cubicBezTo>
                <a:close/>
                <a:moveTo>
                  <a:pt x="11668" y="10523"/>
                </a:moveTo>
                <a:cubicBezTo>
                  <a:pt x="11658" y="10605"/>
                  <a:pt x="11626" y="10687"/>
                  <a:pt x="11595" y="10770"/>
                </a:cubicBezTo>
                <a:cubicBezTo>
                  <a:pt x="11584" y="10687"/>
                  <a:pt x="11574" y="10605"/>
                  <a:pt x="11564" y="10523"/>
                </a:cubicBezTo>
                <a:close/>
                <a:moveTo>
                  <a:pt x="12232" y="10400"/>
                </a:moveTo>
                <a:cubicBezTo>
                  <a:pt x="12242" y="10455"/>
                  <a:pt x="12253" y="10496"/>
                  <a:pt x="12263" y="10551"/>
                </a:cubicBezTo>
                <a:cubicBezTo>
                  <a:pt x="12232" y="10633"/>
                  <a:pt x="12190" y="10702"/>
                  <a:pt x="12159" y="10770"/>
                </a:cubicBezTo>
                <a:lnTo>
                  <a:pt x="12159" y="10729"/>
                </a:lnTo>
                <a:cubicBezTo>
                  <a:pt x="12169" y="10619"/>
                  <a:pt x="12169" y="10523"/>
                  <a:pt x="12169" y="10428"/>
                </a:cubicBezTo>
                <a:lnTo>
                  <a:pt x="12232" y="10400"/>
                </a:lnTo>
                <a:close/>
                <a:moveTo>
                  <a:pt x="18070" y="10770"/>
                </a:moveTo>
                <a:lnTo>
                  <a:pt x="18112" y="10825"/>
                </a:lnTo>
                <a:lnTo>
                  <a:pt x="18008" y="10825"/>
                </a:lnTo>
                <a:lnTo>
                  <a:pt x="17914" y="10797"/>
                </a:lnTo>
                <a:cubicBezTo>
                  <a:pt x="17956" y="10770"/>
                  <a:pt x="18019" y="10770"/>
                  <a:pt x="18070" y="10770"/>
                </a:cubicBezTo>
                <a:close/>
                <a:moveTo>
                  <a:pt x="12535" y="10277"/>
                </a:moveTo>
                <a:cubicBezTo>
                  <a:pt x="12545" y="10469"/>
                  <a:pt x="12535" y="10646"/>
                  <a:pt x="12514" y="10838"/>
                </a:cubicBezTo>
                <a:lnTo>
                  <a:pt x="12514" y="10825"/>
                </a:lnTo>
                <a:cubicBezTo>
                  <a:pt x="12504" y="10729"/>
                  <a:pt x="12483" y="10619"/>
                  <a:pt x="12462" y="10523"/>
                </a:cubicBezTo>
                <a:cubicBezTo>
                  <a:pt x="12493" y="10441"/>
                  <a:pt x="12514" y="10359"/>
                  <a:pt x="12535" y="10277"/>
                </a:cubicBezTo>
                <a:close/>
                <a:moveTo>
                  <a:pt x="13527" y="10702"/>
                </a:moveTo>
                <a:cubicBezTo>
                  <a:pt x="13527" y="10729"/>
                  <a:pt x="13527" y="10770"/>
                  <a:pt x="13517" y="10811"/>
                </a:cubicBezTo>
                <a:lnTo>
                  <a:pt x="13423" y="10852"/>
                </a:lnTo>
                <a:cubicBezTo>
                  <a:pt x="13423" y="10811"/>
                  <a:pt x="13423" y="10784"/>
                  <a:pt x="13412" y="10743"/>
                </a:cubicBezTo>
                <a:lnTo>
                  <a:pt x="13433" y="10729"/>
                </a:lnTo>
                <a:cubicBezTo>
                  <a:pt x="13464" y="10715"/>
                  <a:pt x="13496" y="10715"/>
                  <a:pt x="13527" y="10702"/>
                </a:cubicBezTo>
                <a:close/>
                <a:moveTo>
                  <a:pt x="8744" y="10578"/>
                </a:moveTo>
                <a:cubicBezTo>
                  <a:pt x="8775" y="10674"/>
                  <a:pt x="8806" y="10770"/>
                  <a:pt x="8848" y="10866"/>
                </a:cubicBezTo>
                <a:lnTo>
                  <a:pt x="8723" y="10743"/>
                </a:lnTo>
                <a:cubicBezTo>
                  <a:pt x="8733" y="10687"/>
                  <a:pt x="8733" y="10633"/>
                  <a:pt x="8744" y="10578"/>
                </a:cubicBezTo>
                <a:close/>
                <a:moveTo>
                  <a:pt x="19021" y="10551"/>
                </a:moveTo>
                <a:cubicBezTo>
                  <a:pt x="19146" y="10592"/>
                  <a:pt x="19272" y="10646"/>
                  <a:pt x="19397" y="10729"/>
                </a:cubicBezTo>
                <a:cubicBezTo>
                  <a:pt x="19429" y="10784"/>
                  <a:pt x="19449" y="10838"/>
                  <a:pt x="19470" y="10893"/>
                </a:cubicBezTo>
                <a:cubicBezTo>
                  <a:pt x="19335" y="10811"/>
                  <a:pt x="19209" y="10729"/>
                  <a:pt x="19063" y="10661"/>
                </a:cubicBezTo>
                <a:cubicBezTo>
                  <a:pt x="19052" y="10619"/>
                  <a:pt x="19031" y="10592"/>
                  <a:pt x="19021" y="10551"/>
                </a:cubicBezTo>
                <a:close/>
                <a:moveTo>
                  <a:pt x="8158" y="10496"/>
                </a:moveTo>
                <a:cubicBezTo>
                  <a:pt x="8169" y="10578"/>
                  <a:pt x="8190" y="10646"/>
                  <a:pt x="8200" y="10729"/>
                </a:cubicBezTo>
                <a:cubicBezTo>
                  <a:pt x="8064" y="10811"/>
                  <a:pt x="7928" y="10866"/>
                  <a:pt x="7783" y="10907"/>
                </a:cubicBezTo>
                <a:cubicBezTo>
                  <a:pt x="7772" y="10838"/>
                  <a:pt x="7751" y="10770"/>
                  <a:pt x="7741" y="10687"/>
                </a:cubicBezTo>
                <a:lnTo>
                  <a:pt x="7877" y="10619"/>
                </a:lnTo>
                <a:cubicBezTo>
                  <a:pt x="7971" y="10592"/>
                  <a:pt x="8064" y="10551"/>
                  <a:pt x="8158" y="10496"/>
                </a:cubicBezTo>
                <a:close/>
                <a:moveTo>
                  <a:pt x="10216" y="10455"/>
                </a:moveTo>
                <a:cubicBezTo>
                  <a:pt x="10320" y="10564"/>
                  <a:pt x="10425" y="10674"/>
                  <a:pt x="10550" y="10770"/>
                </a:cubicBezTo>
                <a:cubicBezTo>
                  <a:pt x="10488" y="10825"/>
                  <a:pt x="10435" y="10893"/>
                  <a:pt x="10394" y="10948"/>
                </a:cubicBezTo>
                <a:cubicBezTo>
                  <a:pt x="10342" y="10907"/>
                  <a:pt x="10289" y="10852"/>
                  <a:pt x="10237" y="10797"/>
                </a:cubicBezTo>
                <a:cubicBezTo>
                  <a:pt x="10227" y="10702"/>
                  <a:pt x="10206" y="10592"/>
                  <a:pt x="10185" y="10496"/>
                </a:cubicBezTo>
                <a:lnTo>
                  <a:pt x="10216" y="10455"/>
                </a:lnTo>
                <a:close/>
                <a:moveTo>
                  <a:pt x="18352" y="10767"/>
                </a:moveTo>
                <a:cubicBezTo>
                  <a:pt x="18569" y="10767"/>
                  <a:pt x="18778" y="10809"/>
                  <a:pt x="18979" y="10893"/>
                </a:cubicBezTo>
                <a:lnTo>
                  <a:pt x="18979" y="10907"/>
                </a:lnTo>
                <a:cubicBezTo>
                  <a:pt x="18843" y="10907"/>
                  <a:pt x="18697" y="10920"/>
                  <a:pt x="18562" y="10948"/>
                </a:cubicBezTo>
                <a:cubicBezTo>
                  <a:pt x="18478" y="10907"/>
                  <a:pt x="18394" y="10879"/>
                  <a:pt x="18311" y="10852"/>
                </a:cubicBezTo>
                <a:cubicBezTo>
                  <a:pt x="18290" y="10825"/>
                  <a:pt x="18279" y="10797"/>
                  <a:pt x="18259" y="10770"/>
                </a:cubicBezTo>
                <a:cubicBezTo>
                  <a:pt x="18290" y="10768"/>
                  <a:pt x="18321" y="10767"/>
                  <a:pt x="18352" y="10767"/>
                </a:cubicBezTo>
                <a:close/>
                <a:moveTo>
                  <a:pt x="4545" y="10236"/>
                </a:moveTo>
                <a:cubicBezTo>
                  <a:pt x="4754" y="10414"/>
                  <a:pt x="4983" y="10551"/>
                  <a:pt x="5223" y="10674"/>
                </a:cubicBezTo>
                <a:cubicBezTo>
                  <a:pt x="5255" y="10770"/>
                  <a:pt x="5286" y="10866"/>
                  <a:pt x="5317" y="10961"/>
                </a:cubicBezTo>
                <a:cubicBezTo>
                  <a:pt x="5213" y="10920"/>
                  <a:pt x="5108" y="10879"/>
                  <a:pt x="5004" y="10879"/>
                </a:cubicBezTo>
                <a:cubicBezTo>
                  <a:pt x="4868" y="10646"/>
                  <a:pt x="4701" y="10428"/>
                  <a:pt x="4534" y="10236"/>
                </a:cubicBezTo>
                <a:close/>
                <a:moveTo>
                  <a:pt x="1129" y="10770"/>
                </a:moveTo>
                <a:cubicBezTo>
                  <a:pt x="1108" y="10838"/>
                  <a:pt x="1087" y="10920"/>
                  <a:pt x="1077" y="10989"/>
                </a:cubicBezTo>
                <a:cubicBezTo>
                  <a:pt x="1077" y="10975"/>
                  <a:pt x="1077" y="10961"/>
                  <a:pt x="1077" y="10934"/>
                </a:cubicBezTo>
                <a:cubicBezTo>
                  <a:pt x="1077" y="10920"/>
                  <a:pt x="1077" y="10907"/>
                  <a:pt x="1087" y="10879"/>
                </a:cubicBezTo>
                <a:cubicBezTo>
                  <a:pt x="1087" y="10866"/>
                  <a:pt x="1098" y="10838"/>
                  <a:pt x="1108" y="10825"/>
                </a:cubicBezTo>
                <a:cubicBezTo>
                  <a:pt x="1119" y="10797"/>
                  <a:pt x="1119" y="10784"/>
                  <a:pt x="1129" y="10770"/>
                </a:cubicBezTo>
                <a:close/>
                <a:moveTo>
                  <a:pt x="5766" y="10879"/>
                </a:moveTo>
                <a:cubicBezTo>
                  <a:pt x="5861" y="10907"/>
                  <a:pt x="5965" y="10920"/>
                  <a:pt x="6070" y="10948"/>
                </a:cubicBezTo>
                <a:cubicBezTo>
                  <a:pt x="5975" y="10961"/>
                  <a:pt x="5881" y="10989"/>
                  <a:pt x="5787" y="11002"/>
                </a:cubicBezTo>
                <a:cubicBezTo>
                  <a:pt x="5787" y="10961"/>
                  <a:pt x="5777" y="10920"/>
                  <a:pt x="5766" y="10879"/>
                </a:cubicBezTo>
                <a:close/>
                <a:moveTo>
                  <a:pt x="11219" y="10482"/>
                </a:moveTo>
                <a:cubicBezTo>
                  <a:pt x="11271" y="10496"/>
                  <a:pt x="11323" y="10496"/>
                  <a:pt x="11386" y="10510"/>
                </a:cubicBezTo>
                <a:cubicBezTo>
                  <a:pt x="11407" y="10674"/>
                  <a:pt x="11417" y="10838"/>
                  <a:pt x="11428" y="11002"/>
                </a:cubicBezTo>
                <a:cubicBezTo>
                  <a:pt x="11302" y="10948"/>
                  <a:pt x="11187" y="10907"/>
                  <a:pt x="11083" y="10838"/>
                </a:cubicBezTo>
                <a:cubicBezTo>
                  <a:pt x="11125" y="10715"/>
                  <a:pt x="11166" y="10592"/>
                  <a:pt x="11219" y="10482"/>
                </a:cubicBezTo>
                <a:close/>
                <a:moveTo>
                  <a:pt x="2696" y="10072"/>
                </a:moveTo>
                <a:cubicBezTo>
                  <a:pt x="2748" y="10072"/>
                  <a:pt x="2800" y="10086"/>
                  <a:pt x="2852" y="10099"/>
                </a:cubicBezTo>
                <a:lnTo>
                  <a:pt x="2873" y="10113"/>
                </a:lnTo>
                <a:lnTo>
                  <a:pt x="2926" y="10168"/>
                </a:lnTo>
                <a:cubicBezTo>
                  <a:pt x="2769" y="10318"/>
                  <a:pt x="2675" y="10551"/>
                  <a:pt x="2664" y="10811"/>
                </a:cubicBezTo>
                <a:cubicBezTo>
                  <a:pt x="2560" y="10852"/>
                  <a:pt x="2456" y="10920"/>
                  <a:pt x="2362" y="11016"/>
                </a:cubicBezTo>
                <a:cubicBezTo>
                  <a:pt x="2351" y="10729"/>
                  <a:pt x="2393" y="10441"/>
                  <a:pt x="2487" y="10181"/>
                </a:cubicBezTo>
                <a:cubicBezTo>
                  <a:pt x="2550" y="10140"/>
                  <a:pt x="2623" y="10099"/>
                  <a:pt x="2696" y="10072"/>
                </a:cubicBezTo>
                <a:close/>
                <a:moveTo>
                  <a:pt x="8503" y="10770"/>
                </a:moveTo>
                <a:lnTo>
                  <a:pt x="8503" y="10784"/>
                </a:lnTo>
                <a:lnTo>
                  <a:pt x="8524" y="10797"/>
                </a:lnTo>
                <a:lnTo>
                  <a:pt x="8535" y="10811"/>
                </a:lnTo>
                <a:cubicBezTo>
                  <a:pt x="8514" y="10893"/>
                  <a:pt x="8482" y="10961"/>
                  <a:pt x="8451" y="11030"/>
                </a:cubicBezTo>
                <a:cubicBezTo>
                  <a:pt x="8430" y="10961"/>
                  <a:pt x="8420" y="10907"/>
                  <a:pt x="8409" y="10838"/>
                </a:cubicBezTo>
                <a:cubicBezTo>
                  <a:pt x="8430" y="10825"/>
                  <a:pt x="8461" y="10797"/>
                  <a:pt x="8503" y="10770"/>
                </a:cubicBezTo>
                <a:close/>
                <a:moveTo>
                  <a:pt x="9276" y="10428"/>
                </a:moveTo>
                <a:cubicBezTo>
                  <a:pt x="9318" y="10537"/>
                  <a:pt x="9360" y="10633"/>
                  <a:pt x="9412" y="10743"/>
                </a:cubicBezTo>
                <a:cubicBezTo>
                  <a:pt x="9443" y="10797"/>
                  <a:pt x="9475" y="10852"/>
                  <a:pt x="9506" y="10907"/>
                </a:cubicBezTo>
                <a:cubicBezTo>
                  <a:pt x="9496" y="10948"/>
                  <a:pt x="9485" y="10989"/>
                  <a:pt x="9475" y="11016"/>
                </a:cubicBezTo>
                <a:cubicBezTo>
                  <a:pt x="9443" y="11043"/>
                  <a:pt x="9402" y="11071"/>
                  <a:pt x="9370" y="11084"/>
                </a:cubicBezTo>
                <a:cubicBezTo>
                  <a:pt x="9328" y="11002"/>
                  <a:pt x="9297" y="10907"/>
                  <a:pt x="9255" y="10825"/>
                </a:cubicBezTo>
                <a:cubicBezTo>
                  <a:pt x="9255" y="10687"/>
                  <a:pt x="9255" y="10564"/>
                  <a:pt x="9266" y="10441"/>
                </a:cubicBezTo>
                <a:lnTo>
                  <a:pt x="9276" y="10428"/>
                </a:lnTo>
                <a:close/>
                <a:moveTo>
                  <a:pt x="14561" y="11002"/>
                </a:moveTo>
                <a:lnTo>
                  <a:pt x="14561" y="11030"/>
                </a:lnTo>
                <a:lnTo>
                  <a:pt x="14425" y="11098"/>
                </a:lnTo>
                <a:lnTo>
                  <a:pt x="14384" y="11098"/>
                </a:lnTo>
                <a:lnTo>
                  <a:pt x="14415" y="11071"/>
                </a:lnTo>
                <a:lnTo>
                  <a:pt x="14561" y="11002"/>
                </a:lnTo>
                <a:close/>
                <a:moveTo>
                  <a:pt x="12033" y="10469"/>
                </a:moveTo>
                <a:cubicBezTo>
                  <a:pt x="12023" y="10661"/>
                  <a:pt x="12002" y="10866"/>
                  <a:pt x="11950" y="11043"/>
                </a:cubicBezTo>
                <a:lnTo>
                  <a:pt x="11887" y="11112"/>
                </a:lnTo>
                <a:cubicBezTo>
                  <a:pt x="11814" y="11112"/>
                  <a:pt x="11752" y="11098"/>
                  <a:pt x="11678" y="11071"/>
                </a:cubicBezTo>
                <a:lnTo>
                  <a:pt x="11668" y="11071"/>
                </a:lnTo>
                <a:cubicBezTo>
                  <a:pt x="11762" y="10907"/>
                  <a:pt x="11835" y="10715"/>
                  <a:pt x="11867" y="10510"/>
                </a:cubicBezTo>
                <a:cubicBezTo>
                  <a:pt x="11918" y="10496"/>
                  <a:pt x="11971" y="10482"/>
                  <a:pt x="12033" y="10469"/>
                </a:cubicBezTo>
                <a:close/>
                <a:moveTo>
                  <a:pt x="15240" y="11016"/>
                </a:moveTo>
                <a:lnTo>
                  <a:pt x="15250" y="11030"/>
                </a:lnTo>
                <a:lnTo>
                  <a:pt x="15198" y="11071"/>
                </a:lnTo>
                <a:cubicBezTo>
                  <a:pt x="15156" y="11084"/>
                  <a:pt x="15115" y="11112"/>
                  <a:pt x="15073" y="11125"/>
                </a:cubicBezTo>
                <a:lnTo>
                  <a:pt x="15062" y="11125"/>
                </a:lnTo>
                <a:lnTo>
                  <a:pt x="15062" y="11071"/>
                </a:lnTo>
                <a:lnTo>
                  <a:pt x="15240" y="11016"/>
                </a:lnTo>
                <a:close/>
                <a:moveTo>
                  <a:pt x="2309" y="10318"/>
                </a:moveTo>
                <a:cubicBezTo>
                  <a:pt x="2247" y="10578"/>
                  <a:pt x="2215" y="10866"/>
                  <a:pt x="2226" y="11139"/>
                </a:cubicBezTo>
                <a:cubicBezTo>
                  <a:pt x="2205" y="10907"/>
                  <a:pt x="2205" y="10661"/>
                  <a:pt x="2226" y="10428"/>
                </a:cubicBezTo>
                <a:cubicBezTo>
                  <a:pt x="2257" y="10387"/>
                  <a:pt x="2278" y="10346"/>
                  <a:pt x="2309" y="10318"/>
                </a:cubicBezTo>
                <a:close/>
                <a:moveTo>
                  <a:pt x="2936" y="10975"/>
                </a:moveTo>
                <a:cubicBezTo>
                  <a:pt x="2926" y="11030"/>
                  <a:pt x="2926" y="11084"/>
                  <a:pt x="2926" y="11139"/>
                </a:cubicBezTo>
                <a:lnTo>
                  <a:pt x="2800" y="11139"/>
                </a:lnTo>
                <a:cubicBezTo>
                  <a:pt x="2790" y="11098"/>
                  <a:pt x="2790" y="11057"/>
                  <a:pt x="2790" y="11016"/>
                </a:cubicBezTo>
                <a:cubicBezTo>
                  <a:pt x="2832" y="11002"/>
                  <a:pt x="2884" y="10989"/>
                  <a:pt x="2936" y="10975"/>
                </a:cubicBezTo>
                <a:close/>
                <a:moveTo>
                  <a:pt x="12305" y="10866"/>
                </a:moveTo>
                <a:cubicBezTo>
                  <a:pt x="12316" y="10920"/>
                  <a:pt x="12326" y="10975"/>
                  <a:pt x="12326" y="11043"/>
                </a:cubicBezTo>
                <a:lnTo>
                  <a:pt x="12201" y="11139"/>
                </a:lnTo>
                <a:lnTo>
                  <a:pt x="12138" y="11139"/>
                </a:lnTo>
                <a:cubicBezTo>
                  <a:pt x="12190" y="11057"/>
                  <a:pt x="12242" y="10975"/>
                  <a:pt x="12295" y="10893"/>
                </a:cubicBezTo>
                <a:lnTo>
                  <a:pt x="12305" y="10866"/>
                </a:lnTo>
                <a:close/>
                <a:moveTo>
                  <a:pt x="18008" y="11084"/>
                </a:moveTo>
                <a:lnTo>
                  <a:pt x="17841" y="11139"/>
                </a:lnTo>
                <a:lnTo>
                  <a:pt x="17747" y="11084"/>
                </a:lnTo>
                <a:close/>
                <a:moveTo>
                  <a:pt x="19700" y="10537"/>
                </a:moveTo>
                <a:cubicBezTo>
                  <a:pt x="19898" y="10702"/>
                  <a:pt x="20087" y="10907"/>
                  <a:pt x="20254" y="11139"/>
                </a:cubicBezTo>
                <a:lnTo>
                  <a:pt x="20139" y="11098"/>
                </a:lnTo>
                <a:cubicBezTo>
                  <a:pt x="20034" y="10934"/>
                  <a:pt x="19909" y="10811"/>
                  <a:pt x="19773" y="10702"/>
                </a:cubicBezTo>
                <a:cubicBezTo>
                  <a:pt x="19752" y="10646"/>
                  <a:pt x="19721" y="10592"/>
                  <a:pt x="19700" y="10537"/>
                </a:cubicBezTo>
                <a:close/>
                <a:moveTo>
                  <a:pt x="2080" y="8116"/>
                </a:moveTo>
                <a:cubicBezTo>
                  <a:pt x="2090" y="8211"/>
                  <a:pt x="2100" y="8307"/>
                  <a:pt x="2111" y="8403"/>
                </a:cubicBezTo>
                <a:cubicBezTo>
                  <a:pt x="1631" y="8526"/>
                  <a:pt x="1202" y="8881"/>
                  <a:pt x="899" y="9388"/>
                </a:cubicBezTo>
                <a:cubicBezTo>
                  <a:pt x="889" y="9401"/>
                  <a:pt x="879" y="9415"/>
                  <a:pt x="868" y="9429"/>
                </a:cubicBezTo>
                <a:cubicBezTo>
                  <a:pt x="513" y="9908"/>
                  <a:pt x="272" y="10510"/>
                  <a:pt x="168" y="11153"/>
                </a:cubicBezTo>
                <a:cubicBezTo>
                  <a:pt x="262" y="10017"/>
                  <a:pt x="743" y="9004"/>
                  <a:pt x="1495" y="8416"/>
                </a:cubicBezTo>
                <a:cubicBezTo>
                  <a:pt x="1672" y="8280"/>
                  <a:pt x="1871" y="8170"/>
                  <a:pt x="2080" y="8116"/>
                </a:cubicBezTo>
                <a:close/>
                <a:moveTo>
                  <a:pt x="2675" y="11071"/>
                </a:moveTo>
                <a:cubicBezTo>
                  <a:pt x="2675" y="11098"/>
                  <a:pt x="2675" y="11112"/>
                  <a:pt x="2686" y="11153"/>
                </a:cubicBezTo>
                <a:lnTo>
                  <a:pt x="2675" y="11153"/>
                </a:lnTo>
                <a:cubicBezTo>
                  <a:pt x="2633" y="11153"/>
                  <a:pt x="2581" y="11153"/>
                  <a:pt x="2529" y="11166"/>
                </a:cubicBezTo>
                <a:cubicBezTo>
                  <a:pt x="2571" y="11125"/>
                  <a:pt x="2623" y="11098"/>
                  <a:pt x="2675" y="11071"/>
                </a:cubicBezTo>
                <a:close/>
                <a:moveTo>
                  <a:pt x="3573" y="10934"/>
                </a:moveTo>
                <a:lnTo>
                  <a:pt x="3573" y="11030"/>
                </a:lnTo>
                <a:cubicBezTo>
                  <a:pt x="3458" y="11057"/>
                  <a:pt x="3354" y="11112"/>
                  <a:pt x="3260" y="11166"/>
                </a:cubicBezTo>
                <a:lnTo>
                  <a:pt x="3197" y="11166"/>
                </a:lnTo>
                <a:lnTo>
                  <a:pt x="3197" y="10948"/>
                </a:lnTo>
                <a:cubicBezTo>
                  <a:pt x="3323" y="10934"/>
                  <a:pt x="3448" y="10934"/>
                  <a:pt x="3573" y="10934"/>
                </a:cubicBezTo>
                <a:close/>
                <a:moveTo>
                  <a:pt x="19355" y="11125"/>
                </a:moveTo>
                <a:cubicBezTo>
                  <a:pt x="19376" y="11139"/>
                  <a:pt x="19397" y="11166"/>
                  <a:pt x="19408" y="11180"/>
                </a:cubicBezTo>
                <a:cubicBezTo>
                  <a:pt x="19355" y="11166"/>
                  <a:pt x="19293" y="11166"/>
                  <a:pt x="19230" y="11166"/>
                </a:cubicBezTo>
                <a:lnTo>
                  <a:pt x="19230" y="11180"/>
                </a:lnTo>
                <a:cubicBezTo>
                  <a:pt x="19230" y="11153"/>
                  <a:pt x="19220" y="11139"/>
                  <a:pt x="19220" y="11125"/>
                </a:cubicBezTo>
                <a:close/>
                <a:moveTo>
                  <a:pt x="15825" y="11098"/>
                </a:moveTo>
                <a:cubicBezTo>
                  <a:pt x="15825" y="11098"/>
                  <a:pt x="15825" y="11112"/>
                  <a:pt x="15825" y="11112"/>
                </a:cubicBezTo>
                <a:lnTo>
                  <a:pt x="15825" y="11125"/>
                </a:lnTo>
                <a:lnTo>
                  <a:pt x="15710" y="11194"/>
                </a:lnTo>
                <a:cubicBezTo>
                  <a:pt x="15710" y="11180"/>
                  <a:pt x="15720" y="11166"/>
                  <a:pt x="15720" y="11153"/>
                </a:cubicBezTo>
                <a:lnTo>
                  <a:pt x="15825" y="11098"/>
                </a:lnTo>
                <a:close/>
                <a:moveTo>
                  <a:pt x="19052" y="11112"/>
                </a:moveTo>
                <a:lnTo>
                  <a:pt x="19052" y="11125"/>
                </a:lnTo>
                <a:lnTo>
                  <a:pt x="19063" y="11180"/>
                </a:lnTo>
                <a:cubicBezTo>
                  <a:pt x="19000" y="11180"/>
                  <a:pt x="18937" y="11194"/>
                  <a:pt x="18875" y="11194"/>
                </a:cubicBezTo>
                <a:lnTo>
                  <a:pt x="18854" y="11194"/>
                </a:lnTo>
                <a:cubicBezTo>
                  <a:pt x="18833" y="11166"/>
                  <a:pt x="18823" y="11153"/>
                  <a:pt x="18802" y="11139"/>
                </a:cubicBezTo>
                <a:cubicBezTo>
                  <a:pt x="18886" y="11125"/>
                  <a:pt x="18969" y="11112"/>
                  <a:pt x="19052" y="11112"/>
                </a:cubicBezTo>
                <a:close/>
                <a:moveTo>
                  <a:pt x="1881" y="10797"/>
                </a:moveTo>
                <a:cubicBezTo>
                  <a:pt x="1860" y="10866"/>
                  <a:pt x="1829" y="10948"/>
                  <a:pt x="1808" y="11016"/>
                </a:cubicBezTo>
                <a:cubicBezTo>
                  <a:pt x="1798" y="11084"/>
                  <a:pt x="1787" y="11139"/>
                  <a:pt x="1776" y="11207"/>
                </a:cubicBezTo>
                <a:cubicBezTo>
                  <a:pt x="1776" y="11153"/>
                  <a:pt x="1766" y="11084"/>
                  <a:pt x="1766" y="11030"/>
                </a:cubicBezTo>
                <a:cubicBezTo>
                  <a:pt x="1798" y="10948"/>
                  <a:pt x="1840" y="10866"/>
                  <a:pt x="1881" y="10797"/>
                </a:cubicBezTo>
                <a:close/>
                <a:moveTo>
                  <a:pt x="19878" y="9771"/>
                </a:moveTo>
                <a:cubicBezTo>
                  <a:pt x="19982" y="9825"/>
                  <a:pt x="20076" y="9881"/>
                  <a:pt x="20170" y="9949"/>
                </a:cubicBezTo>
                <a:cubicBezTo>
                  <a:pt x="20421" y="10113"/>
                  <a:pt x="20640" y="10332"/>
                  <a:pt x="20839" y="10592"/>
                </a:cubicBezTo>
                <a:cubicBezTo>
                  <a:pt x="20828" y="10797"/>
                  <a:pt x="20797" y="11002"/>
                  <a:pt x="20765" y="11207"/>
                </a:cubicBezTo>
                <a:cubicBezTo>
                  <a:pt x="20598" y="10605"/>
                  <a:pt x="20285" y="10113"/>
                  <a:pt x="19878" y="9771"/>
                </a:cubicBezTo>
                <a:close/>
                <a:moveTo>
                  <a:pt x="8242" y="10920"/>
                </a:moveTo>
                <a:cubicBezTo>
                  <a:pt x="8263" y="11002"/>
                  <a:pt x="8284" y="11084"/>
                  <a:pt x="8305" y="11180"/>
                </a:cubicBezTo>
                <a:cubicBezTo>
                  <a:pt x="8294" y="11194"/>
                  <a:pt x="8273" y="11207"/>
                  <a:pt x="8242" y="11221"/>
                </a:cubicBezTo>
                <a:cubicBezTo>
                  <a:pt x="8117" y="11180"/>
                  <a:pt x="7981" y="11125"/>
                  <a:pt x="7856" y="11071"/>
                </a:cubicBezTo>
                <a:cubicBezTo>
                  <a:pt x="7981" y="11030"/>
                  <a:pt x="8117" y="10989"/>
                  <a:pt x="8242" y="10934"/>
                </a:cubicBezTo>
                <a:lnTo>
                  <a:pt x="8242" y="10920"/>
                </a:lnTo>
                <a:close/>
                <a:moveTo>
                  <a:pt x="962" y="10510"/>
                </a:moveTo>
                <a:cubicBezTo>
                  <a:pt x="973" y="10523"/>
                  <a:pt x="962" y="10551"/>
                  <a:pt x="962" y="10578"/>
                </a:cubicBezTo>
                <a:cubicBezTo>
                  <a:pt x="941" y="10661"/>
                  <a:pt x="920" y="10743"/>
                  <a:pt x="910" y="10838"/>
                </a:cubicBezTo>
                <a:cubicBezTo>
                  <a:pt x="847" y="10961"/>
                  <a:pt x="805" y="11098"/>
                  <a:pt x="764" y="11235"/>
                </a:cubicBezTo>
                <a:cubicBezTo>
                  <a:pt x="764" y="11125"/>
                  <a:pt x="764" y="11016"/>
                  <a:pt x="764" y="10893"/>
                </a:cubicBezTo>
                <a:cubicBezTo>
                  <a:pt x="826" y="10756"/>
                  <a:pt x="889" y="10633"/>
                  <a:pt x="962" y="10510"/>
                </a:cubicBezTo>
                <a:close/>
                <a:moveTo>
                  <a:pt x="10676" y="10920"/>
                </a:moveTo>
                <a:cubicBezTo>
                  <a:pt x="10707" y="11016"/>
                  <a:pt x="10759" y="11098"/>
                  <a:pt x="10801" y="11166"/>
                </a:cubicBezTo>
                <a:cubicBezTo>
                  <a:pt x="10801" y="11194"/>
                  <a:pt x="10801" y="11207"/>
                  <a:pt x="10801" y="11221"/>
                </a:cubicBezTo>
                <a:cubicBezTo>
                  <a:pt x="10801" y="11235"/>
                  <a:pt x="10801" y="11249"/>
                  <a:pt x="10801" y="11249"/>
                </a:cubicBezTo>
                <a:cubicBezTo>
                  <a:pt x="10707" y="11207"/>
                  <a:pt x="10623" y="11153"/>
                  <a:pt x="10540" y="11084"/>
                </a:cubicBezTo>
                <a:cubicBezTo>
                  <a:pt x="10582" y="11030"/>
                  <a:pt x="10634" y="10975"/>
                  <a:pt x="10676" y="10920"/>
                </a:cubicBezTo>
                <a:close/>
                <a:moveTo>
                  <a:pt x="18426" y="11180"/>
                </a:moveTo>
                <a:cubicBezTo>
                  <a:pt x="18468" y="11207"/>
                  <a:pt x="18509" y="11221"/>
                  <a:pt x="18551" y="11235"/>
                </a:cubicBezTo>
                <a:lnTo>
                  <a:pt x="18551" y="11249"/>
                </a:lnTo>
                <a:lnTo>
                  <a:pt x="18499" y="11249"/>
                </a:lnTo>
                <a:lnTo>
                  <a:pt x="18447" y="11262"/>
                </a:lnTo>
                <a:cubicBezTo>
                  <a:pt x="18447" y="11235"/>
                  <a:pt x="18436" y="11207"/>
                  <a:pt x="18426" y="11180"/>
                </a:cubicBezTo>
                <a:close/>
                <a:moveTo>
                  <a:pt x="11010" y="11098"/>
                </a:moveTo>
                <a:cubicBezTo>
                  <a:pt x="11094" y="11139"/>
                  <a:pt x="11177" y="11180"/>
                  <a:pt x="11261" y="11207"/>
                </a:cubicBezTo>
                <a:cubicBezTo>
                  <a:pt x="11198" y="11248"/>
                  <a:pt x="11135" y="11262"/>
                  <a:pt x="11072" y="11276"/>
                </a:cubicBezTo>
                <a:cubicBezTo>
                  <a:pt x="11045" y="11240"/>
                  <a:pt x="11018" y="11203"/>
                  <a:pt x="11000" y="11166"/>
                </a:cubicBezTo>
                <a:cubicBezTo>
                  <a:pt x="11000" y="11139"/>
                  <a:pt x="11010" y="11112"/>
                  <a:pt x="11010" y="11098"/>
                </a:cubicBezTo>
                <a:close/>
                <a:moveTo>
                  <a:pt x="17099" y="11207"/>
                </a:moveTo>
                <a:lnTo>
                  <a:pt x="17131" y="11262"/>
                </a:lnTo>
                <a:lnTo>
                  <a:pt x="17099" y="11276"/>
                </a:lnTo>
                <a:lnTo>
                  <a:pt x="17047" y="11235"/>
                </a:lnTo>
                <a:lnTo>
                  <a:pt x="17099" y="11207"/>
                </a:lnTo>
                <a:close/>
                <a:moveTo>
                  <a:pt x="8639" y="11043"/>
                </a:moveTo>
                <a:cubicBezTo>
                  <a:pt x="8670" y="11125"/>
                  <a:pt x="8702" y="11221"/>
                  <a:pt x="8733" y="11290"/>
                </a:cubicBezTo>
                <a:lnTo>
                  <a:pt x="8524" y="11290"/>
                </a:lnTo>
                <a:lnTo>
                  <a:pt x="8514" y="11262"/>
                </a:lnTo>
                <a:cubicBezTo>
                  <a:pt x="8555" y="11194"/>
                  <a:pt x="8597" y="11125"/>
                  <a:pt x="8629" y="11043"/>
                </a:cubicBezTo>
                <a:close/>
                <a:moveTo>
                  <a:pt x="3918" y="11153"/>
                </a:moveTo>
                <a:cubicBezTo>
                  <a:pt x="3939" y="11194"/>
                  <a:pt x="3960" y="11249"/>
                  <a:pt x="3970" y="11290"/>
                </a:cubicBezTo>
                <a:lnTo>
                  <a:pt x="3970" y="11303"/>
                </a:lnTo>
                <a:lnTo>
                  <a:pt x="3897" y="11276"/>
                </a:lnTo>
                <a:cubicBezTo>
                  <a:pt x="3907" y="11235"/>
                  <a:pt x="3907" y="11194"/>
                  <a:pt x="3918" y="11153"/>
                </a:cubicBezTo>
                <a:close/>
                <a:moveTo>
                  <a:pt x="18290" y="11221"/>
                </a:moveTo>
                <a:lnTo>
                  <a:pt x="18311" y="11290"/>
                </a:lnTo>
                <a:lnTo>
                  <a:pt x="18134" y="11317"/>
                </a:lnTo>
                <a:lnTo>
                  <a:pt x="18070" y="11276"/>
                </a:lnTo>
                <a:cubicBezTo>
                  <a:pt x="18144" y="11249"/>
                  <a:pt x="18217" y="11235"/>
                  <a:pt x="18290" y="11221"/>
                </a:cubicBezTo>
                <a:close/>
                <a:moveTo>
                  <a:pt x="13151" y="11194"/>
                </a:moveTo>
                <a:cubicBezTo>
                  <a:pt x="13141" y="11221"/>
                  <a:pt x="13120" y="11262"/>
                  <a:pt x="13109" y="11303"/>
                </a:cubicBezTo>
                <a:lnTo>
                  <a:pt x="13036" y="11344"/>
                </a:lnTo>
                <a:cubicBezTo>
                  <a:pt x="13036" y="11317"/>
                  <a:pt x="13036" y="11276"/>
                  <a:pt x="13026" y="11249"/>
                </a:cubicBezTo>
                <a:lnTo>
                  <a:pt x="13151" y="11194"/>
                </a:lnTo>
                <a:close/>
                <a:moveTo>
                  <a:pt x="774" y="10045"/>
                </a:moveTo>
                <a:cubicBezTo>
                  <a:pt x="701" y="10304"/>
                  <a:pt x="649" y="10564"/>
                  <a:pt x="628" y="10838"/>
                </a:cubicBezTo>
                <a:cubicBezTo>
                  <a:pt x="565" y="11002"/>
                  <a:pt x="502" y="11194"/>
                  <a:pt x="461" y="11372"/>
                </a:cubicBezTo>
                <a:cubicBezTo>
                  <a:pt x="492" y="11098"/>
                  <a:pt x="534" y="10838"/>
                  <a:pt x="607" y="10578"/>
                </a:cubicBezTo>
                <a:cubicBezTo>
                  <a:pt x="649" y="10400"/>
                  <a:pt x="711" y="10222"/>
                  <a:pt x="774" y="10045"/>
                </a:cubicBezTo>
                <a:close/>
                <a:moveTo>
                  <a:pt x="19878" y="11221"/>
                </a:moveTo>
                <a:lnTo>
                  <a:pt x="19930" y="11235"/>
                </a:lnTo>
                <a:cubicBezTo>
                  <a:pt x="19972" y="11276"/>
                  <a:pt x="19993" y="11317"/>
                  <a:pt x="20024" y="11372"/>
                </a:cubicBezTo>
                <a:cubicBezTo>
                  <a:pt x="19972" y="11303"/>
                  <a:pt x="19919" y="11262"/>
                  <a:pt x="19878" y="11221"/>
                </a:cubicBezTo>
                <a:close/>
                <a:moveTo>
                  <a:pt x="19523" y="9758"/>
                </a:moveTo>
                <a:cubicBezTo>
                  <a:pt x="20066" y="10086"/>
                  <a:pt x="20483" y="10687"/>
                  <a:pt x="20682" y="11426"/>
                </a:cubicBezTo>
                <a:cubicBezTo>
                  <a:pt x="20641" y="11373"/>
                  <a:pt x="20591" y="11346"/>
                  <a:pt x="20540" y="11307"/>
                </a:cubicBezTo>
                <a:cubicBezTo>
                  <a:pt x="20249" y="10805"/>
                  <a:pt x="19864" y="10385"/>
                  <a:pt x="19439" y="10086"/>
                </a:cubicBezTo>
                <a:cubicBezTo>
                  <a:pt x="19366" y="10045"/>
                  <a:pt x="19282" y="10004"/>
                  <a:pt x="19209" y="9963"/>
                </a:cubicBezTo>
                <a:lnTo>
                  <a:pt x="19261" y="9935"/>
                </a:lnTo>
                <a:cubicBezTo>
                  <a:pt x="19355" y="9881"/>
                  <a:pt x="19439" y="9825"/>
                  <a:pt x="19523" y="9758"/>
                </a:cubicBezTo>
                <a:close/>
                <a:moveTo>
                  <a:pt x="16494" y="11153"/>
                </a:moveTo>
                <a:lnTo>
                  <a:pt x="16577" y="11194"/>
                </a:lnTo>
                <a:cubicBezTo>
                  <a:pt x="16441" y="11262"/>
                  <a:pt x="16306" y="11344"/>
                  <a:pt x="16170" y="11440"/>
                </a:cubicBezTo>
                <a:cubicBezTo>
                  <a:pt x="16159" y="11385"/>
                  <a:pt x="16149" y="11344"/>
                  <a:pt x="16128" y="11303"/>
                </a:cubicBezTo>
                <a:cubicBezTo>
                  <a:pt x="16253" y="11249"/>
                  <a:pt x="16379" y="11194"/>
                  <a:pt x="16494" y="11153"/>
                </a:cubicBezTo>
                <a:close/>
                <a:moveTo>
                  <a:pt x="1975" y="10989"/>
                </a:moveTo>
                <a:cubicBezTo>
                  <a:pt x="1965" y="11112"/>
                  <a:pt x="1975" y="11235"/>
                  <a:pt x="1985" y="11372"/>
                </a:cubicBezTo>
                <a:cubicBezTo>
                  <a:pt x="1954" y="11399"/>
                  <a:pt x="1923" y="11426"/>
                  <a:pt x="1902" y="11454"/>
                </a:cubicBezTo>
                <a:cubicBezTo>
                  <a:pt x="1902" y="11290"/>
                  <a:pt x="1934" y="11139"/>
                  <a:pt x="1975" y="10989"/>
                </a:cubicBezTo>
                <a:close/>
                <a:moveTo>
                  <a:pt x="4367" y="11303"/>
                </a:moveTo>
                <a:lnTo>
                  <a:pt x="4440" y="11454"/>
                </a:lnTo>
                <a:lnTo>
                  <a:pt x="4388" y="11440"/>
                </a:lnTo>
                <a:cubicBezTo>
                  <a:pt x="4388" y="11385"/>
                  <a:pt x="4367" y="11344"/>
                  <a:pt x="4367" y="11303"/>
                </a:cubicBezTo>
                <a:close/>
                <a:moveTo>
                  <a:pt x="2926" y="11358"/>
                </a:moveTo>
                <a:lnTo>
                  <a:pt x="2926" y="11426"/>
                </a:lnTo>
                <a:cubicBezTo>
                  <a:pt x="2905" y="11454"/>
                  <a:pt x="2894" y="11467"/>
                  <a:pt x="2873" y="11495"/>
                </a:cubicBezTo>
                <a:cubicBezTo>
                  <a:pt x="2852" y="11440"/>
                  <a:pt x="2842" y="11399"/>
                  <a:pt x="2832" y="11358"/>
                </a:cubicBezTo>
                <a:close/>
                <a:moveTo>
                  <a:pt x="5265" y="11303"/>
                </a:moveTo>
                <a:lnTo>
                  <a:pt x="5412" y="11358"/>
                </a:lnTo>
                <a:cubicBezTo>
                  <a:pt x="5422" y="11399"/>
                  <a:pt x="5422" y="11454"/>
                  <a:pt x="5432" y="11495"/>
                </a:cubicBezTo>
                <a:cubicBezTo>
                  <a:pt x="5380" y="11426"/>
                  <a:pt x="5317" y="11358"/>
                  <a:pt x="5244" y="11303"/>
                </a:cubicBezTo>
                <a:close/>
                <a:moveTo>
                  <a:pt x="9662" y="11139"/>
                </a:moveTo>
                <a:lnTo>
                  <a:pt x="9704" y="11194"/>
                </a:lnTo>
                <a:cubicBezTo>
                  <a:pt x="9675" y="11323"/>
                  <a:pt x="9645" y="11416"/>
                  <a:pt x="9624" y="11530"/>
                </a:cubicBezTo>
                <a:lnTo>
                  <a:pt x="9600" y="11508"/>
                </a:lnTo>
                <a:lnTo>
                  <a:pt x="9547" y="11426"/>
                </a:lnTo>
                <a:cubicBezTo>
                  <a:pt x="9568" y="11344"/>
                  <a:pt x="9600" y="11262"/>
                  <a:pt x="9621" y="11166"/>
                </a:cubicBezTo>
                <a:lnTo>
                  <a:pt x="9662" y="11139"/>
                </a:lnTo>
                <a:close/>
                <a:moveTo>
                  <a:pt x="6592" y="10989"/>
                </a:moveTo>
                <a:cubicBezTo>
                  <a:pt x="6738" y="11043"/>
                  <a:pt x="6884" y="11084"/>
                  <a:pt x="7031" y="11112"/>
                </a:cubicBezTo>
                <a:cubicBezTo>
                  <a:pt x="7051" y="11194"/>
                  <a:pt x="7062" y="11276"/>
                  <a:pt x="7083" y="11372"/>
                </a:cubicBezTo>
                <a:cubicBezTo>
                  <a:pt x="7046" y="11368"/>
                  <a:pt x="7010" y="11366"/>
                  <a:pt x="6973" y="11366"/>
                </a:cubicBezTo>
                <a:cubicBezTo>
                  <a:pt x="6874" y="11366"/>
                  <a:pt x="6775" y="11379"/>
                  <a:pt x="6675" y="11399"/>
                </a:cubicBezTo>
                <a:cubicBezTo>
                  <a:pt x="6518" y="11440"/>
                  <a:pt x="6362" y="11481"/>
                  <a:pt x="6216" y="11549"/>
                </a:cubicBezTo>
                <a:cubicBezTo>
                  <a:pt x="6101" y="11454"/>
                  <a:pt x="5975" y="11358"/>
                  <a:pt x="5840" y="11303"/>
                </a:cubicBezTo>
                <a:cubicBezTo>
                  <a:pt x="5840" y="11262"/>
                  <a:pt x="5830" y="11235"/>
                  <a:pt x="5830" y="11194"/>
                </a:cubicBezTo>
                <a:cubicBezTo>
                  <a:pt x="5892" y="11180"/>
                  <a:pt x="5965" y="11166"/>
                  <a:pt x="6028" y="11153"/>
                </a:cubicBezTo>
                <a:cubicBezTo>
                  <a:pt x="6205" y="11112"/>
                  <a:pt x="6393" y="11057"/>
                  <a:pt x="6571" y="10989"/>
                </a:cubicBezTo>
                <a:close/>
                <a:moveTo>
                  <a:pt x="3813" y="11467"/>
                </a:moveTo>
                <a:lnTo>
                  <a:pt x="3928" y="11495"/>
                </a:lnTo>
                <a:cubicBezTo>
                  <a:pt x="3907" y="11508"/>
                  <a:pt x="3887" y="11522"/>
                  <a:pt x="3866" y="11536"/>
                </a:cubicBezTo>
                <a:cubicBezTo>
                  <a:pt x="3845" y="11549"/>
                  <a:pt x="3824" y="11564"/>
                  <a:pt x="3793" y="11577"/>
                </a:cubicBezTo>
                <a:lnTo>
                  <a:pt x="3782" y="11522"/>
                </a:lnTo>
                <a:cubicBezTo>
                  <a:pt x="3793" y="11508"/>
                  <a:pt x="3803" y="11495"/>
                  <a:pt x="3813" y="11467"/>
                </a:cubicBezTo>
                <a:close/>
                <a:moveTo>
                  <a:pt x="14561" y="11317"/>
                </a:moveTo>
                <a:lnTo>
                  <a:pt x="14561" y="11385"/>
                </a:lnTo>
                <a:cubicBezTo>
                  <a:pt x="14561" y="11399"/>
                  <a:pt x="14551" y="11413"/>
                  <a:pt x="14540" y="11426"/>
                </a:cubicBezTo>
                <a:cubicBezTo>
                  <a:pt x="14446" y="11495"/>
                  <a:pt x="14342" y="11549"/>
                  <a:pt x="14248" y="11618"/>
                </a:cubicBezTo>
                <a:cubicBezTo>
                  <a:pt x="14238" y="11564"/>
                  <a:pt x="14227" y="11508"/>
                  <a:pt x="14216" y="11454"/>
                </a:cubicBezTo>
                <a:lnTo>
                  <a:pt x="14206" y="11426"/>
                </a:lnTo>
                <a:lnTo>
                  <a:pt x="14373" y="11344"/>
                </a:lnTo>
                <a:cubicBezTo>
                  <a:pt x="14436" y="11344"/>
                  <a:pt x="14498" y="11317"/>
                  <a:pt x="14561" y="11317"/>
                </a:cubicBezTo>
                <a:close/>
                <a:moveTo>
                  <a:pt x="15271" y="11440"/>
                </a:moveTo>
                <a:cubicBezTo>
                  <a:pt x="15292" y="11440"/>
                  <a:pt x="15313" y="11454"/>
                  <a:pt x="15334" y="11467"/>
                </a:cubicBezTo>
                <a:lnTo>
                  <a:pt x="15324" y="11467"/>
                </a:lnTo>
                <a:lnTo>
                  <a:pt x="15083" y="11618"/>
                </a:lnTo>
                <a:lnTo>
                  <a:pt x="15271" y="11440"/>
                </a:lnTo>
                <a:close/>
                <a:moveTo>
                  <a:pt x="19324" y="11413"/>
                </a:moveTo>
                <a:cubicBezTo>
                  <a:pt x="19387" y="11413"/>
                  <a:pt x="19449" y="11426"/>
                  <a:pt x="19523" y="11454"/>
                </a:cubicBezTo>
                <a:cubicBezTo>
                  <a:pt x="19512" y="11508"/>
                  <a:pt x="19502" y="11564"/>
                  <a:pt x="19491" y="11618"/>
                </a:cubicBezTo>
                <a:cubicBezTo>
                  <a:pt x="19429" y="11564"/>
                  <a:pt x="19355" y="11508"/>
                  <a:pt x="19293" y="11467"/>
                </a:cubicBezTo>
                <a:cubicBezTo>
                  <a:pt x="19293" y="11454"/>
                  <a:pt x="19293" y="11426"/>
                  <a:pt x="19282" y="11413"/>
                </a:cubicBezTo>
                <a:close/>
                <a:moveTo>
                  <a:pt x="4879" y="11303"/>
                </a:moveTo>
                <a:cubicBezTo>
                  <a:pt x="4920" y="11344"/>
                  <a:pt x="4963" y="11372"/>
                  <a:pt x="5004" y="11399"/>
                </a:cubicBezTo>
                <a:cubicBezTo>
                  <a:pt x="4983" y="11481"/>
                  <a:pt x="4963" y="11549"/>
                  <a:pt x="4942" y="11632"/>
                </a:cubicBezTo>
                <a:cubicBezTo>
                  <a:pt x="4931" y="11577"/>
                  <a:pt x="4920" y="11522"/>
                  <a:pt x="4900" y="11454"/>
                </a:cubicBezTo>
                <a:cubicBezTo>
                  <a:pt x="4889" y="11399"/>
                  <a:pt x="4889" y="11358"/>
                  <a:pt x="4879" y="11303"/>
                </a:cubicBezTo>
                <a:close/>
                <a:moveTo>
                  <a:pt x="15908" y="11413"/>
                </a:moveTo>
                <a:cubicBezTo>
                  <a:pt x="15929" y="11467"/>
                  <a:pt x="15940" y="11522"/>
                  <a:pt x="15950" y="11577"/>
                </a:cubicBezTo>
                <a:lnTo>
                  <a:pt x="15877" y="11646"/>
                </a:lnTo>
                <a:cubicBezTo>
                  <a:pt x="15835" y="11605"/>
                  <a:pt x="15804" y="11564"/>
                  <a:pt x="15763" y="11522"/>
                </a:cubicBezTo>
                <a:cubicBezTo>
                  <a:pt x="15763" y="11508"/>
                  <a:pt x="15763" y="11495"/>
                  <a:pt x="15763" y="11481"/>
                </a:cubicBezTo>
                <a:cubicBezTo>
                  <a:pt x="15814" y="11454"/>
                  <a:pt x="15867" y="11426"/>
                  <a:pt x="15908" y="11413"/>
                </a:cubicBezTo>
                <a:close/>
                <a:moveTo>
                  <a:pt x="11741" y="11495"/>
                </a:moveTo>
                <a:cubicBezTo>
                  <a:pt x="11678" y="11549"/>
                  <a:pt x="11605" y="11605"/>
                  <a:pt x="11543" y="11659"/>
                </a:cubicBezTo>
                <a:cubicBezTo>
                  <a:pt x="11553" y="11632"/>
                  <a:pt x="11564" y="11605"/>
                  <a:pt x="11574" y="11564"/>
                </a:cubicBezTo>
                <a:lnTo>
                  <a:pt x="11564" y="11564"/>
                </a:lnTo>
                <a:cubicBezTo>
                  <a:pt x="11626" y="11549"/>
                  <a:pt x="11689" y="11522"/>
                  <a:pt x="11741" y="11495"/>
                </a:cubicBezTo>
                <a:close/>
                <a:moveTo>
                  <a:pt x="10477" y="11440"/>
                </a:moveTo>
                <a:lnTo>
                  <a:pt x="10508" y="11454"/>
                </a:lnTo>
                <a:cubicBezTo>
                  <a:pt x="10582" y="11536"/>
                  <a:pt x="10644" y="11605"/>
                  <a:pt x="10717" y="11673"/>
                </a:cubicBezTo>
                <a:cubicBezTo>
                  <a:pt x="10634" y="11605"/>
                  <a:pt x="10550" y="11522"/>
                  <a:pt x="10477" y="11440"/>
                </a:cubicBezTo>
                <a:close/>
                <a:moveTo>
                  <a:pt x="9840" y="11358"/>
                </a:moveTo>
                <a:cubicBezTo>
                  <a:pt x="9840" y="11372"/>
                  <a:pt x="9851" y="11385"/>
                  <a:pt x="9851" y="11399"/>
                </a:cubicBezTo>
                <a:cubicBezTo>
                  <a:pt x="9851" y="11508"/>
                  <a:pt x="9840" y="11618"/>
                  <a:pt x="9840" y="11714"/>
                </a:cubicBezTo>
                <a:lnTo>
                  <a:pt x="9777" y="11673"/>
                </a:lnTo>
                <a:cubicBezTo>
                  <a:pt x="9798" y="11564"/>
                  <a:pt x="9819" y="11467"/>
                  <a:pt x="9840" y="11358"/>
                </a:cubicBezTo>
                <a:close/>
                <a:moveTo>
                  <a:pt x="12869" y="11331"/>
                </a:moveTo>
                <a:cubicBezTo>
                  <a:pt x="12869" y="11372"/>
                  <a:pt x="12879" y="11413"/>
                  <a:pt x="12879" y="11454"/>
                </a:cubicBezTo>
                <a:lnTo>
                  <a:pt x="12691" y="11591"/>
                </a:lnTo>
                <a:cubicBezTo>
                  <a:pt x="12629" y="11632"/>
                  <a:pt x="12566" y="11687"/>
                  <a:pt x="12504" y="11741"/>
                </a:cubicBezTo>
                <a:cubicBezTo>
                  <a:pt x="12514" y="11673"/>
                  <a:pt x="12525" y="11591"/>
                  <a:pt x="12525" y="11522"/>
                </a:cubicBezTo>
                <a:cubicBezTo>
                  <a:pt x="12639" y="11454"/>
                  <a:pt x="12754" y="11385"/>
                  <a:pt x="12869" y="11331"/>
                </a:cubicBezTo>
                <a:close/>
                <a:moveTo>
                  <a:pt x="16452" y="11495"/>
                </a:moveTo>
                <a:cubicBezTo>
                  <a:pt x="16379" y="11577"/>
                  <a:pt x="16306" y="11659"/>
                  <a:pt x="16232" y="11741"/>
                </a:cubicBezTo>
                <a:cubicBezTo>
                  <a:pt x="16232" y="11714"/>
                  <a:pt x="16222" y="11687"/>
                  <a:pt x="16222" y="11646"/>
                </a:cubicBezTo>
                <a:lnTo>
                  <a:pt x="16212" y="11646"/>
                </a:lnTo>
                <a:cubicBezTo>
                  <a:pt x="16295" y="11591"/>
                  <a:pt x="16368" y="11549"/>
                  <a:pt x="16452" y="11495"/>
                </a:cubicBezTo>
                <a:close/>
                <a:moveTo>
                  <a:pt x="10989" y="11564"/>
                </a:moveTo>
                <a:lnTo>
                  <a:pt x="11062" y="11577"/>
                </a:lnTo>
                <a:cubicBezTo>
                  <a:pt x="11104" y="11646"/>
                  <a:pt x="11156" y="11700"/>
                  <a:pt x="11198" y="11755"/>
                </a:cubicBezTo>
                <a:cubicBezTo>
                  <a:pt x="11166" y="11741"/>
                  <a:pt x="11125" y="11741"/>
                  <a:pt x="11083" y="11741"/>
                </a:cubicBezTo>
                <a:lnTo>
                  <a:pt x="11083" y="11755"/>
                </a:lnTo>
                <a:cubicBezTo>
                  <a:pt x="11031" y="11714"/>
                  <a:pt x="10979" y="11673"/>
                  <a:pt x="10926" y="11632"/>
                </a:cubicBezTo>
                <a:cubicBezTo>
                  <a:pt x="10926" y="11605"/>
                  <a:pt x="10937" y="11577"/>
                  <a:pt x="10937" y="11564"/>
                </a:cubicBezTo>
                <a:close/>
                <a:moveTo>
                  <a:pt x="5098" y="11605"/>
                </a:moveTo>
                <a:cubicBezTo>
                  <a:pt x="5119" y="11673"/>
                  <a:pt x="5140" y="11728"/>
                  <a:pt x="5161" y="11782"/>
                </a:cubicBezTo>
                <a:lnTo>
                  <a:pt x="5056" y="11728"/>
                </a:lnTo>
                <a:cubicBezTo>
                  <a:pt x="5067" y="11687"/>
                  <a:pt x="5077" y="11646"/>
                  <a:pt x="5098" y="11605"/>
                </a:cubicBezTo>
                <a:close/>
                <a:moveTo>
                  <a:pt x="1422" y="10510"/>
                </a:moveTo>
                <a:cubicBezTo>
                  <a:pt x="1307" y="10934"/>
                  <a:pt x="1244" y="11385"/>
                  <a:pt x="1233" y="11837"/>
                </a:cubicBezTo>
                <a:cubicBezTo>
                  <a:pt x="1213" y="11769"/>
                  <a:pt x="1192" y="11700"/>
                  <a:pt x="1171" y="11632"/>
                </a:cubicBezTo>
                <a:cubicBezTo>
                  <a:pt x="1182" y="11235"/>
                  <a:pt x="1265" y="10852"/>
                  <a:pt x="1422" y="10510"/>
                </a:cubicBezTo>
                <a:close/>
                <a:moveTo>
                  <a:pt x="14091" y="11495"/>
                </a:moveTo>
                <a:cubicBezTo>
                  <a:pt x="14102" y="11564"/>
                  <a:pt x="14112" y="11646"/>
                  <a:pt x="14123" y="11714"/>
                </a:cubicBezTo>
                <a:cubicBezTo>
                  <a:pt x="14070" y="11755"/>
                  <a:pt x="14018" y="11796"/>
                  <a:pt x="13966" y="11837"/>
                </a:cubicBezTo>
                <a:cubicBezTo>
                  <a:pt x="13976" y="11769"/>
                  <a:pt x="13987" y="11714"/>
                  <a:pt x="13997" y="11646"/>
                </a:cubicBezTo>
                <a:cubicBezTo>
                  <a:pt x="14008" y="11577"/>
                  <a:pt x="14029" y="11564"/>
                  <a:pt x="14039" y="11522"/>
                </a:cubicBezTo>
                <a:lnTo>
                  <a:pt x="14091" y="11495"/>
                </a:lnTo>
                <a:close/>
                <a:moveTo>
                  <a:pt x="7041" y="11561"/>
                </a:moveTo>
                <a:cubicBezTo>
                  <a:pt x="7069" y="11561"/>
                  <a:pt x="7097" y="11562"/>
                  <a:pt x="7125" y="11564"/>
                </a:cubicBezTo>
                <a:cubicBezTo>
                  <a:pt x="6895" y="11591"/>
                  <a:pt x="6675" y="11687"/>
                  <a:pt x="6467" y="11837"/>
                </a:cubicBezTo>
                <a:cubicBezTo>
                  <a:pt x="6456" y="11851"/>
                  <a:pt x="6435" y="11864"/>
                  <a:pt x="6424" y="11878"/>
                </a:cubicBezTo>
                <a:cubicBezTo>
                  <a:pt x="6393" y="11810"/>
                  <a:pt x="6362" y="11755"/>
                  <a:pt x="6320" y="11700"/>
                </a:cubicBezTo>
                <a:cubicBezTo>
                  <a:pt x="6555" y="11614"/>
                  <a:pt x="6798" y="11561"/>
                  <a:pt x="7041" y="11561"/>
                </a:cubicBezTo>
                <a:close/>
                <a:moveTo>
                  <a:pt x="13715" y="11728"/>
                </a:moveTo>
                <a:cubicBezTo>
                  <a:pt x="13715" y="11769"/>
                  <a:pt x="13705" y="11810"/>
                  <a:pt x="13694" y="11851"/>
                </a:cubicBezTo>
                <a:cubicBezTo>
                  <a:pt x="13694" y="11878"/>
                  <a:pt x="13673" y="11878"/>
                  <a:pt x="13673" y="11892"/>
                </a:cubicBezTo>
                <a:lnTo>
                  <a:pt x="13569" y="11905"/>
                </a:lnTo>
                <a:lnTo>
                  <a:pt x="13569" y="11878"/>
                </a:lnTo>
                <a:lnTo>
                  <a:pt x="13715" y="11728"/>
                </a:lnTo>
                <a:close/>
                <a:moveTo>
                  <a:pt x="4419" y="11659"/>
                </a:moveTo>
                <a:lnTo>
                  <a:pt x="4451" y="11673"/>
                </a:lnTo>
                <a:cubicBezTo>
                  <a:pt x="4451" y="11755"/>
                  <a:pt x="4451" y="11837"/>
                  <a:pt x="4440" y="11919"/>
                </a:cubicBezTo>
                <a:cubicBezTo>
                  <a:pt x="4440" y="11837"/>
                  <a:pt x="4430" y="11741"/>
                  <a:pt x="4419" y="11659"/>
                </a:cubicBezTo>
                <a:close/>
                <a:moveTo>
                  <a:pt x="19857" y="11796"/>
                </a:moveTo>
                <a:lnTo>
                  <a:pt x="19867" y="11810"/>
                </a:lnTo>
                <a:cubicBezTo>
                  <a:pt x="19888" y="11878"/>
                  <a:pt x="19909" y="11933"/>
                  <a:pt x="19919" y="12001"/>
                </a:cubicBezTo>
                <a:lnTo>
                  <a:pt x="19888" y="11974"/>
                </a:lnTo>
                <a:cubicBezTo>
                  <a:pt x="19878" y="11905"/>
                  <a:pt x="19867" y="11851"/>
                  <a:pt x="19857" y="11796"/>
                </a:cubicBezTo>
                <a:close/>
                <a:moveTo>
                  <a:pt x="9464" y="11810"/>
                </a:moveTo>
                <a:cubicBezTo>
                  <a:pt x="9496" y="11864"/>
                  <a:pt x="9527" y="11919"/>
                  <a:pt x="9568" y="11974"/>
                </a:cubicBezTo>
                <a:lnTo>
                  <a:pt x="9568" y="12015"/>
                </a:lnTo>
                <a:lnTo>
                  <a:pt x="9443" y="11878"/>
                </a:lnTo>
                <a:cubicBezTo>
                  <a:pt x="9443" y="11851"/>
                  <a:pt x="9454" y="11837"/>
                  <a:pt x="9464" y="11810"/>
                </a:cubicBezTo>
                <a:close/>
                <a:moveTo>
                  <a:pt x="15386" y="11700"/>
                </a:moveTo>
                <a:lnTo>
                  <a:pt x="15386" y="12028"/>
                </a:lnTo>
                <a:cubicBezTo>
                  <a:pt x="15292" y="11987"/>
                  <a:pt x="15209" y="11946"/>
                  <a:pt x="15115" y="11919"/>
                </a:cubicBezTo>
                <a:cubicBezTo>
                  <a:pt x="15198" y="11837"/>
                  <a:pt x="15292" y="11769"/>
                  <a:pt x="15386" y="11700"/>
                </a:cubicBezTo>
                <a:close/>
                <a:moveTo>
                  <a:pt x="19335" y="11728"/>
                </a:moveTo>
                <a:lnTo>
                  <a:pt x="19439" y="11810"/>
                </a:lnTo>
                <a:cubicBezTo>
                  <a:pt x="19418" y="11878"/>
                  <a:pt x="19387" y="11960"/>
                  <a:pt x="19366" y="12028"/>
                </a:cubicBezTo>
                <a:cubicBezTo>
                  <a:pt x="19355" y="11933"/>
                  <a:pt x="19345" y="11823"/>
                  <a:pt x="19335" y="11728"/>
                </a:cubicBezTo>
                <a:close/>
                <a:moveTo>
                  <a:pt x="10320" y="11810"/>
                </a:moveTo>
                <a:cubicBezTo>
                  <a:pt x="10383" y="11864"/>
                  <a:pt x="10435" y="11905"/>
                  <a:pt x="10498" y="11946"/>
                </a:cubicBezTo>
                <a:lnTo>
                  <a:pt x="10550" y="12069"/>
                </a:lnTo>
                <a:cubicBezTo>
                  <a:pt x="10498" y="12069"/>
                  <a:pt x="10435" y="12056"/>
                  <a:pt x="10383" y="12056"/>
                </a:cubicBezTo>
                <a:cubicBezTo>
                  <a:pt x="10363" y="12015"/>
                  <a:pt x="10342" y="11987"/>
                  <a:pt x="10320" y="11960"/>
                </a:cubicBezTo>
                <a:cubicBezTo>
                  <a:pt x="10299" y="11933"/>
                  <a:pt x="10320" y="11864"/>
                  <a:pt x="10320" y="11823"/>
                </a:cubicBezTo>
                <a:cubicBezTo>
                  <a:pt x="10320" y="11823"/>
                  <a:pt x="10320" y="11810"/>
                  <a:pt x="10320" y="11810"/>
                </a:cubicBezTo>
                <a:close/>
                <a:moveTo>
                  <a:pt x="6132" y="11769"/>
                </a:moveTo>
                <a:cubicBezTo>
                  <a:pt x="6184" y="11837"/>
                  <a:pt x="6237" y="11905"/>
                  <a:pt x="6268" y="11987"/>
                </a:cubicBezTo>
                <a:lnTo>
                  <a:pt x="6174" y="12083"/>
                </a:lnTo>
                <a:cubicBezTo>
                  <a:pt x="6143" y="11987"/>
                  <a:pt x="6111" y="11892"/>
                  <a:pt x="6070" y="11796"/>
                </a:cubicBezTo>
                <a:lnTo>
                  <a:pt x="6132" y="11769"/>
                </a:lnTo>
                <a:close/>
                <a:moveTo>
                  <a:pt x="8273" y="11454"/>
                </a:moveTo>
                <a:cubicBezTo>
                  <a:pt x="8315" y="11454"/>
                  <a:pt x="8357" y="11481"/>
                  <a:pt x="8409" y="11481"/>
                </a:cubicBezTo>
                <a:cubicBezTo>
                  <a:pt x="8472" y="11687"/>
                  <a:pt x="8545" y="11892"/>
                  <a:pt x="8629" y="12083"/>
                </a:cubicBezTo>
                <a:cubicBezTo>
                  <a:pt x="8493" y="11946"/>
                  <a:pt x="8346" y="11823"/>
                  <a:pt x="8190" y="11728"/>
                </a:cubicBezTo>
                <a:cubicBezTo>
                  <a:pt x="8148" y="11687"/>
                  <a:pt x="8117" y="11646"/>
                  <a:pt x="8086" y="11605"/>
                </a:cubicBezTo>
                <a:lnTo>
                  <a:pt x="8054" y="11536"/>
                </a:lnTo>
                <a:cubicBezTo>
                  <a:pt x="8127" y="11536"/>
                  <a:pt x="8200" y="11508"/>
                  <a:pt x="8273" y="11467"/>
                </a:cubicBezTo>
                <a:lnTo>
                  <a:pt x="8273" y="11454"/>
                </a:lnTo>
                <a:close/>
                <a:moveTo>
                  <a:pt x="12305" y="11851"/>
                </a:moveTo>
                <a:cubicBezTo>
                  <a:pt x="12305" y="11864"/>
                  <a:pt x="12305" y="11892"/>
                  <a:pt x="12295" y="11905"/>
                </a:cubicBezTo>
                <a:cubicBezTo>
                  <a:pt x="12232" y="11974"/>
                  <a:pt x="12169" y="12028"/>
                  <a:pt x="12107" y="12083"/>
                </a:cubicBezTo>
                <a:lnTo>
                  <a:pt x="12096" y="12083"/>
                </a:lnTo>
                <a:cubicBezTo>
                  <a:pt x="12169" y="12015"/>
                  <a:pt x="12242" y="11933"/>
                  <a:pt x="12305" y="11851"/>
                </a:cubicBezTo>
                <a:close/>
                <a:moveTo>
                  <a:pt x="2717" y="11372"/>
                </a:moveTo>
                <a:cubicBezTo>
                  <a:pt x="2727" y="11454"/>
                  <a:pt x="2758" y="11536"/>
                  <a:pt x="2779" y="11618"/>
                </a:cubicBezTo>
                <a:cubicBezTo>
                  <a:pt x="2675" y="11755"/>
                  <a:pt x="2592" y="11919"/>
                  <a:pt x="2518" y="12097"/>
                </a:cubicBezTo>
                <a:cubicBezTo>
                  <a:pt x="2466" y="11878"/>
                  <a:pt x="2424" y="11646"/>
                  <a:pt x="2393" y="11413"/>
                </a:cubicBezTo>
                <a:cubicBezTo>
                  <a:pt x="2497" y="11385"/>
                  <a:pt x="2602" y="11372"/>
                  <a:pt x="2717" y="11372"/>
                </a:cubicBezTo>
                <a:close/>
                <a:moveTo>
                  <a:pt x="20275" y="11358"/>
                </a:moveTo>
                <a:cubicBezTo>
                  <a:pt x="20327" y="11385"/>
                  <a:pt x="20390" y="11413"/>
                  <a:pt x="20441" y="11454"/>
                </a:cubicBezTo>
                <a:cubicBezTo>
                  <a:pt x="20515" y="11577"/>
                  <a:pt x="20577" y="11700"/>
                  <a:pt x="20640" y="11837"/>
                </a:cubicBezTo>
                <a:lnTo>
                  <a:pt x="20577" y="12110"/>
                </a:lnTo>
                <a:cubicBezTo>
                  <a:pt x="20525" y="12015"/>
                  <a:pt x="20462" y="11919"/>
                  <a:pt x="20400" y="11823"/>
                </a:cubicBezTo>
                <a:cubicBezTo>
                  <a:pt x="20368" y="11659"/>
                  <a:pt x="20327" y="11495"/>
                  <a:pt x="20275" y="11358"/>
                </a:cubicBezTo>
                <a:close/>
                <a:moveTo>
                  <a:pt x="15846" y="11919"/>
                </a:moveTo>
                <a:cubicBezTo>
                  <a:pt x="15877" y="11974"/>
                  <a:pt x="15908" y="12028"/>
                  <a:pt x="15950" y="12083"/>
                </a:cubicBezTo>
                <a:lnTo>
                  <a:pt x="15804" y="12165"/>
                </a:lnTo>
                <a:cubicBezTo>
                  <a:pt x="15814" y="12088"/>
                  <a:pt x="15805" y="12023"/>
                  <a:pt x="15796" y="11959"/>
                </a:cubicBezTo>
                <a:lnTo>
                  <a:pt x="15846" y="11919"/>
                </a:lnTo>
                <a:close/>
                <a:moveTo>
                  <a:pt x="21006" y="10866"/>
                </a:moveTo>
                <a:cubicBezTo>
                  <a:pt x="21225" y="11249"/>
                  <a:pt x="21319" y="11714"/>
                  <a:pt x="21298" y="12179"/>
                </a:cubicBezTo>
                <a:cubicBezTo>
                  <a:pt x="21183" y="11946"/>
                  <a:pt x="21037" y="11755"/>
                  <a:pt x="20880" y="11591"/>
                </a:cubicBezTo>
                <a:cubicBezTo>
                  <a:pt x="20933" y="11358"/>
                  <a:pt x="20974" y="11112"/>
                  <a:pt x="21006" y="10866"/>
                </a:cubicBezTo>
                <a:close/>
                <a:moveTo>
                  <a:pt x="4064" y="11673"/>
                </a:moveTo>
                <a:cubicBezTo>
                  <a:pt x="4064" y="11810"/>
                  <a:pt x="4064" y="11933"/>
                  <a:pt x="4054" y="12069"/>
                </a:cubicBezTo>
                <a:cubicBezTo>
                  <a:pt x="4054" y="12110"/>
                  <a:pt x="4043" y="12165"/>
                  <a:pt x="4033" y="12206"/>
                </a:cubicBezTo>
                <a:cubicBezTo>
                  <a:pt x="3991" y="12138"/>
                  <a:pt x="3960" y="12056"/>
                  <a:pt x="3928" y="11974"/>
                </a:cubicBezTo>
                <a:lnTo>
                  <a:pt x="3918" y="11974"/>
                </a:lnTo>
                <a:cubicBezTo>
                  <a:pt x="3960" y="11878"/>
                  <a:pt x="4002" y="11782"/>
                  <a:pt x="4054" y="11700"/>
                </a:cubicBezTo>
                <a:cubicBezTo>
                  <a:pt x="4054" y="11687"/>
                  <a:pt x="4064" y="11687"/>
                  <a:pt x="4064" y="11673"/>
                </a:cubicBezTo>
                <a:close/>
                <a:moveTo>
                  <a:pt x="14091" y="12042"/>
                </a:moveTo>
                <a:cubicBezTo>
                  <a:pt x="14029" y="12110"/>
                  <a:pt x="13955" y="12179"/>
                  <a:pt x="13872" y="12247"/>
                </a:cubicBezTo>
                <a:cubicBezTo>
                  <a:pt x="13893" y="12193"/>
                  <a:pt x="13903" y="12124"/>
                  <a:pt x="13914" y="12056"/>
                </a:cubicBezTo>
                <a:lnTo>
                  <a:pt x="14091" y="12042"/>
                </a:lnTo>
                <a:close/>
                <a:moveTo>
                  <a:pt x="5923" y="11892"/>
                </a:moveTo>
                <a:cubicBezTo>
                  <a:pt x="5975" y="11987"/>
                  <a:pt x="6017" y="12097"/>
                  <a:pt x="6049" y="12206"/>
                </a:cubicBezTo>
                <a:cubicBezTo>
                  <a:pt x="5975" y="12220"/>
                  <a:pt x="5902" y="12234"/>
                  <a:pt x="5830" y="12261"/>
                </a:cubicBezTo>
                <a:lnTo>
                  <a:pt x="5819" y="12261"/>
                </a:lnTo>
                <a:cubicBezTo>
                  <a:pt x="5840" y="12151"/>
                  <a:pt x="5850" y="12042"/>
                  <a:pt x="5850" y="11933"/>
                </a:cubicBezTo>
                <a:cubicBezTo>
                  <a:pt x="5871" y="11919"/>
                  <a:pt x="5902" y="11905"/>
                  <a:pt x="5923" y="11892"/>
                </a:cubicBezTo>
                <a:close/>
                <a:moveTo>
                  <a:pt x="17653" y="11933"/>
                </a:moveTo>
                <a:cubicBezTo>
                  <a:pt x="17700" y="11934"/>
                  <a:pt x="17739" y="11948"/>
                  <a:pt x="17778" y="11974"/>
                </a:cubicBezTo>
                <a:cubicBezTo>
                  <a:pt x="17789" y="12069"/>
                  <a:pt x="17799" y="12165"/>
                  <a:pt x="17810" y="12261"/>
                </a:cubicBezTo>
                <a:cubicBezTo>
                  <a:pt x="17768" y="12152"/>
                  <a:pt x="17705" y="12029"/>
                  <a:pt x="17653" y="11933"/>
                </a:cubicBezTo>
                <a:close/>
                <a:moveTo>
                  <a:pt x="18781" y="11426"/>
                </a:moveTo>
                <a:cubicBezTo>
                  <a:pt x="18948" y="11659"/>
                  <a:pt x="19031" y="11974"/>
                  <a:pt x="19000" y="12288"/>
                </a:cubicBezTo>
                <a:cubicBezTo>
                  <a:pt x="18864" y="12042"/>
                  <a:pt x="18697" y="11823"/>
                  <a:pt x="18509" y="11632"/>
                </a:cubicBezTo>
                <a:cubicBezTo>
                  <a:pt x="18509" y="11577"/>
                  <a:pt x="18499" y="11522"/>
                  <a:pt x="18488" y="11467"/>
                </a:cubicBezTo>
                <a:lnTo>
                  <a:pt x="18718" y="11426"/>
                </a:lnTo>
                <a:close/>
                <a:moveTo>
                  <a:pt x="10363" y="12275"/>
                </a:moveTo>
                <a:lnTo>
                  <a:pt x="10414" y="12329"/>
                </a:lnTo>
                <a:lnTo>
                  <a:pt x="10373" y="12357"/>
                </a:lnTo>
                <a:lnTo>
                  <a:pt x="10331" y="12329"/>
                </a:lnTo>
                <a:lnTo>
                  <a:pt x="10331" y="12275"/>
                </a:lnTo>
                <a:close/>
                <a:moveTo>
                  <a:pt x="20080" y="11773"/>
                </a:moveTo>
                <a:cubicBezTo>
                  <a:pt x="20131" y="11827"/>
                  <a:pt x="20181" y="11893"/>
                  <a:pt x="20222" y="11946"/>
                </a:cubicBezTo>
                <a:cubicBezTo>
                  <a:pt x="20243" y="12083"/>
                  <a:pt x="20254" y="12220"/>
                  <a:pt x="20254" y="12357"/>
                </a:cubicBezTo>
                <a:cubicBezTo>
                  <a:pt x="20201" y="12288"/>
                  <a:pt x="20160" y="12234"/>
                  <a:pt x="20107" y="12179"/>
                </a:cubicBezTo>
                <a:cubicBezTo>
                  <a:pt x="20118" y="12035"/>
                  <a:pt x="20108" y="11903"/>
                  <a:pt x="20080" y="11773"/>
                </a:cubicBezTo>
                <a:close/>
                <a:moveTo>
                  <a:pt x="4597" y="11796"/>
                </a:moveTo>
                <a:cubicBezTo>
                  <a:pt x="4597" y="11810"/>
                  <a:pt x="4607" y="11823"/>
                  <a:pt x="4607" y="11823"/>
                </a:cubicBezTo>
                <a:cubicBezTo>
                  <a:pt x="4607" y="12001"/>
                  <a:pt x="4597" y="12165"/>
                  <a:pt x="4576" y="12343"/>
                </a:cubicBezTo>
                <a:lnTo>
                  <a:pt x="4524" y="12398"/>
                </a:lnTo>
                <a:cubicBezTo>
                  <a:pt x="4565" y="12206"/>
                  <a:pt x="4586" y="12001"/>
                  <a:pt x="4597" y="11796"/>
                </a:cubicBezTo>
                <a:close/>
                <a:moveTo>
                  <a:pt x="17214" y="11946"/>
                </a:moveTo>
                <a:cubicBezTo>
                  <a:pt x="17204" y="12083"/>
                  <a:pt x="17183" y="12206"/>
                  <a:pt x="17162" y="12329"/>
                </a:cubicBezTo>
                <a:cubicBezTo>
                  <a:pt x="17074" y="12312"/>
                  <a:pt x="16985" y="12303"/>
                  <a:pt x="16895" y="12303"/>
                </a:cubicBezTo>
                <a:cubicBezTo>
                  <a:pt x="16710" y="12303"/>
                  <a:pt x="16523" y="12342"/>
                  <a:pt x="16347" y="12425"/>
                </a:cubicBezTo>
                <a:cubicBezTo>
                  <a:pt x="16347" y="12398"/>
                  <a:pt x="16347" y="12357"/>
                  <a:pt x="16337" y="12329"/>
                </a:cubicBezTo>
                <a:cubicBezTo>
                  <a:pt x="16619" y="12165"/>
                  <a:pt x="16911" y="12028"/>
                  <a:pt x="17214" y="11946"/>
                </a:cubicBezTo>
                <a:close/>
                <a:moveTo>
                  <a:pt x="8816" y="11495"/>
                </a:moveTo>
                <a:cubicBezTo>
                  <a:pt x="8827" y="11522"/>
                  <a:pt x="8848" y="11564"/>
                  <a:pt x="8858" y="11591"/>
                </a:cubicBezTo>
                <a:cubicBezTo>
                  <a:pt x="8952" y="11796"/>
                  <a:pt x="9067" y="12001"/>
                  <a:pt x="9182" y="12220"/>
                </a:cubicBezTo>
                <a:cubicBezTo>
                  <a:pt x="9172" y="12288"/>
                  <a:pt x="9161" y="12370"/>
                  <a:pt x="9151" y="12439"/>
                </a:cubicBezTo>
                <a:cubicBezTo>
                  <a:pt x="9067" y="12412"/>
                  <a:pt x="8984" y="12370"/>
                  <a:pt x="8910" y="12329"/>
                </a:cubicBezTo>
                <a:cubicBezTo>
                  <a:pt x="8785" y="12069"/>
                  <a:pt x="8670" y="11782"/>
                  <a:pt x="8576" y="11508"/>
                </a:cubicBezTo>
                <a:cubicBezTo>
                  <a:pt x="8660" y="11508"/>
                  <a:pt x="8733" y="11508"/>
                  <a:pt x="8816" y="11495"/>
                </a:cubicBezTo>
                <a:close/>
                <a:moveTo>
                  <a:pt x="9464" y="12234"/>
                </a:moveTo>
                <a:lnTo>
                  <a:pt x="9537" y="12329"/>
                </a:lnTo>
                <a:lnTo>
                  <a:pt x="9537" y="12439"/>
                </a:lnTo>
                <a:lnTo>
                  <a:pt x="9496" y="12370"/>
                </a:lnTo>
                <a:cubicBezTo>
                  <a:pt x="9485" y="12329"/>
                  <a:pt x="9475" y="12288"/>
                  <a:pt x="9464" y="12234"/>
                </a:cubicBezTo>
                <a:close/>
                <a:moveTo>
                  <a:pt x="11741" y="12302"/>
                </a:moveTo>
                <a:cubicBezTo>
                  <a:pt x="11783" y="12316"/>
                  <a:pt x="11824" y="12316"/>
                  <a:pt x="11856" y="12329"/>
                </a:cubicBezTo>
                <a:lnTo>
                  <a:pt x="11793" y="12398"/>
                </a:lnTo>
                <a:lnTo>
                  <a:pt x="11658" y="12453"/>
                </a:lnTo>
                <a:cubicBezTo>
                  <a:pt x="11658" y="12453"/>
                  <a:pt x="11668" y="12439"/>
                  <a:pt x="11668" y="12439"/>
                </a:cubicBezTo>
                <a:lnTo>
                  <a:pt x="11668" y="12425"/>
                </a:lnTo>
                <a:cubicBezTo>
                  <a:pt x="11689" y="12384"/>
                  <a:pt x="11720" y="12343"/>
                  <a:pt x="11741" y="12302"/>
                </a:cubicBezTo>
                <a:close/>
                <a:moveTo>
                  <a:pt x="7198" y="11782"/>
                </a:moveTo>
                <a:cubicBezTo>
                  <a:pt x="7281" y="12028"/>
                  <a:pt x="7375" y="12247"/>
                  <a:pt x="7490" y="12466"/>
                </a:cubicBezTo>
                <a:cubicBezTo>
                  <a:pt x="7176" y="12275"/>
                  <a:pt x="6842" y="12179"/>
                  <a:pt x="6498" y="12165"/>
                </a:cubicBezTo>
                <a:lnTo>
                  <a:pt x="6498" y="12097"/>
                </a:lnTo>
                <a:cubicBezTo>
                  <a:pt x="6707" y="11933"/>
                  <a:pt x="6947" y="11823"/>
                  <a:pt x="7198" y="11782"/>
                </a:cubicBezTo>
                <a:close/>
                <a:moveTo>
                  <a:pt x="4994" y="11933"/>
                </a:moveTo>
                <a:cubicBezTo>
                  <a:pt x="5077" y="11974"/>
                  <a:pt x="5161" y="12015"/>
                  <a:pt x="5244" y="12069"/>
                </a:cubicBezTo>
                <a:cubicBezTo>
                  <a:pt x="5255" y="12124"/>
                  <a:pt x="5265" y="12165"/>
                  <a:pt x="5276" y="12206"/>
                </a:cubicBezTo>
                <a:cubicBezTo>
                  <a:pt x="5182" y="12288"/>
                  <a:pt x="5108" y="12384"/>
                  <a:pt x="5025" y="12480"/>
                </a:cubicBezTo>
                <a:cubicBezTo>
                  <a:pt x="5025" y="12288"/>
                  <a:pt x="5014" y="12110"/>
                  <a:pt x="4994" y="11933"/>
                </a:cubicBezTo>
                <a:close/>
                <a:moveTo>
                  <a:pt x="6310" y="12357"/>
                </a:moveTo>
                <a:cubicBezTo>
                  <a:pt x="6299" y="12398"/>
                  <a:pt x="6289" y="12439"/>
                  <a:pt x="6278" y="12480"/>
                </a:cubicBezTo>
                <a:lnTo>
                  <a:pt x="6258" y="12480"/>
                </a:lnTo>
                <a:cubicBezTo>
                  <a:pt x="6258" y="12439"/>
                  <a:pt x="6247" y="12398"/>
                  <a:pt x="6237" y="12357"/>
                </a:cubicBezTo>
                <a:close/>
                <a:moveTo>
                  <a:pt x="17381" y="11933"/>
                </a:moveTo>
                <a:cubicBezTo>
                  <a:pt x="17423" y="12110"/>
                  <a:pt x="17454" y="12288"/>
                  <a:pt x="17465" y="12480"/>
                </a:cubicBezTo>
                <a:cubicBezTo>
                  <a:pt x="17423" y="12453"/>
                  <a:pt x="17371" y="12425"/>
                  <a:pt x="17318" y="12398"/>
                </a:cubicBezTo>
                <a:lnTo>
                  <a:pt x="17329" y="12398"/>
                </a:lnTo>
                <a:cubicBezTo>
                  <a:pt x="17350" y="12234"/>
                  <a:pt x="17371" y="12083"/>
                  <a:pt x="17381" y="11933"/>
                </a:cubicBezTo>
                <a:close/>
                <a:moveTo>
                  <a:pt x="19063" y="11536"/>
                </a:moveTo>
                <a:lnTo>
                  <a:pt x="19146" y="11591"/>
                </a:lnTo>
                <a:cubicBezTo>
                  <a:pt x="19188" y="11851"/>
                  <a:pt x="19209" y="12110"/>
                  <a:pt x="19220" y="12370"/>
                </a:cubicBezTo>
                <a:cubicBezTo>
                  <a:pt x="19209" y="12412"/>
                  <a:pt x="19188" y="12466"/>
                  <a:pt x="19167" y="12508"/>
                </a:cubicBezTo>
                <a:cubicBezTo>
                  <a:pt x="19220" y="12179"/>
                  <a:pt x="19178" y="11837"/>
                  <a:pt x="19063" y="11536"/>
                </a:cubicBezTo>
                <a:close/>
                <a:moveTo>
                  <a:pt x="4200" y="11987"/>
                </a:moveTo>
                <a:cubicBezTo>
                  <a:pt x="4211" y="12042"/>
                  <a:pt x="4221" y="12097"/>
                  <a:pt x="4221" y="12138"/>
                </a:cubicBezTo>
                <a:cubicBezTo>
                  <a:pt x="4252" y="12329"/>
                  <a:pt x="4273" y="12425"/>
                  <a:pt x="4242" y="12521"/>
                </a:cubicBezTo>
                <a:cubicBezTo>
                  <a:pt x="4211" y="12480"/>
                  <a:pt x="4179" y="12439"/>
                  <a:pt x="4147" y="12384"/>
                </a:cubicBezTo>
                <a:lnTo>
                  <a:pt x="4137" y="12384"/>
                </a:lnTo>
                <a:cubicBezTo>
                  <a:pt x="4168" y="12261"/>
                  <a:pt x="4190" y="12124"/>
                  <a:pt x="4200" y="11987"/>
                </a:cubicBezTo>
                <a:close/>
                <a:moveTo>
                  <a:pt x="14655" y="12302"/>
                </a:moveTo>
                <a:cubicBezTo>
                  <a:pt x="14655" y="12343"/>
                  <a:pt x="14645" y="12384"/>
                  <a:pt x="14634" y="12425"/>
                </a:cubicBezTo>
                <a:lnTo>
                  <a:pt x="14613" y="12521"/>
                </a:lnTo>
                <a:lnTo>
                  <a:pt x="14613" y="12343"/>
                </a:lnTo>
                <a:lnTo>
                  <a:pt x="14655" y="12302"/>
                </a:lnTo>
                <a:close/>
                <a:moveTo>
                  <a:pt x="3124" y="11508"/>
                </a:moveTo>
                <a:cubicBezTo>
                  <a:pt x="3187" y="11673"/>
                  <a:pt x="3312" y="11769"/>
                  <a:pt x="3458" y="11769"/>
                </a:cubicBezTo>
                <a:cubicBezTo>
                  <a:pt x="3512" y="11789"/>
                  <a:pt x="3571" y="11801"/>
                  <a:pt x="3628" y="11801"/>
                </a:cubicBezTo>
                <a:cubicBezTo>
                  <a:pt x="3648" y="11801"/>
                  <a:pt x="3668" y="11800"/>
                  <a:pt x="3688" y="11796"/>
                </a:cubicBezTo>
                <a:cubicBezTo>
                  <a:pt x="3709" y="11864"/>
                  <a:pt x="3730" y="11919"/>
                  <a:pt x="3751" y="11974"/>
                </a:cubicBezTo>
                <a:cubicBezTo>
                  <a:pt x="3688" y="12150"/>
                  <a:pt x="3647" y="12341"/>
                  <a:pt x="3616" y="12530"/>
                </a:cubicBezTo>
                <a:cubicBezTo>
                  <a:pt x="3556" y="12505"/>
                  <a:pt x="3497" y="12478"/>
                  <a:pt x="3438" y="12453"/>
                </a:cubicBezTo>
                <a:cubicBezTo>
                  <a:pt x="3375" y="12384"/>
                  <a:pt x="3312" y="12302"/>
                  <a:pt x="3260" y="12220"/>
                </a:cubicBezTo>
                <a:lnTo>
                  <a:pt x="3218" y="12151"/>
                </a:lnTo>
                <a:cubicBezTo>
                  <a:pt x="3187" y="12056"/>
                  <a:pt x="3155" y="11960"/>
                  <a:pt x="3135" y="11851"/>
                </a:cubicBezTo>
                <a:cubicBezTo>
                  <a:pt x="3114" y="11755"/>
                  <a:pt x="3093" y="11659"/>
                  <a:pt x="3072" y="11549"/>
                </a:cubicBezTo>
                <a:lnTo>
                  <a:pt x="3124" y="11508"/>
                </a:lnTo>
                <a:close/>
                <a:moveTo>
                  <a:pt x="1672" y="10250"/>
                </a:moveTo>
                <a:cubicBezTo>
                  <a:pt x="1620" y="10428"/>
                  <a:pt x="1578" y="10619"/>
                  <a:pt x="1578" y="10811"/>
                </a:cubicBezTo>
                <a:cubicBezTo>
                  <a:pt x="1526" y="11002"/>
                  <a:pt x="1495" y="11194"/>
                  <a:pt x="1484" y="11385"/>
                </a:cubicBezTo>
                <a:cubicBezTo>
                  <a:pt x="1432" y="11769"/>
                  <a:pt x="1453" y="12165"/>
                  <a:pt x="1547" y="12535"/>
                </a:cubicBezTo>
                <a:cubicBezTo>
                  <a:pt x="1484" y="12439"/>
                  <a:pt x="1432" y="12329"/>
                  <a:pt x="1380" y="12220"/>
                </a:cubicBezTo>
                <a:cubicBezTo>
                  <a:pt x="1348" y="11536"/>
                  <a:pt x="1442" y="10866"/>
                  <a:pt x="1662" y="10250"/>
                </a:cubicBezTo>
                <a:close/>
                <a:moveTo>
                  <a:pt x="14906" y="12083"/>
                </a:moveTo>
                <a:cubicBezTo>
                  <a:pt x="15010" y="12097"/>
                  <a:pt x="15115" y="12138"/>
                  <a:pt x="15219" y="12179"/>
                </a:cubicBezTo>
                <a:cubicBezTo>
                  <a:pt x="15094" y="12288"/>
                  <a:pt x="14979" y="12412"/>
                  <a:pt x="14864" y="12535"/>
                </a:cubicBezTo>
                <a:cubicBezTo>
                  <a:pt x="14875" y="12398"/>
                  <a:pt x="14885" y="12247"/>
                  <a:pt x="14885" y="12097"/>
                </a:cubicBezTo>
                <a:lnTo>
                  <a:pt x="14906" y="12083"/>
                </a:lnTo>
                <a:close/>
                <a:moveTo>
                  <a:pt x="16097" y="12480"/>
                </a:moveTo>
                <a:cubicBezTo>
                  <a:pt x="16097" y="12494"/>
                  <a:pt x="16097" y="12508"/>
                  <a:pt x="16097" y="12535"/>
                </a:cubicBezTo>
                <a:lnTo>
                  <a:pt x="16044" y="12562"/>
                </a:lnTo>
                <a:lnTo>
                  <a:pt x="16023" y="12521"/>
                </a:lnTo>
                <a:lnTo>
                  <a:pt x="16097" y="12480"/>
                </a:lnTo>
                <a:close/>
                <a:moveTo>
                  <a:pt x="19898" y="12220"/>
                </a:moveTo>
                <a:lnTo>
                  <a:pt x="19898" y="12234"/>
                </a:lnTo>
                <a:lnTo>
                  <a:pt x="19930" y="12275"/>
                </a:lnTo>
                <a:cubicBezTo>
                  <a:pt x="19930" y="12316"/>
                  <a:pt x="19919" y="12357"/>
                  <a:pt x="19919" y="12398"/>
                </a:cubicBezTo>
                <a:cubicBezTo>
                  <a:pt x="19909" y="12453"/>
                  <a:pt x="19888" y="12508"/>
                  <a:pt x="19878" y="12562"/>
                </a:cubicBezTo>
                <a:cubicBezTo>
                  <a:pt x="19888" y="12453"/>
                  <a:pt x="19898" y="12343"/>
                  <a:pt x="19898" y="12220"/>
                </a:cubicBezTo>
                <a:close/>
                <a:moveTo>
                  <a:pt x="2289" y="12288"/>
                </a:moveTo>
                <a:cubicBezTo>
                  <a:pt x="2330" y="12343"/>
                  <a:pt x="2372" y="12412"/>
                  <a:pt x="2414" y="12466"/>
                </a:cubicBezTo>
                <a:cubicBezTo>
                  <a:pt x="2403" y="12521"/>
                  <a:pt x="2393" y="12562"/>
                  <a:pt x="2393" y="12603"/>
                </a:cubicBezTo>
                <a:cubicBezTo>
                  <a:pt x="2351" y="12494"/>
                  <a:pt x="2320" y="12398"/>
                  <a:pt x="2289" y="12288"/>
                </a:cubicBezTo>
                <a:close/>
                <a:moveTo>
                  <a:pt x="3845" y="12220"/>
                </a:moveTo>
                <a:cubicBezTo>
                  <a:pt x="3887" y="12302"/>
                  <a:pt x="3928" y="12384"/>
                  <a:pt x="3970" y="12466"/>
                </a:cubicBezTo>
                <a:cubicBezTo>
                  <a:pt x="3936" y="12581"/>
                  <a:pt x="3920" y="12621"/>
                  <a:pt x="3877" y="12621"/>
                </a:cubicBezTo>
                <a:cubicBezTo>
                  <a:pt x="3853" y="12621"/>
                  <a:pt x="3820" y="12609"/>
                  <a:pt x="3772" y="12590"/>
                </a:cubicBezTo>
                <a:cubicBezTo>
                  <a:pt x="3782" y="12466"/>
                  <a:pt x="3813" y="12343"/>
                  <a:pt x="3845" y="12220"/>
                </a:cubicBezTo>
                <a:close/>
                <a:moveTo>
                  <a:pt x="20755" y="12124"/>
                </a:moveTo>
                <a:cubicBezTo>
                  <a:pt x="20776" y="12179"/>
                  <a:pt x="20797" y="12247"/>
                  <a:pt x="20807" y="12302"/>
                </a:cubicBezTo>
                <a:cubicBezTo>
                  <a:pt x="20817" y="12421"/>
                  <a:pt x="20818" y="12526"/>
                  <a:pt x="20818" y="12644"/>
                </a:cubicBezTo>
                <a:cubicBezTo>
                  <a:pt x="20776" y="12549"/>
                  <a:pt x="20734" y="12453"/>
                  <a:pt x="20692" y="12357"/>
                </a:cubicBezTo>
                <a:lnTo>
                  <a:pt x="20755" y="12124"/>
                </a:lnTo>
                <a:close/>
                <a:moveTo>
                  <a:pt x="20421" y="12234"/>
                </a:moveTo>
                <a:cubicBezTo>
                  <a:pt x="20452" y="12288"/>
                  <a:pt x="20473" y="12343"/>
                  <a:pt x="20515" y="12398"/>
                </a:cubicBezTo>
                <a:lnTo>
                  <a:pt x="20504" y="12398"/>
                </a:lnTo>
                <a:cubicBezTo>
                  <a:pt x="20483" y="12480"/>
                  <a:pt x="20462" y="12562"/>
                  <a:pt x="20441" y="12644"/>
                </a:cubicBezTo>
                <a:cubicBezTo>
                  <a:pt x="20431" y="12617"/>
                  <a:pt x="20410" y="12590"/>
                  <a:pt x="20400" y="12562"/>
                </a:cubicBezTo>
                <a:cubicBezTo>
                  <a:pt x="20400" y="12521"/>
                  <a:pt x="20410" y="12466"/>
                  <a:pt x="20410" y="12412"/>
                </a:cubicBezTo>
                <a:cubicBezTo>
                  <a:pt x="20421" y="12370"/>
                  <a:pt x="20410" y="12288"/>
                  <a:pt x="20421" y="12234"/>
                </a:cubicBezTo>
                <a:close/>
                <a:moveTo>
                  <a:pt x="5297" y="12384"/>
                </a:moveTo>
                <a:cubicBezTo>
                  <a:pt x="5265" y="12439"/>
                  <a:pt x="5244" y="12494"/>
                  <a:pt x="5213" y="12549"/>
                </a:cubicBezTo>
                <a:cubicBezTo>
                  <a:pt x="5150" y="12590"/>
                  <a:pt x="5077" y="12644"/>
                  <a:pt x="5025" y="12685"/>
                </a:cubicBezTo>
                <a:cubicBezTo>
                  <a:pt x="5108" y="12576"/>
                  <a:pt x="5203" y="12480"/>
                  <a:pt x="5297" y="12384"/>
                </a:cubicBezTo>
                <a:close/>
                <a:moveTo>
                  <a:pt x="12827" y="12384"/>
                </a:moveTo>
                <a:cubicBezTo>
                  <a:pt x="12827" y="12412"/>
                  <a:pt x="12817" y="12453"/>
                  <a:pt x="12817" y="12480"/>
                </a:cubicBezTo>
                <a:cubicBezTo>
                  <a:pt x="12754" y="12549"/>
                  <a:pt x="12702" y="12617"/>
                  <a:pt x="12650" y="12685"/>
                </a:cubicBezTo>
                <a:lnTo>
                  <a:pt x="12525" y="12699"/>
                </a:lnTo>
                <a:cubicBezTo>
                  <a:pt x="12587" y="12631"/>
                  <a:pt x="12660" y="12549"/>
                  <a:pt x="12744" y="12466"/>
                </a:cubicBezTo>
                <a:lnTo>
                  <a:pt x="12827" y="12384"/>
                </a:lnTo>
                <a:close/>
                <a:moveTo>
                  <a:pt x="15386" y="12329"/>
                </a:moveTo>
                <a:cubicBezTo>
                  <a:pt x="15365" y="12357"/>
                  <a:pt x="15365" y="12398"/>
                  <a:pt x="15365" y="12453"/>
                </a:cubicBezTo>
                <a:lnTo>
                  <a:pt x="15209" y="12562"/>
                </a:lnTo>
                <a:lnTo>
                  <a:pt x="14990" y="12699"/>
                </a:lnTo>
                <a:cubicBezTo>
                  <a:pt x="15125" y="12576"/>
                  <a:pt x="15250" y="12439"/>
                  <a:pt x="15386" y="12329"/>
                </a:cubicBezTo>
                <a:close/>
                <a:moveTo>
                  <a:pt x="12598" y="12357"/>
                </a:moveTo>
                <a:cubicBezTo>
                  <a:pt x="12472" y="12480"/>
                  <a:pt x="12357" y="12590"/>
                  <a:pt x="12242" y="12713"/>
                </a:cubicBezTo>
                <a:lnTo>
                  <a:pt x="12242" y="12699"/>
                </a:lnTo>
                <a:lnTo>
                  <a:pt x="12201" y="12699"/>
                </a:lnTo>
                <a:cubicBezTo>
                  <a:pt x="12274" y="12617"/>
                  <a:pt x="12347" y="12521"/>
                  <a:pt x="12420" y="12425"/>
                </a:cubicBezTo>
                <a:lnTo>
                  <a:pt x="12441" y="12412"/>
                </a:lnTo>
                <a:lnTo>
                  <a:pt x="12598" y="12357"/>
                </a:lnTo>
                <a:close/>
                <a:moveTo>
                  <a:pt x="17966" y="12124"/>
                </a:moveTo>
                <a:lnTo>
                  <a:pt x="17987" y="12151"/>
                </a:lnTo>
                <a:cubicBezTo>
                  <a:pt x="18008" y="12343"/>
                  <a:pt x="17998" y="12535"/>
                  <a:pt x="17966" y="12726"/>
                </a:cubicBezTo>
                <a:cubicBezTo>
                  <a:pt x="17987" y="12521"/>
                  <a:pt x="17987" y="12316"/>
                  <a:pt x="17966" y="12124"/>
                </a:cubicBezTo>
                <a:close/>
                <a:moveTo>
                  <a:pt x="16906" y="12543"/>
                </a:moveTo>
                <a:cubicBezTo>
                  <a:pt x="16980" y="12543"/>
                  <a:pt x="17055" y="12550"/>
                  <a:pt x="17131" y="12562"/>
                </a:cubicBezTo>
                <a:cubicBezTo>
                  <a:pt x="17131" y="12590"/>
                  <a:pt x="17120" y="12617"/>
                  <a:pt x="17110" y="12631"/>
                </a:cubicBezTo>
                <a:lnTo>
                  <a:pt x="17078" y="12644"/>
                </a:lnTo>
                <a:cubicBezTo>
                  <a:pt x="17058" y="12631"/>
                  <a:pt x="17047" y="12631"/>
                  <a:pt x="17037" y="12631"/>
                </a:cubicBezTo>
                <a:cubicBezTo>
                  <a:pt x="16990" y="12618"/>
                  <a:pt x="16943" y="12612"/>
                  <a:pt x="16897" y="12612"/>
                </a:cubicBezTo>
                <a:cubicBezTo>
                  <a:pt x="16789" y="12612"/>
                  <a:pt x="16686" y="12645"/>
                  <a:pt x="16598" y="12713"/>
                </a:cubicBezTo>
                <a:cubicBezTo>
                  <a:pt x="16535" y="12726"/>
                  <a:pt x="16483" y="12740"/>
                  <a:pt x="16420" y="12754"/>
                </a:cubicBezTo>
                <a:cubicBezTo>
                  <a:pt x="16420" y="12713"/>
                  <a:pt x="16410" y="12685"/>
                  <a:pt x="16400" y="12644"/>
                </a:cubicBezTo>
                <a:cubicBezTo>
                  <a:pt x="16560" y="12577"/>
                  <a:pt x="16732" y="12543"/>
                  <a:pt x="16906" y="12543"/>
                </a:cubicBezTo>
                <a:close/>
                <a:moveTo>
                  <a:pt x="18134" y="11946"/>
                </a:moveTo>
                <a:cubicBezTo>
                  <a:pt x="18175" y="11974"/>
                  <a:pt x="18217" y="11987"/>
                  <a:pt x="18259" y="12015"/>
                </a:cubicBezTo>
                <a:cubicBezTo>
                  <a:pt x="18300" y="12069"/>
                  <a:pt x="18342" y="12138"/>
                  <a:pt x="18394" y="12193"/>
                </a:cubicBezTo>
                <a:cubicBezTo>
                  <a:pt x="18384" y="12384"/>
                  <a:pt x="18353" y="12576"/>
                  <a:pt x="18321" y="12754"/>
                </a:cubicBezTo>
                <a:cubicBezTo>
                  <a:pt x="18332" y="12494"/>
                  <a:pt x="18259" y="12234"/>
                  <a:pt x="18144" y="12028"/>
                </a:cubicBezTo>
                <a:cubicBezTo>
                  <a:pt x="18144" y="12001"/>
                  <a:pt x="18134" y="11974"/>
                  <a:pt x="18134" y="11946"/>
                </a:cubicBezTo>
                <a:close/>
                <a:moveTo>
                  <a:pt x="4513" y="12644"/>
                </a:moveTo>
                <a:lnTo>
                  <a:pt x="4482" y="12781"/>
                </a:lnTo>
                <a:lnTo>
                  <a:pt x="4440" y="12740"/>
                </a:lnTo>
                <a:cubicBezTo>
                  <a:pt x="4440" y="12726"/>
                  <a:pt x="4451" y="12726"/>
                  <a:pt x="4451" y="12713"/>
                </a:cubicBezTo>
                <a:lnTo>
                  <a:pt x="4440" y="12713"/>
                </a:lnTo>
                <a:cubicBezTo>
                  <a:pt x="4471" y="12699"/>
                  <a:pt x="4492" y="12672"/>
                  <a:pt x="4513" y="12644"/>
                </a:cubicBezTo>
                <a:close/>
                <a:moveTo>
                  <a:pt x="899" y="11536"/>
                </a:moveTo>
                <a:cubicBezTo>
                  <a:pt x="920" y="11755"/>
                  <a:pt x="962" y="11974"/>
                  <a:pt x="1024" y="12179"/>
                </a:cubicBezTo>
                <a:cubicBezTo>
                  <a:pt x="1056" y="12384"/>
                  <a:pt x="1098" y="12590"/>
                  <a:pt x="1160" y="12795"/>
                </a:cubicBezTo>
                <a:cubicBezTo>
                  <a:pt x="1024" y="12535"/>
                  <a:pt x="920" y="12247"/>
                  <a:pt x="858" y="11960"/>
                </a:cubicBezTo>
                <a:lnTo>
                  <a:pt x="858" y="11905"/>
                </a:lnTo>
                <a:cubicBezTo>
                  <a:pt x="858" y="11782"/>
                  <a:pt x="879" y="11659"/>
                  <a:pt x="899" y="11536"/>
                </a:cubicBezTo>
                <a:close/>
                <a:moveTo>
                  <a:pt x="4085" y="12603"/>
                </a:moveTo>
                <a:lnTo>
                  <a:pt x="4085" y="12617"/>
                </a:lnTo>
                <a:cubicBezTo>
                  <a:pt x="4106" y="12644"/>
                  <a:pt x="4127" y="12672"/>
                  <a:pt x="4147" y="12699"/>
                </a:cubicBezTo>
                <a:lnTo>
                  <a:pt x="4116" y="12740"/>
                </a:lnTo>
                <a:lnTo>
                  <a:pt x="4096" y="12754"/>
                </a:lnTo>
                <a:lnTo>
                  <a:pt x="3991" y="12808"/>
                </a:lnTo>
                <a:cubicBezTo>
                  <a:pt x="4033" y="12740"/>
                  <a:pt x="4054" y="12672"/>
                  <a:pt x="4085" y="12603"/>
                </a:cubicBezTo>
                <a:close/>
                <a:moveTo>
                  <a:pt x="17621" y="12261"/>
                </a:moveTo>
                <a:cubicBezTo>
                  <a:pt x="17705" y="12439"/>
                  <a:pt x="17757" y="12631"/>
                  <a:pt x="17799" y="12822"/>
                </a:cubicBezTo>
                <a:cubicBezTo>
                  <a:pt x="17757" y="12754"/>
                  <a:pt x="17705" y="12685"/>
                  <a:pt x="17642" y="12631"/>
                </a:cubicBezTo>
                <a:cubicBezTo>
                  <a:pt x="17642" y="12508"/>
                  <a:pt x="17632" y="12384"/>
                  <a:pt x="17621" y="12261"/>
                </a:cubicBezTo>
                <a:close/>
                <a:moveTo>
                  <a:pt x="2852" y="11823"/>
                </a:moveTo>
                <a:cubicBezTo>
                  <a:pt x="2873" y="11892"/>
                  <a:pt x="2905" y="11946"/>
                  <a:pt x="2936" y="12001"/>
                </a:cubicBezTo>
                <a:cubicBezTo>
                  <a:pt x="2988" y="12097"/>
                  <a:pt x="3051" y="12206"/>
                  <a:pt x="3114" y="12302"/>
                </a:cubicBezTo>
                <a:cubicBezTo>
                  <a:pt x="3208" y="12521"/>
                  <a:pt x="3333" y="12726"/>
                  <a:pt x="3479" y="12877"/>
                </a:cubicBezTo>
                <a:cubicBezTo>
                  <a:pt x="3166" y="12849"/>
                  <a:pt x="2873" y="12699"/>
                  <a:pt x="2623" y="12439"/>
                </a:cubicBezTo>
                <a:lnTo>
                  <a:pt x="2612" y="12439"/>
                </a:lnTo>
                <a:cubicBezTo>
                  <a:pt x="2612" y="12425"/>
                  <a:pt x="2602" y="12398"/>
                  <a:pt x="2602" y="12384"/>
                </a:cubicBezTo>
                <a:lnTo>
                  <a:pt x="2592" y="12357"/>
                </a:lnTo>
                <a:cubicBezTo>
                  <a:pt x="2654" y="12165"/>
                  <a:pt x="2737" y="11987"/>
                  <a:pt x="2852" y="11823"/>
                </a:cubicBezTo>
                <a:close/>
                <a:moveTo>
                  <a:pt x="6498" y="12343"/>
                </a:moveTo>
                <a:cubicBezTo>
                  <a:pt x="6675" y="12357"/>
                  <a:pt x="6842" y="12384"/>
                  <a:pt x="7020" y="12439"/>
                </a:cubicBezTo>
                <a:cubicBezTo>
                  <a:pt x="7239" y="12508"/>
                  <a:pt x="7448" y="12617"/>
                  <a:pt x="7657" y="12767"/>
                </a:cubicBezTo>
                <a:cubicBezTo>
                  <a:pt x="7668" y="12808"/>
                  <a:pt x="7678" y="12849"/>
                  <a:pt x="7688" y="12890"/>
                </a:cubicBezTo>
                <a:cubicBezTo>
                  <a:pt x="7563" y="12767"/>
                  <a:pt x="7427" y="12658"/>
                  <a:pt x="7281" y="12590"/>
                </a:cubicBezTo>
                <a:cubicBezTo>
                  <a:pt x="7109" y="12486"/>
                  <a:pt x="6921" y="12434"/>
                  <a:pt x="6733" y="12434"/>
                </a:cubicBezTo>
                <a:cubicBezTo>
                  <a:pt x="6648" y="12434"/>
                  <a:pt x="6562" y="12445"/>
                  <a:pt x="6477" y="12466"/>
                </a:cubicBezTo>
                <a:cubicBezTo>
                  <a:pt x="6487" y="12425"/>
                  <a:pt x="6487" y="12384"/>
                  <a:pt x="6498" y="12343"/>
                </a:cubicBezTo>
                <a:close/>
                <a:moveTo>
                  <a:pt x="2508" y="12685"/>
                </a:moveTo>
                <a:lnTo>
                  <a:pt x="2529" y="12713"/>
                </a:lnTo>
                <a:cubicBezTo>
                  <a:pt x="2571" y="12808"/>
                  <a:pt x="2602" y="12904"/>
                  <a:pt x="2643" y="13000"/>
                </a:cubicBezTo>
                <a:cubicBezTo>
                  <a:pt x="2592" y="12931"/>
                  <a:pt x="2539" y="12877"/>
                  <a:pt x="2497" y="12808"/>
                </a:cubicBezTo>
                <a:cubicBezTo>
                  <a:pt x="2497" y="12767"/>
                  <a:pt x="2497" y="12726"/>
                  <a:pt x="2508" y="12685"/>
                </a:cubicBezTo>
                <a:close/>
                <a:moveTo>
                  <a:pt x="20901" y="11864"/>
                </a:moveTo>
                <a:cubicBezTo>
                  <a:pt x="21006" y="11987"/>
                  <a:pt x="21089" y="12138"/>
                  <a:pt x="21162" y="12288"/>
                </a:cubicBezTo>
                <a:cubicBezTo>
                  <a:pt x="21194" y="12357"/>
                  <a:pt x="21225" y="12439"/>
                  <a:pt x="21246" y="12508"/>
                </a:cubicBezTo>
                <a:cubicBezTo>
                  <a:pt x="21235" y="12562"/>
                  <a:pt x="21225" y="12617"/>
                  <a:pt x="21204" y="12672"/>
                </a:cubicBezTo>
                <a:cubicBezTo>
                  <a:pt x="21173" y="12781"/>
                  <a:pt x="21142" y="12890"/>
                  <a:pt x="21110" y="13000"/>
                </a:cubicBezTo>
                <a:cubicBezTo>
                  <a:pt x="21068" y="12726"/>
                  <a:pt x="21016" y="12466"/>
                  <a:pt x="20933" y="12206"/>
                </a:cubicBezTo>
                <a:cubicBezTo>
                  <a:pt x="20933" y="12097"/>
                  <a:pt x="20922" y="11974"/>
                  <a:pt x="20901" y="11864"/>
                </a:cubicBezTo>
                <a:close/>
                <a:moveTo>
                  <a:pt x="2038" y="11632"/>
                </a:moveTo>
                <a:cubicBezTo>
                  <a:pt x="2048" y="11687"/>
                  <a:pt x="2059" y="11741"/>
                  <a:pt x="2080" y="11782"/>
                </a:cubicBezTo>
                <a:cubicBezTo>
                  <a:pt x="2038" y="12206"/>
                  <a:pt x="2142" y="12631"/>
                  <a:pt x="2372" y="12918"/>
                </a:cubicBezTo>
                <a:cubicBezTo>
                  <a:pt x="2372" y="12959"/>
                  <a:pt x="2372" y="12986"/>
                  <a:pt x="2372" y="13013"/>
                </a:cubicBezTo>
                <a:lnTo>
                  <a:pt x="2341" y="12986"/>
                </a:lnTo>
                <a:cubicBezTo>
                  <a:pt x="2163" y="12672"/>
                  <a:pt x="2017" y="12316"/>
                  <a:pt x="1912" y="11933"/>
                </a:cubicBezTo>
                <a:cubicBezTo>
                  <a:pt x="1923" y="11810"/>
                  <a:pt x="1965" y="11700"/>
                  <a:pt x="2038" y="11632"/>
                </a:cubicBezTo>
                <a:close/>
                <a:moveTo>
                  <a:pt x="6393" y="12740"/>
                </a:moveTo>
                <a:cubicBezTo>
                  <a:pt x="6633" y="12781"/>
                  <a:pt x="6863" y="12890"/>
                  <a:pt x="7072" y="13041"/>
                </a:cubicBezTo>
                <a:cubicBezTo>
                  <a:pt x="6968" y="13000"/>
                  <a:pt x="6863" y="12986"/>
                  <a:pt x="6759" y="12972"/>
                </a:cubicBezTo>
                <a:lnTo>
                  <a:pt x="6769" y="12972"/>
                </a:lnTo>
                <a:cubicBezTo>
                  <a:pt x="6665" y="12945"/>
                  <a:pt x="6560" y="12918"/>
                  <a:pt x="6456" y="12918"/>
                </a:cubicBezTo>
                <a:lnTo>
                  <a:pt x="6362" y="12795"/>
                </a:lnTo>
                <a:lnTo>
                  <a:pt x="6393" y="12740"/>
                </a:lnTo>
                <a:close/>
                <a:moveTo>
                  <a:pt x="11052" y="12986"/>
                </a:moveTo>
                <a:lnTo>
                  <a:pt x="11115" y="13000"/>
                </a:lnTo>
                <a:lnTo>
                  <a:pt x="11031" y="13054"/>
                </a:lnTo>
                <a:lnTo>
                  <a:pt x="11010" y="13054"/>
                </a:lnTo>
                <a:lnTo>
                  <a:pt x="11052" y="12986"/>
                </a:lnTo>
                <a:close/>
                <a:moveTo>
                  <a:pt x="10299" y="12904"/>
                </a:moveTo>
                <a:cubicBezTo>
                  <a:pt x="10328" y="12904"/>
                  <a:pt x="10355" y="12910"/>
                  <a:pt x="10383" y="12910"/>
                </a:cubicBezTo>
                <a:cubicBezTo>
                  <a:pt x="10394" y="12910"/>
                  <a:pt x="10405" y="12909"/>
                  <a:pt x="10417" y="12907"/>
                </a:cubicBezTo>
                <a:lnTo>
                  <a:pt x="10456" y="12945"/>
                </a:lnTo>
                <a:lnTo>
                  <a:pt x="10404" y="13013"/>
                </a:lnTo>
                <a:lnTo>
                  <a:pt x="10299" y="13068"/>
                </a:lnTo>
                <a:lnTo>
                  <a:pt x="10299" y="12904"/>
                </a:lnTo>
                <a:close/>
                <a:moveTo>
                  <a:pt x="15982" y="12863"/>
                </a:moveTo>
                <a:cubicBezTo>
                  <a:pt x="16003" y="12890"/>
                  <a:pt x="16013" y="12904"/>
                  <a:pt x="16023" y="12931"/>
                </a:cubicBezTo>
                <a:cubicBezTo>
                  <a:pt x="15940" y="12972"/>
                  <a:pt x="15856" y="13013"/>
                  <a:pt x="15783" y="13068"/>
                </a:cubicBezTo>
                <a:cubicBezTo>
                  <a:pt x="15783" y="13041"/>
                  <a:pt x="15783" y="13013"/>
                  <a:pt x="15783" y="12986"/>
                </a:cubicBezTo>
                <a:cubicBezTo>
                  <a:pt x="15856" y="12931"/>
                  <a:pt x="15919" y="12890"/>
                  <a:pt x="15982" y="12863"/>
                </a:cubicBezTo>
                <a:close/>
                <a:moveTo>
                  <a:pt x="9934" y="12754"/>
                </a:moveTo>
                <a:cubicBezTo>
                  <a:pt x="9955" y="12863"/>
                  <a:pt x="9976" y="12986"/>
                  <a:pt x="10007" y="13109"/>
                </a:cubicBezTo>
                <a:cubicBezTo>
                  <a:pt x="9924" y="13000"/>
                  <a:pt x="9840" y="12890"/>
                  <a:pt x="9756" y="12781"/>
                </a:cubicBezTo>
                <a:lnTo>
                  <a:pt x="9756" y="12767"/>
                </a:lnTo>
                <a:cubicBezTo>
                  <a:pt x="9819" y="12767"/>
                  <a:pt x="9882" y="12754"/>
                  <a:pt x="9934" y="12754"/>
                </a:cubicBezTo>
                <a:close/>
                <a:moveTo>
                  <a:pt x="14446" y="12849"/>
                </a:moveTo>
                <a:lnTo>
                  <a:pt x="14446" y="12959"/>
                </a:lnTo>
                <a:lnTo>
                  <a:pt x="14425" y="13027"/>
                </a:lnTo>
                <a:lnTo>
                  <a:pt x="14363" y="13109"/>
                </a:lnTo>
                <a:cubicBezTo>
                  <a:pt x="14363" y="13054"/>
                  <a:pt x="14363" y="13013"/>
                  <a:pt x="14363" y="12972"/>
                </a:cubicBezTo>
                <a:cubicBezTo>
                  <a:pt x="14363" y="12918"/>
                  <a:pt x="14404" y="12890"/>
                  <a:pt x="14415" y="12849"/>
                </a:cubicBezTo>
                <a:close/>
                <a:moveTo>
                  <a:pt x="5338" y="12972"/>
                </a:moveTo>
                <a:cubicBezTo>
                  <a:pt x="5338" y="13024"/>
                  <a:pt x="5337" y="13085"/>
                  <a:pt x="5328" y="13123"/>
                </a:cubicBezTo>
                <a:cubicBezTo>
                  <a:pt x="5265" y="13123"/>
                  <a:pt x="5203" y="13123"/>
                  <a:pt x="5129" y="13109"/>
                </a:cubicBezTo>
                <a:cubicBezTo>
                  <a:pt x="5203" y="13054"/>
                  <a:pt x="5265" y="13013"/>
                  <a:pt x="5338" y="12972"/>
                </a:cubicBezTo>
                <a:close/>
                <a:moveTo>
                  <a:pt x="14206" y="12836"/>
                </a:moveTo>
                <a:lnTo>
                  <a:pt x="14206" y="12918"/>
                </a:lnTo>
                <a:cubicBezTo>
                  <a:pt x="14175" y="12986"/>
                  <a:pt x="14144" y="13054"/>
                  <a:pt x="14112" y="13123"/>
                </a:cubicBezTo>
                <a:lnTo>
                  <a:pt x="13861" y="13123"/>
                </a:lnTo>
                <a:cubicBezTo>
                  <a:pt x="13945" y="13041"/>
                  <a:pt x="14039" y="12931"/>
                  <a:pt x="14123" y="12836"/>
                </a:cubicBezTo>
                <a:close/>
                <a:moveTo>
                  <a:pt x="15083" y="12972"/>
                </a:moveTo>
                <a:cubicBezTo>
                  <a:pt x="15010" y="13041"/>
                  <a:pt x="14927" y="13109"/>
                  <a:pt x="14854" y="13178"/>
                </a:cubicBezTo>
                <a:cubicBezTo>
                  <a:pt x="14916" y="13109"/>
                  <a:pt x="15000" y="13041"/>
                  <a:pt x="15073" y="12972"/>
                </a:cubicBezTo>
                <a:close/>
                <a:moveTo>
                  <a:pt x="12316" y="13150"/>
                </a:moveTo>
                <a:lnTo>
                  <a:pt x="12263" y="13232"/>
                </a:lnTo>
                <a:lnTo>
                  <a:pt x="12127" y="13260"/>
                </a:lnTo>
                <a:cubicBezTo>
                  <a:pt x="12190" y="13219"/>
                  <a:pt x="12253" y="13191"/>
                  <a:pt x="12305" y="13150"/>
                </a:cubicBezTo>
                <a:close/>
                <a:moveTo>
                  <a:pt x="16964" y="12836"/>
                </a:moveTo>
                <a:cubicBezTo>
                  <a:pt x="16995" y="12849"/>
                  <a:pt x="17037" y="12877"/>
                  <a:pt x="17058" y="12918"/>
                </a:cubicBezTo>
                <a:cubicBezTo>
                  <a:pt x="17037" y="13027"/>
                  <a:pt x="17005" y="13137"/>
                  <a:pt x="16974" y="13246"/>
                </a:cubicBezTo>
                <a:cubicBezTo>
                  <a:pt x="16905" y="13220"/>
                  <a:pt x="16834" y="13207"/>
                  <a:pt x="16762" y="13207"/>
                </a:cubicBezTo>
                <a:cubicBezTo>
                  <a:pt x="16682" y="13207"/>
                  <a:pt x="16602" y="13224"/>
                  <a:pt x="16525" y="13260"/>
                </a:cubicBezTo>
                <a:cubicBezTo>
                  <a:pt x="16515" y="13191"/>
                  <a:pt x="16504" y="13109"/>
                  <a:pt x="16483" y="13041"/>
                </a:cubicBezTo>
                <a:cubicBezTo>
                  <a:pt x="16525" y="13000"/>
                  <a:pt x="16566" y="12972"/>
                  <a:pt x="16619" y="12945"/>
                </a:cubicBezTo>
                <a:lnTo>
                  <a:pt x="16702" y="12890"/>
                </a:lnTo>
                <a:cubicBezTo>
                  <a:pt x="16786" y="12863"/>
                  <a:pt x="16869" y="12849"/>
                  <a:pt x="16964" y="12836"/>
                </a:cubicBezTo>
                <a:close/>
                <a:moveTo>
                  <a:pt x="20630" y="12644"/>
                </a:moveTo>
                <a:cubicBezTo>
                  <a:pt x="20692" y="12795"/>
                  <a:pt x="20745" y="12945"/>
                  <a:pt x="20786" y="13109"/>
                </a:cubicBezTo>
                <a:cubicBezTo>
                  <a:pt x="20776" y="13178"/>
                  <a:pt x="20776" y="13232"/>
                  <a:pt x="20765" y="13301"/>
                </a:cubicBezTo>
                <a:cubicBezTo>
                  <a:pt x="20713" y="13137"/>
                  <a:pt x="20650" y="13000"/>
                  <a:pt x="20577" y="12849"/>
                </a:cubicBezTo>
                <a:lnTo>
                  <a:pt x="20630" y="12644"/>
                </a:lnTo>
                <a:close/>
                <a:moveTo>
                  <a:pt x="20943" y="12849"/>
                </a:moveTo>
                <a:cubicBezTo>
                  <a:pt x="20964" y="13000"/>
                  <a:pt x="20985" y="13150"/>
                  <a:pt x="20985" y="13301"/>
                </a:cubicBezTo>
                <a:cubicBezTo>
                  <a:pt x="20985" y="13306"/>
                  <a:pt x="20985" y="13310"/>
                  <a:pt x="20984" y="13312"/>
                </a:cubicBezTo>
                <a:cubicBezTo>
                  <a:pt x="20963" y="13217"/>
                  <a:pt x="20953" y="13122"/>
                  <a:pt x="20933" y="13041"/>
                </a:cubicBezTo>
                <a:cubicBezTo>
                  <a:pt x="20933" y="12972"/>
                  <a:pt x="20933" y="12904"/>
                  <a:pt x="20943" y="12849"/>
                </a:cubicBezTo>
                <a:close/>
                <a:moveTo>
                  <a:pt x="4377" y="12931"/>
                </a:moveTo>
                <a:lnTo>
                  <a:pt x="4419" y="12972"/>
                </a:lnTo>
                <a:cubicBezTo>
                  <a:pt x="4419" y="12986"/>
                  <a:pt x="4409" y="13000"/>
                  <a:pt x="4409" y="13013"/>
                </a:cubicBezTo>
                <a:cubicBezTo>
                  <a:pt x="4346" y="13137"/>
                  <a:pt x="4283" y="13232"/>
                  <a:pt x="4211" y="13315"/>
                </a:cubicBezTo>
                <a:cubicBezTo>
                  <a:pt x="4273" y="13191"/>
                  <a:pt x="4325" y="13068"/>
                  <a:pt x="4377" y="12931"/>
                </a:cubicBezTo>
                <a:close/>
                <a:moveTo>
                  <a:pt x="9725" y="13054"/>
                </a:moveTo>
                <a:cubicBezTo>
                  <a:pt x="9777" y="13137"/>
                  <a:pt x="9851" y="13205"/>
                  <a:pt x="9913" y="13287"/>
                </a:cubicBezTo>
                <a:lnTo>
                  <a:pt x="9788" y="13356"/>
                </a:lnTo>
                <a:lnTo>
                  <a:pt x="9736" y="13219"/>
                </a:lnTo>
                <a:cubicBezTo>
                  <a:pt x="9736" y="13164"/>
                  <a:pt x="9725" y="13109"/>
                  <a:pt x="9725" y="13054"/>
                </a:cubicBezTo>
                <a:close/>
                <a:moveTo>
                  <a:pt x="9328" y="12699"/>
                </a:moveTo>
                <a:lnTo>
                  <a:pt x="9402" y="12726"/>
                </a:lnTo>
                <a:cubicBezTo>
                  <a:pt x="9454" y="12890"/>
                  <a:pt x="9496" y="13041"/>
                  <a:pt x="9558" y="13205"/>
                </a:cubicBezTo>
                <a:cubicBezTo>
                  <a:pt x="9558" y="13205"/>
                  <a:pt x="9558" y="13219"/>
                  <a:pt x="9558" y="13219"/>
                </a:cubicBezTo>
                <a:cubicBezTo>
                  <a:pt x="9558" y="13287"/>
                  <a:pt x="9558" y="13342"/>
                  <a:pt x="9547" y="13411"/>
                </a:cubicBezTo>
                <a:lnTo>
                  <a:pt x="9496" y="13342"/>
                </a:lnTo>
                <a:cubicBezTo>
                  <a:pt x="9433" y="13219"/>
                  <a:pt x="9370" y="13096"/>
                  <a:pt x="9307" y="13000"/>
                </a:cubicBezTo>
                <a:cubicBezTo>
                  <a:pt x="9307" y="12904"/>
                  <a:pt x="9318" y="12808"/>
                  <a:pt x="9328" y="12726"/>
                </a:cubicBezTo>
                <a:lnTo>
                  <a:pt x="9328" y="12699"/>
                </a:lnTo>
                <a:close/>
                <a:moveTo>
                  <a:pt x="3813" y="13041"/>
                </a:moveTo>
                <a:lnTo>
                  <a:pt x="3813" y="13054"/>
                </a:lnTo>
                <a:cubicBezTo>
                  <a:pt x="3876" y="13096"/>
                  <a:pt x="3949" y="13123"/>
                  <a:pt x="4012" y="13137"/>
                </a:cubicBezTo>
                <a:cubicBezTo>
                  <a:pt x="3939" y="13219"/>
                  <a:pt x="3866" y="13315"/>
                  <a:pt x="3803" y="13424"/>
                </a:cubicBezTo>
                <a:cubicBezTo>
                  <a:pt x="3782" y="13301"/>
                  <a:pt x="3761" y="13178"/>
                  <a:pt x="3761" y="13054"/>
                </a:cubicBezTo>
                <a:cubicBezTo>
                  <a:pt x="3782" y="13054"/>
                  <a:pt x="3803" y="13054"/>
                  <a:pt x="3813" y="13041"/>
                </a:cubicBezTo>
                <a:close/>
                <a:moveTo>
                  <a:pt x="16128" y="13096"/>
                </a:moveTo>
                <a:lnTo>
                  <a:pt x="16128" y="13150"/>
                </a:lnTo>
                <a:lnTo>
                  <a:pt x="16044" y="13246"/>
                </a:lnTo>
                <a:cubicBezTo>
                  <a:pt x="16003" y="13301"/>
                  <a:pt x="15961" y="13356"/>
                  <a:pt x="15908" y="13424"/>
                </a:cubicBezTo>
                <a:cubicBezTo>
                  <a:pt x="15888" y="13369"/>
                  <a:pt x="15856" y="13315"/>
                  <a:pt x="15825" y="13274"/>
                </a:cubicBezTo>
                <a:cubicBezTo>
                  <a:pt x="15919" y="13205"/>
                  <a:pt x="16023" y="13150"/>
                  <a:pt x="16128" y="13096"/>
                </a:cubicBezTo>
                <a:close/>
                <a:moveTo>
                  <a:pt x="6424" y="13205"/>
                </a:moveTo>
                <a:cubicBezTo>
                  <a:pt x="6456" y="13260"/>
                  <a:pt x="6487" y="13315"/>
                  <a:pt x="6518" y="13356"/>
                </a:cubicBezTo>
                <a:cubicBezTo>
                  <a:pt x="6404" y="13369"/>
                  <a:pt x="6299" y="13397"/>
                  <a:pt x="6184" y="13438"/>
                </a:cubicBezTo>
                <a:lnTo>
                  <a:pt x="6174" y="13438"/>
                </a:lnTo>
                <a:cubicBezTo>
                  <a:pt x="6195" y="13369"/>
                  <a:pt x="6205" y="13315"/>
                  <a:pt x="6226" y="13246"/>
                </a:cubicBezTo>
                <a:cubicBezTo>
                  <a:pt x="6289" y="13232"/>
                  <a:pt x="6352" y="13219"/>
                  <a:pt x="6424" y="13205"/>
                </a:cubicBezTo>
                <a:close/>
                <a:moveTo>
                  <a:pt x="17152" y="13246"/>
                </a:moveTo>
                <a:cubicBezTo>
                  <a:pt x="17152" y="13274"/>
                  <a:pt x="17152" y="13315"/>
                  <a:pt x="17162" y="13356"/>
                </a:cubicBezTo>
                <a:cubicBezTo>
                  <a:pt x="17162" y="13383"/>
                  <a:pt x="17162" y="13411"/>
                  <a:pt x="17162" y="13438"/>
                </a:cubicBezTo>
                <a:cubicBezTo>
                  <a:pt x="17141" y="13411"/>
                  <a:pt x="17131" y="13397"/>
                  <a:pt x="17120" y="13383"/>
                </a:cubicBezTo>
                <a:cubicBezTo>
                  <a:pt x="17120" y="13328"/>
                  <a:pt x="17131" y="13287"/>
                  <a:pt x="17152" y="13246"/>
                </a:cubicBezTo>
                <a:close/>
                <a:moveTo>
                  <a:pt x="2748" y="12781"/>
                </a:moveTo>
                <a:cubicBezTo>
                  <a:pt x="3009" y="12972"/>
                  <a:pt x="3302" y="13068"/>
                  <a:pt x="3604" y="13068"/>
                </a:cubicBezTo>
                <a:cubicBezTo>
                  <a:pt x="3615" y="13205"/>
                  <a:pt x="3625" y="13328"/>
                  <a:pt x="3646" y="13465"/>
                </a:cubicBezTo>
                <a:cubicBezTo>
                  <a:pt x="3510" y="13465"/>
                  <a:pt x="3364" y="13438"/>
                  <a:pt x="3229" y="13383"/>
                </a:cubicBezTo>
                <a:cubicBezTo>
                  <a:pt x="3082" y="13287"/>
                  <a:pt x="2946" y="13150"/>
                  <a:pt x="2842" y="12986"/>
                </a:cubicBezTo>
                <a:lnTo>
                  <a:pt x="2842" y="12972"/>
                </a:lnTo>
                <a:cubicBezTo>
                  <a:pt x="2811" y="12904"/>
                  <a:pt x="2779" y="12849"/>
                  <a:pt x="2748" y="12781"/>
                </a:cubicBezTo>
                <a:close/>
                <a:moveTo>
                  <a:pt x="7469" y="13082"/>
                </a:moveTo>
                <a:cubicBezTo>
                  <a:pt x="7594" y="13164"/>
                  <a:pt x="7720" y="13260"/>
                  <a:pt x="7845" y="13383"/>
                </a:cubicBezTo>
                <a:cubicBezTo>
                  <a:pt x="7856" y="13411"/>
                  <a:pt x="7866" y="13438"/>
                  <a:pt x="7877" y="13465"/>
                </a:cubicBezTo>
                <a:lnTo>
                  <a:pt x="7772" y="13383"/>
                </a:lnTo>
                <a:cubicBezTo>
                  <a:pt x="7668" y="13274"/>
                  <a:pt x="7574" y="13164"/>
                  <a:pt x="7469" y="13082"/>
                </a:cubicBezTo>
                <a:close/>
                <a:moveTo>
                  <a:pt x="2508" y="13094"/>
                </a:moveTo>
                <a:cubicBezTo>
                  <a:pt x="2609" y="13211"/>
                  <a:pt x="2720" y="13303"/>
                  <a:pt x="2832" y="13383"/>
                </a:cubicBezTo>
                <a:lnTo>
                  <a:pt x="2894" y="13479"/>
                </a:lnTo>
                <a:cubicBezTo>
                  <a:pt x="2758" y="13397"/>
                  <a:pt x="2633" y="13287"/>
                  <a:pt x="2508" y="13178"/>
                </a:cubicBezTo>
                <a:cubicBezTo>
                  <a:pt x="2508" y="13143"/>
                  <a:pt x="2508" y="13118"/>
                  <a:pt x="2508" y="13094"/>
                </a:cubicBezTo>
                <a:close/>
                <a:moveTo>
                  <a:pt x="4137" y="13137"/>
                </a:moveTo>
                <a:cubicBezTo>
                  <a:pt x="4106" y="13219"/>
                  <a:pt x="4075" y="13287"/>
                  <a:pt x="4033" y="13356"/>
                </a:cubicBezTo>
                <a:cubicBezTo>
                  <a:pt x="4012" y="13397"/>
                  <a:pt x="3981" y="13438"/>
                  <a:pt x="3960" y="13479"/>
                </a:cubicBezTo>
                <a:lnTo>
                  <a:pt x="3887" y="13479"/>
                </a:lnTo>
                <a:cubicBezTo>
                  <a:pt x="3960" y="13356"/>
                  <a:pt x="4043" y="13232"/>
                  <a:pt x="4137" y="13137"/>
                </a:cubicBezTo>
                <a:close/>
                <a:moveTo>
                  <a:pt x="6654" y="13205"/>
                </a:moveTo>
                <a:cubicBezTo>
                  <a:pt x="6769" y="13219"/>
                  <a:pt x="6884" y="13246"/>
                  <a:pt x="6989" y="13287"/>
                </a:cubicBezTo>
                <a:cubicBezTo>
                  <a:pt x="7083" y="13342"/>
                  <a:pt x="7166" y="13411"/>
                  <a:pt x="7250" y="13493"/>
                </a:cubicBezTo>
                <a:cubicBezTo>
                  <a:pt x="7208" y="13479"/>
                  <a:pt x="7166" y="13479"/>
                  <a:pt x="7135" y="13465"/>
                </a:cubicBezTo>
                <a:lnTo>
                  <a:pt x="7135" y="13479"/>
                </a:lnTo>
                <a:cubicBezTo>
                  <a:pt x="7062" y="13452"/>
                  <a:pt x="6978" y="13424"/>
                  <a:pt x="6905" y="13411"/>
                </a:cubicBezTo>
                <a:cubicBezTo>
                  <a:pt x="6853" y="13397"/>
                  <a:pt x="6801" y="13383"/>
                  <a:pt x="6748" y="13383"/>
                </a:cubicBezTo>
                <a:cubicBezTo>
                  <a:pt x="6717" y="13315"/>
                  <a:pt x="6686" y="13274"/>
                  <a:pt x="6654" y="13205"/>
                </a:cubicBezTo>
                <a:close/>
                <a:moveTo>
                  <a:pt x="14854" y="13438"/>
                </a:moveTo>
                <a:lnTo>
                  <a:pt x="14916" y="13452"/>
                </a:lnTo>
                <a:lnTo>
                  <a:pt x="14843" y="13520"/>
                </a:lnTo>
                <a:lnTo>
                  <a:pt x="14791" y="13506"/>
                </a:lnTo>
                <a:lnTo>
                  <a:pt x="14854" y="13438"/>
                </a:lnTo>
                <a:close/>
                <a:moveTo>
                  <a:pt x="13966" y="13397"/>
                </a:moveTo>
                <a:cubicBezTo>
                  <a:pt x="13945" y="13424"/>
                  <a:pt x="13914" y="13452"/>
                  <a:pt x="13893" y="13493"/>
                </a:cubicBezTo>
                <a:cubicBezTo>
                  <a:pt x="13778" y="13506"/>
                  <a:pt x="13652" y="13520"/>
                  <a:pt x="13537" y="13534"/>
                </a:cubicBezTo>
                <a:lnTo>
                  <a:pt x="13611" y="13438"/>
                </a:lnTo>
                <a:lnTo>
                  <a:pt x="13632" y="13411"/>
                </a:lnTo>
                <a:cubicBezTo>
                  <a:pt x="13736" y="13397"/>
                  <a:pt x="13851" y="13397"/>
                  <a:pt x="13955" y="13397"/>
                </a:cubicBezTo>
                <a:close/>
                <a:moveTo>
                  <a:pt x="10707" y="13096"/>
                </a:moveTo>
                <a:lnTo>
                  <a:pt x="10728" y="13109"/>
                </a:lnTo>
                <a:lnTo>
                  <a:pt x="10728" y="13150"/>
                </a:lnTo>
                <a:cubicBezTo>
                  <a:pt x="10686" y="13232"/>
                  <a:pt x="10644" y="13315"/>
                  <a:pt x="10603" y="13397"/>
                </a:cubicBezTo>
                <a:cubicBezTo>
                  <a:pt x="10550" y="13438"/>
                  <a:pt x="10488" y="13493"/>
                  <a:pt x="10435" y="13547"/>
                </a:cubicBezTo>
                <a:lnTo>
                  <a:pt x="10373" y="13493"/>
                </a:lnTo>
                <a:cubicBezTo>
                  <a:pt x="10425" y="13383"/>
                  <a:pt x="10477" y="13287"/>
                  <a:pt x="10540" y="13191"/>
                </a:cubicBezTo>
                <a:lnTo>
                  <a:pt x="10707" y="13096"/>
                </a:lnTo>
                <a:close/>
                <a:moveTo>
                  <a:pt x="18144" y="12713"/>
                </a:moveTo>
                <a:cubicBezTo>
                  <a:pt x="18154" y="13000"/>
                  <a:pt x="18112" y="13287"/>
                  <a:pt x="18039" y="13547"/>
                </a:cubicBezTo>
                <a:lnTo>
                  <a:pt x="18039" y="13369"/>
                </a:lnTo>
                <a:cubicBezTo>
                  <a:pt x="18091" y="13150"/>
                  <a:pt x="18123" y="12945"/>
                  <a:pt x="18144" y="12713"/>
                </a:cubicBezTo>
                <a:close/>
                <a:moveTo>
                  <a:pt x="4868" y="13383"/>
                </a:moveTo>
                <a:lnTo>
                  <a:pt x="4868" y="13452"/>
                </a:lnTo>
                <a:cubicBezTo>
                  <a:pt x="4827" y="13493"/>
                  <a:pt x="4785" y="13520"/>
                  <a:pt x="4754" y="13561"/>
                </a:cubicBezTo>
                <a:cubicBezTo>
                  <a:pt x="4764" y="13534"/>
                  <a:pt x="4774" y="13520"/>
                  <a:pt x="4785" y="13506"/>
                </a:cubicBezTo>
                <a:lnTo>
                  <a:pt x="4848" y="13424"/>
                </a:lnTo>
                <a:lnTo>
                  <a:pt x="4868" y="13383"/>
                </a:lnTo>
                <a:close/>
                <a:moveTo>
                  <a:pt x="1641" y="11467"/>
                </a:moveTo>
                <a:cubicBezTo>
                  <a:pt x="1662" y="11605"/>
                  <a:pt x="1693" y="11741"/>
                  <a:pt x="1735" y="11878"/>
                </a:cubicBezTo>
                <a:cubicBezTo>
                  <a:pt x="1725" y="11946"/>
                  <a:pt x="1725" y="12015"/>
                  <a:pt x="1735" y="12083"/>
                </a:cubicBezTo>
                <a:cubicBezTo>
                  <a:pt x="1798" y="12494"/>
                  <a:pt x="1965" y="12863"/>
                  <a:pt x="2215" y="13123"/>
                </a:cubicBezTo>
                <a:cubicBezTo>
                  <a:pt x="2289" y="13246"/>
                  <a:pt x="2372" y="13369"/>
                  <a:pt x="2456" y="13479"/>
                </a:cubicBezTo>
                <a:cubicBezTo>
                  <a:pt x="2466" y="13520"/>
                  <a:pt x="2487" y="13561"/>
                  <a:pt x="2497" y="13602"/>
                </a:cubicBezTo>
                <a:cubicBezTo>
                  <a:pt x="2403" y="13534"/>
                  <a:pt x="2320" y="13479"/>
                  <a:pt x="2236" y="13397"/>
                </a:cubicBezTo>
                <a:cubicBezTo>
                  <a:pt x="1860" y="12877"/>
                  <a:pt x="1641" y="12193"/>
                  <a:pt x="1641" y="11467"/>
                </a:cubicBezTo>
                <a:close/>
                <a:moveTo>
                  <a:pt x="5129" y="13479"/>
                </a:moveTo>
                <a:cubicBezTo>
                  <a:pt x="5088" y="13520"/>
                  <a:pt x="5056" y="13561"/>
                  <a:pt x="5025" y="13602"/>
                </a:cubicBezTo>
                <a:lnTo>
                  <a:pt x="5025" y="13547"/>
                </a:lnTo>
                <a:cubicBezTo>
                  <a:pt x="5067" y="13520"/>
                  <a:pt x="5098" y="13506"/>
                  <a:pt x="5129" y="13479"/>
                </a:cubicBezTo>
                <a:close/>
                <a:moveTo>
                  <a:pt x="19773" y="12302"/>
                </a:moveTo>
                <a:cubicBezTo>
                  <a:pt x="19752" y="12754"/>
                  <a:pt x="19575" y="13219"/>
                  <a:pt x="19408" y="13616"/>
                </a:cubicBezTo>
                <a:cubicBezTo>
                  <a:pt x="19408" y="13547"/>
                  <a:pt x="19387" y="13493"/>
                  <a:pt x="19376" y="13424"/>
                </a:cubicBezTo>
                <a:cubicBezTo>
                  <a:pt x="19439" y="13260"/>
                  <a:pt x="19491" y="13123"/>
                  <a:pt x="19554" y="12972"/>
                </a:cubicBezTo>
                <a:lnTo>
                  <a:pt x="19554" y="12986"/>
                </a:lnTo>
                <a:cubicBezTo>
                  <a:pt x="19648" y="12767"/>
                  <a:pt x="19721" y="12535"/>
                  <a:pt x="19773" y="12302"/>
                </a:cubicBezTo>
                <a:close/>
                <a:moveTo>
                  <a:pt x="11052" y="13342"/>
                </a:moveTo>
                <a:lnTo>
                  <a:pt x="11062" y="13356"/>
                </a:lnTo>
                <a:cubicBezTo>
                  <a:pt x="11031" y="13438"/>
                  <a:pt x="11000" y="13534"/>
                  <a:pt x="10979" y="13629"/>
                </a:cubicBezTo>
                <a:cubicBezTo>
                  <a:pt x="10968" y="13575"/>
                  <a:pt x="10958" y="13520"/>
                  <a:pt x="10947" y="13452"/>
                </a:cubicBezTo>
                <a:cubicBezTo>
                  <a:pt x="10979" y="13411"/>
                  <a:pt x="11021" y="13383"/>
                  <a:pt x="11052" y="13342"/>
                </a:cubicBezTo>
                <a:close/>
                <a:moveTo>
                  <a:pt x="15449" y="13547"/>
                </a:moveTo>
                <a:lnTo>
                  <a:pt x="15554" y="13575"/>
                </a:lnTo>
                <a:cubicBezTo>
                  <a:pt x="15554" y="13588"/>
                  <a:pt x="15554" y="13588"/>
                  <a:pt x="15554" y="13602"/>
                </a:cubicBezTo>
                <a:cubicBezTo>
                  <a:pt x="15554" y="13629"/>
                  <a:pt x="15543" y="13643"/>
                  <a:pt x="15543" y="13670"/>
                </a:cubicBezTo>
                <a:lnTo>
                  <a:pt x="15365" y="13616"/>
                </a:lnTo>
                <a:cubicBezTo>
                  <a:pt x="15397" y="13588"/>
                  <a:pt x="15418" y="13575"/>
                  <a:pt x="15449" y="13547"/>
                </a:cubicBezTo>
                <a:close/>
                <a:moveTo>
                  <a:pt x="19000" y="13356"/>
                </a:moveTo>
                <a:cubicBezTo>
                  <a:pt x="19000" y="13369"/>
                  <a:pt x="19011" y="13383"/>
                  <a:pt x="19011" y="13397"/>
                </a:cubicBezTo>
                <a:cubicBezTo>
                  <a:pt x="19011" y="13424"/>
                  <a:pt x="19021" y="13452"/>
                  <a:pt x="19021" y="13465"/>
                </a:cubicBezTo>
                <a:cubicBezTo>
                  <a:pt x="18990" y="13547"/>
                  <a:pt x="18969" y="13616"/>
                  <a:pt x="18937" y="13684"/>
                </a:cubicBezTo>
                <a:cubicBezTo>
                  <a:pt x="18948" y="13602"/>
                  <a:pt x="18958" y="13506"/>
                  <a:pt x="18969" y="13424"/>
                </a:cubicBezTo>
                <a:lnTo>
                  <a:pt x="19000" y="13356"/>
                </a:lnTo>
                <a:close/>
                <a:moveTo>
                  <a:pt x="6049" y="13301"/>
                </a:moveTo>
                <a:lnTo>
                  <a:pt x="6049" y="13315"/>
                </a:lnTo>
                <a:cubicBezTo>
                  <a:pt x="6028" y="13383"/>
                  <a:pt x="5996" y="13452"/>
                  <a:pt x="5965" y="13534"/>
                </a:cubicBezTo>
                <a:cubicBezTo>
                  <a:pt x="5881" y="13575"/>
                  <a:pt x="5787" y="13629"/>
                  <a:pt x="5704" y="13698"/>
                </a:cubicBezTo>
                <a:cubicBezTo>
                  <a:pt x="5715" y="13616"/>
                  <a:pt x="5725" y="13547"/>
                  <a:pt x="5735" y="13465"/>
                </a:cubicBezTo>
                <a:cubicBezTo>
                  <a:pt x="5840" y="13397"/>
                  <a:pt x="5944" y="13342"/>
                  <a:pt x="6049" y="13301"/>
                </a:cubicBezTo>
                <a:close/>
                <a:moveTo>
                  <a:pt x="15763" y="13643"/>
                </a:moveTo>
                <a:lnTo>
                  <a:pt x="15710" y="13725"/>
                </a:lnTo>
                <a:lnTo>
                  <a:pt x="15710" y="13643"/>
                </a:lnTo>
                <a:close/>
                <a:moveTo>
                  <a:pt x="17642" y="12918"/>
                </a:moveTo>
                <a:cubicBezTo>
                  <a:pt x="17684" y="12986"/>
                  <a:pt x="17726" y="13068"/>
                  <a:pt x="17757" y="13150"/>
                </a:cubicBezTo>
                <a:cubicBezTo>
                  <a:pt x="17716" y="13342"/>
                  <a:pt x="17674" y="13534"/>
                  <a:pt x="17611" y="13725"/>
                </a:cubicBezTo>
                <a:lnTo>
                  <a:pt x="17611" y="13711"/>
                </a:lnTo>
                <a:cubicBezTo>
                  <a:pt x="17632" y="13534"/>
                  <a:pt x="17642" y="13342"/>
                  <a:pt x="17642" y="13164"/>
                </a:cubicBezTo>
                <a:lnTo>
                  <a:pt x="17642" y="12918"/>
                </a:lnTo>
                <a:close/>
                <a:moveTo>
                  <a:pt x="3229" y="13561"/>
                </a:moveTo>
                <a:cubicBezTo>
                  <a:pt x="3354" y="13657"/>
                  <a:pt x="3500" y="13698"/>
                  <a:pt x="3646" y="13711"/>
                </a:cubicBezTo>
                <a:lnTo>
                  <a:pt x="3636" y="13739"/>
                </a:lnTo>
                <a:cubicBezTo>
                  <a:pt x="3521" y="13739"/>
                  <a:pt x="3416" y="13711"/>
                  <a:pt x="3312" y="13684"/>
                </a:cubicBezTo>
                <a:lnTo>
                  <a:pt x="3208" y="13561"/>
                </a:lnTo>
                <a:close/>
                <a:moveTo>
                  <a:pt x="17287" y="12877"/>
                </a:moveTo>
                <a:cubicBezTo>
                  <a:pt x="17402" y="12890"/>
                  <a:pt x="17381" y="12877"/>
                  <a:pt x="17381" y="13109"/>
                </a:cubicBezTo>
                <a:cubicBezTo>
                  <a:pt x="17381" y="13274"/>
                  <a:pt x="17360" y="13424"/>
                  <a:pt x="17329" y="13588"/>
                </a:cubicBezTo>
                <a:cubicBezTo>
                  <a:pt x="17318" y="13643"/>
                  <a:pt x="17308" y="13711"/>
                  <a:pt x="17287" y="13780"/>
                </a:cubicBezTo>
                <a:cubicBezTo>
                  <a:pt x="17287" y="13766"/>
                  <a:pt x="17287" y="13752"/>
                  <a:pt x="17287" y="13739"/>
                </a:cubicBezTo>
                <a:cubicBezTo>
                  <a:pt x="17298" y="13602"/>
                  <a:pt x="17318" y="13465"/>
                  <a:pt x="17329" y="13342"/>
                </a:cubicBezTo>
                <a:cubicBezTo>
                  <a:pt x="17350" y="13178"/>
                  <a:pt x="17339" y="13013"/>
                  <a:pt x="17287" y="12877"/>
                </a:cubicBezTo>
                <a:close/>
                <a:moveTo>
                  <a:pt x="7636" y="11810"/>
                </a:moveTo>
                <a:cubicBezTo>
                  <a:pt x="7699" y="11823"/>
                  <a:pt x="7762" y="11851"/>
                  <a:pt x="7824" y="11878"/>
                </a:cubicBezTo>
                <a:cubicBezTo>
                  <a:pt x="8033" y="12590"/>
                  <a:pt x="8346" y="13246"/>
                  <a:pt x="8764" y="13793"/>
                </a:cubicBezTo>
                <a:lnTo>
                  <a:pt x="8681" y="13725"/>
                </a:lnTo>
                <a:cubicBezTo>
                  <a:pt x="8482" y="13383"/>
                  <a:pt x="8242" y="13082"/>
                  <a:pt x="7981" y="12836"/>
                </a:cubicBezTo>
                <a:lnTo>
                  <a:pt x="7960" y="12808"/>
                </a:lnTo>
                <a:cubicBezTo>
                  <a:pt x="7856" y="12576"/>
                  <a:pt x="7772" y="12343"/>
                  <a:pt x="7688" y="12110"/>
                </a:cubicBezTo>
                <a:cubicBezTo>
                  <a:pt x="7668" y="12015"/>
                  <a:pt x="7647" y="11905"/>
                  <a:pt x="7636" y="11810"/>
                </a:cubicBezTo>
                <a:close/>
                <a:moveTo>
                  <a:pt x="8211" y="12425"/>
                </a:moveTo>
                <a:cubicBezTo>
                  <a:pt x="8472" y="12808"/>
                  <a:pt x="8775" y="13164"/>
                  <a:pt x="9088" y="13465"/>
                </a:cubicBezTo>
                <a:lnTo>
                  <a:pt x="9098" y="13465"/>
                </a:lnTo>
                <a:cubicBezTo>
                  <a:pt x="9098" y="13561"/>
                  <a:pt x="9098" y="13670"/>
                  <a:pt x="9109" y="13780"/>
                </a:cubicBezTo>
                <a:lnTo>
                  <a:pt x="9046" y="13821"/>
                </a:lnTo>
                <a:cubicBezTo>
                  <a:pt x="8712" y="13424"/>
                  <a:pt x="8441" y="12972"/>
                  <a:pt x="8221" y="12466"/>
                </a:cubicBezTo>
                <a:cubicBezTo>
                  <a:pt x="8221" y="12453"/>
                  <a:pt x="8211" y="12439"/>
                  <a:pt x="8211" y="12425"/>
                </a:cubicBezTo>
                <a:close/>
                <a:moveTo>
                  <a:pt x="2894" y="13684"/>
                </a:moveTo>
                <a:cubicBezTo>
                  <a:pt x="2988" y="13739"/>
                  <a:pt x="3082" y="13793"/>
                  <a:pt x="3176" y="13834"/>
                </a:cubicBezTo>
                <a:lnTo>
                  <a:pt x="3051" y="13807"/>
                </a:lnTo>
                <a:cubicBezTo>
                  <a:pt x="2999" y="13780"/>
                  <a:pt x="2946" y="13739"/>
                  <a:pt x="2894" y="13684"/>
                </a:cubicBezTo>
                <a:close/>
                <a:moveTo>
                  <a:pt x="16716" y="13449"/>
                </a:moveTo>
                <a:cubicBezTo>
                  <a:pt x="16778" y="13449"/>
                  <a:pt x="16839" y="13463"/>
                  <a:pt x="16901" y="13493"/>
                </a:cubicBezTo>
                <a:cubicBezTo>
                  <a:pt x="16869" y="13602"/>
                  <a:pt x="16828" y="13711"/>
                  <a:pt x="16786" y="13834"/>
                </a:cubicBezTo>
                <a:lnTo>
                  <a:pt x="16713" y="13793"/>
                </a:lnTo>
                <a:lnTo>
                  <a:pt x="16650" y="13752"/>
                </a:lnTo>
                <a:cubicBezTo>
                  <a:pt x="16629" y="13657"/>
                  <a:pt x="16598" y="13575"/>
                  <a:pt x="16556" y="13479"/>
                </a:cubicBezTo>
                <a:cubicBezTo>
                  <a:pt x="16609" y="13460"/>
                  <a:pt x="16663" y="13449"/>
                  <a:pt x="16716" y="13449"/>
                </a:cubicBezTo>
                <a:close/>
                <a:moveTo>
                  <a:pt x="10801" y="13588"/>
                </a:moveTo>
                <a:cubicBezTo>
                  <a:pt x="10822" y="13670"/>
                  <a:pt x="10843" y="13766"/>
                  <a:pt x="10874" y="13862"/>
                </a:cubicBezTo>
                <a:cubicBezTo>
                  <a:pt x="10801" y="13821"/>
                  <a:pt x="10738" y="13780"/>
                  <a:pt x="10665" y="13725"/>
                </a:cubicBezTo>
                <a:lnTo>
                  <a:pt x="10676" y="13725"/>
                </a:lnTo>
                <a:lnTo>
                  <a:pt x="10801" y="13588"/>
                </a:lnTo>
                <a:close/>
                <a:moveTo>
                  <a:pt x="10049" y="13452"/>
                </a:moveTo>
                <a:lnTo>
                  <a:pt x="10112" y="13520"/>
                </a:lnTo>
                <a:cubicBezTo>
                  <a:pt x="10112" y="13561"/>
                  <a:pt x="10112" y="13588"/>
                  <a:pt x="10112" y="13616"/>
                </a:cubicBezTo>
                <a:cubicBezTo>
                  <a:pt x="10070" y="13698"/>
                  <a:pt x="10039" y="13793"/>
                  <a:pt x="10018" y="13875"/>
                </a:cubicBezTo>
                <a:cubicBezTo>
                  <a:pt x="9965" y="13766"/>
                  <a:pt x="9913" y="13657"/>
                  <a:pt x="9871" y="13547"/>
                </a:cubicBezTo>
                <a:lnTo>
                  <a:pt x="10049" y="13452"/>
                </a:lnTo>
                <a:close/>
                <a:moveTo>
                  <a:pt x="11804" y="13534"/>
                </a:moveTo>
                <a:cubicBezTo>
                  <a:pt x="11887" y="13547"/>
                  <a:pt x="11982" y="13561"/>
                  <a:pt x="12065" y="13561"/>
                </a:cubicBezTo>
                <a:lnTo>
                  <a:pt x="12054" y="13575"/>
                </a:lnTo>
                <a:lnTo>
                  <a:pt x="12023" y="13588"/>
                </a:lnTo>
                <a:cubicBezTo>
                  <a:pt x="11856" y="13670"/>
                  <a:pt x="11699" y="13780"/>
                  <a:pt x="11553" y="13903"/>
                </a:cubicBezTo>
                <a:lnTo>
                  <a:pt x="11584" y="13807"/>
                </a:lnTo>
                <a:cubicBezTo>
                  <a:pt x="11658" y="13725"/>
                  <a:pt x="11731" y="13616"/>
                  <a:pt x="11804" y="13534"/>
                </a:cubicBezTo>
                <a:close/>
                <a:moveTo>
                  <a:pt x="21319" y="12877"/>
                </a:moveTo>
                <a:cubicBezTo>
                  <a:pt x="21329" y="13246"/>
                  <a:pt x="21256" y="13616"/>
                  <a:pt x="21110" y="13944"/>
                </a:cubicBezTo>
                <a:cubicBezTo>
                  <a:pt x="21131" y="13752"/>
                  <a:pt x="21142" y="13561"/>
                  <a:pt x="21131" y="13369"/>
                </a:cubicBezTo>
                <a:cubicBezTo>
                  <a:pt x="21204" y="13219"/>
                  <a:pt x="21267" y="13041"/>
                  <a:pt x="21319" y="12877"/>
                </a:cubicBezTo>
                <a:close/>
                <a:moveTo>
                  <a:pt x="17037" y="13616"/>
                </a:moveTo>
                <a:cubicBezTo>
                  <a:pt x="17058" y="13657"/>
                  <a:pt x="17078" y="13684"/>
                  <a:pt x="17099" y="13725"/>
                </a:cubicBezTo>
                <a:cubicBezTo>
                  <a:pt x="17089" y="13766"/>
                  <a:pt x="17078" y="13793"/>
                  <a:pt x="17078" y="13834"/>
                </a:cubicBezTo>
                <a:lnTo>
                  <a:pt x="17037" y="13998"/>
                </a:lnTo>
                <a:cubicBezTo>
                  <a:pt x="17005" y="13985"/>
                  <a:pt x="16974" y="13957"/>
                  <a:pt x="16932" y="13930"/>
                </a:cubicBezTo>
                <a:cubicBezTo>
                  <a:pt x="16974" y="13821"/>
                  <a:pt x="17005" y="13725"/>
                  <a:pt x="17037" y="13616"/>
                </a:cubicBezTo>
                <a:close/>
                <a:moveTo>
                  <a:pt x="4837" y="13692"/>
                </a:moveTo>
                <a:cubicBezTo>
                  <a:pt x="4836" y="13743"/>
                  <a:pt x="4826" y="13783"/>
                  <a:pt x="4816" y="13834"/>
                </a:cubicBezTo>
                <a:cubicBezTo>
                  <a:pt x="4712" y="13903"/>
                  <a:pt x="4607" y="13971"/>
                  <a:pt x="4503" y="14026"/>
                </a:cubicBezTo>
                <a:cubicBezTo>
                  <a:pt x="4604" y="13906"/>
                  <a:pt x="4716" y="13787"/>
                  <a:pt x="4837" y="13692"/>
                </a:cubicBezTo>
                <a:close/>
                <a:moveTo>
                  <a:pt x="962" y="12795"/>
                </a:moveTo>
                <a:cubicBezTo>
                  <a:pt x="1087" y="13054"/>
                  <a:pt x="1233" y="13287"/>
                  <a:pt x="1411" y="13493"/>
                </a:cubicBezTo>
                <a:cubicBezTo>
                  <a:pt x="1453" y="13588"/>
                  <a:pt x="1495" y="13670"/>
                  <a:pt x="1547" y="13766"/>
                </a:cubicBezTo>
                <a:cubicBezTo>
                  <a:pt x="1578" y="13862"/>
                  <a:pt x="1620" y="13957"/>
                  <a:pt x="1662" y="14040"/>
                </a:cubicBezTo>
                <a:cubicBezTo>
                  <a:pt x="1359" y="13725"/>
                  <a:pt x="1119" y="13315"/>
                  <a:pt x="973" y="12849"/>
                </a:cubicBezTo>
                <a:lnTo>
                  <a:pt x="962" y="12795"/>
                </a:lnTo>
                <a:close/>
                <a:moveTo>
                  <a:pt x="1484" y="13041"/>
                </a:moveTo>
                <a:cubicBezTo>
                  <a:pt x="1536" y="13109"/>
                  <a:pt x="1599" y="13191"/>
                  <a:pt x="1672" y="13260"/>
                </a:cubicBezTo>
                <a:cubicBezTo>
                  <a:pt x="1756" y="13342"/>
                  <a:pt x="1840" y="13438"/>
                  <a:pt x="1934" y="13506"/>
                </a:cubicBezTo>
                <a:cubicBezTo>
                  <a:pt x="2048" y="13698"/>
                  <a:pt x="2163" y="13875"/>
                  <a:pt x="2309" y="14040"/>
                </a:cubicBezTo>
                <a:lnTo>
                  <a:pt x="2299" y="14040"/>
                </a:lnTo>
                <a:cubicBezTo>
                  <a:pt x="2038" y="13903"/>
                  <a:pt x="1798" y="13698"/>
                  <a:pt x="1589" y="13452"/>
                </a:cubicBezTo>
                <a:cubicBezTo>
                  <a:pt x="1568" y="13397"/>
                  <a:pt x="1557" y="13342"/>
                  <a:pt x="1536" y="13274"/>
                </a:cubicBezTo>
                <a:cubicBezTo>
                  <a:pt x="1526" y="13219"/>
                  <a:pt x="1505" y="13123"/>
                  <a:pt x="1484" y="13041"/>
                </a:cubicBezTo>
                <a:close/>
                <a:moveTo>
                  <a:pt x="10268" y="13903"/>
                </a:moveTo>
                <a:cubicBezTo>
                  <a:pt x="10268" y="13903"/>
                  <a:pt x="10279" y="13916"/>
                  <a:pt x="10289" y="13930"/>
                </a:cubicBezTo>
                <a:cubicBezTo>
                  <a:pt x="10268" y="13971"/>
                  <a:pt x="10248" y="13998"/>
                  <a:pt x="10216" y="14040"/>
                </a:cubicBezTo>
                <a:lnTo>
                  <a:pt x="10206" y="14040"/>
                </a:lnTo>
                <a:lnTo>
                  <a:pt x="10216" y="13944"/>
                </a:lnTo>
                <a:lnTo>
                  <a:pt x="10268" y="13903"/>
                </a:lnTo>
                <a:close/>
                <a:moveTo>
                  <a:pt x="12734" y="13561"/>
                </a:moveTo>
                <a:cubicBezTo>
                  <a:pt x="12660" y="13657"/>
                  <a:pt x="12587" y="13752"/>
                  <a:pt x="12514" y="13834"/>
                </a:cubicBezTo>
                <a:cubicBezTo>
                  <a:pt x="12368" y="13903"/>
                  <a:pt x="12222" y="13971"/>
                  <a:pt x="12075" y="14040"/>
                </a:cubicBezTo>
                <a:cubicBezTo>
                  <a:pt x="12159" y="13930"/>
                  <a:pt x="12253" y="13807"/>
                  <a:pt x="12336" y="13698"/>
                </a:cubicBezTo>
                <a:lnTo>
                  <a:pt x="12347" y="13698"/>
                </a:lnTo>
                <a:cubicBezTo>
                  <a:pt x="12472" y="13643"/>
                  <a:pt x="12608" y="13602"/>
                  <a:pt x="12734" y="13561"/>
                </a:cubicBezTo>
                <a:close/>
                <a:moveTo>
                  <a:pt x="6811" y="14012"/>
                </a:moveTo>
                <a:cubicBezTo>
                  <a:pt x="6769" y="14026"/>
                  <a:pt x="6738" y="14040"/>
                  <a:pt x="6707" y="14053"/>
                </a:cubicBezTo>
                <a:lnTo>
                  <a:pt x="6644" y="14026"/>
                </a:lnTo>
                <a:cubicBezTo>
                  <a:pt x="6675" y="14026"/>
                  <a:pt x="6696" y="14026"/>
                  <a:pt x="6717" y="14012"/>
                </a:cubicBezTo>
                <a:close/>
                <a:moveTo>
                  <a:pt x="8524" y="13793"/>
                </a:moveTo>
                <a:lnTo>
                  <a:pt x="8618" y="13875"/>
                </a:lnTo>
                <a:cubicBezTo>
                  <a:pt x="8649" y="13930"/>
                  <a:pt x="8681" y="13998"/>
                  <a:pt x="8712" y="14040"/>
                </a:cubicBezTo>
                <a:lnTo>
                  <a:pt x="8702" y="14067"/>
                </a:lnTo>
                <a:cubicBezTo>
                  <a:pt x="8639" y="13971"/>
                  <a:pt x="8576" y="13889"/>
                  <a:pt x="8524" y="13793"/>
                </a:cubicBezTo>
                <a:close/>
                <a:moveTo>
                  <a:pt x="617" y="11344"/>
                </a:moveTo>
                <a:cubicBezTo>
                  <a:pt x="628" y="11564"/>
                  <a:pt x="649" y="11782"/>
                  <a:pt x="690" y="11987"/>
                </a:cubicBezTo>
                <a:lnTo>
                  <a:pt x="690" y="12069"/>
                </a:lnTo>
                <a:cubicBezTo>
                  <a:pt x="690" y="12439"/>
                  <a:pt x="753" y="12795"/>
                  <a:pt x="879" y="13137"/>
                </a:cubicBezTo>
                <a:cubicBezTo>
                  <a:pt x="983" y="13479"/>
                  <a:pt x="1119" y="13807"/>
                  <a:pt x="1286" y="14108"/>
                </a:cubicBezTo>
                <a:lnTo>
                  <a:pt x="1213" y="14012"/>
                </a:lnTo>
                <a:cubicBezTo>
                  <a:pt x="732" y="13397"/>
                  <a:pt x="430" y="12521"/>
                  <a:pt x="565" y="11632"/>
                </a:cubicBezTo>
                <a:cubicBezTo>
                  <a:pt x="575" y="11536"/>
                  <a:pt x="596" y="11440"/>
                  <a:pt x="617" y="11344"/>
                </a:cubicBezTo>
                <a:close/>
                <a:moveTo>
                  <a:pt x="11835" y="13957"/>
                </a:moveTo>
                <a:cubicBezTo>
                  <a:pt x="11793" y="14026"/>
                  <a:pt x="11762" y="14081"/>
                  <a:pt x="11731" y="14149"/>
                </a:cubicBezTo>
                <a:cubicBezTo>
                  <a:pt x="11689" y="14149"/>
                  <a:pt x="11647" y="14149"/>
                  <a:pt x="11605" y="14136"/>
                </a:cubicBezTo>
                <a:cubicBezTo>
                  <a:pt x="11678" y="14067"/>
                  <a:pt x="11752" y="14012"/>
                  <a:pt x="11824" y="13971"/>
                </a:cubicBezTo>
                <a:lnTo>
                  <a:pt x="11835" y="13957"/>
                </a:lnTo>
                <a:close/>
                <a:moveTo>
                  <a:pt x="13673" y="13725"/>
                </a:moveTo>
                <a:cubicBezTo>
                  <a:pt x="13496" y="13889"/>
                  <a:pt x="13328" y="14053"/>
                  <a:pt x="13162" y="14218"/>
                </a:cubicBezTo>
                <a:cubicBezTo>
                  <a:pt x="13224" y="14094"/>
                  <a:pt x="13287" y="13971"/>
                  <a:pt x="13339" y="13848"/>
                </a:cubicBezTo>
                <a:lnTo>
                  <a:pt x="13371" y="13793"/>
                </a:lnTo>
                <a:cubicBezTo>
                  <a:pt x="13475" y="13766"/>
                  <a:pt x="13569" y="13752"/>
                  <a:pt x="13673" y="13725"/>
                </a:cubicBezTo>
                <a:close/>
                <a:moveTo>
                  <a:pt x="2299" y="13766"/>
                </a:moveTo>
                <a:lnTo>
                  <a:pt x="2362" y="13793"/>
                </a:lnTo>
                <a:cubicBezTo>
                  <a:pt x="2560" y="13985"/>
                  <a:pt x="2769" y="14136"/>
                  <a:pt x="2999" y="14218"/>
                </a:cubicBezTo>
                <a:cubicBezTo>
                  <a:pt x="3020" y="14231"/>
                  <a:pt x="3041" y="14245"/>
                  <a:pt x="3072" y="14259"/>
                </a:cubicBezTo>
                <a:cubicBezTo>
                  <a:pt x="2957" y="14259"/>
                  <a:pt x="2842" y="14245"/>
                  <a:pt x="2727" y="14218"/>
                </a:cubicBezTo>
                <a:cubicBezTo>
                  <a:pt x="2571" y="14081"/>
                  <a:pt x="2435" y="13930"/>
                  <a:pt x="2299" y="13766"/>
                </a:cubicBezTo>
                <a:close/>
                <a:moveTo>
                  <a:pt x="9339" y="13875"/>
                </a:moveTo>
                <a:cubicBezTo>
                  <a:pt x="9391" y="13998"/>
                  <a:pt x="9433" y="14136"/>
                  <a:pt x="9475" y="14259"/>
                </a:cubicBezTo>
                <a:lnTo>
                  <a:pt x="9443" y="14245"/>
                </a:lnTo>
                <a:cubicBezTo>
                  <a:pt x="9412" y="14218"/>
                  <a:pt x="9381" y="14190"/>
                  <a:pt x="9349" y="14149"/>
                </a:cubicBezTo>
                <a:cubicBezTo>
                  <a:pt x="9339" y="14067"/>
                  <a:pt x="9328" y="13985"/>
                  <a:pt x="9318" y="13889"/>
                </a:cubicBezTo>
                <a:lnTo>
                  <a:pt x="9339" y="13875"/>
                </a:lnTo>
                <a:close/>
                <a:moveTo>
                  <a:pt x="10592" y="13944"/>
                </a:moveTo>
                <a:cubicBezTo>
                  <a:pt x="10655" y="13998"/>
                  <a:pt x="10717" y="14040"/>
                  <a:pt x="10801" y="14094"/>
                </a:cubicBezTo>
                <a:cubicBezTo>
                  <a:pt x="10770" y="14149"/>
                  <a:pt x="10749" y="14218"/>
                  <a:pt x="10738" y="14286"/>
                </a:cubicBezTo>
                <a:cubicBezTo>
                  <a:pt x="10717" y="14245"/>
                  <a:pt x="10686" y="14204"/>
                  <a:pt x="10665" y="14163"/>
                </a:cubicBezTo>
                <a:cubicBezTo>
                  <a:pt x="10634" y="14136"/>
                  <a:pt x="10603" y="14067"/>
                  <a:pt x="10571" y="14012"/>
                </a:cubicBezTo>
                <a:lnTo>
                  <a:pt x="10592" y="13944"/>
                </a:lnTo>
                <a:close/>
                <a:moveTo>
                  <a:pt x="17433" y="13875"/>
                </a:moveTo>
                <a:cubicBezTo>
                  <a:pt x="17423" y="14012"/>
                  <a:pt x="17413" y="14136"/>
                  <a:pt x="17392" y="14272"/>
                </a:cubicBezTo>
                <a:lnTo>
                  <a:pt x="17371" y="14300"/>
                </a:lnTo>
                <a:lnTo>
                  <a:pt x="17339" y="14272"/>
                </a:lnTo>
                <a:cubicBezTo>
                  <a:pt x="17381" y="14136"/>
                  <a:pt x="17402" y="14012"/>
                  <a:pt x="17433" y="13875"/>
                </a:cubicBezTo>
                <a:close/>
                <a:moveTo>
                  <a:pt x="5589" y="13534"/>
                </a:moveTo>
                <a:cubicBezTo>
                  <a:pt x="5579" y="13643"/>
                  <a:pt x="5558" y="13739"/>
                  <a:pt x="5537" y="13834"/>
                </a:cubicBezTo>
                <a:cubicBezTo>
                  <a:pt x="5422" y="13957"/>
                  <a:pt x="5317" y="14108"/>
                  <a:pt x="5234" y="14286"/>
                </a:cubicBezTo>
                <a:lnTo>
                  <a:pt x="5192" y="14327"/>
                </a:lnTo>
                <a:cubicBezTo>
                  <a:pt x="5276" y="14149"/>
                  <a:pt x="5349" y="13957"/>
                  <a:pt x="5391" y="13766"/>
                </a:cubicBezTo>
                <a:cubicBezTo>
                  <a:pt x="5401" y="13739"/>
                  <a:pt x="5412" y="13711"/>
                  <a:pt x="5422" y="13684"/>
                </a:cubicBezTo>
                <a:cubicBezTo>
                  <a:pt x="5432" y="13657"/>
                  <a:pt x="5474" y="13629"/>
                  <a:pt x="5495" y="13602"/>
                </a:cubicBezTo>
                <a:lnTo>
                  <a:pt x="5589" y="13534"/>
                </a:lnTo>
                <a:close/>
                <a:moveTo>
                  <a:pt x="14968" y="14067"/>
                </a:moveTo>
                <a:cubicBezTo>
                  <a:pt x="14937" y="14149"/>
                  <a:pt x="14916" y="14245"/>
                  <a:pt x="14885" y="14327"/>
                </a:cubicBezTo>
                <a:cubicBezTo>
                  <a:pt x="14875" y="14286"/>
                  <a:pt x="14864" y="14245"/>
                  <a:pt x="14854" y="14218"/>
                </a:cubicBezTo>
                <a:cubicBezTo>
                  <a:pt x="14885" y="14163"/>
                  <a:pt x="14916" y="14108"/>
                  <a:pt x="14958" y="14067"/>
                </a:cubicBezTo>
                <a:close/>
                <a:moveTo>
                  <a:pt x="7125" y="14218"/>
                </a:moveTo>
                <a:cubicBezTo>
                  <a:pt x="7176" y="14259"/>
                  <a:pt x="7219" y="14300"/>
                  <a:pt x="7260" y="14341"/>
                </a:cubicBezTo>
                <a:cubicBezTo>
                  <a:pt x="7208" y="14313"/>
                  <a:pt x="7166" y="14286"/>
                  <a:pt x="7114" y="14259"/>
                </a:cubicBezTo>
                <a:lnTo>
                  <a:pt x="7114" y="14272"/>
                </a:lnTo>
                <a:lnTo>
                  <a:pt x="7051" y="14218"/>
                </a:lnTo>
                <a:close/>
                <a:moveTo>
                  <a:pt x="15835" y="13998"/>
                </a:moveTo>
                <a:lnTo>
                  <a:pt x="15888" y="14012"/>
                </a:lnTo>
                <a:cubicBezTo>
                  <a:pt x="15898" y="14108"/>
                  <a:pt x="15898" y="14190"/>
                  <a:pt x="15898" y="14272"/>
                </a:cubicBezTo>
                <a:cubicBezTo>
                  <a:pt x="15804" y="14300"/>
                  <a:pt x="15710" y="14327"/>
                  <a:pt x="15627" y="14368"/>
                </a:cubicBezTo>
                <a:lnTo>
                  <a:pt x="15637" y="14218"/>
                </a:lnTo>
                <a:cubicBezTo>
                  <a:pt x="15699" y="14149"/>
                  <a:pt x="15773" y="14081"/>
                  <a:pt x="15835" y="13998"/>
                </a:cubicBezTo>
                <a:close/>
                <a:moveTo>
                  <a:pt x="14018" y="13862"/>
                </a:moveTo>
                <a:lnTo>
                  <a:pt x="13935" y="13998"/>
                </a:lnTo>
                <a:cubicBezTo>
                  <a:pt x="13893" y="14053"/>
                  <a:pt x="13861" y="14108"/>
                  <a:pt x="13820" y="14163"/>
                </a:cubicBezTo>
                <a:lnTo>
                  <a:pt x="13767" y="14259"/>
                </a:lnTo>
                <a:cubicBezTo>
                  <a:pt x="13715" y="14327"/>
                  <a:pt x="13663" y="14396"/>
                  <a:pt x="13611" y="14450"/>
                </a:cubicBezTo>
                <a:lnTo>
                  <a:pt x="13600" y="14450"/>
                </a:lnTo>
                <a:cubicBezTo>
                  <a:pt x="13736" y="14245"/>
                  <a:pt x="13872" y="14053"/>
                  <a:pt x="14018" y="13862"/>
                </a:cubicBezTo>
                <a:close/>
                <a:moveTo>
                  <a:pt x="11438" y="14355"/>
                </a:moveTo>
                <a:lnTo>
                  <a:pt x="11543" y="14368"/>
                </a:lnTo>
                <a:lnTo>
                  <a:pt x="11417" y="14464"/>
                </a:lnTo>
                <a:cubicBezTo>
                  <a:pt x="11417" y="14423"/>
                  <a:pt x="11428" y="14382"/>
                  <a:pt x="11438" y="14355"/>
                </a:cubicBezTo>
                <a:close/>
                <a:moveTo>
                  <a:pt x="14582" y="14177"/>
                </a:moveTo>
                <a:cubicBezTo>
                  <a:pt x="14551" y="14272"/>
                  <a:pt x="14509" y="14368"/>
                  <a:pt x="14467" y="14464"/>
                </a:cubicBezTo>
                <a:lnTo>
                  <a:pt x="14467" y="14450"/>
                </a:lnTo>
                <a:lnTo>
                  <a:pt x="14331" y="14450"/>
                </a:lnTo>
                <a:cubicBezTo>
                  <a:pt x="14363" y="14382"/>
                  <a:pt x="14394" y="14313"/>
                  <a:pt x="14425" y="14245"/>
                </a:cubicBezTo>
                <a:cubicBezTo>
                  <a:pt x="14478" y="14218"/>
                  <a:pt x="14530" y="14190"/>
                  <a:pt x="14582" y="14177"/>
                </a:cubicBezTo>
                <a:close/>
                <a:moveTo>
                  <a:pt x="1923" y="13985"/>
                </a:moveTo>
                <a:cubicBezTo>
                  <a:pt x="2142" y="14163"/>
                  <a:pt x="2383" y="14300"/>
                  <a:pt x="2643" y="14382"/>
                </a:cubicBezTo>
                <a:cubicBezTo>
                  <a:pt x="2696" y="14437"/>
                  <a:pt x="2758" y="14478"/>
                  <a:pt x="2821" y="14519"/>
                </a:cubicBezTo>
                <a:cubicBezTo>
                  <a:pt x="2633" y="14519"/>
                  <a:pt x="2456" y="14464"/>
                  <a:pt x="2299" y="14355"/>
                </a:cubicBezTo>
                <a:cubicBezTo>
                  <a:pt x="2153" y="14259"/>
                  <a:pt x="2027" y="14136"/>
                  <a:pt x="1923" y="13985"/>
                </a:cubicBezTo>
                <a:close/>
                <a:moveTo>
                  <a:pt x="15459" y="13998"/>
                </a:moveTo>
                <a:lnTo>
                  <a:pt x="15459" y="14026"/>
                </a:lnTo>
                <a:cubicBezTo>
                  <a:pt x="15313" y="14190"/>
                  <a:pt x="15188" y="14355"/>
                  <a:pt x="15062" y="14519"/>
                </a:cubicBezTo>
                <a:cubicBezTo>
                  <a:pt x="15125" y="14341"/>
                  <a:pt x="15188" y="14177"/>
                  <a:pt x="15240" y="14012"/>
                </a:cubicBezTo>
                <a:lnTo>
                  <a:pt x="15240" y="14026"/>
                </a:lnTo>
                <a:cubicBezTo>
                  <a:pt x="15313" y="14012"/>
                  <a:pt x="15386" y="13998"/>
                  <a:pt x="15459" y="13998"/>
                </a:cubicBezTo>
                <a:close/>
                <a:moveTo>
                  <a:pt x="4670" y="14149"/>
                </a:moveTo>
                <a:cubicBezTo>
                  <a:pt x="4649" y="14177"/>
                  <a:pt x="4639" y="14190"/>
                  <a:pt x="4628" y="14231"/>
                </a:cubicBezTo>
                <a:cubicBezTo>
                  <a:pt x="4492" y="14355"/>
                  <a:pt x="4346" y="14450"/>
                  <a:pt x="4200" y="14532"/>
                </a:cubicBezTo>
                <a:cubicBezTo>
                  <a:pt x="4231" y="14450"/>
                  <a:pt x="4273" y="14368"/>
                  <a:pt x="4325" y="14300"/>
                </a:cubicBezTo>
                <a:cubicBezTo>
                  <a:pt x="4440" y="14259"/>
                  <a:pt x="4555" y="14204"/>
                  <a:pt x="4670" y="14149"/>
                </a:cubicBezTo>
                <a:close/>
                <a:moveTo>
                  <a:pt x="7521" y="14341"/>
                </a:moveTo>
                <a:lnTo>
                  <a:pt x="7542" y="14355"/>
                </a:lnTo>
                <a:cubicBezTo>
                  <a:pt x="7605" y="14409"/>
                  <a:pt x="7657" y="14478"/>
                  <a:pt x="7720" y="14532"/>
                </a:cubicBezTo>
                <a:cubicBezTo>
                  <a:pt x="7699" y="14532"/>
                  <a:pt x="7678" y="14519"/>
                  <a:pt x="7668" y="14519"/>
                </a:cubicBezTo>
                <a:cubicBezTo>
                  <a:pt x="7615" y="14450"/>
                  <a:pt x="7574" y="14409"/>
                  <a:pt x="7521" y="14341"/>
                </a:cubicBezTo>
                <a:close/>
                <a:moveTo>
                  <a:pt x="1526" y="14149"/>
                </a:moveTo>
                <a:cubicBezTo>
                  <a:pt x="1662" y="14272"/>
                  <a:pt x="1798" y="14409"/>
                  <a:pt x="1944" y="14519"/>
                </a:cubicBezTo>
                <a:lnTo>
                  <a:pt x="2017" y="14614"/>
                </a:lnTo>
                <a:cubicBezTo>
                  <a:pt x="1934" y="14573"/>
                  <a:pt x="1850" y="14532"/>
                  <a:pt x="1766" y="14491"/>
                </a:cubicBezTo>
                <a:cubicBezTo>
                  <a:pt x="1683" y="14382"/>
                  <a:pt x="1599" y="14259"/>
                  <a:pt x="1526" y="14149"/>
                </a:cubicBezTo>
                <a:close/>
                <a:moveTo>
                  <a:pt x="20076" y="12439"/>
                </a:moveTo>
                <a:cubicBezTo>
                  <a:pt x="20128" y="12508"/>
                  <a:pt x="20170" y="12562"/>
                  <a:pt x="20222" y="12631"/>
                </a:cubicBezTo>
                <a:cubicBezTo>
                  <a:pt x="20222" y="12672"/>
                  <a:pt x="20212" y="12699"/>
                  <a:pt x="20201" y="12740"/>
                </a:cubicBezTo>
                <a:cubicBezTo>
                  <a:pt x="20045" y="13424"/>
                  <a:pt x="19773" y="14067"/>
                  <a:pt x="19418" y="14614"/>
                </a:cubicBezTo>
                <a:cubicBezTo>
                  <a:pt x="19418" y="14532"/>
                  <a:pt x="19408" y="14464"/>
                  <a:pt x="19397" y="14382"/>
                </a:cubicBezTo>
                <a:cubicBezTo>
                  <a:pt x="19387" y="14300"/>
                  <a:pt x="19408" y="14231"/>
                  <a:pt x="19408" y="14163"/>
                </a:cubicBezTo>
                <a:lnTo>
                  <a:pt x="19408" y="14177"/>
                </a:lnTo>
                <a:cubicBezTo>
                  <a:pt x="19480" y="14040"/>
                  <a:pt x="19544" y="13889"/>
                  <a:pt x="19606" y="13752"/>
                </a:cubicBezTo>
                <a:cubicBezTo>
                  <a:pt x="19804" y="13342"/>
                  <a:pt x="19961" y="12904"/>
                  <a:pt x="20076" y="12439"/>
                </a:cubicBezTo>
                <a:close/>
                <a:moveTo>
                  <a:pt x="6602" y="14573"/>
                </a:moveTo>
                <a:cubicBezTo>
                  <a:pt x="6560" y="14601"/>
                  <a:pt x="6508" y="14614"/>
                  <a:pt x="6456" y="14642"/>
                </a:cubicBezTo>
                <a:lnTo>
                  <a:pt x="6446" y="14642"/>
                </a:lnTo>
                <a:cubicBezTo>
                  <a:pt x="6414" y="14628"/>
                  <a:pt x="6383" y="14614"/>
                  <a:pt x="6352" y="14601"/>
                </a:cubicBezTo>
                <a:lnTo>
                  <a:pt x="6383" y="14587"/>
                </a:lnTo>
                <a:cubicBezTo>
                  <a:pt x="6456" y="14573"/>
                  <a:pt x="6529" y="14573"/>
                  <a:pt x="6602" y="14573"/>
                </a:cubicBezTo>
                <a:close/>
                <a:moveTo>
                  <a:pt x="12744" y="14204"/>
                </a:moveTo>
                <a:cubicBezTo>
                  <a:pt x="12681" y="14327"/>
                  <a:pt x="12608" y="14450"/>
                  <a:pt x="12545" y="14573"/>
                </a:cubicBezTo>
                <a:cubicBezTo>
                  <a:pt x="12483" y="14601"/>
                  <a:pt x="12420" y="14628"/>
                  <a:pt x="12347" y="14642"/>
                </a:cubicBezTo>
                <a:lnTo>
                  <a:pt x="12347" y="14628"/>
                </a:lnTo>
                <a:cubicBezTo>
                  <a:pt x="12493" y="14505"/>
                  <a:pt x="12619" y="14368"/>
                  <a:pt x="12744" y="14204"/>
                </a:cubicBezTo>
                <a:close/>
                <a:moveTo>
                  <a:pt x="15796" y="14520"/>
                </a:moveTo>
                <a:cubicBezTo>
                  <a:pt x="15756" y="14596"/>
                  <a:pt x="15707" y="14659"/>
                  <a:pt x="15658" y="14724"/>
                </a:cubicBezTo>
                <a:lnTo>
                  <a:pt x="15574" y="14683"/>
                </a:lnTo>
                <a:cubicBezTo>
                  <a:pt x="15574" y="14642"/>
                  <a:pt x="15585" y="14614"/>
                  <a:pt x="15585" y="14573"/>
                </a:cubicBezTo>
                <a:cubicBezTo>
                  <a:pt x="15655" y="14560"/>
                  <a:pt x="15726" y="14534"/>
                  <a:pt x="15796" y="14520"/>
                </a:cubicBezTo>
                <a:close/>
                <a:moveTo>
                  <a:pt x="3928" y="14396"/>
                </a:moveTo>
                <a:lnTo>
                  <a:pt x="3949" y="14450"/>
                </a:lnTo>
                <a:cubicBezTo>
                  <a:pt x="3928" y="14519"/>
                  <a:pt x="3907" y="14601"/>
                  <a:pt x="3887" y="14669"/>
                </a:cubicBezTo>
                <a:cubicBezTo>
                  <a:pt x="3803" y="14696"/>
                  <a:pt x="3709" y="14724"/>
                  <a:pt x="3625" y="14751"/>
                </a:cubicBezTo>
                <a:cubicBezTo>
                  <a:pt x="3584" y="14737"/>
                  <a:pt x="3531" y="14724"/>
                  <a:pt x="3490" y="14696"/>
                </a:cubicBezTo>
                <a:cubicBezTo>
                  <a:pt x="3490" y="14642"/>
                  <a:pt x="3500" y="14587"/>
                  <a:pt x="3510" y="14532"/>
                </a:cubicBezTo>
                <a:cubicBezTo>
                  <a:pt x="3573" y="14491"/>
                  <a:pt x="3625" y="14450"/>
                  <a:pt x="3688" y="14409"/>
                </a:cubicBezTo>
                <a:cubicBezTo>
                  <a:pt x="3761" y="14409"/>
                  <a:pt x="3845" y="14409"/>
                  <a:pt x="3928" y="14396"/>
                </a:cubicBezTo>
                <a:close/>
                <a:moveTo>
                  <a:pt x="12127" y="14368"/>
                </a:moveTo>
                <a:cubicBezTo>
                  <a:pt x="12054" y="14478"/>
                  <a:pt x="11982" y="14601"/>
                  <a:pt x="11908" y="14710"/>
                </a:cubicBezTo>
                <a:lnTo>
                  <a:pt x="11814" y="14765"/>
                </a:lnTo>
                <a:lnTo>
                  <a:pt x="11637" y="14765"/>
                </a:lnTo>
                <a:lnTo>
                  <a:pt x="11626" y="14778"/>
                </a:lnTo>
                <a:lnTo>
                  <a:pt x="11605" y="14778"/>
                </a:lnTo>
                <a:cubicBezTo>
                  <a:pt x="11678" y="14669"/>
                  <a:pt x="11741" y="14546"/>
                  <a:pt x="11814" y="14437"/>
                </a:cubicBezTo>
                <a:lnTo>
                  <a:pt x="11867" y="14409"/>
                </a:lnTo>
                <a:cubicBezTo>
                  <a:pt x="11950" y="14396"/>
                  <a:pt x="12044" y="14396"/>
                  <a:pt x="12127" y="14368"/>
                </a:cubicBezTo>
                <a:close/>
                <a:moveTo>
                  <a:pt x="8952" y="14136"/>
                </a:moveTo>
                <a:cubicBezTo>
                  <a:pt x="9015" y="14190"/>
                  <a:pt x="9088" y="14245"/>
                  <a:pt x="9161" y="14286"/>
                </a:cubicBezTo>
                <a:cubicBezTo>
                  <a:pt x="9182" y="14464"/>
                  <a:pt x="9224" y="14628"/>
                  <a:pt x="9266" y="14792"/>
                </a:cubicBezTo>
                <a:cubicBezTo>
                  <a:pt x="9203" y="14724"/>
                  <a:pt x="9140" y="14642"/>
                  <a:pt x="9067" y="14560"/>
                </a:cubicBezTo>
                <a:cubicBezTo>
                  <a:pt x="9025" y="14423"/>
                  <a:pt x="8973" y="14300"/>
                  <a:pt x="8910" y="14163"/>
                </a:cubicBezTo>
                <a:lnTo>
                  <a:pt x="8952" y="14136"/>
                </a:lnTo>
                <a:close/>
                <a:moveTo>
                  <a:pt x="16817" y="14601"/>
                </a:moveTo>
                <a:lnTo>
                  <a:pt x="16880" y="14655"/>
                </a:lnTo>
                <a:cubicBezTo>
                  <a:pt x="16869" y="14710"/>
                  <a:pt x="16859" y="14751"/>
                  <a:pt x="16838" y="14806"/>
                </a:cubicBezTo>
                <a:cubicBezTo>
                  <a:pt x="16838" y="14737"/>
                  <a:pt x="16828" y="14669"/>
                  <a:pt x="16817" y="14601"/>
                </a:cubicBezTo>
                <a:close/>
                <a:moveTo>
                  <a:pt x="3093" y="14710"/>
                </a:moveTo>
                <a:cubicBezTo>
                  <a:pt x="3155" y="14737"/>
                  <a:pt x="3218" y="14778"/>
                  <a:pt x="3281" y="14806"/>
                </a:cubicBezTo>
                <a:cubicBezTo>
                  <a:pt x="3145" y="14819"/>
                  <a:pt x="3009" y="14819"/>
                  <a:pt x="2873" y="14819"/>
                </a:cubicBezTo>
                <a:cubicBezTo>
                  <a:pt x="2769" y="14792"/>
                  <a:pt x="2664" y="14751"/>
                  <a:pt x="2571" y="14710"/>
                </a:cubicBezTo>
                <a:cubicBezTo>
                  <a:pt x="2654" y="14731"/>
                  <a:pt x="2740" y="14741"/>
                  <a:pt x="2828" y="14741"/>
                </a:cubicBezTo>
                <a:cubicBezTo>
                  <a:pt x="2915" y="14741"/>
                  <a:pt x="3004" y="14731"/>
                  <a:pt x="3093" y="14710"/>
                </a:cubicBezTo>
                <a:close/>
                <a:moveTo>
                  <a:pt x="9402" y="14464"/>
                </a:moveTo>
                <a:cubicBezTo>
                  <a:pt x="9454" y="14519"/>
                  <a:pt x="9527" y="14560"/>
                  <a:pt x="9579" y="14614"/>
                </a:cubicBezTo>
                <a:cubicBezTo>
                  <a:pt x="9579" y="14614"/>
                  <a:pt x="9579" y="14614"/>
                  <a:pt x="9579" y="14628"/>
                </a:cubicBezTo>
                <a:cubicBezTo>
                  <a:pt x="9547" y="14683"/>
                  <a:pt x="9506" y="14751"/>
                  <a:pt x="9475" y="14819"/>
                </a:cubicBezTo>
                <a:cubicBezTo>
                  <a:pt x="9443" y="14710"/>
                  <a:pt x="9422" y="14587"/>
                  <a:pt x="9402" y="14464"/>
                </a:cubicBezTo>
                <a:close/>
                <a:moveTo>
                  <a:pt x="6195" y="14751"/>
                </a:moveTo>
                <a:lnTo>
                  <a:pt x="6226" y="14778"/>
                </a:lnTo>
                <a:cubicBezTo>
                  <a:pt x="6205" y="14806"/>
                  <a:pt x="6164" y="14833"/>
                  <a:pt x="6132" y="14860"/>
                </a:cubicBezTo>
                <a:lnTo>
                  <a:pt x="6122" y="14860"/>
                </a:lnTo>
                <a:cubicBezTo>
                  <a:pt x="6143" y="14819"/>
                  <a:pt x="6164" y="14792"/>
                  <a:pt x="6195" y="14751"/>
                </a:cubicBezTo>
                <a:close/>
                <a:moveTo>
                  <a:pt x="471" y="10400"/>
                </a:moveTo>
                <a:cubicBezTo>
                  <a:pt x="272" y="11112"/>
                  <a:pt x="231" y="11878"/>
                  <a:pt x="346" y="12617"/>
                </a:cubicBezTo>
                <a:cubicBezTo>
                  <a:pt x="481" y="13397"/>
                  <a:pt x="868" y="14067"/>
                  <a:pt x="1390" y="14464"/>
                </a:cubicBezTo>
                <a:cubicBezTo>
                  <a:pt x="1484" y="14546"/>
                  <a:pt x="1589" y="14628"/>
                  <a:pt x="1693" y="14710"/>
                </a:cubicBezTo>
                <a:cubicBezTo>
                  <a:pt x="1745" y="14778"/>
                  <a:pt x="1798" y="14833"/>
                  <a:pt x="1860" y="14901"/>
                </a:cubicBezTo>
                <a:cubicBezTo>
                  <a:pt x="1129" y="14491"/>
                  <a:pt x="555" y="13711"/>
                  <a:pt x="294" y="12740"/>
                </a:cubicBezTo>
                <a:cubicBezTo>
                  <a:pt x="147" y="11960"/>
                  <a:pt x="210" y="11139"/>
                  <a:pt x="471" y="10400"/>
                </a:cubicBezTo>
                <a:close/>
                <a:moveTo>
                  <a:pt x="18509" y="12370"/>
                </a:moveTo>
                <a:cubicBezTo>
                  <a:pt x="18624" y="12535"/>
                  <a:pt x="18718" y="12713"/>
                  <a:pt x="18812" y="12904"/>
                </a:cubicBezTo>
                <a:cubicBezTo>
                  <a:pt x="18823" y="13013"/>
                  <a:pt x="18833" y="13123"/>
                  <a:pt x="18823" y="13232"/>
                </a:cubicBezTo>
                <a:cubicBezTo>
                  <a:pt x="18781" y="13356"/>
                  <a:pt x="18739" y="13479"/>
                  <a:pt x="18697" y="13602"/>
                </a:cubicBezTo>
                <a:cubicBezTo>
                  <a:pt x="18468" y="14067"/>
                  <a:pt x="18227" y="14519"/>
                  <a:pt x="17976" y="14943"/>
                </a:cubicBezTo>
                <a:lnTo>
                  <a:pt x="17976" y="14957"/>
                </a:lnTo>
                <a:cubicBezTo>
                  <a:pt x="17945" y="14901"/>
                  <a:pt x="17904" y="14860"/>
                  <a:pt x="17872" y="14819"/>
                </a:cubicBezTo>
                <a:cubicBezTo>
                  <a:pt x="17914" y="14655"/>
                  <a:pt x="17945" y="14505"/>
                  <a:pt x="17966" y="14355"/>
                </a:cubicBezTo>
                <a:cubicBezTo>
                  <a:pt x="18019" y="14259"/>
                  <a:pt x="18060" y="14163"/>
                  <a:pt x="18102" y="14067"/>
                </a:cubicBezTo>
                <a:cubicBezTo>
                  <a:pt x="18311" y="13534"/>
                  <a:pt x="18457" y="12959"/>
                  <a:pt x="18509" y="12370"/>
                </a:cubicBezTo>
                <a:close/>
                <a:moveTo>
                  <a:pt x="5432" y="14710"/>
                </a:moveTo>
                <a:cubicBezTo>
                  <a:pt x="5412" y="14751"/>
                  <a:pt x="5391" y="14806"/>
                  <a:pt x="5370" y="14847"/>
                </a:cubicBezTo>
                <a:cubicBezTo>
                  <a:pt x="5328" y="14888"/>
                  <a:pt x="5276" y="14929"/>
                  <a:pt x="5234" y="14984"/>
                </a:cubicBezTo>
                <a:cubicBezTo>
                  <a:pt x="5234" y="14957"/>
                  <a:pt x="5244" y="14943"/>
                  <a:pt x="5244" y="14915"/>
                </a:cubicBezTo>
                <a:cubicBezTo>
                  <a:pt x="5307" y="14847"/>
                  <a:pt x="5359" y="14778"/>
                  <a:pt x="5432" y="14710"/>
                </a:cubicBezTo>
                <a:close/>
                <a:moveTo>
                  <a:pt x="14634" y="14642"/>
                </a:moveTo>
                <a:cubicBezTo>
                  <a:pt x="14634" y="14710"/>
                  <a:pt x="14645" y="14778"/>
                  <a:pt x="14655" y="14847"/>
                </a:cubicBezTo>
                <a:lnTo>
                  <a:pt x="14645" y="14860"/>
                </a:lnTo>
                <a:cubicBezTo>
                  <a:pt x="14572" y="14915"/>
                  <a:pt x="14498" y="14957"/>
                  <a:pt x="14436" y="15011"/>
                </a:cubicBezTo>
                <a:cubicBezTo>
                  <a:pt x="14457" y="14929"/>
                  <a:pt x="14488" y="14847"/>
                  <a:pt x="14519" y="14765"/>
                </a:cubicBezTo>
                <a:cubicBezTo>
                  <a:pt x="14540" y="14724"/>
                  <a:pt x="14561" y="14683"/>
                  <a:pt x="14582" y="14642"/>
                </a:cubicBezTo>
                <a:close/>
                <a:moveTo>
                  <a:pt x="6895" y="14874"/>
                </a:moveTo>
                <a:cubicBezTo>
                  <a:pt x="6895" y="14929"/>
                  <a:pt x="6895" y="14984"/>
                  <a:pt x="6884" y="15052"/>
                </a:cubicBezTo>
                <a:cubicBezTo>
                  <a:pt x="6842" y="14998"/>
                  <a:pt x="6801" y="14943"/>
                  <a:pt x="6759" y="14888"/>
                </a:cubicBezTo>
                <a:cubicBezTo>
                  <a:pt x="6801" y="14874"/>
                  <a:pt x="6853" y="14874"/>
                  <a:pt x="6895" y="14874"/>
                </a:cubicBezTo>
                <a:close/>
                <a:moveTo>
                  <a:pt x="7062" y="14860"/>
                </a:moveTo>
                <a:cubicBezTo>
                  <a:pt x="7114" y="14915"/>
                  <a:pt x="7166" y="14984"/>
                  <a:pt x="7208" y="15066"/>
                </a:cubicBezTo>
                <a:cubicBezTo>
                  <a:pt x="7156" y="15052"/>
                  <a:pt x="7093" y="15039"/>
                  <a:pt x="7041" y="15039"/>
                </a:cubicBezTo>
                <a:lnTo>
                  <a:pt x="7031" y="15039"/>
                </a:lnTo>
                <a:cubicBezTo>
                  <a:pt x="7031" y="14984"/>
                  <a:pt x="7041" y="14915"/>
                  <a:pt x="7051" y="14860"/>
                </a:cubicBezTo>
                <a:close/>
                <a:moveTo>
                  <a:pt x="7334" y="14874"/>
                </a:moveTo>
                <a:cubicBezTo>
                  <a:pt x="7375" y="14874"/>
                  <a:pt x="7417" y="14874"/>
                  <a:pt x="7459" y="14888"/>
                </a:cubicBezTo>
                <a:lnTo>
                  <a:pt x="7469" y="14888"/>
                </a:lnTo>
                <a:cubicBezTo>
                  <a:pt x="7490" y="14915"/>
                  <a:pt x="7521" y="14957"/>
                  <a:pt x="7542" y="14984"/>
                </a:cubicBezTo>
                <a:lnTo>
                  <a:pt x="7459" y="15066"/>
                </a:lnTo>
                <a:cubicBezTo>
                  <a:pt x="7417" y="14998"/>
                  <a:pt x="7375" y="14929"/>
                  <a:pt x="7334" y="14874"/>
                </a:cubicBezTo>
                <a:close/>
                <a:moveTo>
                  <a:pt x="16379" y="14396"/>
                </a:moveTo>
                <a:cubicBezTo>
                  <a:pt x="16379" y="14532"/>
                  <a:pt x="16368" y="14669"/>
                  <a:pt x="16358" y="14792"/>
                </a:cubicBezTo>
                <a:cubicBezTo>
                  <a:pt x="16316" y="14888"/>
                  <a:pt x="16264" y="14984"/>
                  <a:pt x="16212" y="15066"/>
                </a:cubicBezTo>
                <a:cubicBezTo>
                  <a:pt x="16191" y="15039"/>
                  <a:pt x="16159" y="15011"/>
                  <a:pt x="16128" y="14998"/>
                </a:cubicBezTo>
                <a:cubicBezTo>
                  <a:pt x="16232" y="14819"/>
                  <a:pt x="16316" y="14614"/>
                  <a:pt x="16379" y="14396"/>
                </a:cubicBezTo>
                <a:close/>
                <a:moveTo>
                  <a:pt x="8764" y="14491"/>
                </a:moveTo>
                <a:cubicBezTo>
                  <a:pt x="8848" y="14587"/>
                  <a:pt x="8921" y="14683"/>
                  <a:pt x="9004" y="14778"/>
                </a:cubicBezTo>
                <a:cubicBezTo>
                  <a:pt x="9036" y="14860"/>
                  <a:pt x="9057" y="14943"/>
                  <a:pt x="9088" y="15039"/>
                </a:cubicBezTo>
                <a:lnTo>
                  <a:pt x="9098" y="15107"/>
                </a:lnTo>
                <a:cubicBezTo>
                  <a:pt x="9036" y="15052"/>
                  <a:pt x="8984" y="14984"/>
                  <a:pt x="8931" y="14929"/>
                </a:cubicBezTo>
                <a:cubicBezTo>
                  <a:pt x="8879" y="14778"/>
                  <a:pt x="8827" y="14628"/>
                  <a:pt x="8764" y="14491"/>
                </a:cubicBezTo>
                <a:close/>
                <a:moveTo>
                  <a:pt x="9642" y="14792"/>
                </a:moveTo>
                <a:cubicBezTo>
                  <a:pt x="9662" y="14860"/>
                  <a:pt x="9673" y="14915"/>
                  <a:pt x="9683" y="14970"/>
                </a:cubicBezTo>
                <a:cubicBezTo>
                  <a:pt x="9662" y="15025"/>
                  <a:pt x="9642" y="15080"/>
                  <a:pt x="9621" y="15134"/>
                </a:cubicBezTo>
                <a:lnTo>
                  <a:pt x="9568" y="15093"/>
                </a:lnTo>
                <a:cubicBezTo>
                  <a:pt x="9558" y="15052"/>
                  <a:pt x="9547" y="15025"/>
                  <a:pt x="9537" y="14998"/>
                </a:cubicBezTo>
                <a:cubicBezTo>
                  <a:pt x="9568" y="14943"/>
                  <a:pt x="9600" y="14874"/>
                  <a:pt x="9642" y="14806"/>
                </a:cubicBezTo>
                <a:lnTo>
                  <a:pt x="9642" y="14792"/>
                </a:lnTo>
                <a:close/>
                <a:moveTo>
                  <a:pt x="10143" y="14929"/>
                </a:moveTo>
                <a:cubicBezTo>
                  <a:pt x="10185" y="14943"/>
                  <a:pt x="10206" y="14957"/>
                  <a:pt x="10237" y="14970"/>
                </a:cubicBezTo>
                <a:lnTo>
                  <a:pt x="10237" y="15162"/>
                </a:lnTo>
                <a:cubicBezTo>
                  <a:pt x="10206" y="15080"/>
                  <a:pt x="10174" y="15011"/>
                  <a:pt x="10143" y="14929"/>
                </a:cubicBezTo>
                <a:close/>
                <a:moveTo>
                  <a:pt x="12148" y="15107"/>
                </a:moveTo>
                <a:lnTo>
                  <a:pt x="12284" y="15121"/>
                </a:lnTo>
                <a:lnTo>
                  <a:pt x="12284" y="15134"/>
                </a:lnTo>
                <a:lnTo>
                  <a:pt x="12253" y="15162"/>
                </a:lnTo>
                <a:lnTo>
                  <a:pt x="12127" y="15162"/>
                </a:lnTo>
                <a:cubicBezTo>
                  <a:pt x="12127" y="15134"/>
                  <a:pt x="12138" y="15121"/>
                  <a:pt x="12148" y="15107"/>
                </a:cubicBezTo>
                <a:close/>
                <a:moveTo>
                  <a:pt x="2299" y="15039"/>
                </a:moveTo>
                <a:cubicBezTo>
                  <a:pt x="2393" y="15080"/>
                  <a:pt x="2487" y="15107"/>
                  <a:pt x="2581" y="15134"/>
                </a:cubicBezTo>
                <a:lnTo>
                  <a:pt x="2664" y="15175"/>
                </a:lnTo>
                <a:cubicBezTo>
                  <a:pt x="2581" y="15175"/>
                  <a:pt x="2497" y="15148"/>
                  <a:pt x="2424" y="15134"/>
                </a:cubicBezTo>
                <a:cubicBezTo>
                  <a:pt x="2383" y="15107"/>
                  <a:pt x="2341" y="15066"/>
                  <a:pt x="2299" y="15039"/>
                </a:cubicBezTo>
                <a:close/>
                <a:moveTo>
                  <a:pt x="6487" y="15052"/>
                </a:moveTo>
                <a:cubicBezTo>
                  <a:pt x="6529" y="15093"/>
                  <a:pt x="6560" y="15134"/>
                  <a:pt x="6592" y="15189"/>
                </a:cubicBezTo>
                <a:cubicBezTo>
                  <a:pt x="6550" y="15162"/>
                  <a:pt x="6498" y="15134"/>
                  <a:pt x="6435" y="15121"/>
                </a:cubicBezTo>
                <a:cubicBezTo>
                  <a:pt x="6446" y="15093"/>
                  <a:pt x="6467" y="15066"/>
                  <a:pt x="6487" y="15052"/>
                </a:cubicBezTo>
                <a:close/>
                <a:moveTo>
                  <a:pt x="4190" y="15052"/>
                </a:moveTo>
                <a:lnTo>
                  <a:pt x="4168" y="15080"/>
                </a:lnTo>
                <a:cubicBezTo>
                  <a:pt x="4127" y="15121"/>
                  <a:pt x="4075" y="15162"/>
                  <a:pt x="4033" y="15189"/>
                </a:cubicBezTo>
                <a:lnTo>
                  <a:pt x="3991" y="15203"/>
                </a:lnTo>
                <a:cubicBezTo>
                  <a:pt x="3991" y="15175"/>
                  <a:pt x="4002" y="15148"/>
                  <a:pt x="4002" y="15121"/>
                </a:cubicBezTo>
                <a:cubicBezTo>
                  <a:pt x="4043" y="15093"/>
                  <a:pt x="4085" y="15066"/>
                  <a:pt x="4137" y="15052"/>
                </a:cubicBezTo>
                <a:close/>
                <a:moveTo>
                  <a:pt x="15345" y="14806"/>
                </a:moveTo>
                <a:lnTo>
                  <a:pt x="15376" y="14819"/>
                </a:lnTo>
                <a:cubicBezTo>
                  <a:pt x="15355" y="14929"/>
                  <a:pt x="15334" y="15025"/>
                  <a:pt x="15303" y="15121"/>
                </a:cubicBezTo>
                <a:lnTo>
                  <a:pt x="15219" y="15203"/>
                </a:lnTo>
                <a:cubicBezTo>
                  <a:pt x="15209" y="15175"/>
                  <a:pt x="15198" y="15148"/>
                  <a:pt x="15177" y="15121"/>
                </a:cubicBezTo>
                <a:cubicBezTo>
                  <a:pt x="15240" y="15025"/>
                  <a:pt x="15292" y="14915"/>
                  <a:pt x="15345" y="14806"/>
                </a:cubicBezTo>
                <a:close/>
                <a:moveTo>
                  <a:pt x="17611" y="15039"/>
                </a:moveTo>
                <a:cubicBezTo>
                  <a:pt x="17580" y="15107"/>
                  <a:pt x="17548" y="15189"/>
                  <a:pt x="17527" y="15258"/>
                </a:cubicBezTo>
                <a:cubicBezTo>
                  <a:pt x="17517" y="15244"/>
                  <a:pt x="17507" y="15230"/>
                  <a:pt x="17496" y="15203"/>
                </a:cubicBezTo>
                <a:lnTo>
                  <a:pt x="17507" y="15203"/>
                </a:lnTo>
                <a:cubicBezTo>
                  <a:pt x="17538" y="15148"/>
                  <a:pt x="17569" y="15093"/>
                  <a:pt x="17611" y="15039"/>
                </a:cubicBezTo>
                <a:close/>
                <a:moveTo>
                  <a:pt x="18645" y="14136"/>
                </a:moveTo>
                <a:cubicBezTo>
                  <a:pt x="18624" y="14190"/>
                  <a:pt x="18603" y="14259"/>
                  <a:pt x="18583" y="14300"/>
                </a:cubicBezTo>
                <a:cubicBezTo>
                  <a:pt x="18457" y="14628"/>
                  <a:pt x="18321" y="14957"/>
                  <a:pt x="18165" y="15258"/>
                </a:cubicBezTo>
                <a:cubicBezTo>
                  <a:pt x="18144" y="15230"/>
                  <a:pt x="18134" y="15203"/>
                  <a:pt x="18123" y="15175"/>
                </a:cubicBezTo>
                <a:cubicBezTo>
                  <a:pt x="18279" y="14888"/>
                  <a:pt x="18436" y="14587"/>
                  <a:pt x="18583" y="14272"/>
                </a:cubicBezTo>
                <a:lnTo>
                  <a:pt x="18645" y="14136"/>
                </a:lnTo>
                <a:close/>
                <a:moveTo>
                  <a:pt x="9213" y="14998"/>
                </a:moveTo>
                <a:lnTo>
                  <a:pt x="9339" y="15134"/>
                </a:lnTo>
                <a:cubicBezTo>
                  <a:pt x="9318" y="15175"/>
                  <a:pt x="9297" y="15216"/>
                  <a:pt x="9287" y="15271"/>
                </a:cubicBezTo>
                <a:cubicBezTo>
                  <a:pt x="9255" y="15189"/>
                  <a:pt x="9234" y="15093"/>
                  <a:pt x="9213" y="15011"/>
                </a:cubicBezTo>
                <a:lnTo>
                  <a:pt x="9213" y="14998"/>
                </a:lnTo>
                <a:close/>
                <a:moveTo>
                  <a:pt x="20358" y="12836"/>
                </a:moveTo>
                <a:lnTo>
                  <a:pt x="20390" y="12890"/>
                </a:lnTo>
                <a:cubicBezTo>
                  <a:pt x="20285" y="13287"/>
                  <a:pt x="20160" y="13670"/>
                  <a:pt x="20024" y="14040"/>
                </a:cubicBezTo>
                <a:cubicBezTo>
                  <a:pt x="19857" y="14505"/>
                  <a:pt x="19648" y="14943"/>
                  <a:pt x="19408" y="15353"/>
                </a:cubicBezTo>
                <a:cubicBezTo>
                  <a:pt x="19418" y="15216"/>
                  <a:pt x="19429" y="15066"/>
                  <a:pt x="19418" y="14929"/>
                </a:cubicBezTo>
                <a:lnTo>
                  <a:pt x="19429" y="14943"/>
                </a:lnTo>
                <a:cubicBezTo>
                  <a:pt x="19825" y="14313"/>
                  <a:pt x="20212" y="13588"/>
                  <a:pt x="20358" y="12836"/>
                </a:cubicBezTo>
                <a:close/>
                <a:moveTo>
                  <a:pt x="11064" y="15177"/>
                </a:moveTo>
                <a:lnTo>
                  <a:pt x="11156" y="15244"/>
                </a:lnTo>
                <a:cubicBezTo>
                  <a:pt x="11156" y="15244"/>
                  <a:pt x="11156" y="15258"/>
                  <a:pt x="11156" y="15271"/>
                </a:cubicBezTo>
                <a:lnTo>
                  <a:pt x="11104" y="15381"/>
                </a:lnTo>
                <a:cubicBezTo>
                  <a:pt x="11085" y="15305"/>
                  <a:pt x="11074" y="15240"/>
                  <a:pt x="11064" y="15177"/>
                </a:cubicBezTo>
                <a:close/>
                <a:moveTo>
                  <a:pt x="9422" y="15285"/>
                </a:moveTo>
                <a:cubicBezTo>
                  <a:pt x="9443" y="15326"/>
                  <a:pt x="9454" y="15367"/>
                  <a:pt x="9475" y="15394"/>
                </a:cubicBezTo>
                <a:lnTo>
                  <a:pt x="9443" y="15408"/>
                </a:lnTo>
                <a:cubicBezTo>
                  <a:pt x="9422" y="15394"/>
                  <a:pt x="9412" y="15381"/>
                  <a:pt x="9391" y="15367"/>
                </a:cubicBezTo>
                <a:lnTo>
                  <a:pt x="9422" y="15285"/>
                </a:lnTo>
                <a:close/>
                <a:moveTo>
                  <a:pt x="16023" y="15189"/>
                </a:moveTo>
                <a:lnTo>
                  <a:pt x="16086" y="15271"/>
                </a:lnTo>
                <a:cubicBezTo>
                  <a:pt x="16055" y="15326"/>
                  <a:pt x="16013" y="15394"/>
                  <a:pt x="15971" y="15435"/>
                </a:cubicBezTo>
                <a:cubicBezTo>
                  <a:pt x="15982" y="15408"/>
                  <a:pt x="15982" y="15367"/>
                  <a:pt x="15992" y="15340"/>
                </a:cubicBezTo>
                <a:lnTo>
                  <a:pt x="16023" y="15189"/>
                </a:lnTo>
                <a:close/>
                <a:moveTo>
                  <a:pt x="6089" y="15247"/>
                </a:moveTo>
                <a:cubicBezTo>
                  <a:pt x="6111" y="15247"/>
                  <a:pt x="6132" y="15251"/>
                  <a:pt x="6153" y="15258"/>
                </a:cubicBezTo>
                <a:cubicBezTo>
                  <a:pt x="6122" y="15312"/>
                  <a:pt x="6101" y="15381"/>
                  <a:pt x="6080" y="15449"/>
                </a:cubicBezTo>
                <a:cubicBezTo>
                  <a:pt x="6049" y="15381"/>
                  <a:pt x="6028" y="15312"/>
                  <a:pt x="6017" y="15258"/>
                </a:cubicBezTo>
                <a:cubicBezTo>
                  <a:pt x="6043" y="15251"/>
                  <a:pt x="6067" y="15247"/>
                  <a:pt x="6089" y="15247"/>
                </a:cubicBezTo>
                <a:close/>
                <a:moveTo>
                  <a:pt x="3124" y="15381"/>
                </a:moveTo>
                <a:cubicBezTo>
                  <a:pt x="3208" y="15408"/>
                  <a:pt x="3281" y="15422"/>
                  <a:pt x="3364" y="15435"/>
                </a:cubicBezTo>
                <a:cubicBezTo>
                  <a:pt x="3364" y="15435"/>
                  <a:pt x="3364" y="15449"/>
                  <a:pt x="3364" y="15449"/>
                </a:cubicBezTo>
                <a:cubicBezTo>
                  <a:pt x="3336" y="15452"/>
                  <a:pt x="3309" y="15452"/>
                  <a:pt x="3281" y="15452"/>
                </a:cubicBezTo>
                <a:cubicBezTo>
                  <a:pt x="3153" y="15452"/>
                  <a:pt x="3025" y="15428"/>
                  <a:pt x="2905" y="15394"/>
                </a:cubicBezTo>
                <a:cubicBezTo>
                  <a:pt x="2978" y="15394"/>
                  <a:pt x="3051" y="15394"/>
                  <a:pt x="3124" y="15381"/>
                </a:cubicBezTo>
                <a:close/>
                <a:moveTo>
                  <a:pt x="16660" y="14601"/>
                </a:moveTo>
                <a:cubicBezTo>
                  <a:pt x="16681" y="14819"/>
                  <a:pt x="16702" y="15052"/>
                  <a:pt x="16692" y="15285"/>
                </a:cubicBezTo>
                <a:cubicBezTo>
                  <a:pt x="16692" y="15299"/>
                  <a:pt x="16681" y="15312"/>
                  <a:pt x="16671" y="15340"/>
                </a:cubicBezTo>
                <a:cubicBezTo>
                  <a:pt x="16629" y="15381"/>
                  <a:pt x="16587" y="15435"/>
                  <a:pt x="16546" y="15476"/>
                </a:cubicBezTo>
                <a:cubicBezTo>
                  <a:pt x="16525" y="15435"/>
                  <a:pt x="16504" y="15394"/>
                  <a:pt x="16472" y="15367"/>
                </a:cubicBezTo>
                <a:cubicBezTo>
                  <a:pt x="16504" y="15189"/>
                  <a:pt x="16525" y="15011"/>
                  <a:pt x="16546" y="14833"/>
                </a:cubicBezTo>
                <a:cubicBezTo>
                  <a:pt x="16577" y="14751"/>
                  <a:pt x="16619" y="14669"/>
                  <a:pt x="16660" y="14601"/>
                </a:cubicBezTo>
                <a:close/>
                <a:moveTo>
                  <a:pt x="17736" y="15230"/>
                </a:moveTo>
                <a:lnTo>
                  <a:pt x="17757" y="15299"/>
                </a:lnTo>
                <a:lnTo>
                  <a:pt x="17632" y="15504"/>
                </a:lnTo>
                <a:cubicBezTo>
                  <a:pt x="17653" y="15463"/>
                  <a:pt x="17674" y="15408"/>
                  <a:pt x="17695" y="15353"/>
                </a:cubicBezTo>
                <a:cubicBezTo>
                  <a:pt x="17716" y="15312"/>
                  <a:pt x="17726" y="15271"/>
                  <a:pt x="17736" y="15230"/>
                </a:cubicBezTo>
                <a:close/>
                <a:moveTo>
                  <a:pt x="14634" y="15435"/>
                </a:moveTo>
                <a:lnTo>
                  <a:pt x="14613" y="15558"/>
                </a:lnTo>
                <a:lnTo>
                  <a:pt x="14561" y="15572"/>
                </a:lnTo>
                <a:lnTo>
                  <a:pt x="14634" y="15435"/>
                </a:lnTo>
                <a:close/>
                <a:moveTo>
                  <a:pt x="5234" y="15435"/>
                </a:moveTo>
                <a:cubicBezTo>
                  <a:pt x="5234" y="15463"/>
                  <a:pt x="5223" y="15504"/>
                  <a:pt x="5223" y="15545"/>
                </a:cubicBezTo>
                <a:lnTo>
                  <a:pt x="5182" y="15586"/>
                </a:lnTo>
                <a:lnTo>
                  <a:pt x="5182" y="15504"/>
                </a:lnTo>
                <a:lnTo>
                  <a:pt x="5234" y="15435"/>
                </a:lnTo>
                <a:close/>
                <a:moveTo>
                  <a:pt x="4315" y="15285"/>
                </a:moveTo>
                <a:cubicBezTo>
                  <a:pt x="4304" y="15312"/>
                  <a:pt x="4294" y="15353"/>
                  <a:pt x="4294" y="15394"/>
                </a:cubicBezTo>
                <a:cubicBezTo>
                  <a:pt x="4294" y="15435"/>
                  <a:pt x="4283" y="15476"/>
                  <a:pt x="4283" y="15531"/>
                </a:cubicBezTo>
                <a:cubicBezTo>
                  <a:pt x="4231" y="15558"/>
                  <a:pt x="4190" y="15586"/>
                  <a:pt x="4137" y="15599"/>
                </a:cubicBezTo>
                <a:cubicBezTo>
                  <a:pt x="4168" y="15504"/>
                  <a:pt x="4211" y="15408"/>
                  <a:pt x="4242" y="15312"/>
                </a:cubicBezTo>
                <a:lnTo>
                  <a:pt x="4315" y="15285"/>
                </a:lnTo>
                <a:close/>
                <a:moveTo>
                  <a:pt x="15731" y="14984"/>
                </a:moveTo>
                <a:lnTo>
                  <a:pt x="15814" y="15039"/>
                </a:lnTo>
                <a:cubicBezTo>
                  <a:pt x="15804" y="15093"/>
                  <a:pt x="15794" y="15148"/>
                  <a:pt x="15783" y="15203"/>
                </a:cubicBezTo>
                <a:lnTo>
                  <a:pt x="15752" y="15244"/>
                </a:lnTo>
                <a:cubicBezTo>
                  <a:pt x="15679" y="15312"/>
                  <a:pt x="15565" y="15475"/>
                  <a:pt x="15451" y="15611"/>
                </a:cubicBezTo>
                <a:lnTo>
                  <a:pt x="15397" y="15517"/>
                </a:lnTo>
                <a:cubicBezTo>
                  <a:pt x="15418" y="15435"/>
                  <a:pt x="15439" y="15353"/>
                  <a:pt x="15459" y="15285"/>
                </a:cubicBezTo>
                <a:lnTo>
                  <a:pt x="15501" y="15244"/>
                </a:lnTo>
                <a:cubicBezTo>
                  <a:pt x="15574" y="15162"/>
                  <a:pt x="15658" y="15080"/>
                  <a:pt x="15731" y="14984"/>
                </a:cubicBezTo>
                <a:close/>
                <a:moveTo>
                  <a:pt x="12525" y="15504"/>
                </a:moveTo>
                <a:lnTo>
                  <a:pt x="12441" y="15613"/>
                </a:lnTo>
                <a:lnTo>
                  <a:pt x="12410" y="15599"/>
                </a:lnTo>
                <a:lnTo>
                  <a:pt x="12451" y="15504"/>
                </a:lnTo>
                <a:close/>
                <a:moveTo>
                  <a:pt x="14415" y="14628"/>
                </a:moveTo>
                <a:lnTo>
                  <a:pt x="14415" y="14642"/>
                </a:lnTo>
                <a:cubicBezTo>
                  <a:pt x="14321" y="14833"/>
                  <a:pt x="14248" y="15025"/>
                  <a:pt x="14185" y="15230"/>
                </a:cubicBezTo>
                <a:cubicBezTo>
                  <a:pt x="14041" y="15338"/>
                  <a:pt x="13917" y="15473"/>
                  <a:pt x="13804" y="15620"/>
                </a:cubicBezTo>
                <a:cubicBezTo>
                  <a:pt x="13754" y="15567"/>
                  <a:pt x="13714" y="15501"/>
                  <a:pt x="13673" y="15449"/>
                </a:cubicBezTo>
                <a:cubicBezTo>
                  <a:pt x="13903" y="15216"/>
                  <a:pt x="14102" y="14943"/>
                  <a:pt x="14258" y="14628"/>
                </a:cubicBezTo>
                <a:close/>
                <a:moveTo>
                  <a:pt x="4022" y="15435"/>
                </a:moveTo>
                <a:cubicBezTo>
                  <a:pt x="4012" y="15463"/>
                  <a:pt x="4002" y="15504"/>
                  <a:pt x="3991" y="15531"/>
                </a:cubicBezTo>
                <a:cubicBezTo>
                  <a:pt x="3981" y="15558"/>
                  <a:pt x="3970" y="15599"/>
                  <a:pt x="3960" y="15627"/>
                </a:cubicBezTo>
                <a:cubicBezTo>
                  <a:pt x="3960" y="15586"/>
                  <a:pt x="3970" y="15531"/>
                  <a:pt x="3970" y="15476"/>
                </a:cubicBezTo>
                <a:lnTo>
                  <a:pt x="4022" y="15435"/>
                </a:lnTo>
                <a:close/>
                <a:moveTo>
                  <a:pt x="19188" y="14614"/>
                </a:moveTo>
                <a:cubicBezTo>
                  <a:pt x="19167" y="14778"/>
                  <a:pt x="19126" y="14943"/>
                  <a:pt x="19084" y="15107"/>
                </a:cubicBezTo>
                <a:cubicBezTo>
                  <a:pt x="18969" y="15285"/>
                  <a:pt x="18843" y="15435"/>
                  <a:pt x="18739" y="15599"/>
                </a:cubicBezTo>
                <a:lnTo>
                  <a:pt x="18687" y="15654"/>
                </a:lnTo>
                <a:cubicBezTo>
                  <a:pt x="18802" y="15449"/>
                  <a:pt x="18906" y="15230"/>
                  <a:pt x="18990" y="14998"/>
                </a:cubicBezTo>
                <a:cubicBezTo>
                  <a:pt x="19063" y="14874"/>
                  <a:pt x="19115" y="14737"/>
                  <a:pt x="19188" y="14614"/>
                </a:cubicBezTo>
                <a:close/>
                <a:moveTo>
                  <a:pt x="9046" y="15326"/>
                </a:moveTo>
                <a:cubicBezTo>
                  <a:pt x="9078" y="15367"/>
                  <a:pt x="9130" y="15394"/>
                  <a:pt x="9172" y="15435"/>
                </a:cubicBezTo>
                <a:cubicBezTo>
                  <a:pt x="9172" y="15476"/>
                  <a:pt x="9182" y="15517"/>
                  <a:pt x="9193" y="15558"/>
                </a:cubicBezTo>
                <a:lnTo>
                  <a:pt x="9182" y="15586"/>
                </a:lnTo>
                <a:lnTo>
                  <a:pt x="9161" y="15613"/>
                </a:lnTo>
                <a:lnTo>
                  <a:pt x="9119" y="15668"/>
                </a:lnTo>
                <a:cubicBezTo>
                  <a:pt x="9088" y="15545"/>
                  <a:pt x="9067" y="15435"/>
                  <a:pt x="9046" y="15326"/>
                </a:cubicBezTo>
                <a:close/>
                <a:moveTo>
                  <a:pt x="12796" y="15490"/>
                </a:moveTo>
                <a:lnTo>
                  <a:pt x="12712" y="15668"/>
                </a:lnTo>
                <a:lnTo>
                  <a:pt x="12660" y="15654"/>
                </a:lnTo>
                <a:cubicBezTo>
                  <a:pt x="12702" y="15599"/>
                  <a:pt x="12754" y="15545"/>
                  <a:pt x="12796" y="15490"/>
                </a:cubicBezTo>
                <a:close/>
                <a:moveTo>
                  <a:pt x="18927" y="14341"/>
                </a:moveTo>
                <a:cubicBezTo>
                  <a:pt x="18771" y="14819"/>
                  <a:pt x="18562" y="15271"/>
                  <a:pt x="18311" y="15681"/>
                </a:cubicBezTo>
                <a:cubicBezTo>
                  <a:pt x="18290" y="15627"/>
                  <a:pt x="18279" y="15572"/>
                  <a:pt x="18259" y="15517"/>
                </a:cubicBezTo>
                <a:cubicBezTo>
                  <a:pt x="18394" y="15285"/>
                  <a:pt x="18520" y="15052"/>
                  <a:pt x="18645" y="14819"/>
                </a:cubicBezTo>
                <a:lnTo>
                  <a:pt x="18656" y="14819"/>
                </a:lnTo>
                <a:cubicBezTo>
                  <a:pt x="18750" y="14669"/>
                  <a:pt x="18833" y="14505"/>
                  <a:pt x="18927" y="14341"/>
                </a:cubicBezTo>
                <a:close/>
                <a:moveTo>
                  <a:pt x="13224" y="15299"/>
                </a:moveTo>
                <a:cubicBezTo>
                  <a:pt x="13183" y="15408"/>
                  <a:pt x="13130" y="15531"/>
                  <a:pt x="13099" y="15654"/>
                </a:cubicBezTo>
                <a:cubicBezTo>
                  <a:pt x="13047" y="15681"/>
                  <a:pt x="12994" y="15709"/>
                  <a:pt x="12953" y="15722"/>
                </a:cubicBezTo>
                <a:lnTo>
                  <a:pt x="12890" y="15709"/>
                </a:lnTo>
                <a:cubicBezTo>
                  <a:pt x="12953" y="15599"/>
                  <a:pt x="13005" y="15476"/>
                  <a:pt x="13068" y="15367"/>
                </a:cubicBezTo>
                <a:cubicBezTo>
                  <a:pt x="13120" y="15353"/>
                  <a:pt x="13172" y="15326"/>
                  <a:pt x="13224" y="15299"/>
                </a:cubicBezTo>
                <a:close/>
                <a:moveTo>
                  <a:pt x="5725" y="15340"/>
                </a:moveTo>
                <a:cubicBezTo>
                  <a:pt x="5662" y="15463"/>
                  <a:pt x="5631" y="15599"/>
                  <a:pt x="5631" y="15750"/>
                </a:cubicBezTo>
                <a:lnTo>
                  <a:pt x="5631" y="15736"/>
                </a:lnTo>
                <a:lnTo>
                  <a:pt x="5621" y="15709"/>
                </a:lnTo>
                <a:lnTo>
                  <a:pt x="5621" y="15558"/>
                </a:lnTo>
                <a:cubicBezTo>
                  <a:pt x="5641" y="15490"/>
                  <a:pt x="5662" y="15435"/>
                  <a:pt x="5683" y="15367"/>
                </a:cubicBezTo>
                <a:lnTo>
                  <a:pt x="5725" y="15340"/>
                </a:lnTo>
                <a:close/>
                <a:moveTo>
                  <a:pt x="14070" y="15586"/>
                </a:moveTo>
                <a:cubicBezTo>
                  <a:pt x="14070" y="15613"/>
                  <a:pt x="14060" y="15627"/>
                  <a:pt x="14060" y="15654"/>
                </a:cubicBezTo>
                <a:lnTo>
                  <a:pt x="13966" y="15750"/>
                </a:lnTo>
                <a:lnTo>
                  <a:pt x="13935" y="15750"/>
                </a:lnTo>
                <a:cubicBezTo>
                  <a:pt x="13976" y="15695"/>
                  <a:pt x="14029" y="15640"/>
                  <a:pt x="14070" y="15586"/>
                </a:cubicBezTo>
                <a:close/>
                <a:moveTo>
                  <a:pt x="11793" y="15681"/>
                </a:moveTo>
                <a:cubicBezTo>
                  <a:pt x="11793" y="15709"/>
                  <a:pt x="11773" y="15736"/>
                  <a:pt x="11773" y="15763"/>
                </a:cubicBezTo>
                <a:lnTo>
                  <a:pt x="11720" y="15750"/>
                </a:lnTo>
                <a:cubicBezTo>
                  <a:pt x="11720" y="15736"/>
                  <a:pt x="11710" y="15736"/>
                  <a:pt x="11710" y="15722"/>
                </a:cubicBezTo>
                <a:lnTo>
                  <a:pt x="11793" y="15681"/>
                </a:lnTo>
                <a:close/>
                <a:moveTo>
                  <a:pt x="13486" y="15599"/>
                </a:moveTo>
                <a:cubicBezTo>
                  <a:pt x="13527" y="15654"/>
                  <a:pt x="13579" y="15722"/>
                  <a:pt x="13621" y="15763"/>
                </a:cubicBezTo>
                <a:cubicBezTo>
                  <a:pt x="13537" y="15763"/>
                  <a:pt x="13443" y="15777"/>
                  <a:pt x="13360" y="15777"/>
                </a:cubicBezTo>
                <a:lnTo>
                  <a:pt x="13350" y="15763"/>
                </a:lnTo>
                <a:lnTo>
                  <a:pt x="13412" y="15654"/>
                </a:lnTo>
                <a:lnTo>
                  <a:pt x="13486" y="15599"/>
                </a:lnTo>
                <a:close/>
                <a:moveTo>
                  <a:pt x="17005" y="15244"/>
                </a:moveTo>
                <a:cubicBezTo>
                  <a:pt x="16964" y="15394"/>
                  <a:pt x="16932" y="15545"/>
                  <a:pt x="16880" y="15681"/>
                </a:cubicBezTo>
                <a:lnTo>
                  <a:pt x="16828" y="15777"/>
                </a:lnTo>
                <a:cubicBezTo>
                  <a:pt x="16838" y="15681"/>
                  <a:pt x="16849" y="15586"/>
                  <a:pt x="16859" y="15490"/>
                </a:cubicBezTo>
                <a:lnTo>
                  <a:pt x="16849" y="15476"/>
                </a:lnTo>
                <a:cubicBezTo>
                  <a:pt x="16880" y="15435"/>
                  <a:pt x="16901" y="15394"/>
                  <a:pt x="16922" y="15353"/>
                </a:cubicBezTo>
                <a:cubicBezTo>
                  <a:pt x="16943" y="15312"/>
                  <a:pt x="16974" y="15285"/>
                  <a:pt x="17005" y="15244"/>
                </a:cubicBezTo>
                <a:close/>
                <a:moveTo>
                  <a:pt x="3678" y="15599"/>
                </a:moveTo>
                <a:cubicBezTo>
                  <a:pt x="3667" y="15654"/>
                  <a:pt x="3657" y="15722"/>
                  <a:pt x="3657" y="15777"/>
                </a:cubicBezTo>
                <a:cubicBezTo>
                  <a:pt x="3604" y="15791"/>
                  <a:pt x="3563" y="15804"/>
                  <a:pt x="3510" y="15804"/>
                </a:cubicBezTo>
                <a:cubicBezTo>
                  <a:pt x="3510" y="15750"/>
                  <a:pt x="3500" y="15695"/>
                  <a:pt x="3490" y="15654"/>
                </a:cubicBezTo>
                <a:cubicBezTo>
                  <a:pt x="3552" y="15640"/>
                  <a:pt x="3615" y="15627"/>
                  <a:pt x="3678" y="15599"/>
                </a:cubicBezTo>
                <a:close/>
                <a:moveTo>
                  <a:pt x="6320" y="15285"/>
                </a:moveTo>
                <a:cubicBezTo>
                  <a:pt x="6383" y="15312"/>
                  <a:pt x="6446" y="15326"/>
                  <a:pt x="6498" y="15353"/>
                </a:cubicBezTo>
                <a:lnTo>
                  <a:pt x="6487" y="15353"/>
                </a:lnTo>
                <a:cubicBezTo>
                  <a:pt x="6393" y="15490"/>
                  <a:pt x="6331" y="15640"/>
                  <a:pt x="6299" y="15819"/>
                </a:cubicBezTo>
                <a:cubicBezTo>
                  <a:pt x="6258" y="15763"/>
                  <a:pt x="6216" y="15709"/>
                  <a:pt x="6184" y="15654"/>
                </a:cubicBezTo>
                <a:cubicBezTo>
                  <a:pt x="6216" y="15517"/>
                  <a:pt x="6258" y="15394"/>
                  <a:pt x="6320" y="15285"/>
                </a:cubicBezTo>
                <a:close/>
                <a:moveTo>
                  <a:pt x="15167" y="15504"/>
                </a:moveTo>
                <a:lnTo>
                  <a:pt x="15198" y="15545"/>
                </a:lnTo>
                <a:cubicBezTo>
                  <a:pt x="15167" y="15640"/>
                  <a:pt x="15136" y="15722"/>
                  <a:pt x="15104" y="15819"/>
                </a:cubicBezTo>
                <a:cubicBezTo>
                  <a:pt x="15052" y="15763"/>
                  <a:pt x="15021" y="15695"/>
                  <a:pt x="15000" y="15613"/>
                </a:cubicBezTo>
                <a:cubicBezTo>
                  <a:pt x="15052" y="15572"/>
                  <a:pt x="15115" y="15545"/>
                  <a:pt x="15167" y="15504"/>
                </a:cubicBezTo>
                <a:close/>
                <a:moveTo>
                  <a:pt x="795" y="14149"/>
                </a:moveTo>
                <a:cubicBezTo>
                  <a:pt x="1098" y="14587"/>
                  <a:pt x="1463" y="14915"/>
                  <a:pt x="1871" y="15134"/>
                </a:cubicBezTo>
                <a:cubicBezTo>
                  <a:pt x="2006" y="15203"/>
                  <a:pt x="2153" y="15258"/>
                  <a:pt x="2299" y="15299"/>
                </a:cubicBezTo>
                <a:cubicBezTo>
                  <a:pt x="2593" y="15535"/>
                  <a:pt x="2931" y="15658"/>
                  <a:pt x="3280" y="15658"/>
                </a:cubicBezTo>
                <a:cubicBezTo>
                  <a:pt x="3315" y="15658"/>
                  <a:pt x="3350" y="15657"/>
                  <a:pt x="3385" y="15654"/>
                </a:cubicBezTo>
                <a:cubicBezTo>
                  <a:pt x="3385" y="15709"/>
                  <a:pt x="3395" y="15763"/>
                  <a:pt x="3406" y="15819"/>
                </a:cubicBezTo>
                <a:cubicBezTo>
                  <a:pt x="3364" y="15821"/>
                  <a:pt x="3321" y="15822"/>
                  <a:pt x="3279" y="15822"/>
                </a:cubicBezTo>
                <a:cubicBezTo>
                  <a:pt x="2292" y="15822"/>
                  <a:pt x="1366" y="15212"/>
                  <a:pt x="795" y="14149"/>
                </a:cubicBezTo>
                <a:close/>
                <a:moveTo>
                  <a:pt x="6748" y="15613"/>
                </a:moveTo>
                <a:cubicBezTo>
                  <a:pt x="6707" y="15709"/>
                  <a:pt x="6665" y="15791"/>
                  <a:pt x="6613" y="15860"/>
                </a:cubicBezTo>
                <a:cubicBezTo>
                  <a:pt x="6644" y="15763"/>
                  <a:pt x="6686" y="15681"/>
                  <a:pt x="6748" y="15613"/>
                </a:cubicBezTo>
                <a:close/>
                <a:moveTo>
                  <a:pt x="14781" y="15722"/>
                </a:moveTo>
                <a:cubicBezTo>
                  <a:pt x="14770" y="15777"/>
                  <a:pt x="14749" y="15832"/>
                  <a:pt x="14739" y="15887"/>
                </a:cubicBezTo>
                <a:lnTo>
                  <a:pt x="14739" y="15750"/>
                </a:lnTo>
                <a:lnTo>
                  <a:pt x="14781" y="15722"/>
                </a:lnTo>
                <a:close/>
                <a:moveTo>
                  <a:pt x="17820" y="15668"/>
                </a:moveTo>
                <a:lnTo>
                  <a:pt x="17820" y="15736"/>
                </a:lnTo>
                <a:cubicBezTo>
                  <a:pt x="17768" y="15804"/>
                  <a:pt x="17726" y="15860"/>
                  <a:pt x="17674" y="15928"/>
                </a:cubicBezTo>
                <a:lnTo>
                  <a:pt x="17674" y="15901"/>
                </a:lnTo>
                <a:cubicBezTo>
                  <a:pt x="17726" y="15819"/>
                  <a:pt x="17768" y="15750"/>
                  <a:pt x="17820" y="15668"/>
                </a:cubicBezTo>
                <a:close/>
                <a:moveTo>
                  <a:pt x="19261" y="15189"/>
                </a:moveTo>
                <a:cubicBezTo>
                  <a:pt x="19251" y="15367"/>
                  <a:pt x="19220" y="15545"/>
                  <a:pt x="19178" y="15709"/>
                </a:cubicBezTo>
                <a:cubicBezTo>
                  <a:pt x="19096" y="15804"/>
                  <a:pt x="19022" y="15899"/>
                  <a:pt x="18942" y="15995"/>
                </a:cubicBezTo>
                <a:cubicBezTo>
                  <a:pt x="19046" y="15763"/>
                  <a:pt x="19133" y="15510"/>
                  <a:pt x="19220" y="15258"/>
                </a:cubicBezTo>
                <a:lnTo>
                  <a:pt x="19261" y="15189"/>
                </a:lnTo>
                <a:close/>
                <a:moveTo>
                  <a:pt x="7657" y="15148"/>
                </a:moveTo>
                <a:cubicBezTo>
                  <a:pt x="7803" y="15394"/>
                  <a:pt x="7939" y="15640"/>
                  <a:pt x="8043" y="15928"/>
                </a:cubicBezTo>
                <a:cubicBezTo>
                  <a:pt x="8033" y="15969"/>
                  <a:pt x="8033" y="16024"/>
                  <a:pt x="8023" y="16065"/>
                </a:cubicBezTo>
                <a:lnTo>
                  <a:pt x="8002" y="16051"/>
                </a:lnTo>
                <a:cubicBezTo>
                  <a:pt x="7939" y="15736"/>
                  <a:pt x="7793" y="15449"/>
                  <a:pt x="7584" y="15258"/>
                </a:cubicBezTo>
                <a:lnTo>
                  <a:pt x="7563" y="15244"/>
                </a:lnTo>
                <a:lnTo>
                  <a:pt x="7657" y="15148"/>
                </a:lnTo>
                <a:close/>
                <a:moveTo>
                  <a:pt x="9412" y="15613"/>
                </a:moveTo>
                <a:cubicBezTo>
                  <a:pt x="9433" y="15627"/>
                  <a:pt x="9454" y="15654"/>
                  <a:pt x="9475" y="15654"/>
                </a:cubicBezTo>
                <a:cubicBezTo>
                  <a:pt x="9454" y="15791"/>
                  <a:pt x="9433" y="15914"/>
                  <a:pt x="9422" y="16037"/>
                </a:cubicBezTo>
                <a:lnTo>
                  <a:pt x="9381" y="16078"/>
                </a:lnTo>
                <a:cubicBezTo>
                  <a:pt x="9381" y="16051"/>
                  <a:pt x="9381" y="16010"/>
                  <a:pt x="9381" y="15983"/>
                </a:cubicBezTo>
                <a:cubicBezTo>
                  <a:pt x="9402" y="15955"/>
                  <a:pt x="9402" y="15914"/>
                  <a:pt x="9381" y="15901"/>
                </a:cubicBezTo>
                <a:cubicBezTo>
                  <a:pt x="9370" y="15819"/>
                  <a:pt x="9360" y="15736"/>
                  <a:pt x="9349" y="15668"/>
                </a:cubicBezTo>
                <a:cubicBezTo>
                  <a:pt x="9370" y="15640"/>
                  <a:pt x="9391" y="15627"/>
                  <a:pt x="9412" y="15613"/>
                </a:cubicBezTo>
                <a:close/>
                <a:moveTo>
                  <a:pt x="16212" y="15408"/>
                </a:moveTo>
                <a:cubicBezTo>
                  <a:pt x="16232" y="15449"/>
                  <a:pt x="16253" y="15476"/>
                  <a:pt x="16274" y="15517"/>
                </a:cubicBezTo>
                <a:cubicBezTo>
                  <a:pt x="16264" y="15599"/>
                  <a:pt x="16243" y="15695"/>
                  <a:pt x="16222" y="15791"/>
                </a:cubicBezTo>
                <a:cubicBezTo>
                  <a:pt x="16097" y="15901"/>
                  <a:pt x="15961" y="15996"/>
                  <a:pt x="15835" y="16078"/>
                </a:cubicBezTo>
                <a:cubicBezTo>
                  <a:pt x="15856" y="15996"/>
                  <a:pt x="15877" y="15914"/>
                  <a:pt x="15898" y="15832"/>
                </a:cubicBezTo>
                <a:cubicBezTo>
                  <a:pt x="16013" y="15695"/>
                  <a:pt x="16117" y="15558"/>
                  <a:pt x="16212" y="15408"/>
                </a:cubicBezTo>
                <a:close/>
                <a:moveTo>
                  <a:pt x="17402" y="15408"/>
                </a:moveTo>
                <a:cubicBezTo>
                  <a:pt x="17413" y="15435"/>
                  <a:pt x="17423" y="15463"/>
                  <a:pt x="17433" y="15504"/>
                </a:cubicBezTo>
                <a:cubicBezTo>
                  <a:pt x="17350" y="15695"/>
                  <a:pt x="17246" y="15901"/>
                  <a:pt x="17131" y="16078"/>
                </a:cubicBezTo>
                <a:cubicBezTo>
                  <a:pt x="17173" y="15955"/>
                  <a:pt x="17214" y="15819"/>
                  <a:pt x="17256" y="15695"/>
                </a:cubicBezTo>
                <a:lnTo>
                  <a:pt x="17256" y="15681"/>
                </a:lnTo>
                <a:cubicBezTo>
                  <a:pt x="17308" y="15599"/>
                  <a:pt x="17360" y="15504"/>
                  <a:pt x="17402" y="15408"/>
                </a:cubicBezTo>
                <a:close/>
                <a:moveTo>
                  <a:pt x="13287" y="15969"/>
                </a:moveTo>
                <a:cubicBezTo>
                  <a:pt x="13392" y="15969"/>
                  <a:pt x="13486" y="15983"/>
                  <a:pt x="13590" y="15983"/>
                </a:cubicBezTo>
                <a:cubicBezTo>
                  <a:pt x="13579" y="16010"/>
                  <a:pt x="13569" y="16037"/>
                  <a:pt x="13558" y="16051"/>
                </a:cubicBezTo>
                <a:lnTo>
                  <a:pt x="13486" y="16106"/>
                </a:lnTo>
                <a:cubicBezTo>
                  <a:pt x="13412" y="16065"/>
                  <a:pt x="13350" y="16024"/>
                  <a:pt x="13287" y="15983"/>
                </a:cubicBezTo>
                <a:lnTo>
                  <a:pt x="13287" y="15969"/>
                </a:lnTo>
                <a:close/>
                <a:moveTo>
                  <a:pt x="4534" y="15586"/>
                </a:moveTo>
                <a:cubicBezTo>
                  <a:pt x="4534" y="15654"/>
                  <a:pt x="4534" y="15709"/>
                  <a:pt x="4524" y="15777"/>
                </a:cubicBezTo>
                <a:lnTo>
                  <a:pt x="4524" y="15791"/>
                </a:lnTo>
                <a:cubicBezTo>
                  <a:pt x="4492" y="15914"/>
                  <a:pt x="4461" y="16051"/>
                  <a:pt x="4430" y="16174"/>
                </a:cubicBezTo>
                <a:cubicBezTo>
                  <a:pt x="4419" y="16010"/>
                  <a:pt x="4409" y="15832"/>
                  <a:pt x="4419" y="15654"/>
                </a:cubicBezTo>
                <a:lnTo>
                  <a:pt x="4430" y="15654"/>
                </a:lnTo>
                <a:lnTo>
                  <a:pt x="4534" y="15586"/>
                </a:lnTo>
                <a:close/>
                <a:moveTo>
                  <a:pt x="18008" y="15969"/>
                </a:moveTo>
                <a:cubicBezTo>
                  <a:pt x="18008" y="16010"/>
                  <a:pt x="18008" y="16051"/>
                  <a:pt x="18008" y="16106"/>
                </a:cubicBezTo>
                <a:cubicBezTo>
                  <a:pt x="17998" y="16133"/>
                  <a:pt x="17966" y="16161"/>
                  <a:pt x="17956" y="16188"/>
                </a:cubicBezTo>
                <a:cubicBezTo>
                  <a:pt x="17956" y="16133"/>
                  <a:pt x="17966" y="16078"/>
                  <a:pt x="17976" y="16024"/>
                </a:cubicBezTo>
                <a:lnTo>
                  <a:pt x="18008" y="15969"/>
                </a:lnTo>
                <a:close/>
                <a:moveTo>
                  <a:pt x="13872" y="16065"/>
                </a:moveTo>
                <a:lnTo>
                  <a:pt x="13882" y="16078"/>
                </a:lnTo>
                <a:lnTo>
                  <a:pt x="13799" y="16161"/>
                </a:lnTo>
                <a:cubicBezTo>
                  <a:pt x="13757" y="16174"/>
                  <a:pt x="13705" y="16202"/>
                  <a:pt x="13663" y="16215"/>
                </a:cubicBezTo>
                <a:cubicBezTo>
                  <a:pt x="13736" y="16174"/>
                  <a:pt x="13799" y="16119"/>
                  <a:pt x="13872" y="16065"/>
                </a:cubicBezTo>
                <a:close/>
                <a:moveTo>
                  <a:pt x="14467" y="15983"/>
                </a:moveTo>
                <a:cubicBezTo>
                  <a:pt x="14436" y="16065"/>
                  <a:pt x="14404" y="16147"/>
                  <a:pt x="14384" y="16229"/>
                </a:cubicBezTo>
                <a:lnTo>
                  <a:pt x="14300" y="16161"/>
                </a:lnTo>
                <a:cubicBezTo>
                  <a:pt x="14321" y="16133"/>
                  <a:pt x="14331" y="16106"/>
                  <a:pt x="14342" y="16078"/>
                </a:cubicBezTo>
                <a:cubicBezTo>
                  <a:pt x="14384" y="16051"/>
                  <a:pt x="14425" y="16024"/>
                  <a:pt x="14467" y="15983"/>
                </a:cubicBezTo>
                <a:close/>
                <a:moveTo>
                  <a:pt x="7072" y="15750"/>
                </a:moveTo>
                <a:lnTo>
                  <a:pt x="7093" y="15777"/>
                </a:lnTo>
                <a:cubicBezTo>
                  <a:pt x="7145" y="15901"/>
                  <a:pt x="7198" y="16037"/>
                  <a:pt x="7229" y="16161"/>
                </a:cubicBezTo>
                <a:lnTo>
                  <a:pt x="7208" y="16243"/>
                </a:lnTo>
                <a:cubicBezTo>
                  <a:pt x="7176" y="16078"/>
                  <a:pt x="7125" y="15914"/>
                  <a:pt x="7072" y="15750"/>
                </a:cubicBezTo>
                <a:close/>
                <a:moveTo>
                  <a:pt x="8357" y="15873"/>
                </a:moveTo>
                <a:lnTo>
                  <a:pt x="8388" y="15942"/>
                </a:lnTo>
                <a:cubicBezTo>
                  <a:pt x="8388" y="16037"/>
                  <a:pt x="8388" y="16147"/>
                  <a:pt x="8378" y="16243"/>
                </a:cubicBezTo>
                <a:cubicBezTo>
                  <a:pt x="8378" y="16202"/>
                  <a:pt x="8367" y="16161"/>
                  <a:pt x="8357" y="16133"/>
                </a:cubicBezTo>
                <a:cubicBezTo>
                  <a:pt x="8357" y="16051"/>
                  <a:pt x="8357" y="15955"/>
                  <a:pt x="8357" y="15873"/>
                </a:cubicBezTo>
                <a:close/>
                <a:moveTo>
                  <a:pt x="12838" y="15983"/>
                </a:moveTo>
                <a:lnTo>
                  <a:pt x="12984" y="16051"/>
                </a:lnTo>
                <a:cubicBezTo>
                  <a:pt x="12963" y="16092"/>
                  <a:pt x="12953" y="16133"/>
                  <a:pt x="12942" y="16174"/>
                </a:cubicBezTo>
                <a:lnTo>
                  <a:pt x="12911" y="16256"/>
                </a:lnTo>
                <a:cubicBezTo>
                  <a:pt x="12827" y="16215"/>
                  <a:pt x="12754" y="16174"/>
                  <a:pt x="12691" y="16133"/>
                </a:cubicBezTo>
                <a:lnTo>
                  <a:pt x="12702" y="16133"/>
                </a:lnTo>
                <a:lnTo>
                  <a:pt x="12754" y="16010"/>
                </a:lnTo>
                <a:lnTo>
                  <a:pt x="12838" y="15983"/>
                </a:lnTo>
                <a:close/>
                <a:moveTo>
                  <a:pt x="20504" y="13109"/>
                </a:moveTo>
                <a:cubicBezTo>
                  <a:pt x="20598" y="13301"/>
                  <a:pt x="20661" y="13506"/>
                  <a:pt x="20692" y="13725"/>
                </a:cubicBezTo>
                <a:cubicBezTo>
                  <a:pt x="20671" y="13848"/>
                  <a:pt x="20640" y="13971"/>
                  <a:pt x="20619" y="14081"/>
                </a:cubicBezTo>
                <a:cubicBezTo>
                  <a:pt x="20316" y="14628"/>
                  <a:pt x="19993" y="15162"/>
                  <a:pt x="19638" y="15654"/>
                </a:cubicBezTo>
                <a:cubicBezTo>
                  <a:pt x="19480" y="15873"/>
                  <a:pt x="19335" y="16078"/>
                  <a:pt x="19167" y="16284"/>
                </a:cubicBezTo>
                <a:cubicBezTo>
                  <a:pt x="19230" y="16133"/>
                  <a:pt x="19282" y="15983"/>
                  <a:pt x="19324" y="15819"/>
                </a:cubicBezTo>
                <a:cubicBezTo>
                  <a:pt x="19794" y="15093"/>
                  <a:pt x="20160" y="14286"/>
                  <a:pt x="20421" y="13411"/>
                </a:cubicBezTo>
                <a:cubicBezTo>
                  <a:pt x="20452" y="13301"/>
                  <a:pt x="20473" y="13205"/>
                  <a:pt x="20504" y="13109"/>
                </a:cubicBezTo>
                <a:close/>
                <a:moveTo>
                  <a:pt x="3636" y="15928"/>
                </a:moveTo>
                <a:cubicBezTo>
                  <a:pt x="3615" y="16051"/>
                  <a:pt x="3604" y="16174"/>
                  <a:pt x="3594" y="16297"/>
                </a:cubicBezTo>
                <a:cubicBezTo>
                  <a:pt x="3573" y="16174"/>
                  <a:pt x="3552" y="16065"/>
                  <a:pt x="3531" y="15955"/>
                </a:cubicBezTo>
                <a:cubicBezTo>
                  <a:pt x="3563" y="15955"/>
                  <a:pt x="3594" y="15942"/>
                  <a:pt x="3636" y="15928"/>
                </a:cubicBezTo>
                <a:close/>
                <a:moveTo>
                  <a:pt x="15397" y="15901"/>
                </a:moveTo>
                <a:lnTo>
                  <a:pt x="15418" y="15942"/>
                </a:lnTo>
                <a:cubicBezTo>
                  <a:pt x="15355" y="16037"/>
                  <a:pt x="15292" y="16147"/>
                  <a:pt x="15219" y="16229"/>
                </a:cubicBezTo>
                <a:cubicBezTo>
                  <a:pt x="15177" y="16270"/>
                  <a:pt x="15125" y="16297"/>
                  <a:pt x="15073" y="16325"/>
                </a:cubicBezTo>
                <a:cubicBezTo>
                  <a:pt x="15115" y="16270"/>
                  <a:pt x="15136" y="16202"/>
                  <a:pt x="15156" y="16147"/>
                </a:cubicBezTo>
                <a:cubicBezTo>
                  <a:pt x="15240" y="16065"/>
                  <a:pt x="15313" y="15996"/>
                  <a:pt x="15397" y="15901"/>
                </a:cubicBezTo>
                <a:close/>
                <a:moveTo>
                  <a:pt x="11522" y="15887"/>
                </a:moveTo>
                <a:lnTo>
                  <a:pt x="11584" y="15914"/>
                </a:lnTo>
                <a:lnTo>
                  <a:pt x="11605" y="15928"/>
                </a:lnTo>
                <a:cubicBezTo>
                  <a:pt x="11647" y="15996"/>
                  <a:pt x="11689" y="16078"/>
                  <a:pt x="11731" y="16147"/>
                </a:cubicBezTo>
                <a:lnTo>
                  <a:pt x="11731" y="16325"/>
                </a:lnTo>
                <a:cubicBezTo>
                  <a:pt x="11731" y="16338"/>
                  <a:pt x="11731" y="16338"/>
                  <a:pt x="11731" y="16352"/>
                </a:cubicBezTo>
                <a:cubicBezTo>
                  <a:pt x="11626" y="16311"/>
                  <a:pt x="11532" y="16284"/>
                  <a:pt x="11438" y="16270"/>
                </a:cubicBezTo>
                <a:lnTo>
                  <a:pt x="11449" y="16270"/>
                </a:lnTo>
                <a:cubicBezTo>
                  <a:pt x="11438" y="16256"/>
                  <a:pt x="11428" y="16229"/>
                  <a:pt x="11407" y="16202"/>
                </a:cubicBezTo>
                <a:cubicBezTo>
                  <a:pt x="11449" y="16092"/>
                  <a:pt x="11480" y="15983"/>
                  <a:pt x="11522" y="15887"/>
                </a:cubicBezTo>
                <a:close/>
                <a:moveTo>
                  <a:pt x="16149" y="16119"/>
                </a:moveTo>
                <a:lnTo>
                  <a:pt x="16117" y="16202"/>
                </a:lnTo>
                <a:cubicBezTo>
                  <a:pt x="16076" y="16256"/>
                  <a:pt x="16034" y="16311"/>
                  <a:pt x="15982" y="16352"/>
                </a:cubicBezTo>
                <a:lnTo>
                  <a:pt x="15919" y="16284"/>
                </a:lnTo>
                <a:cubicBezTo>
                  <a:pt x="15992" y="16229"/>
                  <a:pt x="16065" y="16174"/>
                  <a:pt x="16138" y="16119"/>
                </a:cubicBezTo>
                <a:close/>
                <a:moveTo>
                  <a:pt x="9245" y="15983"/>
                </a:moveTo>
                <a:cubicBezTo>
                  <a:pt x="9245" y="16119"/>
                  <a:pt x="9255" y="16229"/>
                  <a:pt x="9255" y="16338"/>
                </a:cubicBezTo>
                <a:lnTo>
                  <a:pt x="9234" y="16379"/>
                </a:lnTo>
                <a:cubicBezTo>
                  <a:pt x="9234" y="16338"/>
                  <a:pt x="9224" y="16297"/>
                  <a:pt x="9213" y="16270"/>
                </a:cubicBezTo>
                <a:cubicBezTo>
                  <a:pt x="9203" y="16229"/>
                  <a:pt x="9203" y="16202"/>
                  <a:pt x="9203" y="16161"/>
                </a:cubicBezTo>
                <a:cubicBezTo>
                  <a:pt x="9193" y="16119"/>
                  <a:pt x="9224" y="16051"/>
                  <a:pt x="9234" y="15983"/>
                </a:cubicBezTo>
                <a:close/>
                <a:moveTo>
                  <a:pt x="10268" y="16037"/>
                </a:moveTo>
                <a:cubicBezTo>
                  <a:pt x="10310" y="16119"/>
                  <a:pt x="10352" y="16174"/>
                  <a:pt x="10394" y="16243"/>
                </a:cubicBezTo>
                <a:lnTo>
                  <a:pt x="10383" y="16243"/>
                </a:lnTo>
                <a:cubicBezTo>
                  <a:pt x="10383" y="16297"/>
                  <a:pt x="10383" y="16352"/>
                  <a:pt x="10383" y="16407"/>
                </a:cubicBezTo>
                <a:cubicBezTo>
                  <a:pt x="10331" y="16366"/>
                  <a:pt x="10289" y="16325"/>
                  <a:pt x="10248" y="16284"/>
                </a:cubicBezTo>
                <a:cubicBezTo>
                  <a:pt x="10248" y="16229"/>
                  <a:pt x="10248" y="16161"/>
                  <a:pt x="10237" y="16092"/>
                </a:cubicBezTo>
                <a:lnTo>
                  <a:pt x="10268" y="16037"/>
                </a:lnTo>
                <a:close/>
                <a:moveTo>
                  <a:pt x="14937" y="15832"/>
                </a:moveTo>
                <a:cubicBezTo>
                  <a:pt x="14968" y="15901"/>
                  <a:pt x="15000" y="15969"/>
                  <a:pt x="15021" y="16037"/>
                </a:cubicBezTo>
                <a:cubicBezTo>
                  <a:pt x="14968" y="16161"/>
                  <a:pt x="14906" y="16297"/>
                  <a:pt x="14843" y="16420"/>
                </a:cubicBezTo>
                <a:lnTo>
                  <a:pt x="14833" y="16420"/>
                </a:lnTo>
                <a:cubicBezTo>
                  <a:pt x="14843" y="16325"/>
                  <a:pt x="14854" y="16229"/>
                  <a:pt x="14875" y="16133"/>
                </a:cubicBezTo>
                <a:cubicBezTo>
                  <a:pt x="14885" y="16037"/>
                  <a:pt x="14916" y="15928"/>
                  <a:pt x="14937" y="15832"/>
                </a:cubicBezTo>
                <a:close/>
                <a:moveTo>
                  <a:pt x="12357" y="16147"/>
                </a:moveTo>
                <a:cubicBezTo>
                  <a:pt x="12389" y="16174"/>
                  <a:pt x="12420" y="16202"/>
                  <a:pt x="12462" y="16229"/>
                </a:cubicBezTo>
                <a:cubicBezTo>
                  <a:pt x="12430" y="16297"/>
                  <a:pt x="12399" y="16366"/>
                  <a:pt x="12368" y="16434"/>
                </a:cubicBezTo>
                <a:lnTo>
                  <a:pt x="12242" y="16434"/>
                </a:lnTo>
                <a:cubicBezTo>
                  <a:pt x="12274" y="16325"/>
                  <a:pt x="12316" y="16229"/>
                  <a:pt x="12357" y="16147"/>
                </a:cubicBezTo>
                <a:close/>
                <a:moveTo>
                  <a:pt x="12598" y="16325"/>
                </a:moveTo>
                <a:cubicBezTo>
                  <a:pt x="12650" y="16352"/>
                  <a:pt x="12691" y="16379"/>
                  <a:pt x="12734" y="16407"/>
                </a:cubicBezTo>
                <a:cubicBezTo>
                  <a:pt x="12691" y="16420"/>
                  <a:pt x="12639" y="16420"/>
                  <a:pt x="12598" y="16434"/>
                </a:cubicBezTo>
                <a:lnTo>
                  <a:pt x="12556" y="16434"/>
                </a:lnTo>
                <a:lnTo>
                  <a:pt x="12598" y="16325"/>
                </a:lnTo>
                <a:close/>
                <a:moveTo>
                  <a:pt x="14593" y="16119"/>
                </a:moveTo>
                <a:cubicBezTo>
                  <a:pt x="14603" y="16229"/>
                  <a:pt x="14613" y="16338"/>
                  <a:pt x="14645" y="16448"/>
                </a:cubicBezTo>
                <a:lnTo>
                  <a:pt x="14519" y="16352"/>
                </a:lnTo>
                <a:cubicBezTo>
                  <a:pt x="14540" y="16270"/>
                  <a:pt x="14572" y="16202"/>
                  <a:pt x="14593" y="16119"/>
                </a:cubicBezTo>
                <a:close/>
                <a:moveTo>
                  <a:pt x="6790" y="15845"/>
                </a:moveTo>
                <a:cubicBezTo>
                  <a:pt x="6803" y="15869"/>
                  <a:pt x="6822" y="15884"/>
                  <a:pt x="6842" y="15884"/>
                </a:cubicBezTo>
                <a:cubicBezTo>
                  <a:pt x="6856" y="15884"/>
                  <a:pt x="6871" y="15877"/>
                  <a:pt x="6884" y="15860"/>
                </a:cubicBezTo>
                <a:cubicBezTo>
                  <a:pt x="6957" y="16051"/>
                  <a:pt x="7020" y="16243"/>
                  <a:pt x="7062" y="16448"/>
                </a:cubicBezTo>
                <a:cubicBezTo>
                  <a:pt x="7062" y="16448"/>
                  <a:pt x="7062" y="16448"/>
                  <a:pt x="7062" y="16461"/>
                </a:cubicBezTo>
                <a:cubicBezTo>
                  <a:pt x="6905" y="16366"/>
                  <a:pt x="6748" y="16256"/>
                  <a:pt x="6602" y="16133"/>
                </a:cubicBezTo>
                <a:cubicBezTo>
                  <a:pt x="6665" y="16051"/>
                  <a:pt x="6727" y="15955"/>
                  <a:pt x="6790" y="15845"/>
                </a:cubicBezTo>
                <a:close/>
                <a:moveTo>
                  <a:pt x="13945" y="16325"/>
                </a:moveTo>
                <a:cubicBezTo>
                  <a:pt x="13945" y="16338"/>
                  <a:pt x="13955" y="16352"/>
                  <a:pt x="13966" y="16366"/>
                </a:cubicBezTo>
                <a:lnTo>
                  <a:pt x="13997" y="16407"/>
                </a:lnTo>
                <a:cubicBezTo>
                  <a:pt x="13997" y="16434"/>
                  <a:pt x="13997" y="16475"/>
                  <a:pt x="14008" y="16502"/>
                </a:cubicBezTo>
                <a:cubicBezTo>
                  <a:pt x="13966" y="16461"/>
                  <a:pt x="13914" y="16407"/>
                  <a:pt x="13851" y="16366"/>
                </a:cubicBezTo>
                <a:lnTo>
                  <a:pt x="13861" y="16366"/>
                </a:lnTo>
                <a:lnTo>
                  <a:pt x="13945" y="16325"/>
                </a:lnTo>
                <a:close/>
                <a:moveTo>
                  <a:pt x="17726" y="16407"/>
                </a:moveTo>
                <a:cubicBezTo>
                  <a:pt x="17726" y="16434"/>
                  <a:pt x="17716" y="16448"/>
                  <a:pt x="17705" y="16475"/>
                </a:cubicBezTo>
                <a:lnTo>
                  <a:pt x="17611" y="16584"/>
                </a:lnTo>
                <a:lnTo>
                  <a:pt x="17611" y="16571"/>
                </a:lnTo>
                <a:cubicBezTo>
                  <a:pt x="17653" y="16516"/>
                  <a:pt x="17695" y="16461"/>
                  <a:pt x="17726" y="16407"/>
                </a:cubicBezTo>
                <a:close/>
                <a:moveTo>
                  <a:pt x="15752" y="16366"/>
                </a:moveTo>
                <a:cubicBezTo>
                  <a:pt x="15773" y="16407"/>
                  <a:pt x="15804" y="16448"/>
                  <a:pt x="15835" y="16475"/>
                </a:cubicBezTo>
                <a:cubicBezTo>
                  <a:pt x="15783" y="16516"/>
                  <a:pt x="15731" y="16557"/>
                  <a:pt x="15679" y="16598"/>
                </a:cubicBezTo>
                <a:cubicBezTo>
                  <a:pt x="15699" y="16530"/>
                  <a:pt x="15731" y="16461"/>
                  <a:pt x="15752" y="16379"/>
                </a:cubicBezTo>
                <a:lnTo>
                  <a:pt x="15752" y="16366"/>
                </a:lnTo>
                <a:close/>
                <a:moveTo>
                  <a:pt x="7302" y="15476"/>
                </a:moveTo>
                <a:cubicBezTo>
                  <a:pt x="7396" y="15504"/>
                  <a:pt x="7480" y="15586"/>
                  <a:pt x="7542" y="15681"/>
                </a:cubicBezTo>
                <a:lnTo>
                  <a:pt x="7542" y="15695"/>
                </a:lnTo>
                <a:cubicBezTo>
                  <a:pt x="7553" y="15736"/>
                  <a:pt x="7574" y="15777"/>
                  <a:pt x="7594" y="15819"/>
                </a:cubicBezTo>
                <a:cubicBezTo>
                  <a:pt x="7668" y="16092"/>
                  <a:pt x="7636" y="16379"/>
                  <a:pt x="7500" y="16612"/>
                </a:cubicBezTo>
                <a:lnTo>
                  <a:pt x="7459" y="16612"/>
                </a:lnTo>
                <a:cubicBezTo>
                  <a:pt x="7459" y="16584"/>
                  <a:pt x="7459" y="16557"/>
                  <a:pt x="7459" y="16516"/>
                </a:cubicBezTo>
                <a:cubicBezTo>
                  <a:pt x="7532" y="16161"/>
                  <a:pt x="7396" y="15860"/>
                  <a:pt x="7198" y="15640"/>
                </a:cubicBezTo>
                <a:lnTo>
                  <a:pt x="7176" y="15599"/>
                </a:lnTo>
                <a:cubicBezTo>
                  <a:pt x="7219" y="15545"/>
                  <a:pt x="7260" y="15517"/>
                  <a:pt x="7302" y="15476"/>
                </a:cubicBezTo>
                <a:close/>
                <a:moveTo>
                  <a:pt x="18864" y="15750"/>
                </a:moveTo>
                <a:cubicBezTo>
                  <a:pt x="18771" y="15983"/>
                  <a:pt x="18666" y="16202"/>
                  <a:pt x="18562" y="16434"/>
                </a:cubicBezTo>
                <a:cubicBezTo>
                  <a:pt x="18499" y="16489"/>
                  <a:pt x="18426" y="16543"/>
                  <a:pt x="18363" y="16612"/>
                </a:cubicBezTo>
                <a:cubicBezTo>
                  <a:pt x="18374" y="16516"/>
                  <a:pt x="18374" y="16434"/>
                  <a:pt x="18374" y="16352"/>
                </a:cubicBezTo>
                <a:lnTo>
                  <a:pt x="18384" y="16366"/>
                </a:lnTo>
                <a:cubicBezTo>
                  <a:pt x="18551" y="16174"/>
                  <a:pt x="18708" y="15969"/>
                  <a:pt x="18864" y="15750"/>
                </a:cubicBezTo>
                <a:close/>
                <a:moveTo>
                  <a:pt x="5683" y="16243"/>
                </a:moveTo>
                <a:cubicBezTo>
                  <a:pt x="5746" y="16366"/>
                  <a:pt x="5808" y="16475"/>
                  <a:pt x="5850" y="16557"/>
                </a:cubicBezTo>
                <a:lnTo>
                  <a:pt x="5850" y="16543"/>
                </a:lnTo>
                <a:lnTo>
                  <a:pt x="5892" y="16640"/>
                </a:lnTo>
                <a:cubicBezTo>
                  <a:pt x="5861" y="16612"/>
                  <a:pt x="5830" y="16584"/>
                  <a:pt x="5798" y="16557"/>
                </a:cubicBezTo>
                <a:cubicBezTo>
                  <a:pt x="5766" y="16530"/>
                  <a:pt x="5766" y="16502"/>
                  <a:pt x="5746" y="16461"/>
                </a:cubicBezTo>
                <a:cubicBezTo>
                  <a:pt x="5725" y="16393"/>
                  <a:pt x="5704" y="16325"/>
                  <a:pt x="5683" y="16243"/>
                </a:cubicBezTo>
                <a:close/>
                <a:moveTo>
                  <a:pt x="5088" y="16161"/>
                </a:moveTo>
                <a:lnTo>
                  <a:pt x="5129" y="16202"/>
                </a:lnTo>
                <a:cubicBezTo>
                  <a:pt x="5150" y="16284"/>
                  <a:pt x="5171" y="16352"/>
                  <a:pt x="5192" y="16420"/>
                </a:cubicBezTo>
                <a:cubicBezTo>
                  <a:pt x="5213" y="16489"/>
                  <a:pt x="5203" y="16584"/>
                  <a:pt x="5213" y="16681"/>
                </a:cubicBezTo>
                <a:cubicBezTo>
                  <a:pt x="5161" y="16516"/>
                  <a:pt x="5108" y="16338"/>
                  <a:pt x="5088" y="16161"/>
                </a:cubicBezTo>
                <a:close/>
                <a:moveTo>
                  <a:pt x="6678" y="16450"/>
                </a:moveTo>
                <a:cubicBezTo>
                  <a:pt x="6776" y="16515"/>
                  <a:pt x="6882" y="16589"/>
                  <a:pt x="6978" y="16640"/>
                </a:cubicBezTo>
                <a:lnTo>
                  <a:pt x="7010" y="16653"/>
                </a:lnTo>
                <a:lnTo>
                  <a:pt x="6989" y="16681"/>
                </a:lnTo>
                <a:cubicBezTo>
                  <a:pt x="6884" y="16625"/>
                  <a:pt x="6790" y="16571"/>
                  <a:pt x="6696" y="16489"/>
                </a:cubicBezTo>
                <a:cubicBezTo>
                  <a:pt x="6689" y="16480"/>
                  <a:pt x="6682" y="16463"/>
                  <a:pt x="6678" y="16450"/>
                </a:cubicBezTo>
                <a:close/>
                <a:moveTo>
                  <a:pt x="15219" y="16625"/>
                </a:moveTo>
                <a:lnTo>
                  <a:pt x="15146" y="16763"/>
                </a:lnTo>
                <a:lnTo>
                  <a:pt x="15083" y="16722"/>
                </a:lnTo>
                <a:lnTo>
                  <a:pt x="15136" y="16666"/>
                </a:lnTo>
                <a:cubicBezTo>
                  <a:pt x="15167" y="16666"/>
                  <a:pt x="15198" y="16640"/>
                  <a:pt x="15219" y="16625"/>
                </a:cubicBezTo>
                <a:close/>
                <a:moveTo>
                  <a:pt x="15543" y="16502"/>
                </a:moveTo>
                <a:cubicBezTo>
                  <a:pt x="15512" y="16584"/>
                  <a:pt x="15491" y="16681"/>
                  <a:pt x="15459" y="16763"/>
                </a:cubicBezTo>
                <a:lnTo>
                  <a:pt x="15407" y="16776"/>
                </a:lnTo>
                <a:cubicBezTo>
                  <a:pt x="15449" y="16681"/>
                  <a:pt x="15491" y="16598"/>
                  <a:pt x="15533" y="16502"/>
                </a:cubicBezTo>
                <a:close/>
                <a:moveTo>
                  <a:pt x="11449" y="16625"/>
                </a:moveTo>
                <a:cubicBezTo>
                  <a:pt x="11469" y="16653"/>
                  <a:pt x="11501" y="16694"/>
                  <a:pt x="11532" y="16735"/>
                </a:cubicBezTo>
                <a:lnTo>
                  <a:pt x="11532" y="16748"/>
                </a:lnTo>
                <a:lnTo>
                  <a:pt x="11522" y="16790"/>
                </a:lnTo>
                <a:lnTo>
                  <a:pt x="11480" y="16763"/>
                </a:lnTo>
                <a:cubicBezTo>
                  <a:pt x="11459" y="16722"/>
                  <a:pt x="11449" y="16666"/>
                  <a:pt x="11449" y="16625"/>
                </a:cubicBezTo>
                <a:close/>
                <a:moveTo>
                  <a:pt x="9809" y="16024"/>
                </a:moveTo>
                <a:cubicBezTo>
                  <a:pt x="9819" y="16037"/>
                  <a:pt x="9830" y="16051"/>
                  <a:pt x="9840" y="16078"/>
                </a:cubicBezTo>
                <a:cubicBezTo>
                  <a:pt x="9851" y="16092"/>
                  <a:pt x="9840" y="16147"/>
                  <a:pt x="9851" y="16188"/>
                </a:cubicBezTo>
                <a:cubicBezTo>
                  <a:pt x="9756" y="16393"/>
                  <a:pt x="9652" y="16598"/>
                  <a:pt x="9568" y="16817"/>
                </a:cubicBezTo>
                <a:cubicBezTo>
                  <a:pt x="9558" y="16790"/>
                  <a:pt x="9547" y="16763"/>
                  <a:pt x="9547" y="16735"/>
                </a:cubicBezTo>
                <a:cubicBezTo>
                  <a:pt x="9547" y="16666"/>
                  <a:pt x="9537" y="16598"/>
                  <a:pt x="9537" y="16530"/>
                </a:cubicBezTo>
                <a:lnTo>
                  <a:pt x="9537" y="16502"/>
                </a:lnTo>
                <a:cubicBezTo>
                  <a:pt x="9537" y="16434"/>
                  <a:pt x="9558" y="16366"/>
                  <a:pt x="9590" y="16311"/>
                </a:cubicBezTo>
                <a:cubicBezTo>
                  <a:pt x="9642" y="16188"/>
                  <a:pt x="9715" y="16092"/>
                  <a:pt x="9809" y="16024"/>
                </a:cubicBezTo>
                <a:close/>
                <a:moveTo>
                  <a:pt x="10979" y="16681"/>
                </a:moveTo>
                <a:lnTo>
                  <a:pt x="11010" y="16694"/>
                </a:lnTo>
                <a:cubicBezTo>
                  <a:pt x="11041" y="16748"/>
                  <a:pt x="11062" y="16790"/>
                  <a:pt x="11083" y="16831"/>
                </a:cubicBezTo>
                <a:lnTo>
                  <a:pt x="11062" y="16831"/>
                </a:lnTo>
                <a:lnTo>
                  <a:pt x="10989" y="16748"/>
                </a:lnTo>
                <a:cubicBezTo>
                  <a:pt x="10989" y="16722"/>
                  <a:pt x="10989" y="16694"/>
                  <a:pt x="10979" y="16681"/>
                </a:cubicBezTo>
                <a:close/>
                <a:moveTo>
                  <a:pt x="18196" y="16543"/>
                </a:moveTo>
                <a:cubicBezTo>
                  <a:pt x="18196" y="16584"/>
                  <a:pt x="18196" y="16625"/>
                  <a:pt x="18185" y="16666"/>
                </a:cubicBezTo>
                <a:cubicBezTo>
                  <a:pt x="18175" y="16694"/>
                  <a:pt x="18175" y="16707"/>
                  <a:pt x="18175" y="16735"/>
                </a:cubicBezTo>
                <a:cubicBezTo>
                  <a:pt x="18123" y="16763"/>
                  <a:pt x="18060" y="16804"/>
                  <a:pt x="18008" y="16831"/>
                </a:cubicBezTo>
                <a:cubicBezTo>
                  <a:pt x="18029" y="16790"/>
                  <a:pt x="18060" y="16735"/>
                  <a:pt x="18081" y="16681"/>
                </a:cubicBezTo>
                <a:lnTo>
                  <a:pt x="18196" y="16543"/>
                </a:lnTo>
                <a:close/>
                <a:moveTo>
                  <a:pt x="13872" y="16790"/>
                </a:moveTo>
                <a:lnTo>
                  <a:pt x="13955" y="16804"/>
                </a:lnTo>
                <a:lnTo>
                  <a:pt x="13955" y="16858"/>
                </a:lnTo>
                <a:cubicBezTo>
                  <a:pt x="13924" y="16831"/>
                  <a:pt x="13893" y="16817"/>
                  <a:pt x="13872" y="16790"/>
                </a:cubicBezTo>
                <a:close/>
                <a:moveTo>
                  <a:pt x="12190" y="16748"/>
                </a:moveTo>
                <a:lnTo>
                  <a:pt x="12222" y="16790"/>
                </a:lnTo>
                <a:lnTo>
                  <a:pt x="12190" y="16872"/>
                </a:lnTo>
                <a:cubicBezTo>
                  <a:pt x="12190" y="16831"/>
                  <a:pt x="12190" y="16790"/>
                  <a:pt x="12190" y="16748"/>
                </a:cubicBezTo>
                <a:close/>
                <a:moveTo>
                  <a:pt x="12702" y="16653"/>
                </a:moveTo>
                <a:cubicBezTo>
                  <a:pt x="12671" y="16722"/>
                  <a:pt x="12639" y="16804"/>
                  <a:pt x="12608" y="16872"/>
                </a:cubicBezTo>
                <a:cubicBezTo>
                  <a:pt x="12545" y="16831"/>
                  <a:pt x="12483" y="16776"/>
                  <a:pt x="12430" y="16707"/>
                </a:cubicBezTo>
                <a:lnTo>
                  <a:pt x="12451" y="16653"/>
                </a:lnTo>
                <a:close/>
                <a:moveTo>
                  <a:pt x="6582" y="16625"/>
                </a:moveTo>
                <a:lnTo>
                  <a:pt x="6623" y="16666"/>
                </a:lnTo>
                <a:cubicBezTo>
                  <a:pt x="6707" y="16776"/>
                  <a:pt x="6811" y="16858"/>
                  <a:pt x="6926" y="16913"/>
                </a:cubicBezTo>
                <a:lnTo>
                  <a:pt x="6916" y="16913"/>
                </a:lnTo>
                <a:cubicBezTo>
                  <a:pt x="6780" y="16872"/>
                  <a:pt x="6665" y="16776"/>
                  <a:pt x="6582" y="16625"/>
                </a:cubicBezTo>
                <a:close/>
                <a:moveTo>
                  <a:pt x="14603" y="16790"/>
                </a:moveTo>
                <a:cubicBezTo>
                  <a:pt x="14561" y="16845"/>
                  <a:pt x="14519" y="16899"/>
                  <a:pt x="14467" y="16954"/>
                </a:cubicBezTo>
                <a:cubicBezTo>
                  <a:pt x="14446" y="16913"/>
                  <a:pt x="14415" y="16872"/>
                  <a:pt x="14373" y="16845"/>
                </a:cubicBezTo>
                <a:lnTo>
                  <a:pt x="14384" y="16804"/>
                </a:lnTo>
                <a:cubicBezTo>
                  <a:pt x="14457" y="16804"/>
                  <a:pt x="14530" y="16804"/>
                  <a:pt x="14603" y="16790"/>
                </a:cubicBezTo>
                <a:close/>
                <a:moveTo>
                  <a:pt x="6299" y="16371"/>
                </a:moveTo>
                <a:lnTo>
                  <a:pt x="6299" y="16407"/>
                </a:lnTo>
                <a:cubicBezTo>
                  <a:pt x="6352" y="16653"/>
                  <a:pt x="6487" y="16872"/>
                  <a:pt x="6665" y="16995"/>
                </a:cubicBezTo>
                <a:cubicBezTo>
                  <a:pt x="6560" y="16968"/>
                  <a:pt x="6467" y="16940"/>
                  <a:pt x="6373" y="16913"/>
                </a:cubicBezTo>
                <a:cubicBezTo>
                  <a:pt x="6320" y="16845"/>
                  <a:pt x="6278" y="16776"/>
                  <a:pt x="6247" y="16694"/>
                </a:cubicBezTo>
                <a:cubicBezTo>
                  <a:pt x="6195" y="16598"/>
                  <a:pt x="6164" y="16502"/>
                  <a:pt x="6143" y="16393"/>
                </a:cubicBezTo>
                <a:cubicBezTo>
                  <a:pt x="6201" y="16393"/>
                  <a:pt x="6250" y="16393"/>
                  <a:pt x="6299" y="16371"/>
                </a:cubicBezTo>
                <a:close/>
                <a:moveTo>
                  <a:pt x="8127" y="16666"/>
                </a:moveTo>
                <a:cubicBezTo>
                  <a:pt x="8117" y="16776"/>
                  <a:pt x="8086" y="16886"/>
                  <a:pt x="8064" y="16995"/>
                </a:cubicBezTo>
                <a:cubicBezTo>
                  <a:pt x="8064" y="16927"/>
                  <a:pt x="8075" y="16858"/>
                  <a:pt x="8075" y="16804"/>
                </a:cubicBezTo>
                <a:cubicBezTo>
                  <a:pt x="8086" y="16735"/>
                  <a:pt x="8117" y="16722"/>
                  <a:pt x="8127" y="16666"/>
                </a:cubicBezTo>
                <a:close/>
                <a:moveTo>
                  <a:pt x="18958" y="16311"/>
                </a:moveTo>
                <a:cubicBezTo>
                  <a:pt x="18864" y="16516"/>
                  <a:pt x="18739" y="16707"/>
                  <a:pt x="18593" y="16858"/>
                </a:cubicBezTo>
                <a:cubicBezTo>
                  <a:pt x="18530" y="16927"/>
                  <a:pt x="18457" y="16995"/>
                  <a:pt x="18394" y="17050"/>
                </a:cubicBezTo>
                <a:cubicBezTo>
                  <a:pt x="18457" y="16913"/>
                  <a:pt x="18520" y="16804"/>
                  <a:pt x="18593" y="16666"/>
                </a:cubicBezTo>
                <a:lnTo>
                  <a:pt x="18603" y="16681"/>
                </a:lnTo>
                <a:cubicBezTo>
                  <a:pt x="18728" y="16557"/>
                  <a:pt x="18843" y="16434"/>
                  <a:pt x="18958" y="16311"/>
                </a:cubicBezTo>
                <a:close/>
                <a:moveTo>
                  <a:pt x="9851" y="16489"/>
                </a:moveTo>
                <a:cubicBezTo>
                  <a:pt x="9851" y="16571"/>
                  <a:pt x="9851" y="16653"/>
                  <a:pt x="9840" y="16735"/>
                </a:cubicBezTo>
                <a:cubicBezTo>
                  <a:pt x="9798" y="16858"/>
                  <a:pt x="9767" y="16981"/>
                  <a:pt x="9736" y="17118"/>
                </a:cubicBezTo>
                <a:cubicBezTo>
                  <a:pt x="9704" y="17077"/>
                  <a:pt x="9673" y="17036"/>
                  <a:pt x="9642" y="16981"/>
                </a:cubicBezTo>
                <a:cubicBezTo>
                  <a:pt x="9704" y="16817"/>
                  <a:pt x="9777" y="16653"/>
                  <a:pt x="9851" y="16489"/>
                </a:cubicBezTo>
                <a:close/>
                <a:moveTo>
                  <a:pt x="14906" y="16899"/>
                </a:moveTo>
                <a:cubicBezTo>
                  <a:pt x="14947" y="16927"/>
                  <a:pt x="14990" y="16954"/>
                  <a:pt x="15031" y="16968"/>
                </a:cubicBezTo>
                <a:cubicBezTo>
                  <a:pt x="15000" y="17022"/>
                  <a:pt x="14968" y="17077"/>
                  <a:pt x="14927" y="17118"/>
                </a:cubicBezTo>
                <a:cubicBezTo>
                  <a:pt x="14906" y="17063"/>
                  <a:pt x="14885" y="17009"/>
                  <a:pt x="14864" y="16940"/>
                </a:cubicBezTo>
                <a:lnTo>
                  <a:pt x="14906" y="16899"/>
                </a:lnTo>
                <a:close/>
                <a:moveTo>
                  <a:pt x="20400" y="15709"/>
                </a:moveTo>
                <a:cubicBezTo>
                  <a:pt x="20128" y="16229"/>
                  <a:pt x="19815" y="16722"/>
                  <a:pt x="19449" y="17146"/>
                </a:cubicBezTo>
                <a:lnTo>
                  <a:pt x="19449" y="17132"/>
                </a:lnTo>
                <a:cubicBezTo>
                  <a:pt x="19638" y="16858"/>
                  <a:pt x="19804" y="16557"/>
                  <a:pt x="19961" y="16256"/>
                </a:cubicBezTo>
                <a:cubicBezTo>
                  <a:pt x="20118" y="16078"/>
                  <a:pt x="20264" y="15901"/>
                  <a:pt x="20400" y="15709"/>
                </a:cubicBezTo>
                <a:close/>
                <a:moveTo>
                  <a:pt x="10885" y="17036"/>
                </a:moveTo>
                <a:cubicBezTo>
                  <a:pt x="10906" y="17091"/>
                  <a:pt x="10916" y="17159"/>
                  <a:pt x="10937" y="17214"/>
                </a:cubicBezTo>
                <a:lnTo>
                  <a:pt x="10937" y="17228"/>
                </a:lnTo>
                <a:lnTo>
                  <a:pt x="10874" y="17132"/>
                </a:lnTo>
                <a:cubicBezTo>
                  <a:pt x="10874" y="17105"/>
                  <a:pt x="10874" y="17077"/>
                  <a:pt x="10885" y="17036"/>
                </a:cubicBezTo>
                <a:close/>
                <a:moveTo>
                  <a:pt x="13015" y="16981"/>
                </a:moveTo>
                <a:cubicBezTo>
                  <a:pt x="13026" y="17063"/>
                  <a:pt x="13047" y="17146"/>
                  <a:pt x="13068" y="17228"/>
                </a:cubicBezTo>
                <a:lnTo>
                  <a:pt x="12994" y="17187"/>
                </a:lnTo>
                <a:lnTo>
                  <a:pt x="12994" y="16981"/>
                </a:lnTo>
                <a:close/>
                <a:moveTo>
                  <a:pt x="14707" y="17077"/>
                </a:moveTo>
                <a:cubicBezTo>
                  <a:pt x="14718" y="17118"/>
                  <a:pt x="14728" y="17159"/>
                  <a:pt x="14749" y="17200"/>
                </a:cubicBezTo>
                <a:lnTo>
                  <a:pt x="14655" y="17228"/>
                </a:lnTo>
                <a:lnTo>
                  <a:pt x="14613" y="17146"/>
                </a:lnTo>
                <a:lnTo>
                  <a:pt x="14707" y="17077"/>
                </a:lnTo>
                <a:close/>
                <a:moveTo>
                  <a:pt x="7803" y="16858"/>
                </a:moveTo>
                <a:cubicBezTo>
                  <a:pt x="7803" y="16872"/>
                  <a:pt x="7803" y="16913"/>
                  <a:pt x="7803" y="16940"/>
                </a:cubicBezTo>
                <a:lnTo>
                  <a:pt x="7803" y="16954"/>
                </a:lnTo>
                <a:cubicBezTo>
                  <a:pt x="7688" y="17091"/>
                  <a:pt x="7542" y="17187"/>
                  <a:pt x="7396" y="17241"/>
                </a:cubicBezTo>
                <a:cubicBezTo>
                  <a:pt x="7417" y="17200"/>
                  <a:pt x="7427" y="17146"/>
                  <a:pt x="7448" y="17091"/>
                </a:cubicBezTo>
                <a:cubicBezTo>
                  <a:pt x="7553" y="17036"/>
                  <a:pt x="7647" y="16968"/>
                  <a:pt x="7751" y="16899"/>
                </a:cubicBezTo>
                <a:lnTo>
                  <a:pt x="7803" y="16858"/>
                </a:lnTo>
                <a:close/>
                <a:moveTo>
                  <a:pt x="7093" y="17200"/>
                </a:moveTo>
                <a:cubicBezTo>
                  <a:pt x="7093" y="17228"/>
                  <a:pt x="7083" y="17255"/>
                  <a:pt x="7083" y="17282"/>
                </a:cubicBezTo>
                <a:cubicBezTo>
                  <a:pt x="6968" y="17282"/>
                  <a:pt x="6853" y="17255"/>
                  <a:pt x="6738" y="17214"/>
                </a:cubicBezTo>
                <a:cubicBezTo>
                  <a:pt x="6772" y="17218"/>
                  <a:pt x="6806" y="17220"/>
                  <a:pt x="6841" y="17220"/>
                </a:cubicBezTo>
                <a:cubicBezTo>
                  <a:pt x="6926" y="17220"/>
                  <a:pt x="7012" y="17210"/>
                  <a:pt x="7093" y="17200"/>
                </a:cubicBezTo>
                <a:close/>
                <a:moveTo>
                  <a:pt x="8555" y="16338"/>
                </a:moveTo>
                <a:cubicBezTo>
                  <a:pt x="8587" y="16420"/>
                  <a:pt x="8608" y="16502"/>
                  <a:pt x="8639" y="16584"/>
                </a:cubicBezTo>
                <a:cubicBezTo>
                  <a:pt x="8660" y="16666"/>
                  <a:pt x="8670" y="16735"/>
                  <a:pt x="8691" y="16804"/>
                </a:cubicBezTo>
                <a:cubicBezTo>
                  <a:pt x="8691" y="16927"/>
                  <a:pt x="8670" y="17036"/>
                  <a:pt x="8660" y="17146"/>
                </a:cubicBezTo>
                <a:cubicBezTo>
                  <a:pt x="8597" y="17200"/>
                  <a:pt x="8545" y="17241"/>
                  <a:pt x="8482" y="17282"/>
                </a:cubicBezTo>
                <a:cubicBezTo>
                  <a:pt x="8482" y="17200"/>
                  <a:pt x="8482" y="17118"/>
                  <a:pt x="8472" y="17022"/>
                </a:cubicBezTo>
                <a:cubicBezTo>
                  <a:pt x="8472" y="16995"/>
                  <a:pt x="8461" y="16968"/>
                  <a:pt x="8461" y="16927"/>
                </a:cubicBezTo>
                <a:cubicBezTo>
                  <a:pt x="8503" y="16735"/>
                  <a:pt x="8535" y="16543"/>
                  <a:pt x="8555" y="16338"/>
                </a:cubicBezTo>
                <a:close/>
                <a:moveTo>
                  <a:pt x="12702" y="17228"/>
                </a:moveTo>
                <a:lnTo>
                  <a:pt x="12785" y="17296"/>
                </a:lnTo>
                <a:lnTo>
                  <a:pt x="12702" y="17269"/>
                </a:lnTo>
                <a:cubicBezTo>
                  <a:pt x="12691" y="17269"/>
                  <a:pt x="12691" y="17255"/>
                  <a:pt x="12691" y="17241"/>
                </a:cubicBezTo>
                <a:lnTo>
                  <a:pt x="12702" y="17228"/>
                </a:lnTo>
                <a:close/>
                <a:moveTo>
                  <a:pt x="8294" y="16845"/>
                </a:moveTo>
                <a:lnTo>
                  <a:pt x="8294" y="16872"/>
                </a:lnTo>
                <a:cubicBezTo>
                  <a:pt x="8261" y="17022"/>
                  <a:pt x="8218" y="17166"/>
                  <a:pt x="8171" y="17304"/>
                </a:cubicBezTo>
                <a:cubicBezTo>
                  <a:pt x="8220" y="17153"/>
                  <a:pt x="8260" y="16999"/>
                  <a:pt x="8294" y="16845"/>
                </a:cubicBezTo>
                <a:close/>
                <a:moveTo>
                  <a:pt x="18091" y="17036"/>
                </a:moveTo>
                <a:cubicBezTo>
                  <a:pt x="18070" y="17105"/>
                  <a:pt x="18050" y="17173"/>
                  <a:pt x="18029" y="17241"/>
                </a:cubicBezTo>
                <a:cubicBezTo>
                  <a:pt x="17904" y="17282"/>
                  <a:pt x="17778" y="17310"/>
                  <a:pt x="17642" y="17310"/>
                </a:cubicBezTo>
                <a:lnTo>
                  <a:pt x="17726" y="17228"/>
                </a:lnTo>
                <a:cubicBezTo>
                  <a:pt x="17851" y="17173"/>
                  <a:pt x="17976" y="17118"/>
                  <a:pt x="18091" y="17036"/>
                </a:cubicBezTo>
                <a:close/>
                <a:moveTo>
                  <a:pt x="13454" y="16707"/>
                </a:moveTo>
                <a:cubicBezTo>
                  <a:pt x="13506" y="16722"/>
                  <a:pt x="13558" y="16735"/>
                  <a:pt x="13611" y="16748"/>
                </a:cubicBezTo>
                <a:cubicBezTo>
                  <a:pt x="13715" y="16858"/>
                  <a:pt x="13820" y="16968"/>
                  <a:pt x="13935" y="17063"/>
                </a:cubicBezTo>
                <a:cubicBezTo>
                  <a:pt x="13924" y="17132"/>
                  <a:pt x="13924" y="17200"/>
                  <a:pt x="13935" y="17282"/>
                </a:cubicBezTo>
                <a:cubicBezTo>
                  <a:pt x="13820" y="17323"/>
                  <a:pt x="13705" y="17351"/>
                  <a:pt x="13590" y="17378"/>
                </a:cubicBezTo>
                <a:cubicBezTo>
                  <a:pt x="13496" y="17378"/>
                  <a:pt x="13402" y="17378"/>
                  <a:pt x="13297" y="17364"/>
                </a:cubicBezTo>
                <a:lnTo>
                  <a:pt x="13287" y="17364"/>
                </a:lnTo>
                <a:cubicBezTo>
                  <a:pt x="13245" y="17200"/>
                  <a:pt x="13224" y="17036"/>
                  <a:pt x="13214" y="16872"/>
                </a:cubicBezTo>
                <a:cubicBezTo>
                  <a:pt x="13297" y="16817"/>
                  <a:pt x="13371" y="16763"/>
                  <a:pt x="13454" y="16707"/>
                </a:cubicBezTo>
                <a:close/>
                <a:moveTo>
                  <a:pt x="10133" y="16379"/>
                </a:moveTo>
                <a:lnTo>
                  <a:pt x="10154" y="16407"/>
                </a:lnTo>
                <a:cubicBezTo>
                  <a:pt x="10164" y="16748"/>
                  <a:pt x="10143" y="17091"/>
                  <a:pt x="10091" y="17433"/>
                </a:cubicBezTo>
                <a:cubicBezTo>
                  <a:pt x="10059" y="17405"/>
                  <a:pt x="10018" y="17378"/>
                  <a:pt x="9976" y="17351"/>
                </a:cubicBezTo>
                <a:lnTo>
                  <a:pt x="9945" y="17310"/>
                </a:lnTo>
                <a:cubicBezTo>
                  <a:pt x="9965" y="17214"/>
                  <a:pt x="9976" y="17118"/>
                  <a:pt x="9997" y="17009"/>
                </a:cubicBezTo>
                <a:cubicBezTo>
                  <a:pt x="9997" y="16954"/>
                  <a:pt x="10007" y="16899"/>
                  <a:pt x="10007" y="16845"/>
                </a:cubicBezTo>
                <a:cubicBezTo>
                  <a:pt x="10039" y="16681"/>
                  <a:pt x="10080" y="16530"/>
                  <a:pt x="10133" y="16379"/>
                </a:cubicBezTo>
                <a:close/>
                <a:moveTo>
                  <a:pt x="15637" y="17200"/>
                </a:moveTo>
                <a:lnTo>
                  <a:pt x="15648" y="17214"/>
                </a:lnTo>
                <a:lnTo>
                  <a:pt x="15668" y="17214"/>
                </a:lnTo>
                <a:cubicBezTo>
                  <a:pt x="15585" y="17296"/>
                  <a:pt x="15491" y="17364"/>
                  <a:pt x="15386" y="17433"/>
                </a:cubicBezTo>
                <a:lnTo>
                  <a:pt x="15386" y="17419"/>
                </a:lnTo>
                <a:cubicBezTo>
                  <a:pt x="15470" y="17351"/>
                  <a:pt x="15554" y="17282"/>
                  <a:pt x="15637" y="17200"/>
                </a:cubicBezTo>
                <a:close/>
                <a:moveTo>
                  <a:pt x="4273" y="15736"/>
                </a:moveTo>
                <a:cubicBezTo>
                  <a:pt x="4262" y="16051"/>
                  <a:pt x="4283" y="16366"/>
                  <a:pt x="4346" y="16666"/>
                </a:cubicBezTo>
                <a:cubicBezTo>
                  <a:pt x="4325" y="16927"/>
                  <a:pt x="4315" y="17200"/>
                  <a:pt x="4325" y="17474"/>
                </a:cubicBezTo>
                <a:cubicBezTo>
                  <a:pt x="4252" y="17337"/>
                  <a:pt x="4179" y="17187"/>
                  <a:pt x="4116" y="17022"/>
                </a:cubicBezTo>
                <a:cubicBezTo>
                  <a:pt x="4096" y="16940"/>
                  <a:pt x="4075" y="16858"/>
                  <a:pt x="4054" y="16776"/>
                </a:cubicBezTo>
                <a:cubicBezTo>
                  <a:pt x="4022" y="16598"/>
                  <a:pt x="4002" y="16420"/>
                  <a:pt x="3981" y="16229"/>
                </a:cubicBezTo>
                <a:cubicBezTo>
                  <a:pt x="4012" y="16092"/>
                  <a:pt x="4033" y="15955"/>
                  <a:pt x="4075" y="15819"/>
                </a:cubicBezTo>
                <a:cubicBezTo>
                  <a:pt x="4137" y="15791"/>
                  <a:pt x="4200" y="15763"/>
                  <a:pt x="4273" y="15736"/>
                </a:cubicBezTo>
                <a:close/>
                <a:moveTo>
                  <a:pt x="6550" y="17323"/>
                </a:moveTo>
                <a:cubicBezTo>
                  <a:pt x="6644" y="17378"/>
                  <a:pt x="6748" y="17433"/>
                  <a:pt x="6863" y="17460"/>
                </a:cubicBezTo>
                <a:lnTo>
                  <a:pt x="6853" y="17460"/>
                </a:lnTo>
                <a:cubicBezTo>
                  <a:pt x="6801" y="17474"/>
                  <a:pt x="6748" y="17474"/>
                  <a:pt x="6696" y="17474"/>
                </a:cubicBezTo>
                <a:cubicBezTo>
                  <a:pt x="6644" y="17433"/>
                  <a:pt x="6602" y="17378"/>
                  <a:pt x="6550" y="17323"/>
                </a:cubicBezTo>
                <a:close/>
                <a:moveTo>
                  <a:pt x="9339" y="17200"/>
                </a:moveTo>
                <a:lnTo>
                  <a:pt x="9402" y="17282"/>
                </a:lnTo>
                <a:cubicBezTo>
                  <a:pt x="9381" y="17351"/>
                  <a:pt x="9360" y="17405"/>
                  <a:pt x="9339" y="17474"/>
                </a:cubicBezTo>
                <a:lnTo>
                  <a:pt x="9339" y="17200"/>
                </a:lnTo>
                <a:close/>
                <a:moveTo>
                  <a:pt x="20462" y="14642"/>
                </a:moveTo>
                <a:cubicBezTo>
                  <a:pt x="20368" y="14929"/>
                  <a:pt x="20264" y="15216"/>
                  <a:pt x="20149" y="15490"/>
                </a:cubicBezTo>
                <a:cubicBezTo>
                  <a:pt x="20118" y="15545"/>
                  <a:pt x="20076" y="15599"/>
                  <a:pt x="20045" y="15640"/>
                </a:cubicBezTo>
                <a:cubicBezTo>
                  <a:pt x="19846" y="15914"/>
                  <a:pt x="19648" y="16188"/>
                  <a:pt x="19439" y="16448"/>
                </a:cubicBezTo>
                <a:cubicBezTo>
                  <a:pt x="19157" y="16748"/>
                  <a:pt x="18854" y="17036"/>
                  <a:pt x="18593" y="17296"/>
                </a:cubicBezTo>
                <a:lnTo>
                  <a:pt x="18342" y="17515"/>
                </a:lnTo>
                <a:cubicBezTo>
                  <a:pt x="19063" y="16763"/>
                  <a:pt x="19721" y="15887"/>
                  <a:pt x="20285" y="14943"/>
                </a:cubicBezTo>
                <a:lnTo>
                  <a:pt x="20462" y="14642"/>
                </a:lnTo>
                <a:close/>
                <a:moveTo>
                  <a:pt x="5150" y="16927"/>
                </a:moveTo>
                <a:cubicBezTo>
                  <a:pt x="5192" y="17036"/>
                  <a:pt x="5234" y="17146"/>
                  <a:pt x="5286" y="17241"/>
                </a:cubicBezTo>
                <a:lnTo>
                  <a:pt x="5286" y="17255"/>
                </a:lnTo>
                <a:cubicBezTo>
                  <a:pt x="5297" y="17364"/>
                  <a:pt x="5317" y="17460"/>
                  <a:pt x="5349" y="17569"/>
                </a:cubicBezTo>
                <a:cubicBezTo>
                  <a:pt x="5265" y="17364"/>
                  <a:pt x="5203" y="17146"/>
                  <a:pt x="5150" y="16927"/>
                </a:cubicBezTo>
                <a:close/>
                <a:moveTo>
                  <a:pt x="5432" y="16940"/>
                </a:moveTo>
                <a:cubicBezTo>
                  <a:pt x="5485" y="17036"/>
                  <a:pt x="5537" y="17146"/>
                  <a:pt x="5600" y="17241"/>
                </a:cubicBezTo>
                <a:lnTo>
                  <a:pt x="5662" y="17351"/>
                </a:lnTo>
                <a:cubicBezTo>
                  <a:pt x="5683" y="17433"/>
                  <a:pt x="5715" y="17515"/>
                  <a:pt x="5746" y="17584"/>
                </a:cubicBezTo>
                <a:cubicBezTo>
                  <a:pt x="5652" y="17487"/>
                  <a:pt x="5568" y="17378"/>
                  <a:pt x="5495" y="17255"/>
                </a:cubicBezTo>
                <a:cubicBezTo>
                  <a:pt x="5464" y="17159"/>
                  <a:pt x="5443" y="17063"/>
                  <a:pt x="5432" y="16954"/>
                </a:cubicBezTo>
                <a:cubicBezTo>
                  <a:pt x="5422" y="16954"/>
                  <a:pt x="5422" y="16940"/>
                  <a:pt x="5432" y="16940"/>
                </a:cubicBezTo>
                <a:close/>
                <a:moveTo>
                  <a:pt x="11208" y="17405"/>
                </a:moveTo>
                <a:cubicBezTo>
                  <a:pt x="11240" y="17433"/>
                  <a:pt x="11271" y="17474"/>
                  <a:pt x="11313" y="17515"/>
                </a:cubicBezTo>
                <a:cubicBezTo>
                  <a:pt x="11313" y="17543"/>
                  <a:pt x="11302" y="17569"/>
                  <a:pt x="11292" y="17597"/>
                </a:cubicBezTo>
                <a:cubicBezTo>
                  <a:pt x="11250" y="17528"/>
                  <a:pt x="11229" y="17487"/>
                  <a:pt x="11208" y="17419"/>
                </a:cubicBezTo>
                <a:lnTo>
                  <a:pt x="11208" y="17405"/>
                </a:lnTo>
                <a:close/>
                <a:moveTo>
                  <a:pt x="14425" y="17543"/>
                </a:moveTo>
                <a:lnTo>
                  <a:pt x="14488" y="17597"/>
                </a:lnTo>
                <a:cubicBezTo>
                  <a:pt x="14404" y="17625"/>
                  <a:pt x="14321" y="17625"/>
                  <a:pt x="14227" y="17638"/>
                </a:cubicBezTo>
                <a:cubicBezTo>
                  <a:pt x="14227" y="17625"/>
                  <a:pt x="14227" y="17597"/>
                  <a:pt x="14238" y="17569"/>
                </a:cubicBezTo>
                <a:cubicBezTo>
                  <a:pt x="14289" y="17556"/>
                  <a:pt x="14352" y="17543"/>
                  <a:pt x="14415" y="17543"/>
                </a:cubicBezTo>
                <a:close/>
                <a:moveTo>
                  <a:pt x="8545" y="17502"/>
                </a:moveTo>
                <a:cubicBezTo>
                  <a:pt x="8524" y="17556"/>
                  <a:pt x="8503" y="17597"/>
                  <a:pt x="8482" y="17652"/>
                </a:cubicBezTo>
                <a:lnTo>
                  <a:pt x="8482" y="17543"/>
                </a:lnTo>
                <a:lnTo>
                  <a:pt x="8545" y="17502"/>
                </a:lnTo>
                <a:close/>
                <a:moveTo>
                  <a:pt x="7730" y="17255"/>
                </a:moveTo>
                <a:cubicBezTo>
                  <a:pt x="7699" y="17433"/>
                  <a:pt x="7605" y="17597"/>
                  <a:pt x="7490" y="17693"/>
                </a:cubicBezTo>
                <a:lnTo>
                  <a:pt x="7480" y="17693"/>
                </a:lnTo>
                <a:cubicBezTo>
                  <a:pt x="7432" y="17700"/>
                  <a:pt x="7385" y="17703"/>
                  <a:pt x="7338" y="17703"/>
                </a:cubicBezTo>
                <a:cubicBezTo>
                  <a:pt x="7291" y="17703"/>
                  <a:pt x="7244" y="17700"/>
                  <a:pt x="7198" y="17693"/>
                </a:cubicBezTo>
                <a:cubicBezTo>
                  <a:pt x="7219" y="17625"/>
                  <a:pt x="7229" y="17556"/>
                  <a:pt x="7239" y="17487"/>
                </a:cubicBezTo>
                <a:cubicBezTo>
                  <a:pt x="7312" y="17474"/>
                  <a:pt x="7385" y="17460"/>
                  <a:pt x="7459" y="17433"/>
                </a:cubicBezTo>
                <a:cubicBezTo>
                  <a:pt x="7563" y="17392"/>
                  <a:pt x="7647" y="17337"/>
                  <a:pt x="7730" y="17255"/>
                </a:cubicBezTo>
                <a:close/>
                <a:moveTo>
                  <a:pt x="10268" y="16543"/>
                </a:moveTo>
                <a:cubicBezTo>
                  <a:pt x="10320" y="16584"/>
                  <a:pt x="10373" y="16625"/>
                  <a:pt x="10425" y="16666"/>
                </a:cubicBezTo>
                <a:cubicBezTo>
                  <a:pt x="10425" y="16954"/>
                  <a:pt x="10488" y="17241"/>
                  <a:pt x="10613" y="17487"/>
                </a:cubicBezTo>
                <a:cubicBezTo>
                  <a:pt x="10603" y="17597"/>
                  <a:pt x="10603" y="17707"/>
                  <a:pt x="10603" y="17802"/>
                </a:cubicBezTo>
                <a:cubicBezTo>
                  <a:pt x="10467" y="17720"/>
                  <a:pt x="10342" y="17638"/>
                  <a:pt x="10206" y="17543"/>
                </a:cubicBezTo>
                <a:cubicBezTo>
                  <a:pt x="10216" y="17474"/>
                  <a:pt x="10227" y="17419"/>
                  <a:pt x="10237" y="17351"/>
                </a:cubicBezTo>
                <a:cubicBezTo>
                  <a:pt x="10268" y="17091"/>
                  <a:pt x="10279" y="16817"/>
                  <a:pt x="10268" y="16543"/>
                </a:cubicBezTo>
                <a:close/>
                <a:moveTo>
                  <a:pt x="15230" y="17748"/>
                </a:moveTo>
                <a:lnTo>
                  <a:pt x="15355" y="17775"/>
                </a:lnTo>
                <a:cubicBezTo>
                  <a:pt x="15345" y="17789"/>
                  <a:pt x="15334" y="17802"/>
                  <a:pt x="15334" y="17802"/>
                </a:cubicBezTo>
                <a:lnTo>
                  <a:pt x="15198" y="17816"/>
                </a:lnTo>
                <a:lnTo>
                  <a:pt x="15230" y="17748"/>
                </a:lnTo>
                <a:close/>
                <a:moveTo>
                  <a:pt x="15021" y="17761"/>
                </a:moveTo>
                <a:lnTo>
                  <a:pt x="14990" y="17816"/>
                </a:lnTo>
                <a:lnTo>
                  <a:pt x="14843" y="17816"/>
                </a:lnTo>
                <a:cubicBezTo>
                  <a:pt x="14854" y="17802"/>
                  <a:pt x="14854" y="17789"/>
                  <a:pt x="14843" y="17789"/>
                </a:cubicBezTo>
                <a:cubicBezTo>
                  <a:pt x="14854" y="17775"/>
                  <a:pt x="14854" y="17761"/>
                  <a:pt x="14864" y="17761"/>
                </a:cubicBezTo>
                <a:close/>
                <a:moveTo>
                  <a:pt x="10853" y="17460"/>
                </a:moveTo>
                <a:cubicBezTo>
                  <a:pt x="10906" y="17528"/>
                  <a:pt x="10968" y="17597"/>
                  <a:pt x="11041" y="17652"/>
                </a:cubicBezTo>
                <a:cubicBezTo>
                  <a:pt x="11041" y="17720"/>
                  <a:pt x="11041" y="17802"/>
                  <a:pt x="11052" y="17871"/>
                </a:cubicBezTo>
                <a:cubicBezTo>
                  <a:pt x="10979" y="17802"/>
                  <a:pt x="10916" y="17720"/>
                  <a:pt x="10864" y="17638"/>
                </a:cubicBezTo>
                <a:cubicBezTo>
                  <a:pt x="10864" y="17625"/>
                  <a:pt x="10843" y="17597"/>
                  <a:pt x="10843" y="17569"/>
                </a:cubicBezTo>
                <a:lnTo>
                  <a:pt x="10853" y="17460"/>
                </a:lnTo>
                <a:close/>
                <a:moveTo>
                  <a:pt x="4816" y="17392"/>
                </a:moveTo>
                <a:cubicBezTo>
                  <a:pt x="4879" y="17556"/>
                  <a:pt x="4963" y="17720"/>
                  <a:pt x="5046" y="17884"/>
                </a:cubicBezTo>
                <a:lnTo>
                  <a:pt x="5035" y="17871"/>
                </a:lnTo>
                <a:cubicBezTo>
                  <a:pt x="4973" y="17789"/>
                  <a:pt x="4910" y="17693"/>
                  <a:pt x="4858" y="17611"/>
                </a:cubicBezTo>
                <a:cubicBezTo>
                  <a:pt x="4837" y="17528"/>
                  <a:pt x="4827" y="17460"/>
                  <a:pt x="4816" y="17392"/>
                </a:cubicBezTo>
                <a:close/>
                <a:moveTo>
                  <a:pt x="12619" y="17748"/>
                </a:moveTo>
                <a:lnTo>
                  <a:pt x="12734" y="17775"/>
                </a:lnTo>
                <a:cubicBezTo>
                  <a:pt x="12744" y="17816"/>
                  <a:pt x="12754" y="17843"/>
                  <a:pt x="12754" y="17884"/>
                </a:cubicBezTo>
                <a:cubicBezTo>
                  <a:pt x="12702" y="17843"/>
                  <a:pt x="12660" y="17789"/>
                  <a:pt x="12608" y="17748"/>
                </a:cubicBezTo>
                <a:close/>
                <a:moveTo>
                  <a:pt x="9496" y="17419"/>
                </a:moveTo>
                <a:lnTo>
                  <a:pt x="9516" y="17446"/>
                </a:lnTo>
                <a:cubicBezTo>
                  <a:pt x="9547" y="17556"/>
                  <a:pt x="9579" y="17679"/>
                  <a:pt x="9621" y="17789"/>
                </a:cubicBezTo>
                <a:cubicBezTo>
                  <a:pt x="9621" y="17802"/>
                  <a:pt x="9621" y="17802"/>
                  <a:pt x="9621" y="17802"/>
                </a:cubicBezTo>
                <a:cubicBezTo>
                  <a:pt x="9600" y="17857"/>
                  <a:pt x="9579" y="17898"/>
                  <a:pt x="9568" y="17953"/>
                </a:cubicBezTo>
                <a:cubicBezTo>
                  <a:pt x="9516" y="17871"/>
                  <a:pt x="9475" y="17789"/>
                  <a:pt x="9433" y="17707"/>
                </a:cubicBezTo>
                <a:cubicBezTo>
                  <a:pt x="9454" y="17611"/>
                  <a:pt x="9475" y="17515"/>
                  <a:pt x="9496" y="17419"/>
                </a:cubicBezTo>
                <a:close/>
                <a:moveTo>
                  <a:pt x="11469" y="17652"/>
                </a:moveTo>
                <a:cubicBezTo>
                  <a:pt x="11543" y="17720"/>
                  <a:pt x="11626" y="17789"/>
                  <a:pt x="11699" y="17843"/>
                </a:cubicBezTo>
                <a:cubicBezTo>
                  <a:pt x="11720" y="17871"/>
                  <a:pt x="11741" y="17912"/>
                  <a:pt x="11762" y="17939"/>
                </a:cubicBezTo>
                <a:cubicBezTo>
                  <a:pt x="11762" y="17939"/>
                  <a:pt x="11762" y="17953"/>
                  <a:pt x="11762" y="17953"/>
                </a:cubicBezTo>
                <a:cubicBezTo>
                  <a:pt x="11658" y="17884"/>
                  <a:pt x="11553" y="17816"/>
                  <a:pt x="11459" y="17734"/>
                </a:cubicBezTo>
                <a:cubicBezTo>
                  <a:pt x="11459" y="17708"/>
                  <a:pt x="11461" y="17675"/>
                  <a:pt x="11469" y="17652"/>
                </a:cubicBezTo>
                <a:close/>
                <a:moveTo>
                  <a:pt x="11219" y="17871"/>
                </a:moveTo>
                <a:lnTo>
                  <a:pt x="11250" y="17953"/>
                </a:lnTo>
                <a:lnTo>
                  <a:pt x="11250" y="18076"/>
                </a:lnTo>
                <a:lnTo>
                  <a:pt x="11240" y="18062"/>
                </a:lnTo>
                <a:cubicBezTo>
                  <a:pt x="11229" y="17994"/>
                  <a:pt x="11219" y="17939"/>
                  <a:pt x="11219" y="17871"/>
                </a:cubicBezTo>
                <a:close/>
                <a:moveTo>
                  <a:pt x="12921" y="17802"/>
                </a:moveTo>
                <a:cubicBezTo>
                  <a:pt x="12963" y="17912"/>
                  <a:pt x="13005" y="18008"/>
                  <a:pt x="13057" y="18103"/>
                </a:cubicBezTo>
                <a:cubicBezTo>
                  <a:pt x="12994" y="18062"/>
                  <a:pt x="12942" y="18021"/>
                  <a:pt x="12879" y="17980"/>
                </a:cubicBezTo>
                <a:cubicBezTo>
                  <a:pt x="12869" y="17925"/>
                  <a:pt x="12859" y="17857"/>
                  <a:pt x="12848" y="17802"/>
                </a:cubicBezTo>
                <a:close/>
                <a:moveTo>
                  <a:pt x="10164" y="17748"/>
                </a:moveTo>
                <a:lnTo>
                  <a:pt x="10414" y="17912"/>
                </a:lnTo>
                <a:cubicBezTo>
                  <a:pt x="10477" y="17953"/>
                  <a:pt x="10540" y="17994"/>
                  <a:pt x="10603" y="18035"/>
                </a:cubicBezTo>
                <a:lnTo>
                  <a:pt x="10603" y="18117"/>
                </a:lnTo>
                <a:cubicBezTo>
                  <a:pt x="10508" y="18062"/>
                  <a:pt x="10425" y="17994"/>
                  <a:pt x="10342" y="17939"/>
                </a:cubicBezTo>
                <a:cubicBezTo>
                  <a:pt x="10279" y="17898"/>
                  <a:pt x="10216" y="17843"/>
                  <a:pt x="10154" y="17789"/>
                </a:cubicBezTo>
                <a:cubicBezTo>
                  <a:pt x="10164" y="17775"/>
                  <a:pt x="10164" y="17761"/>
                  <a:pt x="10164" y="17748"/>
                </a:cubicBezTo>
                <a:close/>
                <a:moveTo>
                  <a:pt x="9913" y="17871"/>
                </a:moveTo>
                <a:lnTo>
                  <a:pt x="9986" y="17953"/>
                </a:lnTo>
                <a:cubicBezTo>
                  <a:pt x="9976" y="18021"/>
                  <a:pt x="9955" y="18090"/>
                  <a:pt x="9934" y="18144"/>
                </a:cubicBezTo>
                <a:lnTo>
                  <a:pt x="9913" y="18090"/>
                </a:lnTo>
                <a:lnTo>
                  <a:pt x="9913" y="17871"/>
                </a:lnTo>
                <a:close/>
                <a:moveTo>
                  <a:pt x="5641" y="16694"/>
                </a:moveTo>
                <a:lnTo>
                  <a:pt x="5672" y="16722"/>
                </a:lnTo>
                <a:cubicBezTo>
                  <a:pt x="5871" y="17146"/>
                  <a:pt x="6164" y="17474"/>
                  <a:pt x="6508" y="17679"/>
                </a:cubicBezTo>
                <a:cubicBezTo>
                  <a:pt x="6592" y="17761"/>
                  <a:pt x="6696" y="17816"/>
                  <a:pt x="6801" y="17830"/>
                </a:cubicBezTo>
                <a:cubicBezTo>
                  <a:pt x="6842" y="17843"/>
                  <a:pt x="6895" y="17857"/>
                  <a:pt x="6936" y="17871"/>
                </a:cubicBezTo>
                <a:lnTo>
                  <a:pt x="6968" y="17898"/>
                </a:lnTo>
                <a:cubicBezTo>
                  <a:pt x="6936" y="18008"/>
                  <a:pt x="6884" y="18103"/>
                  <a:pt x="6822" y="18185"/>
                </a:cubicBezTo>
                <a:cubicBezTo>
                  <a:pt x="6675" y="18158"/>
                  <a:pt x="6539" y="18103"/>
                  <a:pt x="6414" y="18008"/>
                </a:cubicBezTo>
                <a:lnTo>
                  <a:pt x="6414" y="18021"/>
                </a:lnTo>
                <a:cubicBezTo>
                  <a:pt x="6299" y="17898"/>
                  <a:pt x="6174" y="17775"/>
                  <a:pt x="6070" y="17652"/>
                </a:cubicBezTo>
                <a:cubicBezTo>
                  <a:pt x="5902" y="17392"/>
                  <a:pt x="5766" y="17118"/>
                  <a:pt x="5662" y="16817"/>
                </a:cubicBezTo>
                <a:cubicBezTo>
                  <a:pt x="5662" y="16776"/>
                  <a:pt x="5652" y="16735"/>
                  <a:pt x="5641" y="16694"/>
                </a:cubicBezTo>
                <a:close/>
                <a:moveTo>
                  <a:pt x="7500" y="17925"/>
                </a:moveTo>
                <a:cubicBezTo>
                  <a:pt x="7365" y="18090"/>
                  <a:pt x="7187" y="18172"/>
                  <a:pt x="6999" y="18185"/>
                </a:cubicBezTo>
                <a:lnTo>
                  <a:pt x="7020" y="18144"/>
                </a:lnTo>
                <a:cubicBezTo>
                  <a:pt x="7062" y="18076"/>
                  <a:pt x="7083" y="18021"/>
                  <a:pt x="7114" y="17953"/>
                </a:cubicBezTo>
                <a:cubicBezTo>
                  <a:pt x="7169" y="17971"/>
                  <a:pt x="7227" y="17981"/>
                  <a:pt x="7286" y="17981"/>
                </a:cubicBezTo>
                <a:cubicBezTo>
                  <a:pt x="7361" y="17981"/>
                  <a:pt x="7436" y="17964"/>
                  <a:pt x="7500" y="17925"/>
                </a:cubicBezTo>
                <a:close/>
                <a:moveTo>
                  <a:pt x="9389" y="17963"/>
                </a:moveTo>
                <a:cubicBezTo>
                  <a:pt x="9426" y="18014"/>
                  <a:pt x="9456" y="18065"/>
                  <a:pt x="9496" y="18103"/>
                </a:cubicBezTo>
                <a:lnTo>
                  <a:pt x="9443" y="18213"/>
                </a:lnTo>
                <a:cubicBezTo>
                  <a:pt x="9412" y="18172"/>
                  <a:pt x="9391" y="18117"/>
                  <a:pt x="9370" y="18062"/>
                </a:cubicBezTo>
                <a:cubicBezTo>
                  <a:pt x="9380" y="18037"/>
                  <a:pt x="9381" y="18001"/>
                  <a:pt x="9389" y="17963"/>
                </a:cubicBezTo>
                <a:close/>
                <a:moveTo>
                  <a:pt x="14175" y="17994"/>
                </a:moveTo>
                <a:cubicBezTo>
                  <a:pt x="14206" y="18035"/>
                  <a:pt x="14238" y="18062"/>
                  <a:pt x="14279" y="18103"/>
                </a:cubicBezTo>
                <a:cubicBezTo>
                  <a:pt x="14289" y="18110"/>
                  <a:pt x="14303" y="18113"/>
                  <a:pt x="14317" y="18113"/>
                </a:cubicBezTo>
                <a:cubicBezTo>
                  <a:pt x="14331" y="18113"/>
                  <a:pt x="14347" y="18110"/>
                  <a:pt x="14363" y="18103"/>
                </a:cubicBezTo>
                <a:lnTo>
                  <a:pt x="14446" y="18008"/>
                </a:lnTo>
                <a:lnTo>
                  <a:pt x="14488" y="18008"/>
                </a:lnTo>
                <a:cubicBezTo>
                  <a:pt x="14446" y="18062"/>
                  <a:pt x="14404" y="18131"/>
                  <a:pt x="14352" y="18185"/>
                </a:cubicBezTo>
                <a:cubicBezTo>
                  <a:pt x="14289" y="18199"/>
                  <a:pt x="14227" y="18213"/>
                  <a:pt x="14154" y="18226"/>
                </a:cubicBezTo>
                <a:cubicBezTo>
                  <a:pt x="14164" y="18144"/>
                  <a:pt x="14175" y="18076"/>
                  <a:pt x="14175" y="17994"/>
                </a:cubicBezTo>
                <a:close/>
                <a:moveTo>
                  <a:pt x="13277" y="17830"/>
                </a:moveTo>
                <a:cubicBezTo>
                  <a:pt x="13350" y="17980"/>
                  <a:pt x="13443" y="18131"/>
                  <a:pt x="13558" y="18240"/>
                </a:cubicBezTo>
                <a:cubicBezTo>
                  <a:pt x="13486" y="18226"/>
                  <a:pt x="13402" y="18226"/>
                  <a:pt x="13318" y="18213"/>
                </a:cubicBezTo>
                <a:cubicBezTo>
                  <a:pt x="13224" y="18103"/>
                  <a:pt x="13151" y="17980"/>
                  <a:pt x="13099" y="17830"/>
                </a:cubicBezTo>
                <a:close/>
                <a:moveTo>
                  <a:pt x="13558" y="17789"/>
                </a:moveTo>
                <a:cubicBezTo>
                  <a:pt x="13621" y="17802"/>
                  <a:pt x="13684" y="17802"/>
                  <a:pt x="13746" y="17816"/>
                </a:cubicBezTo>
                <a:cubicBezTo>
                  <a:pt x="13840" y="17857"/>
                  <a:pt x="13935" y="17884"/>
                  <a:pt x="14029" y="17912"/>
                </a:cubicBezTo>
                <a:cubicBezTo>
                  <a:pt x="14018" y="18021"/>
                  <a:pt x="14008" y="18131"/>
                  <a:pt x="13997" y="18240"/>
                </a:cubicBezTo>
                <a:lnTo>
                  <a:pt x="13861" y="18254"/>
                </a:lnTo>
                <a:cubicBezTo>
                  <a:pt x="13705" y="18158"/>
                  <a:pt x="13558" y="17994"/>
                  <a:pt x="13464" y="17802"/>
                </a:cubicBezTo>
                <a:lnTo>
                  <a:pt x="13558" y="17789"/>
                </a:lnTo>
                <a:close/>
                <a:moveTo>
                  <a:pt x="3907" y="16872"/>
                </a:moveTo>
                <a:cubicBezTo>
                  <a:pt x="3939" y="17050"/>
                  <a:pt x="3981" y="17214"/>
                  <a:pt x="4022" y="17378"/>
                </a:cubicBezTo>
                <a:cubicBezTo>
                  <a:pt x="4116" y="17679"/>
                  <a:pt x="4221" y="17966"/>
                  <a:pt x="4356" y="18240"/>
                </a:cubicBezTo>
                <a:cubicBezTo>
                  <a:pt x="4356" y="18254"/>
                  <a:pt x="4356" y="18254"/>
                  <a:pt x="4356" y="18267"/>
                </a:cubicBezTo>
                <a:cubicBezTo>
                  <a:pt x="4179" y="17953"/>
                  <a:pt x="4033" y="17638"/>
                  <a:pt x="3907" y="17296"/>
                </a:cubicBezTo>
                <a:cubicBezTo>
                  <a:pt x="3897" y="17159"/>
                  <a:pt x="3897" y="17009"/>
                  <a:pt x="3907" y="16872"/>
                </a:cubicBezTo>
                <a:close/>
                <a:moveTo>
                  <a:pt x="10853" y="18172"/>
                </a:moveTo>
                <a:lnTo>
                  <a:pt x="10874" y="18185"/>
                </a:lnTo>
                <a:cubicBezTo>
                  <a:pt x="10895" y="18213"/>
                  <a:pt x="10906" y="18254"/>
                  <a:pt x="10916" y="18281"/>
                </a:cubicBezTo>
                <a:lnTo>
                  <a:pt x="10853" y="18254"/>
                </a:lnTo>
                <a:lnTo>
                  <a:pt x="10853" y="18172"/>
                </a:lnTo>
                <a:close/>
                <a:moveTo>
                  <a:pt x="11532" y="18021"/>
                </a:moveTo>
                <a:cubicBezTo>
                  <a:pt x="11605" y="18076"/>
                  <a:pt x="11689" y="18117"/>
                  <a:pt x="11762" y="18158"/>
                </a:cubicBezTo>
                <a:lnTo>
                  <a:pt x="11731" y="18281"/>
                </a:lnTo>
                <a:cubicBezTo>
                  <a:pt x="11658" y="18199"/>
                  <a:pt x="11595" y="18117"/>
                  <a:pt x="11532" y="18021"/>
                </a:cubicBezTo>
                <a:close/>
                <a:moveTo>
                  <a:pt x="4889" y="16338"/>
                </a:moveTo>
                <a:cubicBezTo>
                  <a:pt x="4942" y="17091"/>
                  <a:pt x="5171" y="17802"/>
                  <a:pt x="5568" y="18364"/>
                </a:cubicBezTo>
                <a:cubicBezTo>
                  <a:pt x="5213" y="17939"/>
                  <a:pt x="4942" y="17392"/>
                  <a:pt x="4785" y="16804"/>
                </a:cubicBezTo>
                <a:cubicBezTo>
                  <a:pt x="4795" y="16707"/>
                  <a:pt x="4806" y="16598"/>
                  <a:pt x="4806" y="16502"/>
                </a:cubicBezTo>
                <a:cubicBezTo>
                  <a:pt x="4827" y="16448"/>
                  <a:pt x="4858" y="16393"/>
                  <a:pt x="4889" y="16338"/>
                </a:cubicBezTo>
                <a:close/>
                <a:moveTo>
                  <a:pt x="9611" y="18295"/>
                </a:moveTo>
                <a:cubicBezTo>
                  <a:pt x="9611" y="18377"/>
                  <a:pt x="9621" y="18473"/>
                  <a:pt x="9642" y="18555"/>
                </a:cubicBezTo>
                <a:cubicBezTo>
                  <a:pt x="9611" y="18514"/>
                  <a:pt x="9579" y="18459"/>
                  <a:pt x="9547" y="18418"/>
                </a:cubicBezTo>
                <a:cubicBezTo>
                  <a:pt x="9568" y="18377"/>
                  <a:pt x="9590" y="18336"/>
                  <a:pt x="9611" y="18295"/>
                </a:cubicBezTo>
                <a:close/>
                <a:moveTo>
                  <a:pt x="8242" y="17693"/>
                </a:moveTo>
                <a:cubicBezTo>
                  <a:pt x="8221" y="17884"/>
                  <a:pt x="8169" y="18062"/>
                  <a:pt x="8117" y="18226"/>
                </a:cubicBezTo>
                <a:lnTo>
                  <a:pt x="8096" y="18254"/>
                </a:lnTo>
                <a:cubicBezTo>
                  <a:pt x="7939" y="18405"/>
                  <a:pt x="7762" y="18514"/>
                  <a:pt x="7574" y="18582"/>
                </a:cubicBezTo>
                <a:cubicBezTo>
                  <a:pt x="7605" y="18555"/>
                  <a:pt x="7626" y="18528"/>
                  <a:pt x="7657" y="18500"/>
                </a:cubicBezTo>
                <a:cubicBezTo>
                  <a:pt x="7866" y="18281"/>
                  <a:pt x="8033" y="18021"/>
                  <a:pt x="8179" y="17734"/>
                </a:cubicBezTo>
                <a:lnTo>
                  <a:pt x="8242" y="17693"/>
                </a:lnTo>
                <a:close/>
                <a:moveTo>
                  <a:pt x="10874" y="18405"/>
                </a:moveTo>
                <a:lnTo>
                  <a:pt x="11021" y="18459"/>
                </a:lnTo>
                <a:cubicBezTo>
                  <a:pt x="11041" y="18514"/>
                  <a:pt x="11072" y="18555"/>
                  <a:pt x="11104" y="18610"/>
                </a:cubicBezTo>
                <a:cubicBezTo>
                  <a:pt x="11031" y="18555"/>
                  <a:pt x="10958" y="18514"/>
                  <a:pt x="10885" y="18459"/>
                </a:cubicBezTo>
                <a:cubicBezTo>
                  <a:pt x="10885" y="18446"/>
                  <a:pt x="10885" y="18418"/>
                  <a:pt x="10874" y="18405"/>
                </a:cubicBezTo>
                <a:close/>
                <a:moveTo>
                  <a:pt x="7939" y="17843"/>
                </a:moveTo>
                <a:cubicBezTo>
                  <a:pt x="7751" y="18172"/>
                  <a:pt x="7500" y="18431"/>
                  <a:pt x="7219" y="18610"/>
                </a:cubicBezTo>
                <a:lnTo>
                  <a:pt x="7219" y="18623"/>
                </a:lnTo>
                <a:cubicBezTo>
                  <a:pt x="7135" y="18569"/>
                  <a:pt x="7051" y="18514"/>
                  <a:pt x="6968" y="18459"/>
                </a:cubicBezTo>
                <a:cubicBezTo>
                  <a:pt x="7062" y="18459"/>
                  <a:pt x="7145" y="18431"/>
                  <a:pt x="7229" y="18418"/>
                </a:cubicBezTo>
                <a:cubicBezTo>
                  <a:pt x="7500" y="18322"/>
                  <a:pt x="7751" y="18131"/>
                  <a:pt x="7928" y="17843"/>
                </a:cubicBezTo>
                <a:close/>
                <a:moveTo>
                  <a:pt x="12514" y="18473"/>
                </a:moveTo>
                <a:lnTo>
                  <a:pt x="12744" y="18541"/>
                </a:lnTo>
                <a:cubicBezTo>
                  <a:pt x="12744" y="18569"/>
                  <a:pt x="12734" y="18596"/>
                  <a:pt x="12723" y="18623"/>
                </a:cubicBezTo>
                <a:lnTo>
                  <a:pt x="12691" y="18623"/>
                </a:lnTo>
                <a:cubicBezTo>
                  <a:pt x="12629" y="18582"/>
                  <a:pt x="12576" y="18528"/>
                  <a:pt x="12514" y="18473"/>
                </a:cubicBezTo>
                <a:close/>
                <a:moveTo>
                  <a:pt x="6759" y="18500"/>
                </a:moveTo>
                <a:cubicBezTo>
                  <a:pt x="6832" y="18555"/>
                  <a:pt x="6905" y="18610"/>
                  <a:pt x="6989" y="18664"/>
                </a:cubicBezTo>
                <a:lnTo>
                  <a:pt x="6895" y="18651"/>
                </a:lnTo>
                <a:cubicBezTo>
                  <a:pt x="6842" y="18610"/>
                  <a:pt x="6790" y="18555"/>
                  <a:pt x="6748" y="18514"/>
                </a:cubicBezTo>
                <a:lnTo>
                  <a:pt x="6759" y="18500"/>
                </a:lnTo>
                <a:close/>
                <a:moveTo>
                  <a:pt x="12879" y="18582"/>
                </a:moveTo>
                <a:cubicBezTo>
                  <a:pt x="13036" y="18623"/>
                  <a:pt x="13183" y="18651"/>
                  <a:pt x="13318" y="18678"/>
                </a:cubicBezTo>
                <a:lnTo>
                  <a:pt x="13402" y="18692"/>
                </a:lnTo>
                <a:cubicBezTo>
                  <a:pt x="13214" y="18678"/>
                  <a:pt x="13036" y="18664"/>
                  <a:pt x="12859" y="18637"/>
                </a:cubicBezTo>
                <a:cubicBezTo>
                  <a:pt x="12869" y="18623"/>
                  <a:pt x="12879" y="18596"/>
                  <a:pt x="12879" y="18582"/>
                </a:cubicBezTo>
                <a:close/>
                <a:moveTo>
                  <a:pt x="3928" y="17638"/>
                </a:moveTo>
                <a:cubicBezTo>
                  <a:pt x="4064" y="17939"/>
                  <a:pt x="4211" y="18226"/>
                  <a:pt x="4377" y="18514"/>
                </a:cubicBezTo>
                <a:cubicBezTo>
                  <a:pt x="4377" y="18582"/>
                  <a:pt x="4388" y="18664"/>
                  <a:pt x="4409" y="18746"/>
                </a:cubicBezTo>
                <a:cubicBezTo>
                  <a:pt x="4221" y="18487"/>
                  <a:pt x="4064" y="18185"/>
                  <a:pt x="3949" y="17871"/>
                </a:cubicBezTo>
                <a:cubicBezTo>
                  <a:pt x="3939" y="17789"/>
                  <a:pt x="3928" y="17720"/>
                  <a:pt x="3928" y="17638"/>
                </a:cubicBezTo>
                <a:close/>
                <a:moveTo>
                  <a:pt x="5808" y="18226"/>
                </a:moveTo>
                <a:cubicBezTo>
                  <a:pt x="5986" y="18459"/>
                  <a:pt x="6195" y="18623"/>
                  <a:pt x="6435" y="18733"/>
                </a:cubicBezTo>
                <a:lnTo>
                  <a:pt x="6435" y="18746"/>
                </a:lnTo>
                <a:cubicBezTo>
                  <a:pt x="6184" y="18664"/>
                  <a:pt x="5965" y="18487"/>
                  <a:pt x="5808" y="18226"/>
                </a:cubicBezTo>
                <a:close/>
                <a:moveTo>
                  <a:pt x="8681" y="17994"/>
                </a:moveTo>
                <a:cubicBezTo>
                  <a:pt x="8618" y="18226"/>
                  <a:pt x="8535" y="18459"/>
                  <a:pt x="8430" y="18664"/>
                </a:cubicBezTo>
                <a:cubicBezTo>
                  <a:pt x="8367" y="18692"/>
                  <a:pt x="8315" y="18719"/>
                  <a:pt x="8252" y="18746"/>
                </a:cubicBezTo>
                <a:cubicBezTo>
                  <a:pt x="8263" y="18705"/>
                  <a:pt x="8284" y="18664"/>
                  <a:pt x="8294" y="18623"/>
                </a:cubicBezTo>
                <a:cubicBezTo>
                  <a:pt x="8315" y="18582"/>
                  <a:pt x="8336" y="18582"/>
                  <a:pt x="8357" y="18555"/>
                </a:cubicBezTo>
                <a:cubicBezTo>
                  <a:pt x="8482" y="18390"/>
                  <a:pt x="8597" y="18199"/>
                  <a:pt x="8681" y="17994"/>
                </a:cubicBezTo>
                <a:close/>
                <a:moveTo>
                  <a:pt x="17883" y="17515"/>
                </a:moveTo>
                <a:cubicBezTo>
                  <a:pt x="17507" y="18185"/>
                  <a:pt x="16869" y="18582"/>
                  <a:pt x="16243" y="18746"/>
                </a:cubicBezTo>
                <a:cubicBezTo>
                  <a:pt x="16201" y="18760"/>
                  <a:pt x="16159" y="18760"/>
                  <a:pt x="16117" y="18774"/>
                </a:cubicBezTo>
                <a:cubicBezTo>
                  <a:pt x="16483" y="18431"/>
                  <a:pt x="16838" y="18076"/>
                  <a:pt x="17173" y="17679"/>
                </a:cubicBezTo>
                <a:cubicBezTo>
                  <a:pt x="17246" y="17625"/>
                  <a:pt x="17308" y="17584"/>
                  <a:pt x="17381" y="17528"/>
                </a:cubicBezTo>
                <a:cubicBezTo>
                  <a:pt x="17456" y="17541"/>
                  <a:pt x="17531" y="17548"/>
                  <a:pt x="17607" y="17548"/>
                </a:cubicBezTo>
                <a:cubicBezTo>
                  <a:pt x="17699" y="17548"/>
                  <a:pt x="17791" y="17538"/>
                  <a:pt x="17883" y="17515"/>
                </a:cubicBezTo>
                <a:close/>
                <a:moveTo>
                  <a:pt x="7803" y="18664"/>
                </a:moveTo>
                <a:cubicBezTo>
                  <a:pt x="7772" y="18705"/>
                  <a:pt x="7741" y="18746"/>
                  <a:pt x="7699" y="18787"/>
                </a:cubicBezTo>
                <a:cubicBezTo>
                  <a:pt x="7688" y="18787"/>
                  <a:pt x="7647" y="18787"/>
                  <a:pt x="7615" y="18774"/>
                </a:cubicBezTo>
                <a:lnTo>
                  <a:pt x="7605" y="18760"/>
                </a:lnTo>
                <a:cubicBezTo>
                  <a:pt x="7678" y="18733"/>
                  <a:pt x="7741" y="18705"/>
                  <a:pt x="7803" y="18664"/>
                </a:cubicBezTo>
                <a:close/>
                <a:moveTo>
                  <a:pt x="4983" y="18062"/>
                </a:moveTo>
                <a:cubicBezTo>
                  <a:pt x="5150" y="18267"/>
                  <a:pt x="5338" y="18459"/>
                  <a:pt x="5547" y="18623"/>
                </a:cubicBezTo>
                <a:lnTo>
                  <a:pt x="5568" y="18637"/>
                </a:lnTo>
                <a:cubicBezTo>
                  <a:pt x="5626" y="18688"/>
                  <a:pt x="5676" y="18751"/>
                  <a:pt x="5724" y="18804"/>
                </a:cubicBezTo>
                <a:cubicBezTo>
                  <a:pt x="5502" y="18683"/>
                  <a:pt x="5290" y="18549"/>
                  <a:pt x="5088" y="18377"/>
                </a:cubicBezTo>
                <a:cubicBezTo>
                  <a:pt x="5046" y="18281"/>
                  <a:pt x="5014" y="18172"/>
                  <a:pt x="4983" y="18062"/>
                </a:cubicBezTo>
                <a:close/>
                <a:moveTo>
                  <a:pt x="10101" y="18049"/>
                </a:moveTo>
                <a:cubicBezTo>
                  <a:pt x="10268" y="18199"/>
                  <a:pt x="10456" y="18349"/>
                  <a:pt x="10634" y="18487"/>
                </a:cubicBezTo>
                <a:cubicBezTo>
                  <a:pt x="10655" y="18596"/>
                  <a:pt x="10665" y="18705"/>
                  <a:pt x="10686" y="18815"/>
                </a:cubicBezTo>
                <a:cubicBezTo>
                  <a:pt x="10508" y="18733"/>
                  <a:pt x="10331" y="18637"/>
                  <a:pt x="10174" y="18528"/>
                </a:cubicBezTo>
                <a:cubicBezTo>
                  <a:pt x="10122" y="18459"/>
                  <a:pt x="10070" y="18377"/>
                  <a:pt x="10028" y="18295"/>
                </a:cubicBezTo>
                <a:cubicBezTo>
                  <a:pt x="10049" y="18226"/>
                  <a:pt x="10070" y="18144"/>
                  <a:pt x="10091" y="18062"/>
                </a:cubicBezTo>
                <a:lnTo>
                  <a:pt x="10101" y="18049"/>
                </a:lnTo>
                <a:close/>
                <a:moveTo>
                  <a:pt x="16462" y="18172"/>
                </a:moveTo>
                <a:cubicBezTo>
                  <a:pt x="16264" y="18364"/>
                  <a:pt x="16065" y="18569"/>
                  <a:pt x="15856" y="18746"/>
                </a:cubicBezTo>
                <a:lnTo>
                  <a:pt x="15752" y="18842"/>
                </a:lnTo>
                <a:cubicBezTo>
                  <a:pt x="15641" y="18852"/>
                  <a:pt x="15530" y="18862"/>
                  <a:pt x="15419" y="18862"/>
                </a:cubicBezTo>
                <a:cubicBezTo>
                  <a:pt x="15374" y="18862"/>
                  <a:pt x="15328" y="18860"/>
                  <a:pt x="15282" y="18856"/>
                </a:cubicBezTo>
                <a:cubicBezTo>
                  <a:pt x="15365" y="18801"/>
                  <a:pt x="15459" y="18746"/>
                  <a:pt x="15554" y="18678"/>
                </a:cubicBezTo>
                <a:cubicBezTo>
                  <a:pt x="15867" y="18541"/>
                  <a:pt x="16170" y="18377"/>
                  <a:pt x="16462" y="18172"/>
                </a:cubicBezTo>
                <a:close/>
                <a:moveTo>
                  <a:pt x="11501" y="18637"/>
                </a:moveTo>
                <a:cubicBezTo>
                  <a:pt x="11553" y="18651"/>
                  <a:pt x="11605" y="18664"/>
                  <a:pt x="11658" y="18678"/>
                </a:cubicBezTo>
                <a:cubicBezTo>
                  <a:pt x="11647" y="18746"/>
                  <a:pt x="11637" y="18828"/>
                  <a:pt x="11637" y="18910"/>
                </a:cubicBezTo>
                <a:lnTo>
                  <a:pt x="11574" y="18869"/>
                </a:lnTo>
                <a:cubicBezTo>
                  <a:pt x="11543" y="18801"/>
                  <a:pt x="11522" y="18719"/>
                  <a:pt x="11501" y="18637"/>
                </a:cubicBezTo>
                <a:close/>
                <a:moveTo>
                  <a:pt x="19512" y="16722"/>
                </a:moveTo>
                <a:cubicBezTo>
                  <a:pt x="19199" y="17228"/>
                  <a:pt x="18854" y="17707"/>
                  <a:pt x="18468" y="18131"/>
                </a:cubicBezTo>
                <a:cubicBezTo>
                  <a:pt x="18134" y="18418"/>
                  <a:pt x="17789" y="18678"/>
                  <a:pt x="17423" y="18910"/>
                </a:cubicBezTo>
                <a:cubicBezTo>
                  <a:pt x="18070" y="18308"/>
                  <a:pt x="18677" y="17666"/>
                  <a:pt x="19251" y="16968"/>
                </a:cubicBezTo>
                <a:cubicBezTo>
                  <a:pt x="19345" y="16886"/>
                  <a:pt x="19429" y="16804"/>
                  <a:pt x="19512" y="16722"/>
                </a:cubicBezTo>
                <a:close/>
                <a:moveTo>
                  <a:pt x="7323" y="18856"/>
                </a:moveTo>
                <a:cubicBezTo>
                  <a:pt x="7365" y="18869"/>
                  <a:pt x="7417" y="18897"/>
                  <a:pt x="7459" y="18910"/>
                </a:cubicBezTo>
                <a:cubicBezTo>
                  <a:pt x="7385" y="18924"/>
                  <a:pt x="7323" y="18938"/>
                  <a:pt x="7260" y="18952"/>
                </a:cubicBezTo>
                <a:cubicBezTo>
                  <a:pt x="7223" y="18940"/>
                  <a:pt x="7202" y="18916"/>
                  <a:pt x="7161" y="18882"/>
                </a:cubicBezTo>
                <a:cubicBezTo>
                  <a:pt x="7212" y="18869"/>
                  <a:pt x="7272" y="18869"/>
                  <a:pt x="7323" y="18856"/>
                </a:cubicBezTo>
                <a:close/>
                <a:moveTo>
                  <a:pt x="11835" y="18705"/>
                </a:moveTo>
                <a:cubicBezTo>
                  <a:pt x="11898" y="18760"/>
                  <a:pt x="11971" y="18828"/>
                  <a:pt x="12044" y="18869"/>
                </a:cubicBezTo>
                <a:lnTo>
                  <a:pt x="12159" y="18952"/>
                </a:lnTo>
                <a:cubicBezTo>
                  <a:pt x="12159" y="18952"/>
                  <a:pt x="12159" y="18965"/>
                  <a:pt x="12159" y="18965"/>
                </a:cubicBezTo>
                <a:cubicBezTo>
                  <a:pt x="12159" y="18993"/>
                  <a:pt x="12169" y="19020"/>
                  <a:pt x="12180" y="19047"/>
                </a:cubicBezTo>
                <a:cubicBezTo>
                  <a:pt x="12044" y="19047"/>
                  <a:pt x="11918" y="19020"/>
                  <a:pt x="11804" y="18965"/>
                </a:cubicBezTo>
                <a:cubicBezTo>
                  <a:pt x="11804" y="18924"/>
                  <a:pt x="11804" y="18883"/>
                  <a:pt x="11814" y="18856"/>
                </a:cubicBezTo>
                <a:cubicBezTo>
                  <a:pt x="11814" y="18801"/>
                  <a:pt x="11824" y="18746"/>
                  <a:pt x="11835" y="18705"/>
                </a:cubicBezTo>
                <a:close/>
                <a:moveTo>
                  <a:pt x="10926" y="18705"/>
                </a:moveTo>
                <a:cubicBezTo>
                  <a:pt x="11041" y="18787"/>
                  <a:pt x="11177" y="18869"/>
                  <a:pt x="11302" y="18938"/>
                </a:cubicBezTo>
                <a:cubicBezTo>
                  <a:pt x="11323" y="18979"/>
                  <a:pt x="11344" y="19020"/>
                  <a:pt x="11365" y="19061"/>
                </a:cubicBezTo>
                <a:cubicBezTo>
                  <a:pt x="11229" y="19034"/>
                  <a:pt x="11115" y="18993"/>
                  <a:pt x="10979" y="18952"/>
                </a:cubicBezTo>
                <a:cubicBezTo>
                  <a:pt x="10958" y="18869"/>
                  <a:pt x="10937" y="18787"/>
                  <a:pt x="10926" y="18705"/>
                </a:cubicBezTo>
                <a:close/>
                <a:moveTo>
                  <a:pt x="9454" y="18555"/>
                </a:moveTo>
                <a:cubicBezTo>
                  <a:pt x="9516" y="18651"/>
                  <a:pt x="9579" y="18746"/>
                  <a:pt x="9642" y="18828"/>
                </a:cubicBezTo>
                <a:cubicBezTo>
                  <a:pt x="9590" y="18938"/>
                  <a:pt x="9527" y="19034"/>
                  <a:pt x="9464" y="19143"/>
                </a:cubicBezTo>
                <a:cubicBezTo>
                  <a:pt x="9422" y="18993"/>
                  <a:pt x="9391" y="18856"/>
                  <a:pt x="9381" y="18705"/>
                </a:cubicBezTo>
                <a:lnTo>
                  <a:pt x="9370" y="18705"/>
                </a:lnTo>
                <a:cubicBezTo>
                  <a:pt x="9402" y="18651"/>
                  <a:pt x="9433" y="18610"/>
                  <a:pt x="9454" y="18555"/>
                </a:cubicBezTo>
                <a:close/>
                <a:moveTo>
                  <a:pt x="8712" y="18693"/>
                </a:moveTo>
                <a:cubicBezTo>
                  <a:pt x="8710" y="18726"/>
                  <a:pt x="8700" y="18751"/>
                  <a:pt x="8691" y="18787"/>
                </a:cubicBezTo>
                <a:cubicBezTo>
                  <a:pt x="8629" y="18910"/>
                  <a:pt x="8555" y="19034"/>
                  <a:pt x="8472" y="19157"/>
                </a:cubicBezTo>
                <a:cubicBezTo>
                  <a:pt x="8566" y="19006"/>
                  <a:pt x="8638" y="18856"/>
                  <a:pt x="8712" y="18693"/>
                </a:cubicBezTo>
                <a:close/>
                <a:moveTo>
                  <a:pt x="10414" y="18869"/>
                </a:moveTo>
                <a:cubicBezTo>
                  <a:pt x="10508" y="18924"/>
                  <a:pt x="10613" y="18979"/>
                  <a:pt x="10717" y="19020"/>
                </a:cubicBezTo>
                <a:cubicBezTo>
                  <a:pt x="10738" y="19102"/>
                  <a:pt x="10749" y="19170"/>
                  <a:pt x="10770" y="19252"/>
                </a:cubicBezTo>
                <a:cubicBezTo>
                  <a:pt x="10644" y="19129"/>
                  <a:pt x="10519" y="19006"/>
                  <a:pt x="10414" y="18869"/>
                </a:cubicBezTo>
                <a:close/>
                <a:moveTo>
                  <a:pt x="12504" y="19170"/>
                </a:moveTo>
                <a:lnTo>
                  <a:pt x="12514" y="19184"/>
                </a:lnTo>
                <a:cubicBezTo>
                  <a:pt x="12556" y="19211"/>
                  <a:pt x="12608" y="19252"/>
                  <a:pt x="12671" y="19280"/>
                </a:cubicBezTo>
                <a:cubicBezTo>
                  <a:pt x="12587" y="19280"/>
                  <a:pt x="12504" y="19280"/>
                  <a:pt x="12430" y="19267"/>
                </a:cubicBezTo>
                <a:cubicBezTo>
                  <a:pt x="12420" y="19252"/>
                  <a:pt x="12410" y="19239"/>
                  <a:pt x="12410" y="19225"/>
                </a:cubicBezTo>
                <a:cubicBezTo>
                  <a:pt x="12441" y="19211"/>
                  <a:pt x="12472" y="19198"/>
                  <a:pt x="12504" y="19170"/>
                </a:cubicBezTo>
                <a:close/>
                <a:moveTo>
                  <a:pt x="17830" y="18281"/>
                </a:moveTo>
                <a:cubicBezTo>
                  <a:pt x="17433" y="18664"/>
                  <a:pt x="17037" y="19034"/>
                  <a:pt x="16629" y="19376"/>
                </a:cubicBezTo>
                <a:lnTo>
                  <a:pt x="16515" y="19431"/>
                </a:lnTo>
                <a:cubicBezTo>
                  <a:pt x="16650" y="19308"/>
                  <a:pt x="16765" y="19184"/>
                  <a:pt x="16890" y="19061"/>
                </a:cubicBezTo>
                <a:cubicBezTo>
                  <a:pt x="17214" y="18815"/>
                  <a:pt x="17527" y="18555"/>
                  <a:pt x="17830" y="18281"/>
                </a:cubicBezTo>
                <a:close/>
                <a:moveTo>
                  <a:pt x="16222" y="18993"/>
                </a:moveTo>
                <a:cubicBezTo>
                  <a:pt x="15919" y="19170"/>
                  <a:pt x="15616" y="19321"/>
                  <a:pt x="15303" y="19458"/>
                </a:cubicBezTo>
                <a:lnTo>
                  <a:pt x="15480" y="19321"/>
                </a:lnTo>
                <a:lnTo>
                  <a:pt x="15564" y="19252"/>
                </a:lnTo>
                <a:cubicBezTo>
                  <a:pt x="15627" y="19198"/>
                  <a:pt x="15699" y="19143"/>
                  <a:pt x="15763" y="19075"/>
                </a:cubicBezTo>
                <a:lnTo>
                  <a:pt x="15794" y="19061"/>
                </a:lnTo>
                <a:cubicBezTo>
                  <a:pt x="15940" y="19047"/>
                  <a:pt x="16076" y="19020"/>
                  <a:pt x="16222" y="18993"/>
                </a:cubicBezTo>
                <a:close/>
                <a:moveTo>
                  <a:pt x="13036" y="19444"/>
                </a:moveTo>
                <a:cubicBezTo>
                  <a:pt x="13088" y="19458"/>
                  <a:pt x="13130" y="19485"/>
                  <a:pt x="13193" y="19485"/>
                </a:cubicBezTo>
                <a:cubicBezTo>
                  <a:pt x="13070" y="19517"/>
                  <a:pt x="12948" y="19530"/>
                  <a:pt x="12828" y="19530"/>
                </a:cubicBezTo>
                <a:cubicBezTo>
                  <a:pt x="12743" y="19530"/>
                  <a:pt x="12659" y="19524"/>
                  <a:pt x="12576" y="19513"/>
                </a:cubicBezTo>
                <a:lnTo>
                  <a:pt x="12545" y="19472"/>
                </a:lnTo>
                <a:cubicBezTo>
                  <a:pt x="12702" y="19472"/>
                  <a:pt x="12859" y="19458"/>
                  <a:pt x="13026" y="19444"/>
                </a:cubicBezTo>
                <a:close/>
                <a:moveTo>
                  <a:pt x="5192" y="18651"/>
                </a:moveTo>
                <a:cubicBezTo>
                  <a:pt x="5474" y="18856"/>
                  <a:pt x="5777" y="19006"/>
                  <a:pt x="6080" y="19116"/>
                </a:cubicBezTo>
                <a:cubicBezTo>
                  <a:pt x="6153" y="19170"/>
                  <a:pt x="6226" y="19211"/>
                  <a:pt x="6299" y="19252"/>
                </a:cubicBezTo>
                <a:cubicBezTo>
                  <a:pt x="6456" y="19349"/>
                  <a:pt x="6623" y="19403"/>
                  <a:pt x="6801" y="19444"/>
                </a:cubicBezTo>
                <a:lnTo>
                  <a:pt x="6822" y="19444"/>
                </a:lnTo>
                <a:lnTo>
                  <a:pt x="6780" y="19458"/>
                </a:lnTo>
                <a:cubicBezTo>
                  <a:pt x="6644" y="19513"/>
                  <a:pt x="6508" y="19554"/>
                  <a:pt x="6373" y="19567"/>
                </a:cubicBezTo>
                <a:cubicBezTo>
                  <a:pt x="6310" y="19554"/>
                  <a:pt x="6247" y="19540"/>
                  <a:pt x="6184" y="19526"/>
                </a:cubicBezTo>
                <a:cubicBezTo>
                  <a:pt x="5965" y="19458"/>
                  <a:pt x="5746" y="19362"/>
                  <a:pt x="5547" y="19252"/>
                </a:cubicBezTo>
                <a:lnTo>
                  <a:pt x="5537" y="19239"/>
                </a:lnTo>
                <a:cubicBezTo>
                  <a:pt x="5422" y="19088"/>
                  <a:pt x="5328" y="18924"/>
                  <a:pt x="5244" y="18760"/>
                </a:cubicBezTo>
                <a:cubicBezTo>
                  <a:pt x="5223" y="18719"/>
                  <a:pt x="5213" y="18692"/>
                  <a:pt x="5192" y="18651"/>
                </a:cubicBezTo>
                <a:close/>
                <a:moveTo>
                  <a:pt x="4190" y="18760"/>
                </a:moveTo>
                <a:cubicBezTo>
                  <a:pt x="4283" y="18897"/>
                  <a:pt x="4388" y="19034"/>
                  <a:pt x="4492" y="19157"/>
                </a:cubicBezTo>
                <a:cubicBezTo>
                  <a:pt x="4524" y="19308"/>
                  <a:pt x="4565" y="19444"/>
                  <a:pt x="4618" y="19595"/>
                </a:cubicBezTo>
                <a:cubicBezTo>
                  <a:pt x="4586" y="19540"/>
                  <a:pt x="4555" y="19485"/>
                  <a:pt x="4524" y="19431"/>
                </a:cubicBezTo>
                <a:lnTo>
                  <a:pt x="4524" y="19444"/>
                </a:lnTo>
                <a:cubicBezTo>
                  <a:pt x="4430" y="19293"/>
                  <a:pt x="4346" y="19143"/>
                  <a:pt x="4273" y="18965"/>
                </a:cubicBezTo>
                <a:cubicBezTo>
                  <a:pt x="4252" y="18897"/>
                  <a:pt x="4221" y="18828"/>
                  <a:pt x="4190" y="18760"/>
                </a:cubicBezTo>
                <a:close/>
                <a:moveTo>
                  <a:pt x="9976" y="18596"/>
                </a:moveTo>
                <a:lnTo>
                  <a:pt x="10039" y="18637"/>
                </a:lnTo>
                <a:cubicBezTo>
                  <a:pt x="10268" y="19006"/>
                  <a:pt x="10550" y="19321"/>
                  <a:pt x="10864" y="19567"/>
                </a:cubicBezTo>
                <a:cubicBezTo>
                  <a:pt x="10864" y="19581"/>
                  <a:pt x="10864" y="19581"/>
                  <a:pt x="10874" y="19595"/>
                </a:cubicBezTo>
                <a:cubicBezTo>
                  <a:pt x="10603" y="19458"/>
                  <a:pt x="10342" y="19293"/>
                  <a:pt x="10101" y="19088"/>
                </a:cubicBezTo>
                <a:cubicBezTo>
                  <a:pt x="10049" y="18924"/>
                  <a:pt x="10007" y="18760"/>
                  <a:pt x="9976" y="18596"/>
                </a:cubicBezTo>
                <a:close/>
                <a:moveTo>
                  <a:pt x="7114" y="19513"/>
                </a:moveTo>
                <a:lnTo>
                  <a:pt x="7114" y="19526"/>
                </a:lnTo>
                <a:cubicBezTo>
                  <a:pt x="7176" y="19533"/>
                  <a:pt x="7242" y="19537"/>
                  <a:pt x="7307" y="19537"/>
                </a:cubicBezTo>
                <a:cubicBezTo>
                  <a:pt x="7372" y="19537"/>
                  <a:pt x="7438" y="19533"/>
                  <a:pt x="7500" y="19526"/>
                </a:cubicBezTo>
                <a:cubicBezTo>
                  <a:pt x="7302" y="19595"/>
                  <a:pt x="7093" y="19636"/>
                  <a:pt x="6874" y="19636"/>
                </a:cubicBezTo>
                <a:cubicBezTo>
                  <a:pt x="6957" y="19595"/>
                  <a:pt x="7031" y="19554"/>
                  <a:pt x="7114" y="19513"/>
                </a:cubicBezTo>
                <a:close/>
                <a:moveTo>
                  <a:pt x="13893" y="19499"/>
                </a:moveTo>
                <a:cubicBezTo>
                  <a:pt x="13746" y="19595"/>
                  <a:pt x="13590" y="19663"/>
                  <a:pt x="13433" y="19704"/>
                </a:cubicBezTo>
                <a:cubicBezTo>
                  <a:pt x="13324" y="19735"/>
                  <a:pt x="13220" y="19750"/>
                  <a:pt x="13113" y="19750"/>
                </a:cubicBezTo>
                <a:cubicBezTo>
                  <a:pt x="13078" y="19750"/>
                  <a:pt x="13041" y="19749"/>
                  <a:pt x="13005" y="19745"/>
                </a:cubicBezTo>
                <a:cubicBezTo>
                  <a:pt x="13068" y="19731"/>
                  <a:pt x="13120" y="19718"/>
                  <a:pt x="13183" y="19704"/>
                </a:cubicBezTo>
                <a:lnTo>
                  <a:pt x="13193" y="19704"/>
                </a:lnTo>
                <a:cubicBezTo>
                  <a:pt x="13360" y="19677"/>
                  <a:pt x="13537" y="19608"/>
                  <a:pt x="13694" y="19526"/>
                </a:cubicBezTo>
                <a:lnTo>
                  <a:pt x="13736" y="19526"/>
                </a:lnTo>
                <a:cubicBezTo>
                  <a:pt x="13788" y="19526"/>
                  <a:pt x="13840" y="19513"/>
                  <a:pt x="13893" y="19499"/>
                </a:cubicBezTo>
                <a:close/>
                <a:moveTo>
                  <a:pt x="9245" y="18883"/>
                </a:moveTo>
                <a:cubicBezTo>
                  <a:pt x="9276" y="19034"/>
                  <a:pt x="9307" y="19170"/>
                  <a:pt x="9360" y="19293"/>
                </a:cubicBezTo>
                <a:cubicBezTo>
                  <a:pt x="9224" y="19485"/>
                  <a:pt x="9067" y="19663"/>
                  <a:pt x="8900" y="19813"/>
                </a:cubicBezTo>
                <a:cubicBezTo>
                  <a:pt x="8931" y="19731"/>
                  <a:pt x="8952" y="19663"/>
                  <a:pt x="8984" y="19581"/>
                </a:cubicBezTo>
                <a:cubicBezTo>
                  <a:pt x="9046" y="19403"/>
                  <a:pt x="9109" y="19211"/>
                  <a:pt x="9151" y="19020"/>
                </a:cubicBezTo>
                <a:lnTo>
                  <a:pt x="9245" y="18883"/>
                </a:lnTo>
                <a:close/>
                <a:moveTo>
                  <a:pt x="11052" y="19170"/>
                </a:moveTo>
                <a:cubicBezTo>
                  <a:pt x="11198" y="19225"/>
                  <a:pt x="11344" y="19280"/>
                  <a:pt x="11501" y="19321"/>
                </a:cubicBezTo>
                <a:cubicBezTo>
                  <a:pt x="11543" y="19390"/>
                  <a:pt x="11584" y="19444"/>
                  <a:pt x="11626" y="19513"/>
                </a:cubicBezTo>
                <a:cubicBezTo>
                  <a:pt x="11626" y="19526"/>
                  <a:pt x="11626" y="19540"/>
                  <a:pt x="11626" y="19554"/>
                </a:cubicBezTo>
                <a:cubicBezTo>
                  <a:pt x="11637" y="19649"/>
                  <a:pt x="11647" y="19731"/>
                  <a:pt x="11668" y="19827"/>
                </a:cubicBezTo>
                <a:cubicBezTo>
                  <a:pt x="11544" y="19759"/>
                  <a:pt x="11409" y="19705"/>
                  <a:pt x="11285" y="19624"/>
                </a:cubicBezTo>
                <a:cubicBezTo>
                  <a:pt x="11194" y="19478"/>
                  <a:pt x="11113" y="19330"/>
                  <a:pt x="11052" y="19170"/>
                </a:cubicBezTo>
                <a:close/>
                <a:moveTo>
                  <a:pt x="4963" y="19143"/>
                </a:moveTo>
                <a:cubicBezTo>
                  <a:pt x="5108" y="19308"/>
                  <a:pt x="5265" y="19431"/>
                  <a:pt x="5443" y="19540"/>
                </a:cubicBezTo>
                <a:lnTo>
                  <a:pt x="5432" y="19540"/>
                </a:lnTo>
                <a:cubicBezTo>
                  <a:pt x="5516" y="19608"/>
                  <a:pt x="5600" y="19690"/>
                  <a:pt x="5694" y="19745"/>
                </a:cubicBezTo>
                <a:cubicBezTo>
                  <a:pt x="5725" y="19786"/>
                  <a:pt x="5766" y="19827"/>
                  <a:pt x="5798" y="19855"/>
                </a:cubicBezTo>
                <a:cubicBezTo>
                  <a:pt x="5746" y="19841"/>
                  <a:pt x="5694" y="19813"/>
                  <a:pt x="5641" y="19786"/>
                </a:cubicBezTo>
                <a:cubicBezTo>
                  <a:pt x="5589" y="19759"/>
                  <a:pt x="5516" y="19731"/>
                  <a:pt x="5453" y="19690"/>
                </a:cubicBezTo>
                <a:cubicBezTo>
                  <a:pt x="5338" y="19581"/>
                  <a:pt x="5234" y="19472"/>
                  <a:pt x="5129" y="19362"/>
                </a:cubicBezTo>
                <a:cubicBezTo>
                  <a:pt x="5088" y="19321"/>
                  <a:pt x="5046" y="19267"/>
                  <a:pt x="5004" y="19211"/>
                </a:cubicBezTo>
                <a:cubicBezTo>
                  <a:pt x="4983" y="19198"/>
                  <a:pt x="4973" y="19170"/>
                  <a:pt x="4963" y="19143"/>
                </a:cubicBezTo>
                <a:close/>
                <a:moveTo>
                  <a:pt x="6268" y="19759"/>
                </a:moveTo>
                <a:cubicBezTo>
                  <a:pt x="6467" y="19804"/>
                  <a:pt x="6666" y="19831"/>
                  <a:pt x="6865" y="19831"/>
                </a:cubicBezTo>
                <a:cubicBezTo>
                  <a:pt x="6906" y="19831"/>
                  <a:pt x="6947" y="19830"/>
                  <a:pt x="6989" y="19827"/>
                </a:cubicBezTo>
                <a:cubicBezTo>
                  <a:pt x="6879" y="19863"/>
                  <a:pt x="6762" y="19881"/>
                  <a:pt x="6646" y="19881"/>
                </a:cubicBezTo>
                <a:cubicBezTo>
                  <a:pt x="6543" y="19881"/>
                  <a:pt x="6440" y="19867"/>
                  <a:pt x="6341" y="19841"/>
                </a:cubicBezTo>
                <a:cubicBezTo>
                  <a:pt x="6268" y="19827"/>
                  <a:pt x="6195" y="19800"/>
                  <a:pt x="6122" y="19759"/>
                </a:cubicBezTo>
                <a:close/>
                <a:moveTo>
                  <a:pt x="14979" y="19061"/>
                </a:moveTo>
                <a:cubicBezTo>
                  <a:pt x="15146" y="19075"/>
                  <a:pt x="15303" y="19088"/>
                  <a:pt x="15470" y="19088"/>
                </a:cubicBezTo>
                <a:cubicBezTo>
                  <a:pt x="15136" y="19362"/>
                  <a:pt x="14791" y="19595"/>
                  <a:pt x="14425" y="19786"/>
                </a:cubicBezTo>
                <a:cubicBezTo>
                  <a:pt x="14269" y="19841"/>
                  <a:pt x="14112" y="19868"/>
                  <a:pt x="13955" y="19909"/>
                </a:cubicBezTo>
                <a:cubicBezTo>
                  <a:pt x="14164" y="19718"/>
                  <a:pt x="14373" y="19499"/>
                  <a:pt x="14561" y="19280"/>
                </a:cubicBezTo>
                <a:cubicBezTo>
                  <a:pt x="14707" y="19211"/>
                  <a:pt x="14843" y="19143"/>
                  <a:pt x="14979" y="19061"/>
                </a:cubicBezTo>
                <a:close/>
                <a:moveTo>
                  <a:pt x="8033" y="19417"/>
                </a:moveTo>
                <a:cubicBezTo>
                  <a:pt x="7835" y="19636"/>
                  <a:pt x="7605" y="19813"/>
                  <a:pt x="7354" y="19923"/>
                </a:cubicBezTo>
                <a:lnTo>
                  <a:pt x="7344" y="19909"/>
                </a:lnTo>
                <a:cubicBezTo>
                  <a:pt x="7480" y="19827"/>
                  <a:pt x="7605" y="19731"/>
                  <a:pt x="7720" y="19608"/>
                </a:cubicBezTo>
                <a:cubicBezTo>
                  <a:pt x="7814" y="19554"/>
                  <a:pt x="7908" y="19485"/>
                  <a:pt x="7992" y="19417"/>
                </a:cubicBezTo>
                <a:close/>
                <a:moveTo>
                  <a:pt x="10237" y="19403"/>
                </a:moveTo>
                <a:cubicBezTo>
                  <a:pt x="10477" y="19581"/>
                  <a:pt x="10717" y="19718"/>
                  <a:pt x="10968" y="19827"/>
                </a:cubicBezTo>
                <a:lnTo>
                  <a:pt x="10968" y="19841"/>
                </a:lnTo>
                <a:cubicBezTo>
                  <a:pt x="10989" y="19868"/>
                  <a:pt x="11000" y="19909"/>
                  <a:pt x="11021" y="19937"/>
                </a:cubicBezTo>
                <a:cubicBezTo>
                  <a:pt x="10749" y="19841"/>
                  <a:pt x="10498" y="19677"/>
                  <a:pt x="10268" y="19458"/>
                </a:cubicBezTo>
                <a:lnTo>
                  <a:pt x="10237" y="19403"/>
                </a:lnTo>
                <a:close/>
                <a:moveTo>
                  <a:pt x="11824" y="19731"/>
                </a:moveTo>
                <a:cubicBezTo>
                  <a:pt x="11908" y="19813"/>
                  <a:pt x="11992" y="19882"/>
                  <a:pt x="12075" y="19937"/>
                </a:cubicBezTo>
                <a:lnTo>
                  <a:pt x="12075" y="19950"/>
                </a:lnTo>
                <a:cubicBezTo>
                  <a:pt x="12002" y="19923"/>
                  <a:pt x="11929" y="19909"/>
                  <a:pt x="11867" y="19882"/>
                </a:cubicBezTo>
                <a:cubicBezTo>
                  <a:pt x="11846" y="19841"/>
                  <a:pt x="11835" y="19786"/>
                  <a:pt x="11824" y="19731"/>
                </a:cubicBezTo>
                <a:close/>
                <a:moveTo>
                  <a:pt x="17538" y="19047"/>
                </a:moveTo>
                <a:lnTo>
                  <a:pt x="17423" y="19143"/>
                </a:lnTo>
                <a:cubicBezTo>
                  <a:pt x="17026" y="19472"/>
                  <a:pt x="16598" y="19759"/>
                  <a:pt x="16159" y="20005"/>
                </a:cubicBezTo>
                <a:cubicBezTo>
                  <a:pt x="16379" y="19841"/>
                  <a:pt x="16587" y="19663"/>
                  <a:pt x="16775" y="19499"/>
                </a:cubicBezTo>
                <a:cubicBezTo>
                  <a:pt x="17037" y="19362"/>
                  <a:pt x="17287" y="19211"/>
                  <a:pt x="17538" y="19047"/>
                </a:cubicBezTo>
                <a:close/>
                <a:moveTo>
                  <a:pt x="15982" y="19417"/>
                </a:moveTo>
                <a:cubicBezTo>
                  <a:pt x="15731" y="19595"/>
                  <a:pt x="15449" y="19772"/>
                  <a:pt x="15156" y="19937"/>
                </a:cubicBezTo>
                <a:cubicBezTo>
                  <a:pt x="15010" y="19964"/>
                  <a:pt x="14864" y="20005"/>
                  <a:pt x="14718" y="20032"/>
                </a:cubicBezTo>
                <a:cubicBezTo>
                  <a:pt x="15156" y="19868"/>
                  <a:pt x="15574" y="19663"/>
                  <a:pt x="15982" y="19417"/>
                </a:cubicBezTo>
                <a:close/>
                <a:moveTo>
                  <a:pt x="11908" y="19458"/>
                </a:moveTo>
                <a:cubicBezTo>
                  <a:pt x="12096" y="19581"/>
                  <a:pt x="12284" y="19663"/>
                  <a:pt x="12483" y="19704"/>
                </a:cubicBezTo>
                <a:cubicBezTo>
                  <a:pt x="12661" y="19884"/>
                  <a:pt x="12895" y="19961"/>
                  <a:pt x="13138" y="19961"/>
                </a:cubicBezTo>
                <a:cubicBezTo>
                  <a:pt x="13321" y="19961"/>
                  <a:pt x="13509" y="19917"/>
                  <a:pt x="13684" y="19841"/>
                </a:cubicBezTo>
                <a:lnTo>
                  <a:pt x="13694" y="19841"/>
                </a:lnTo>
                <a:cubicBezTo>
                  <a:pt x="13642" y="19882"/>
                  <a:pt x="13600" y="19923"/>
                  <a:pt x="13558" y="19964"/>
                </a:cubicBezTo>
                <a:lnTo>
                  <a:pt x="13527" y="19991"/>
                </a:lnTo>
                <a:lnTo>
                  <a:pt x="13443" y="20005"/>
                </a:lnTo>
                <a:cubicBezTo>
                  <a:pt x="13283" y="20025"/>
                  <a:pt x="13122" y="20038"/>
                  <a:pt x="12962" y="20038"/>
                </a:cubicBezTo>
                <a:cubicBezTo>
                  <a:pt x="12903" y="20038"/>
                  <a:pt x="12844" y="20036"/>
                  <a:pt x="12785" y="20032"/>
                </a:cubicBezTo>
                <a:cubicBezTo>
                  <a:pt x="12723" y="20019"/>
                  <a:pt x="12660" y="19991"/>
                  <a:pt x="12598" y="19978"/>
                </a:cubicBezTo>
                <a:cubicBezTo>
                  <a:pt x="12462" y="19923"/>
                  <a:pt x="12336" y="19841"/>
                  <a:pt x="12211" y="19759"/>
                </a:cubicBezTo>
                <a:cubicBezTo>
                  <a:pt x="12107" y="19677"/>
                  <a:pt x="12002" y="19581"/>
                  <a:pt x="11908" y="19458"/>
                </a:cubicBezTo>
                <a:close/>
                <a:moveTo>
                  <a:pt x="11219" y="19937"/>
                </a:moveTo>
                <a:cubicBezTo>
                  <a:pt x="11261" y="19964"/>
                  <a:pt x="11313" y="19978"/>
                  <a:pt x="11355" y="19991"/>
                </a:cubicBezTo>
                <a:cubicBezTo>
                  <a:pt x="11375" y="20019"/>
                  <a:pt x="11407" y="20046"/>
                  <a:pt x="11428" y="20073"/>
                </a:cubicBezTo>
                <a:lnTo>
                  <a:pt x="11261" y="20032"/>
                </a:lnTo>
                <a:cubicBezTo>
                  <a:pt x="11240" y="20005"/>
                  <a:pt x="11229" y="19964"/>
                  <a:pt x="11219" y="19937"/>
                </a:cubicBezTo>
                <a:close/>
                <a:moveTo>
                  <a:pt x="4722" y="19403"/>
                </a:moveTo>
                <a:lnTo>
                  <a:pt x="4806" y="19472"/>
                </a:lnTo>
                <a:cubicBezTo>
                  <a:pt x="4858" y="19581"/>
                  <a:pt x="4920" y="19677"/>
                  <a:pt x="4983" y="19772"/>
                </a:cubicBezTo>
                <a:cubicBezTo>
                  <a:pt x="5025" y="19909"/>
                  <a:pt x="5088" y="20046"/>
                  <a:pt x="5150" y="20170"/>
                </a:cubicBezTo>
                <a:cubicBezTo>
                  <a:pt x="5108" y="20142"/>
                  <a:pt x="5067" y="20101"/>
                  <a:pt x="5014" y="20046"/>
                </a:cubicBezTo>
                <a:cubicBezTo>
                  <a:pt x="4900" y="19841"/>
                  <a:pt x="4806" y="19622"/>
                  <a:pt x="4722" y="19403"/>
                </a:cubicBezTo>
                <a:close/>
                <a:moveTo>
                  <a:pt x="8744" y="19554"/>
                </a:moveTo>
                <a:cubicBezTo>
                  <a:pt x="8681" y="19745"/>
                  <a:pt x="8597" y="19937"/>
                  <a:pt x="8503" y="20128"/>
                </a:cubicBezTo>
                <a:lnTo>
                  <a:pt x="8503" y="20114"/>
                </a:lnTo>
                <a:cubicBezTo>
                  <a:pt x="8399" y="20183"/>
                  <a:pt x="8284" y="20238"/>
                  <a:pt x="8169" y="20293"/>
                </a:cubicBezTo>
                <a:cubicBezTo>
                  <a:pt x="8388" y="20087"/>
                  <a:pt x="8587" y="19841"/>
                  <a:pt x="8744" y="19554"/>
                </a:cubicBezTo>
                <a:close/>
                <a:moveTo>
                  <a:pt x="15418" y="20046"/>
                </a:moveTo>
                <a:lnTo>
                  <a:pt x="15313" y="20114"/>
                </a:lnTo>
                <a:cubicBezTo>
                  <a:pt x="15188" y="20183"/>
                  <a:pt x="15052" y="20252"/>
                  <a:pt x="14916" y="20306"/>
                </a:cubicBezTo>
                <a:cubicBezTo>
                  <a:pt x="15083" y="20224"/>
                  <a:pt x="15250" y="20128"/>
                  <a:pt x="15418" y="20046"/>
                </a:cubicBezTo>
                <a:close/>
                <a:moveTo>
                  <a:pt x="7939" y="20197"/>
                </a:moveTo>
                <a:cubicBezTo>
                  <a:pt x="7835" y="20306"/>
                  <a:pt x="7709" y="20402"/>
                  <a:pt x="7584" y="20484"/>
                </a:cubicBezTo>
                <a:cubicBezTo>
                  <a:pt x="7499" y="20495"/>
                  <a:pt x="7414" y="20500"/>
                  <a:pt x="7329" y="20500"/>
                </a:cubicBezTo>
                <a:cubicBezTo>
                  <a:pt x="7087" y="20500"/>
                  <a:pt x="6844" y="20459"/>
                  <a:pt x="6613" y="20388"/>
                </a:cubicBezTo>
                <a:cubicBezTo>
                  <a:pt x="6707" y="20388"/>
                  <a:pt x="6811" y="20388"/>
                  <a:pt x="6916" y="20375"/>
                </a:cubicBezTo>
                <a:lnTo>
                  <a:pt x="6895" y="20361"/>
                </a:lnTo>
                <a:cubicBezTo>
                  <a:pt x="7010" y="20361"/>
                  <a:pt x="7125" y="20361"/>
                  <a:pt x="7239" y="20334"/>
                </a:cubicBezTo>
                <a:cubicBezTo>
                  <a:pt x="7302" y="20334"/>
                  <a:pt x="7365" y="20320"/>
                  <a:pt x="7427" y="20293"/>
                </a:cubicBezTo>
                <a:cubicBezTo>
                  <a:pt x="7594" y="20293"/>
                  <a:pt x="7772" y="20252"/>
                  <a:pt x="7939" y="20197"/>
                </a:cubicBezTo>
                <a:close/>
                <a:moveTo>
                  <a:pt x="12190" y="20375"/>
                </a:moveTo>
                <a:cubicBezTo>
                  <a:pt x="12263" y="20375"/>
                  <a:pt x="12336" y="20388"/>
                  <a:pt x="12410" y="20388"/>
                </a:cubicBezTo>
                <a:cubicBezTo>
                  <a:pt x="12535" y="20398"/>
                  <a:pt x="12661" y="20407"/>
                  <a:pt x="12786" y="20407"/>
                </a:cubicBezTo>
                <a:cubicBezTo>
                  <a:pt x="12838" y="20407"/>
                  <a:pt x="12890" y="20406"/>
                  <a:pt x="12942" y="20402"/>
                </a:cubicBezTo>
                <a:lnTo>
                  <a:pt x="12953" y="20402"/>
                </a:lnTo>
                <a:cubicBezTo>
                  <a:pt x="12822" y="20471"/>
                  <a:pt x="12675" y="20501"/>
                  <a:pt x="12534" y="20501"/>
                </a:cubicBezTo>
                <a:cubicBezTo>
                  <a:pt x="12506" y="20501"/>
                  <a:pt x="12479" y="20500"/>
                  <a:pt x="12451" y="20498"/>
                </a:cubicBezTo>
                <a:cubicBezTo>
                  <a:pt x="12378" y="20470"/>
                  <a:pt x="12316" y="20443"/>
                  <a:pt x="12253" y="20416"/>
                </a:cubicBezTo>
                <a:cubicBezTo>
                  <a:pt x="12232" y="20402"/>
                  <a:pt x="12211" y="20388"/>
                  <a:pt x="12190" y="20375"/>
                </a:cubicBezTo>
                <a:close/>
                <a:moveTo>
                  <a:pt x="10582" y="19937"/>
                </a:moveTo>
                <a:cubicBezTo>
                  <a:pt x="10759" y="20032"/>
                  <a:pt x="10947" y="20114"/>
                  <a:pt x="11135" y="20170"/>
                </a:cubicBezTo>
                <a:lnTo>
                  <a:pt x="11146" y="20183"/>
                </a:lnTo>
                <a:cubicBezTo>
                  <a:pt x="11208" y="20306"/>
                  <a:pt x="11281" y="20416"/>
                  <a:pt x="11365" y="20525"/>
                </a:cubicBezTo>
                <a:cubicBezTo>
                  <a:pt x="11198" y="20443"/>
                  <a:pt x="11031" y="20334"/>
                  <a:pt x="10874" y="20224"/>
                </a:cubicBezTo>
                <a:cubicBezTo>
                  <a:pt x="10770" y="20142"/>
                  <a:pt x="10676" y="20046"/>
                  <a:pt x="10582" y="19937"/>
                </a:cubicBezTo>
                <a:close/>
                <a:moveTo>
                  <a:pt x="5443" y="20320"/>
                </a:moveTo>
                <a:cubicBezTo>
                  <a:pt x="5547" y="20416"/>
                  <a:pt x="5652" y="20498"/>
                  <a:pt x="5766" y="20580"/>
                </a:cubicBezTo>
                <a:cubicBezTo>
                  <a:pt x="5683" y="20539"/>
                  <a:pt x="5600" y="20498"/>
                  <a:pt x="5516" y="20443"/>
                </a:cubicBezTo>
                <a:cubicBezTo>
                  <a:pt x="5485" y="20402"/>
                  <a:pt x="5464" y="20361"/>
                  <a:pt x="5443" y="20320"/>
                </a:cubicBezTo>
                <a:close/>
                <a:moveTo>
                  <a:pt x="14561" y="20252"/>
                </a:moveTo>
                <a:cubicBezTo>
                  <a:pt x="14227" y="20402"/>
                  <a:pt x="13882" y="20539"/>
                  <a:pt x="13537" y="20634"/>
                </a:cubicBezTo>
                <a:cubicBezTo>
                  <a:pt x="13486" y="20638"/>
                  <a:pt x="13433" y="20640"/>
                  <a:pt x="13379" y="20640"/>
                </a:cubicBezTo>
                <a:cubicBezTo>
                  <a:pt x="13250" y="20640"/>
                  <a:pt x="13117" y="20631"/>
                  <a:pt x="12984" y="20621"/>
                </a:cubicBezTo>
                <a:cubicBezTo>
                  <a:pt x="13036" y="20593"/>
                  <a:pt x="13088" y="20566"/>
                  <a:pt x="13130" y="20539"/>
                </a:cubicBezTo>
                <a:lnTo>
                  <a:pt x="13130" y="20552"/>
                </a:lnTo>
                <a:cubicBezTo>
                  <a:pt x="13224" y="20484"/>
                  <a:pt x="13318" y="20429"/>
                  <a:pt x="13412" y="20361"/>
                </a:cubicBezTo>
                <a:cubicBezTo>
                  <a:pt x="13464" y="20361"/>
                  <a:pt x="13527" y="20347"/>
                  <a:pt x="13579" y="20334"/>
                </a:cubicBezTo>
                <a:cubicBezTo>
                  <a:pt x="13903" y="20334"/>
                  <a:pt x="14238" y="20306"/>
                  <a:pt x="14561" y="20252"/>
                </a:cubicBezTo>
                <a:close/>
                <a:moveTo>
                  <a:pt x="5234" y="19800"/>
                </a:moveTo>
                <a:lnTo>
                  <a:pt x="5286" y="19827"/>
                </a:lnTo>
                <a:cubicBezTo>
                  <a:pt x="5516" y="20032"/>
                  <a:pt x="5766" y="20183"/>
                  <a:pt x="6038" y="20279"/>
                </a:cubicBezTo>
                <a:cubicBezTo>
                  <a:pt x="6383" y="20470"/>
                  <a:pt x="6759" y="20593"/>
                  <a:pt x="7135" y="20634"/>
                </a:cubicBezTo>
                <a:cubicBezTo>
                  <a:pt x="7027" y="20655"/>
                  <a:pt x="6918" y="20666"/>
                  <a:pt x="6811" y="20666"/>
                </a:cubicBezTo>
                <a:cubicBezTo>
                  <a:pt x="6221" y="20666"/>
                  <a:pt x="5649" y="20355"/>
                  <a:pt x="5234" y="19800"/>
                </a:cubicBezTo>
                <a:close/>
                <a:moveTo>
                  <a:pt x="11386" y="20238"/>
                </a:moveTo>
                <a:cubicBezTo>
                  <a:pt x="11480" y="20265"/>
                  <a:pt x="11574" y="20279"/>
                  <a:pt x="11668" y="20306"/>
                </a:cubicBezTo>
                <a:cubicBezTo>
                  <a:pt x="11929" y="20525"/>
                  <a:pt x="12232" y="20675"/>
                  <a:pt x="12535" y="20757"/>
                </a:cubicBezTo>
                <a:cubicBezTo>
                  <a:pt x="12500" y="20759"/>
                  <a:pt x="12466" y="20760"/>
                  <a:pt x="12431" y="20760"/>
                </a:cubicBezTo>
                <a:cubicBezTo>
                  <a:pt x="12192" y="20760"/>
                  <a:pt x="11947" y="20720"/>
                  <a:pt x="11710" y="20648"/>
                </a:cubicBezTo>
                <a:lnTo>
                  <a:pt x="11710" y="20634"/>
                </a:lnTo>
                <a:cubicBezTo>
                  <a:pt x="11584" y="20525"/>
                  <a:pt x="11480" y="20388"/>
                  <a:pt x="11386" y="20238"/>
                </a:cubicBezTo>
                <a:close/>
                <a:moveTo>
                  <a:pt x="9736" y="18938"/>
                </a:moveTo>
                <a:cubicBezTo>
                  <a:pt x="9788" y="19061"/>
                  <a:pt x="9840" y="19184"/>
                  <a:pt x="9913" y="19293"/>
                </a:cubicBezTo>
                <a:cubicBezTo>
                  <a:pt x="9976" y="19390"/>
                  <a:pt x="10049" y="19485"/>
                  <a:pt x="10133" y="19567"/>
                </a:cubicBezTo>
                <a:cubicBezTo>
                  <a:pt x="10258" y="19813"/>
                  <a:pt x="10425" y="20046"/>
                  <a:pt x="10623" y="20224"/>
                </a:cubicBezTo>
                <a:cubicBezTo>
                  <a:pt x="10916" y="20498"/>
                  <a:pt x="11240" y="20689"/>
                  <a:pt x="11584" y="20799"/>
                </a:cubicBezTo>
                <a:cubicBezTo>
                  <a:pt x="10728" y="20621"/>
                  <a:pt x="9871" y="20183"/>
                  <a:pt x="9527" y="19308"/>
                </a:cubicBezTo>
                <a:lnTo>
                  <a:pt x="9516" y="19293"/>
                </a:lnTo>
                <a:cubicBezTo>
                  <a:pt x="9600" y="19184"/>
                  <a:pt x="9673" y="19061"/>
                  <a:pt x="9736" y="18938"/>
                </a:cubicBezTo>
                <a:close/>
                <a:moveTo>
                  <a:pt x="16065" y="19813"/>
                </a:moveTo>
                <a:lnTo>
                  <a:pt x="15992" y="19882"/>
                </a:lnTo>
                <a:cubicBezTo>
                  <a:pt x="15679" y="20114"/>
                  <a:pt x="15355" y="20334"/>
                  <a:pt x="15021" y="20525"/>
                </a:cubicBezTo>
                <a:cubicBezTo>
                  <a:pt x="14415" y="20744"/>
                  <a:pt x="13799" y="20881"/>
                  <a:pt x="13172" y="20908"/>
                </a:cubicBezTo>
                <a:lnTo>
                  <a:pt x="12911" y="20908"/>
                </a:lnTo>
                <a:cubicBezTo>
                  <a:pt x="13047" y="20908"/>
                  <a:pt x="13162" y="20881"/>
                  <a:pt x="13287" y="20867"/>
                </a:cubicBezTo>
                <a:cubicBezTo>
                  <a:pt x="14258" y="20826"/>
                  <a:pt x="15209" y="20470"/>
                  <a:pt x="16055" y="19813"/>
                </a:cubicBezTo>
                <a:close/>
                <a:moveTo>
                  <a:pt x="13861" y="21045"/>
                </a:moveTo>
                <a:cubicBezTo>
                  <a:pt x="13600" y="21137"/>
                  <a:pt x="13334" y="21183"/>
                  <a:pt x="13067" y="21183"/>
                </a:cubicBezTo>
                <a:cubicBezTo>
                  <a:pt x="12897" y="21183"/>
                  <a:pt x="12726" y="21164"/>
                  <a:pt x="12556" y="21127"/>
                </a:cubicBezTo>
                <a:cubicBezTo>
                  <a:pt x="12629" y="21129"/>
                  <a:pt x="12702" y="21131"/>
                  <a:pt x="12775" y="21131"/>
                </a:cubicBezTo>
                <a:cubicBezTo>
                  <a:pt x="13141" y="21131"/>
                  <a:pt x="13504" y="21102"/>
                  <a:pt x="13861" y="21045"/>
                </a:cubicBezTo>
                <a:close/>
                <a:moveTo>
                  <a:pt x="8355" y="20394"/>
                </a:moveTo>
                <a:cubicBezTo>
                  <a:pt x="8349" y="20399"/>
                  <a:pt x="8342" y="20407"/>
                  <a:pt x="8336" y="20416"/>
                </a:cubicBezTo>
                <a:cubicBezTo>
                  <a:pt x="8043" y="20785"/>
                  <a:pt x="7678" y="21031"/>
                  <a:pt x="7291" y="21141"/>
                </a:cubicBezTo>
                <a:cubicBezTo>
                  <a:pt x="7118" y="21192"/>
                  <a:pt x="6942" y="21220"/>
                  <a:pt x="6767" y="21220"/>
                </a:cubicBezTo>
                <a:cubicBezTo>
                  <a:pt x="6616" y="21220"/>
                  <a:pt x="6466" y="21199"/>
                  <a:pt x="6320" y="21155"/>
                </a:cubicBezTo>
                <a:cubicBezTo>
                  <a:pt x="6143" y="21073"/>
                  <a:pt x="5975" y="20963"/>
                  <a:pt x="5830" y="20812"/>
                </a:cubicBezTo>
                <a:cubicBezTo>
                  <a:pt x="6079" y="20911"/>
                  <a:pt x="6339" y="20961"/>
                  <a:pt x="6598" y="20961"/>
                </a:cubicBezTo>
                <a:cubicBezTo>
                  <a:pt x="7020" y="20961"/>
                  <a:pt x="7442" y="20829"/>
                  <a:pt x="7824" y="20566"/>
                </a:cubicBezTo>
                <a:cubicBezTo>
                  <a:pt x="7997" y="20539"/>
                  <a:pt x="8181" y="20474"/>
                  <a:pt x="8355" y="20394"/>
                </a:cubicBezTo>
                <a:close/>
                <a:moveTo>
                  <a:pt x="7414" y="0"/>
                </a:moveTo>
                <a:cubicBezTo>
                  <a:pt x="7017" y="0"/>
                  <a:pt x="6620" y="110"/>
                  <a:pt x="6247" y="331"/>
                </a:cubicBezTo>
                <a:cubicBezTo>
                  <a:pt x="6101" y="385"/>
                  <a:pt x="5955" y="454"/>
                  <a:pt x="5819" y="522"/>
                </a:cubicBezTo>
                <a:cubicBezTo>
                  <a:pt x="4837" y="700"/>
                  <a:pt x="3876" y="1165"/>
                  <a:pt x="3239" y="2150"/>
                </a:cubicBezTo>
                <a:cubicBezTo>
                  <a:pt x="2539" y="3258"/>
                  <a:pt x="2320" y="4654"/>
                  <a:pt x="2477" y="6022"/>
                </a:cubicBezTo>
                <a:lnTo>
                  <a:pt x="2456" y="6077"/>
                </a:lnTo>
                <a:cubicBezTo>
                  <a:pt x="2215" y="6638"/>
                  <a:pt x="2090" y="7267"/>
                  <a:pt x="2080" y="7910"/>
                </a:cubicBezTo>
                <a:cubicBezTo>
                  <a:pt x="1275" y="8170"/>
                  <a:pt x="607" y="8922"/>
                  <a:pt x="272" y="9908"/>
                </a:cubicBezTo>
                <a:cubicBezTo>
                  <a:pt x="-83" y="10920"/>
                  <a:pt x="-93" y="12069"/>
                  <a:pt x="252" y="13082"/>
                </a:cubicBezTo>
                <a:cubicBezTo>
                  <a:pt x="652" y="14799"/>
                  <a:pt x="1867" y="15976"/>
                  <a:pt x="3235" y="15976"/>
                </a:cubicBezTo>
                <a:cubicBezTo>
                  <a:pt x="3295" y="15976"/>
                  <a:pt x="3356" y="15974"/>
                  <a:pt x="3416" y="15969"/>
                </a:cubicBezTo>
                <a:cubicBezTo>
                  <a:pt x="3458" y="16215"/>
                  <a:pt x="3510" y="16461"/>
                  <a:pt x="3584" y="16707"/>
                </a:cubicBezTo>
                <a:cubicBezTo>
                  <a:pt x="3594" y="17159"/>
                  <a:pt x="3678" y="17611"/>
                  <a:pt x="3824" y="18021"/>
                </a:cubicBezTo>
                <a:cubicBezTo>
                  <a:pt x="3907" y="18446"/>
                  <a:pt x="4043" y="18869"/>
                  <a:pt x="4231" y="19239"/>
                </a:cubicBezTo>
                <a:cubicBezTo>
                  <a:pt x="4262" y="19321"/>
                  <a:pt x="4294" y="19403"/>
                  <a:pt x="4336" y="19472"/>
                </a:cubicBezTo>
                <a:cubicBezTo>
                  <a:pt x="4873" y="20579"/>
                  <a:pt x="5817" y="21600"/>
                  <a:pt x="6863" y="21600"/>
                </a:cubicBezTo>
                <a:cubicBezTo>
                  <a:pt x="6915" y="21600"/>
                  <a:pt x="6968" y="21598"/>
                  <a:pt x="7020" y="21592"/>
                </a:cubicBezTo>
                <a:cubicBezTo>
                  <a:pt x="7334" y="21551"/>
                  <a:pt x="7636" y="21414"/>
                  <a:pt x="7897" y="21182"/>
                </a:cubicBezTo>
                <a:cubicBezTo>
                  <a:pt x="8242" y="20922"/>
                  <a:pt x="8545" y="20552"/>
                  <a:pt x="8764" y="20114"/>
                </a:cubicBezTo>
                <a:cubicBezTo>
                  <a:pt x="9004" y="19937"/>
                  <a:pt x="9224" y="19704"/>
                  <a:pt x="9422" y="19444"/>
                </a:cubicBezTo>
                <a:cubicBezTo>
                  <a:pt x="9809" y="20320"/>
                  <a:pt x="10613" y="20744"/>
                  <a:pt x="11334" y="20949"/>
                </a:cubicBezTo>
                <a:cubicBezTo>
                  <a:pt x="11532" y="21004"/>
                  <a:pt x="11741" y="21045"/>
                  <a:pt x="11939" y="21073"/>
                </a:cubicBezTo>
                <a:cubicBezTo>
                  <a:pt x="12311" y="21328"/>
                  <a:pt x="12709" y="21437"/>
                  <a:pt x="13118" y="21437"/>
                </a:cubicBezTo>
                <a:cubicBezTo>
                  <a:pt x="13824" y="21437"/>
                  <a:pt x="14563" y="21112"/>
                  <a:pt x="15250" y="20662"/>
                </a:cubicBezTo>
                <a:cubicBezTo>
                  <a:pt x="16566" y="20156"/>
                  <a:pt x="17778" y="19252"/>
                  <a:pt x="18791" y="18035"/>
                </a:cubicBezTo>
                <a:cubicBezTo>
                  <a:pt x="19261" y="17569"/>
                  <a:pt x="19700" y="17050"/>
                  <a:pt x="20097" y="16461"/>
                </a:cubicBezTo>
                <a:cubicBezTo>
                  <a:pt x="20452" y="15969"/>
                  <a:pt x="20734" y="15381"/>
                  <a:pt x="20922" y="14751"/>
                </a:cubicBezTo>
                <a:cubicBezTo>
                  <a:pt x="20954" y="14669"/>
                  <a:pt x="20974" y="14573"/>
                  <a:pt x="20995" y="14491"/>
                </a:cubicBezTo>
                <a:cubicBezTo>
                  <a:pt x="21214" y="14163"/>
                  <a:pt x="21371" y="13780"/>
                  <a:pt x="21455" y="13356"/>
                </a:cubicBezTo>
                <a:cubicBezTo>
                  <a:pt x="21507" y="13068"/>
                  <a:pt x="21486" y="12767"/>
                  <a:pt x="21403" y="12480"/>
                </a:cubicBezTo>
                <a:cubicBezTo>
                  <a:pt x="21455" y="12220"/>
                  <a:pt x="21465" y="11933"/>
                  <a:pt x="21434" y="11659"/>
                </a:cubicBezTo>
                <a:cubicBezTo>
                  <a:pt x="21382" y="11262"/>
                  <a:pt x="21235" y="10879"/>
                  <a:pt x="21027" y="10578"/>
                </a:cubicBezTo>
                <a:cubicBezTo>
                  <a:pt x="21027" y="10482"/>
                  <a:pt x="21027" y="10387"/>
                  <a:pt x="21027" y="10304"/>
                </a:cubicBezTo>
                <a:cubicBezTo>
                  <a:pt x="20985" y="9552"/>
                  <a:pt x="20567" y="9278"/>
                  <a:pt x="20087" y="9128"/>
                </a:cubicBezTo>
                <a:cubicBezTo>
                  <a:pt x="20421" y="8567"/>
                  <a:pt x="20483" y="7869"/>
                  <a:pt x="20347" y="7130"/>
                </a:cubicBezTo>
                <a:cubicBezTo>
                  <a:pt x="20410" y="6720"/>
                  <a:pt x="20400" y="6295"/>
                  <a:pt x="20327" y="5885"/>
                </a:cubicBezTo>
                <a:cubicBezTo>
                  <a:pt x="20160" y="5023"/>
                  <a:pt x="19773" y="4271"/>
                  <a:pt x="19230" y="3723"/>
                </a:cubicBezTo>
                <a:cubicBezTo>
                  <a:pt x="18833" y="2876"/>
                  <a:pt x="18144" y="2159"/>
                  <a:pt x="17386" y="2159"/>
                </a:cubicBezTo>
                <a:cubicBezTo>
                  <a:pt x="17227" y="2159"/>
                  <a:pt x="17064" y="2190"/>
                  <a:pt x="16901" y="2260"/>
                </a:cubicBezTo>
                <a:cubicBezTo>
                  <a:pt x="16744" y="2328"/>
                  <a:pt x="16587" y="2424"/>
                  <a:pt x="16452" y="2547"/>
                </a:cubicBezTo>
                <a:cubicBezTo>
                  <a:pt x="16264" y="2574"/>
                  <a:pt x="16076" y="2642"/>
                  <a:pt x="15888" y="2725"/>
                </a:cubicBezTo>
                <a:cubicBezTo>
                  <a:pt x="15856" y="2718"/>
                  <a:pt x="15825" y="2714"/>
                  <a:pt x="15794" y="2714"/>
                </a:cubicBezTo>
                <a:cubicBezTo>
                  <a:pt x="15763" y="2714"/>
                  <a:pt x="15731" y="2718"/>
                  <a:pt x="15699" y="2725"/>
                </a:cubicBezTo>
                <a:cubicBezTo>
                  <a:pt x="15324" y="2766"/>
                  <a:pt x="14968" y="2958"/>
                  <a:pt x="14676" y="3286"/>
                </a:cubicBezTo>
                <a:cubicBezTo>
                  <a:pt x="14603" y="3286"/>
                  <a:pt x="14530" y="3299"/>
                  <a:pt x="14457" y="3313"/>
                </a:cubicBezTo>
                <a:cubicBezTo>
                  <a:pt x="14436" y="2848"/>
                  <a:pt x="14310" y="2410"/>
                  <a:pt x="14091" y="2055"/>
                </a:cubicBezTo>
                <a:cubicBezTo>
                  <a:pt x="13726" y="1466"/>
                  <a:pt x="13214" y="1069"/>
                  <a:pt x="12639" y="932"/>
                </a:cubicBezTo>
                <a:cubicBezTo>
                  <a:pt x="12368" y="768"/>
                  <a:pt x="12075" y="645"/>
                  <a:pt x="11783" y="563"/>
                </a:cubicBezTo>
                <a:cubicBezTo>
                  <a:pt x="11556" y="499"/>
                  <a:pt x="11316" y="458"/>
                  <a:pt x="11078" y="458"/>
                </a:cubicBezTo>
                <a:cubicBezTo>
                  <a:pt x="10703" y="458"/>
                  <a:pt x="10331" y="560"/>
                  <a:pt x="10018" y="837"/>
                </a:cubicBezTo>
                <a:cubicBezTo>
                  <a:pt x="9976" y="878"/>
                  <a:pt x="9934" y="919"/>
                  <a:pt x="9892" y="960"/>
                </a:cubicBezTo>
                <a:cubicBezTo>
                  <a:pt x="9777" y="809"/>
                  <a:pt x="9642" y="672"/>
                  <a:pt x="9485" y="590"/>
                </a:cubicBezTo>
                <a:cubicBezTo>
                  <a:pt x="9213" y="426"/>
                  <a:pt x="8921" y="357"/>
                  <a:pt x="8629" y="357"/>
                </a:cubicBezTo>
                <a:cubicBezTo>
                  <a:pt x="8244" y="120"/>
                  <a:pt x="7830" y="0"/>
                  <a:pt x="7414" y="0"/>
                </a:cubicBez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1034" name="Google Shape;1604;p56"/>
          <p:cNvSpPr/>
          <p:nvPr/>
        </p:nvSpPr>
        <p:spPr>
          <a:xfrm>
            <a:off x="3493523" y="2775413"/>
            <a:ext cx="395597" cy="3993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84" h="21600" extrusionOk="0">
                <a:moveTo>
                  <a:pt x="7464" y="246"/>
                </a:moveTo>
                <a:cubicBezTo>
                  <a:pt x="7726" y="246"/>
                  <a:pt x="7988" y="300"/>
                  <a:pt x="8232" y="398"/>
                </a:cubicBezTo>
                <a:cubicBezTo>
                  <a:pt x="8127" y="413"/>
                  <a:pt x="8012" y="426"/>
                  <a:pt x="7908" y="454"/>
                </a:cubicBezTo>
                <a:cubicBezTo>
                  <a:pt x="7809" y="434"/>
                  <a:pt x="7703" y="421"/>
                  <a:pt x="7597" y="421"/>
                </a:cubicBezTo>
                <a:cubicBezTo>
                  <a:pt x="7558" y="421"/>
                  <a:pt x="7519" y="423"/>
                  <a:pt x="7480" y="426"/>
                </a:cubicBezTo>
                <a:cubicBezTo>
                  <a:pt x="7354" y="357"/>
                  <a:pt x="7229" y="303"/>
                  <a:pt x="7093" y="275"/>
                </a:cubicBezTo>
                <a:cubicBezTo>
                  <a:pt x="7176" y="262"/>
                  <a:pt x="7271" y="248"/>
                  <a:pt x="7365" y="248"/>
                </a:cubicBezTo>
                <a:lnTo>
                  <a:pt x="7375" y="248"/>
                </a:lnTo>
                <a:cubicBezTo>
                  <a:pt x="7405" y="247"/>
                  <a:pt x="7434" y="246"/>
                  <a:pt x="7464" y="246"/>
                </a:cubicBezTo>
                <a:close/>
                <a:moveTo>
                  <a:pt x="6487" y="672"/>
                </a:moveTo>
                <a:cubicBezTo>
                  <a:pt x="6362" y="727"/>
                  <a:pt x="6237" y="795"/>
                  <a:pt x="6122" y="864"/>
                </a:cubicBezTo>
                <a:lnTo>
                  <a:pt x="5850" y="864"/>
                </a:lnTo>
                <a:cubicBezTo>
                  <a:pt x="5913" y="795"/>
                  <a:pt x="5986" y="741"/>
                  <a:pt x="6059" y="700"/>
                </a:cubicBezTo>
                <a:lnTo>
                  <a:pt x="6070" y="700"/>
                </a:lnTo>
                <a:cubicBezTo>
                  <a:pt x="6216" y="686"/>
                  <a:pt x="6352" y="672"/>
                  <a:pt x="6487" y="672"/>
                </a:cubicBezTo>
                <a:close/>
                <a:moveTo>
                  <a:pt x="5359" y="837"/>
                </a:moveTo>
                <a:lnTo>
                  <a:pt x="5359" y="850"/>
                </a:lnTo>
                <a:lnTo>
                  <a:pt x="5286" y="905"/>
                </a:lnTo>
                <a:cubicBezTo>
                  <a:pt x="5182" y="932"/>
                  <a:pt x="5067" y="960"/>
                  <a:pt x="4963" y="987"/>
                </a:cubicBezTo>
                <a:cubicBezTo>
                  <a:pt x="5088" y="919"/>
                  <a:pt x="5223" y="878"/>
                  <a:pt x="5359" y="837"/>
                </a:cubicBezTo>
                <a:close/>
                <a:moveTo>
                  <a:pt x="8012" y="878"/>
                </a:moveTo>
                <a:cubicBezTo>
                  <a:pt x="8086" y="919"/>
                  <a:pt x="8148" y="946"/>
                  <a:pt x="8221" y="987"/>
                </a:cubicBezTo>
                <a:cubicBezTo>
                  <a:pt x="8169" y="973"/>
                  <a:pt x="8127" y="973"/>
                  <a:pt x="8075" y="960"/>
                </a:cubicBezTo>
                <a:lnTo>
                  <a:pt x="8012" y="878"/>
                </a:lnTo>
                <a:close/>
                <a:moveTo>
                  <a:pt x="7551" y="789"/>
                </a:moveTo>
                <a:cubicBezTo>
                  <a:pt x="7590" y="789"/>
                  <a:pt x="7629" y="792"/>
                  <a:pt x="7668" y="795"/>
                </a:cubicBezTo>
                <a:lnTo>
                  <a:pt x="7678" y="795"/>
                </a:lnTo>
                <a:cubicBezTo>
                  <a:pt x="7730" y="837"/>
                  <a:pt x="7772" y="878"/>
                  <a:pt x="7824" y="932"/>
                </a:cubicBezTo>
                <a:cubicBezTo>
                  <a:pt x="7758" y="929"/>
                  <a:pt x="7693" y="928"/>
                  <a:pt x="7628" y="928"/>
                </a:cubicBezTo>
                <a:cubicBezTo>
                  <a:pt x="7405" y="928"/>
                  <a:pt x="7186" y="948"/>
                  <a:pt x="6968" y="1001"/>
                </a:cubicBezTo>
                <a:lnTo>
                  <a:pt x="6874" y="1001"/>
                </a:lnTo>
                <a:cubicBezTo>
                  <a:pt x="7089" y="860"/>
                  <a:pt x="7319" y="789"/>
                  <a:pt x="7551" y="789"/>
                </a:cubicBezTo>
                <a:close/>
                <a:moveTo>
                  <a:pt x="8597" y="577"/>
                </a:moveTo>
                <a:cubicBezTo>
                  <a:pt x="8775" y="700"/>
                  <a:pt x="8942" y="850"/>
                  <a:pt x="9088" y="1028"/>
                </a:cubicBezTo>
                <a:cubicBezTo>
                  <a:pt x="8963" y="905"/>
                  <a:pt x="8827" y="809"/>
                  <a:pt x="8681" y="727"/>
                </a:cubicBezTo>
                <a:cubicBezTo>
                  <a:pt x="8576" y="672"/>
                  <a:pt x="8482" y="618"/>
                  <a:pt x="8378" y="577"/>
                </a:cubicBezTo>
                <a:close/>
                <a:moveTo>
                  <a:pt x="11138" y="670"/>
                </a:moveTo>
                <a:cubicBezTo>
                  <a:pt x="11456" y="670"/>
                  <a:pt x="11792" y="739"/>
                  <a:pt x="12117" y="864"/>
                </a:cubicBezTo>
                <a:cubicBezTo>
                  <a:pt x="12061" y="860"/>
                  <a:pt x="12006" y="858"/>
                  <a:pt x="11951" y="858"/>
                </a:cubicBezTo>
                <a:cubicBezTo>
                  <a:pt x="11801" y="858"/>
                  <a:pt x="11654" y="871"/>
                  <a:pt x="11501" y="891"/>
                </a:cubicBezTo>
                <a:cubicBezTo>
                  <a:pt x="11345" y="844"/>
                  <a:pt x="11186" y="822"/>
                  <a:pt x="11028" y="822"/>
                </a:cubicBezTo>
                <a:cubicBezTo>
                  <a:pt x="10676" y="822"/>
                  <a:pt x="10327" y="935"/>
                  <a:pt x="10018" y="1151"/>
                </a:cubicBezTo>
                <a:cubicBezTo>
                  <a:pt x="10007" y="1137"/>
                  <a:pt x="9997" y="1124"/>
                  <a:pt x="9986" y="1110"/>
                </a:cubicBezTo>
                <a:cubicBezTo>
                  <a:pt x="10279" y="806"/>
                  <a:pt x="10690" y="670"/>
                  <a:pt x="11138" y="670"/>
                </a:cubicBezTo>
                <a:close/>
                <a:moveTo>
                  <a:pt x="8200" y="1151"/>
                </a:moveTo>
                <a:cubicBezTo>
                  <a:pt x="8305" y="1178"/>
                  <a:pt x="8420" y="1206"/>
                  <a:pt x="8524" y="1234"/>
                </a:cubicBezTo>
                <a:cubicBezTo>
                  <a:pt x="8555" y="1260"/>
                  <a:pt x="8587" y="1302"/>
                  <a:pt x="8618" y="1329"/>
                </a:cubicBezTo>
                <a:lnTo>
                  <a:pt x="8618" y="1343"/>
                </a:lnTo>
                <a:cubicBezTo>
                  <a:pt x="8555" y="1316"/>
                  <a:pt x="8493" y="1288"/>
                  <a:pt x="8430" y="1260"/>
                </a:cubicBezTo>
                <a:cubicBezTo>
                  <a:pt x="8357" y="1219"/>
                  <a:pt x="8284" y="1178"/>
                  <a:pt x="8200" y="1151"/>
                </a:cubicBezTo>
                <a:close/>
                <a:moveTo>
                  <a:pt x="10864" y="1028"/>
                </a:moveTo>
                <a:cubicBezTo>
                  <a:pt x="10613" y="1110"/>
                  <a:pt x="10363" y="1219"/>
                  <a:pt x="10122" y="1357"/>
                </a:cubicBezTo>
                <a:lnTo>
                  <a:pt x="10122" y="1343"/>
                </a:lnTo>
                <a:lnTo>
                  <a:pt x="10112" y="1329"/>
                </a:lnTo>
                <a:cubicBezTo>
                  <a:pt x="10342" y="1165"/>
                  <a:pt x="10603" y="1069"/>
                  <a:pt x="10864" y="1028"/>
                </a:cubicBezTo>
                <a:close/>
                <a:moveTo>
                  <a:pt x="11971" y="1096"/>
                </a:moveTo>
                <a:cubicBezTo>
                  <a:pt x="12242" y="1096"/>
                  <a:pt x="12525" y="1137"/>
                  <a:pt x="12796" y="1219"/>
                </a:cubicBezTo>
                <a:lnTo>
                  <a:pt x="12796" y="1234"/>
                </a:lnTo>
                <a:cubicBezTo>
                  <a:pt x="12879" y="1288"/>
                  <a:pt x="12963" y="1343"/>
                  <a:pt x="13036" y="1411"/>
                </a:cubicBezTo>
                <a:cubicBezTo>
                  <a:pt x="12789" y="1237"/>
                  <a:pt x="12503" y="1142"/>
                  <a:pt x="12218" y="1142"/>
                </a:cubicBezTo>
                <a:cubicBezTo>
                  <a:pt x="12167" y="1142"/>
                  <a:pt x="12116" y="1145"/>
                  <a:pt x="12065" y="1151"/>
                </a:cubicBezTo>
                <a:lnTo>
                  <a:pt x="11971" y="1096"/>
                </a:lnTo>
                <a:close/>
                <a:moveTo>
                  <a:pt x="8963" y="618"/>
                </a:moveTo>
                <a:cubicBezTo>
                  <a:pt x="9276" y="672"/>
                  <a:pt x="9558" y="837"/>
                  <a:pt x="9788" y="1110"/>
                </a:cubicBezTo>
                <a:lnTo>
                  <a:pt x="9788" y="1124"/>
                </a:lnTo>
                <a:cubicBezTo>
                  <a:pt x="9715" y="1234"/>
                  <a:pt x="9652" y="1357"/>
                  <a:pt x="9600" y="1480"/>
                </a:cubicBezTo>
                <a:cubicBezTo>
                  <a:pt x="9443" y="1137"/>
                  <a:pt x="9224" y="837"/>
                  <a:pt x="8963" y="618"/>
                </a:cubicBezTo>
                <a:close/>
                <a:moveTo>
                  <a:pt x="12086" y="1384"/>
                </a:moveTo>
                <a:cubicBezTo>
                  <a:pt x="12138" y="1411"/>
                  <a:pt x="12190" y="1452"/>
                  <a:pt x="12232" y="1493"/>
                </a:cubicBezTo>
                <a:cubicBezTo>
                  <a:pt x="12169" y="1466"/>
                  <a:pt x="12086" y="1439"/>
                  <a:pt x="12013" y="1411"/>
                </a:cubicBezTo>
                <a:lnTo>
                  <a:pt x="12013" y="1398"/>
                </a:lnTo>
                <a:lnTo>
                  <a:pt x="12086" y="1384"/>
                </a:lnTo>
                <a:close/>
                <a:moveTo>
                  <a:pt x="5861" y="1028"/>
                </a:moveTo>
                <a:lnTo>
                  <a:pt x="5871" y="1042"/>
                </a:lnTo>
                <a:cubicBezTo>
                  <a:pt x="5631" y="1219"/>
                  <a:pt x="5412" y="1439"/>
                  <a:pt x="5203" y="1671"/>
                </a:cubicBezTo>
                <a:cubicBezTo>
                  <a:pt x="5108" y="1685"/>
                  <a:pt x="5014" y="1712"/>
                  <a:pt x="4920" y="1753"/>
                </a:cubicBezTo>
                <a:cubicBezTo>
                  <a:pt x="5140" y="1493"/>
                  <a:pt x="5359" y="1260"/>
                  <a:pt x="5600" y="1055"/>
                </a:cubicBezTo>
                <a:cubicBezTo>
                  <a:pt x="5683" y="1042"/>
                  <a:pt x="5777" y="1028"/>
                  <a:pt x="5861" y="1028"/>
                </a:cubicBezTo>
                <a:close/>
                <a:moveTo>
                  <a:pt x="11553" y="1726"/>
                </a:moveTo>
                <a:cubicBezTo>
                  <a:pt x="11616" y="1740"/>
                  <a:pt x="11678" y="1767"/>
                  <a:pt x="11752" y="1794"/>
                </a:cubicBezTo>
                <a:cubicBezTo>
                  <a:pt x="11647" y="1767"/>
                  <a:pt x="11543" y="1753"/>
                  <a:pt x="11438" y="1753"/>
                </a:cubicBezTo>
                <a:lnTo>
                  <a:pt x="11428" y="1753"/>
                </a:lnTo>
                <a:lnTo>
                  <a:pt x="11449" y="1740"/>
                </a:lnTo>
                <a:lnTo>
                  <a:pt x="11553" y="1726"/>
                </a:lnTo>
                <a:close/>
                <a:moveTo>
                  <a:pt x="8545" y="1001"/>
                </a:moveTo>
                <a:cubicBezTo>
                  <a:pt x="8806" y="1110"/>
                  <a:pt x="9036" y="1288"/>
                  <a:pt x="9245" y="1521"/>
                </a:cubicBezTo>
                <a:cubicBezTo>
                  <a:pt x="9307" y="1616"/>
                  <a:pt x="9360" y="1712"/>
                  <a:pt x="9412" y="1808"/>
                </a:cubicBezTo>
                <a:lnTo>
                  <a:pt x="9370" y="1890"/>
                </a:lnTo>
                <a:cubicBezTo>
                  <a:pt x="9276" y="1781"/>
                  <a:pt x="9161" y="1685"/>
                  <a:pt x="9057" y="1603"/>
                </a:cubicBezTo>
                <a:cubicBezTo>
                  <a:pt x="8910" y="1370"/>
                  <a:pt x="8733" y="1165"/>
                  <a:pt x="8545" y="1001"/>
                </a:cubicBezTo>
                <a:close/>
                <a:moveTo>
                  <a:pt x="6832" y="1753"/>
                </a:moveTo>
                <a:cubicBezTo>
                  <a:pt x="7041" y="1794"/>
                  <a:pt x="7260" y="1863"/>
                  <a:pt x="7459" y="1945"/>
                </a:cubicBezTo>
                <a:lnTo>
                  <a:pt x="7480" y="1986"/>
                </a:lnTo>
                <a:cubicBezTo>
                  <a:pt x="7417" y="1972"/>
                  <a:pt x="7354" y="1965"/>
                  <a:pt x="7291" y="1965"/>
                </a:cubicBezTo>
                <a:cubicBezTo>
                  <a:pt x="7229" y="1965"/>
                  <a:pt x="7166" y="1972"/>
                  <a:pt x="7104" y="1986"/>
                </a:cubicBezTo>
                <a:lnTo>
                  <a:pt x="7093" y="1986"/>
                </a:lnTo>
                <a:cubicBezTo>
                  <a:pt x="7051" y="1972"/>
                  <a:pt x="7010" y="1958"/>
                  <a:pt x="6957" y="1945"/>
                </a:cubicBezTo>
                <a:cubicBezTo>
                  <a:pt x="6884" y="1917"/>
                  <a:pt x="6801" y="1876"/>
                  <a:pt x="6717" y="1849"/>
                </a:cubicBezTo>
                <a:cubicBezTo>
                  <a:pt x="6759" y="1808"/>
                  <a:pt x="6790" y="1781"/>
                  <a:pt x="6832" y="1753"/>
                </a:cubicBezTo>
                <a:close/>
                <a:moveTo>
                  <a:pt x="11543" y="1096"/>
                </a:moveTo>
                <a:cubicBezTo>
                  <a:pt x="11626" y="1124"/>
                  <a:pt x="11710" y="1165"/>
                  <a:pt x="11783" y="1206"/>
                </a:cubicBezTo>
                <a:cubicBezTo>
                  <a:pt x="11731" y="1219"/>
                  <a:pt x="11668" y="1247"/>
                  <a:pt x="11616" y="1288"/>
                </a:cubicBezTo>
                <a:cubicBezTo>
                  <a:pt x="11502" y="1265"/>
                  <a:pt x="11388" y="1250"/>
                  <a:pt x="11281" y="1250"/>
                </a:cubicBezTo>
                <a:cubicBezTo>
                  <a:pt x="11013" y="1250"/>
                  <a:pt x="10778" y="1340"/>
                  <a:pt x="10644" y="1603"/>
                </a:cubicBezTo>
                <a:cubicBezTo>
                  <a:pt x="10623" y="1657"/>
                  <a:pt x="10603" y="1712"/>
                  <a:pt x="10592" y="1767"/>
                </a:cubicBezTo>
                <a:cubicBezTo>
                  <a:pt x="10519" y="1835"/>
                  <a:pt x="10446" y="1904"/>
                  <a:pt x="10383" y="1999"/>
                </a:cubicBezTo>
                <a:lnTo>
                  <a:pt x="10342" y="2013"/>
                </a:lnTo>
                <a:cubicBezTo>
                  <a:pt x="10310" y="1849"/>
                  <a:pt x="10258" y="1685"/>
                  <a:pt x="10195" y="1521"/>
                </a:cubicBezTo>
                <a:cubicBezTo>
                  <a:pt x="10508" y="1370"/>
                  <a:pt x="10822" y="1260"/>
                  <a:pt x="11146" y="1193"/>
                </a:cubicBezTo>
                <a:lnTo>
                  <a:pt x="11146" y="1178"/>
                </a:lnTo>
                <a:cubicBezTo>
                  <a:pt x="11281" y="1151"/>
                  <a:pt x="11407" y="1124"/>
                  <a:pt x="11543" y="1096"/>
                </a:cubicBezTo>
                <a:close/>
                <a:moveTo>
                  <a:pt x="7541" y="1456"/>
                </a:moveTo>
                <a:cubicBezTo>
                  <a:pt x="7581" y="1456"/>
                  <a:pt x="7621" y="1459"/>
                  <a:pt x="7657" y="1466"/>
                </a:cubicBezTo>
                <a:cubicBezTo>
                  <a:pt x="7720" y="1493"/>
                  <a:pt x="7772" y="1521"/>
                  <a:pt x="7824" y="1562"/>
                </a:cubicBezTo>
                <a:cubicBezTo>
                  <a:pt x="8002" y="1698"/>
                  <a:pt x="8148" y="1890"/>
                  <a:pt x="8284" y="2096"/>
                </a:cubicBezTo>
                <a:cubicBezTo>
                  <a:pt x="8012" y="1849"/>
                  <a:pt x="7720" y="1644"/>
                  <a:pt x="7417" y="1507"/>
                </a:cubicBezTo>
                <a:lnTo>
                  <a:pt x="7396" y="1480"/>
                </a:lnTo>
                <a:cubicBezTo>
                  <a:pt x="7406" y="1480"/>
                  <a:pt x="7406" y="1480"/>
                  <a:pt x="7417" y="1466"/>
                </a:cubicBezTo>
                <a:cubicBezTo>
                  <a:pt x="7459" y="1459"/>
                  <a:pt x="7500" y="1456"/>
                  <a:pt x="7541" y="1456"/>
                </a:cubicBezTo>
                <a:close/>
                <a:moveTo>
                  <a:pt x="8346" y="1890"/>
                </a:moveTo>
                <a:lnTo>
                  <a:pt x="8420" y="1958"/>
                </a:lnTo>
                <a:cubicBezTo>
                  <a:pt x="8441" y="2013"/>
                  <a:pt x="8461" y="2055"/>
                  <a:pt x="8482" y="2109"/>
                </a:cubicBezTo>
                <a:cubicBezTo>
                  <a:pt x="8441" y="2040"/>
                  <a:pt x="8388" y="1958"/>
                  <a:pt x="8346" y="1890"/>
                </a:cubicBezTo>
                <a:close/>
                <a:moveTo>
                  <a:pt x="4816" y="1986"/>
                </a:moveTo>
                <a:cubicBezTo>
                  <a:pt x="4691" y="2096"/>
                  <a:pt x="4565" y="2219"/>
                  <a:pt x="4451" y="2355"/>
                </a:cubicBezTo>
                <a:cubicBezTo>
                  <a:pt x="4524" y="2246"/>
                  <a:pt x="4597" y="2150"/>
                  <a:pt x="4670" y="2055"/>
                </a:cubicBezTo>
                <a:cubicBezTo>
                  <a:pt x="4722" y="2027"/>
                  <a:pt x="4764" y="1999"/>
                  <a:pt x="4816" y="1986"/>
                </a:cubicBezTo>
                <a:close/>
                <a:moveTo>
                  <a:pt x="10049" y="1603"/>
                </a:moveTo>
                <a:lnTo>
                  <a:pt x="10049" y="1616"/>
                </a:lnTo>
                <a:cubicBezTo>
                  <a:pt x="10112" y="1767"/>
                  <a:pt x="10164" y="1917"/>
                  <a:pt x="10195" y="2096"/>
                </a:cubicBezTo>
                <a:cubicBezTo>
                  <a:pt x="10070" y="2150"/>
                  <a:pt x="9955" y="2246"/>
                  <a:pt x="9851" y="2355"/>
                </a:cubicBezTo>
                <a:cubicBezTo>
                  <a:pt x="9819" y="2191"/>
                  <a:pt x="9777" y="2013"/>
                  <a:pt x="9725" y="1863"/>
                </a:cubicBezTo>
                <a:cubicBezTo>
                  <a:pt x="9830" y="1753"/>
                  <a:pt x="9934" y="1671"/>
                  <a:pt x="10049" y="1603"/>
                </a:cubicBezTo>
                <a:close/>
                <a:moveTo>
                  <a:pt x="11198" y="2109"/>
                </a:moveTo>
                <a:cubicBezTo>
                  <a:pt x="11355" y="2137"/>
                  <a:pt x="11490" y="2191"/>
                  <a:pt x="11626" y="2301"/>
                </a:cubicBezTo>
                <a:cubicBezTo>
                  <a:pt x="11573" y="2292"/>
                  <a:pt x="11518" y="2288"/>
                  <a:pt x="11465" y="2288"/>
                </a:cubicBezTo>
                <a:cubicBezTo>
                  <a:pt x="11342" y="2288"/>
                  <a:pt x="11221" y="2312"/>
                  <a:pt x="11104" y="2369"/>
                </a:cubicBezTo>
                <a:cubicBezTo>
                  <a:pt x="11125" y="2273"/>
                  <a:pt x="11166" y="2191"/>
                  <a:pt x="11198" y="2109"/>
                </a:cubicBezTo>
                <a:close/>
                <a:moveTo>
                  <a:pt x="10968" y="2150"/>
                </a:moveTo>
                <a:cubicBezTo>
                  <a:pt x="10937" y="2232"/>
                  <a:pt x="10916" y="2314"/>
                  <a:pt x="10895" y="2410"/>
                </a:cubicBezTo>
                <a:cubicBezTo>
                  <a:pt x="10874" y="2342"/>
                  <a:pt x="10864" y="2273"/>
                  <a:pt x="10853" y="2205"/>
                </a:cubicBezTo>
                <a:cubicBezTo>
                  <a:pt x="10895" y="2178"/>
                  <a:pt x="10926" y="2164"/>
                  <a:pt x="10968" y="2150"/>
                </a:cubicBezTo>
                <a:close/>
                <a:moveTo>
                  <a:pt x="6592" y="2137"/>
                </a:moveTo>
                <a:cubicBezTo>
                  <a:pt x="6488" y="2210"/>
                  <a:pt x="6385" y="2307"/>
                  <a:pt x="6297" y="2414"/>
                </a:cubicBezTo>
                <a:cubicBezTo>
                  <a:pt x="6350" y="2322"/>
                  <a:pt x="6404" y="2231"/>
                  <a:pt x="6467" y="2150"/>
                </a:cubicBezTo>
                <a:cubicBezTo>
                  <a:pt x="6508" y="2150"/>
                  <a:pt x="6550" y="2137"/>
                  <a:pt x="6592" y="2137"/>
                </a:cubicBezTo>
                <a:close/>
                <a:moveTo>
                  <a:pt x="8409" y="1548"/>
                </a:moveTo>
                <a:cubicBezTo>
                  <a:pt x="8670" y="1685"/>
                  <a:pt x="8900" y="1904"/>
                  <a:pt x="9078" y="2178"/>
                </a:cubicBezTo>
                <a:cubicBezTo>
                  <a:pt x="9119" y="2232"/>
                  <a:pt x="9151" y="2287"/>
                  <a:pt x="9182" y="2342"/>
                </a:cubicBezTo>
                <a:cubicBezTo>
                  <a:pt x="9172" y="2369"/>
                  <a:pt x="9161" y="2396"/>
                  <a:pt x="9151" y="2424"/>
                </a:cubicBezTo>
                <a:cubicBezTo>
                  <a:pt x="9098" y="2369"/>
                  <a:pt x="9057" y="2314"/>
                  <a:pt x="9004" y="2273"/>
                </a:cubicBezTo>
                <a:cubicBezTo>
                  <a:pt x="8848" y="1999"/>
                  <a:pt x="8649" y="1781"/>
                  <a:pt x="8430" y="1603"/>
                </a:cubicBezTo>
                <a:lnTo>
                  <a:pt x="8409" y="1548"/>
                </a:lnTo>
                <a:close/>
                <a:moveTo>
                  <a:pt x="7083" y="2219"/>
                </a:moveTo>
                <a:lnTo>
                  <a:pt x="7176" y="2260"/>
                </a:lnTo>
                <a:cubicBezTo>
                  <a:pt x="7125" y="2260"/>
                  <a:pt x="7083" y="2273"/>
                  <a:pt x="7031" y="2287"/>
                </a:cubicBezTo>
                <a:cubicBezTo>
                  <a:pt x="6884" y="2328"/>
                  <a:pt x="6748" y="2383"/>
                  <a:pt x="6613" y="2465"/>
                </a:cubicBezTo>
                <a:lnTo>
                  <a:pt x="6602" y="2465"/>
                </a:lnTo>
                <a:cubicBezTo>
                  <a:pt x="6748" y="2342"/>
                  <a:pt x="6916" y="2260"/>
                  <a:pt x="7083" y="2219"/>
                </a:cubicBezTo>
                <a:close/>
                <a:moveTo>
                  <a:pt x="7809" y="2125"/>
                </a:moveTo>
                <a:cubicBezTo>
                  <a:pt x="7850" y="2147"/>
                  <a:pt x="7890" y="2169"/>
                  <a:pt x="7928" y="2191"/>
                </a:cubicBezTo>
                <a:cubicBezTo>
                  <a:pt x="8117" y="2301"/>
                  <a:pt x="8284" y="2437"/>
                  <a:pt x="8451" y="2601"/>
                </a:cubicBezTo>
                <a:cubicBezTo>
                  <a:pt x="8388" y="2588"/>
                  <a:pt x="8315" y="2588"/>
                  <a:pt x="8252" y="2574"/>
                </a:cubicBezTo>
                <a:cubicBezTo>
                  <a:pt x="8200" y="2547"/>
                  <a:pt x="8158" y="2506"/>
                  <a:pt x="8106" y="2478"/>
                </a:cubicBezTo>
                <a:cubicBezTo>
                  <a:pt x="8022" y="2331"/>
                  <a:pt x="7920" y="2216"/>
                  <a:pt x="7809" y="2125"/>
                </a:cubicBezTo>
                <a:close/>
                <a:moveTo>
                  <a:pt x="10582" y="2478"/>
                </a:moveTo>
                <a:cubicBezTo>
                  <a:pt x="10582" y="2519"/>
                  <a:pt x="10582" y="2547"/>
                  <a:pt x="10582" y="2588"/>
                </a:cubicBezTo>
                <a:lnTo>
                  <a:pt x="10508" y="2615"/>
                </a:lnTo>
                <a:cubicBezTo>
                  <a:pt x="10529" y="2574"/>
                  <a:pt x="10561" y="2519"/>
                  <a:pt x="10582" y="2478"/>
                </a:cubicBezTo>
                <a:close/>
                <a:moveTo>
                  <a:pt x="9568" y="2396"/>
                </a:moveTo>
                <a:cubicBezTo>
                  <a:pt x="9600" y="2451"/>
                  <a:pt x="9631" y="2506"/>
                  <a:pt x="9662" y="2560"/>
                </a:cubicBezTo>
                <a:cubicBezTo>
                  <a:pt x="9642" y="2601"/>
                  <a:pt x="9611" y="2642"/>
                  <a:pt x="9590" y="2684"/>
                </a:cubicBezTo>
                <a:cubicBezTo>
                  <a:pt x="9590" y="2642"/>
                  <a:pt x="9590" y="2615"/>
                  <a:pt x="9579" y="2574"/>
                </a:cubicBezTo>
                <a:cubicBezTo>
                  <a:pt x="9568" y="2533"/>
                  <a:pt x="9568" y="2465"/>
                  <a:pt x="9568" y="2410"/>
                </a:cubicBezTo>
                <a:lnTo>
                  <a:pt x="9568" y="2396"/>
                </a:lnTo>
                <a:close/>
                <a:moveTo>
                  <a:pt x="8629" y="2122"/>
                </a:moveTo>
                <a:cubicBezTo>
                  <a:pt x="8712" y="2205"/>
                  <a:pt x="8795" y="2287"/>
                  <a:pt x="8879" y="2369"/>
                </a:cubicBezTo>
                <a:cubicBezTo>
                  <a:pt x="8952" y="2478"/>
                  <a:pt x="9015" y="2601"/>
                  <a:pt x="9078" y="2725"/>
                </a:cubicBezTo>
                <a:lnTo>
                  <a:pt x="9078" y="2766"/>
                </a:lnTo>
                <a:cubicBezTo>
                  <a:pt x="8984" y="2725"/>
                  <a:pt x="8889" y="2697"/>
                  <a:pt x="8785" y="2670"/>
                </a:cubicBezTo>
                <a:lnTo>
                  <a:pt x="8754" y="2642"/>
                </a:lnTo>
                <a:cubicBezTo>
                  <a:pt x="8723" y="2465"/>
                  <a:pt x="8681" y="2301"/>
                  <a:pt x="8629" y="2122"/>
                </a:cubicBezTo>
                <a:close/>
                <a:moveTo>
                  <a:pt x="7104" y="2834"/>
                </a:moveTo>
                <a:cubicBezTo>
                  <a:pt x="7041" y="2848"/>
                  <a:pt x="6978" y="2861"/>
                  <a:pt x="6916" y="2889"/>
                </a:cubicBezTo>
                <a:lnTo>
                  <a:pt x="6957" y="2848"/>
                </a:lnTo>
                <a:lnTo>
                  <a:pt x="7093" y="2834"/>
                </a:lnTo>
                <a:close/>
                <a:moveTo>
                  <a:pt x="11208" y="2807"/>
                </a:moveTo>
                <a:cubicBezTo>
                  <a:pt x="11187" y="2848"/>
                  <a:pt x="11166" y="2902"/>
                  <a:pt x="11156" y="2943"/>
                </a:cubicBezTo>
                <a:lnTo>
                  <a:pt x="11115" y="2861"/>
                </a:lnTo>
                <a:cubicBezTo>
                  <a:pt x="11135" y="2848"/>
                  <a:pt x="11166" y="2834"/>
                  <a:pt x="11187" y="2807"/>
                </a:cubicBezTo>
                <a:close/>
                <a:moveTo>
                  <a:pt x="11773" y="2807"/>
                </a:moveTo>
                <a:cubicBezTo>
                  <a:pt x="11846" y="2820"/>
                  <a:pt x="11908" y="2834"/>
                  <a:pt x="11982" y="2861"/>
                </a:cubicBezTo>
                <a:cubicBezTo>
                  <a:pt x="12013" y="2875"/>
                  <a:pt x="12044" y="2902"/>
                  <a:pt x="12086" y="2930"/>
                </a:cubicBezTo>
                <a:lnTo>
                  <a:pt x="11992" y="2958"/>
                </a:lnTo>
                <a:cubicBezTo>
                  <a:pt x="11918" y="2902"/>
                  <a:pt x="11846" y="2848"/>
                  <a:pt x="11773" y="2807"/>
                </a:cubicBezTo>
                <a:close/>
                <a:moveTo>
                  <a:pt x="10217" y="2251"/>
                </a:moveTo>
                <a:lnTo>
                  <a:pt x="10227" y="2301"/>
                </a:lnTo>
                <a:cubicBezTo>
                  <a:pt x="10195" y="2396"/>
                  <a:pt x="10164" y="2492"/>
                  <a:pt x="10154" y="2588"/>
                </a:cubicBezTo>
                <a:cubicBezTo>
                  <a:pt x="10133" y="2642"/>
                  <a:pt x="10112" y="2711"/>
                  <a:pt x="10091" y="2766"/>
                </a:cubicBezTo>
                <a:cubicBezTo>
                  <a:pt x="10070" y="2834"/>
                  <a:pt x="10049" y="2902"/>
                  <a:pt x="10039" y="2971"/>
                </a:cubicBezTo>
                <a:cubicBezTo>
                  <a:pt x="9997" y="2861"/>
                  <a:pt x="9945" y="2752"/>
                  <a:pt x="9892" y="2642"/>
                </a:cubicBezTo>
                <a:cubicBezTo>
                  <a:pt x="9892" y="2601"/>
                  <a:pt x="9882" y="2560"/>
                  <a:pt x="9871" y="2519"/>
                </a:cubicBezTo>
                <a:cubicBezTo>
                  <a:pt x="9973" y="2413"/>
                  <a:pt x="10095" y="2319"/>
                  <a:pt x="10217" y="2251"/>
                </a:cubicBezTo>
                <a:close/>
                <a:moveTo>
                  <a:pt x="5955" y="1835"/>
                </a:moveTo>
                <a:lnTo>
                  <a:pt x="6017" y="1863"/>
                </a:lnTo>
                <a:cubicBezTo>
                  <a:pt x="5819" y="2109"/>
                  <a:pt x="5641" y="2383"/>
                  <a:pt x="5474" y="2670"/>
                </a:cubicBezTo>
                <a:cubicBezTo>
                  <a:pt x="5453" y="2711"/>
                  <a:pt x="5432" y="2752"/>
                  <a:pt x="5412" y="2793"/>
                </a:cubicBezTo>
                <a:cubicBezTo>
                  <a:pt x="5328" y="2861"/>
                  <a:pt x="5244" y="2943"/>
                  <a:pt x="5171" y="3026"/>
                </a:cubicBezTo>
                <a:cubicBezTo>
                  <a:pt x="5370" y="2670"/>
                  <a:pt x="5579" y="2328"/>
                  <a:pt x="5819" y="1999"/>
                </a:cubicBezTo>
                <a:lnTo>
                  <a:pt x="5934" y="1849"/>
                </a:lnTo>
                <a:lnTo>
                  <a:pt x="5955" y="1835"/>
                </a:lnTo>
                <a:close/>
                <a:moveTo>
                  <a:pt x="9704" y="2752"/>
                </a:moveTo>
                <a:cubicBezTo>
                  <a:pt x="9715" y="2861"/>
                  <a:pt x="9715" y="2971"/>
                  <a:pt x="9725" y="3081"/>
                </a:cubicBezTo>
                <a:lnTo>
                  <a:pt x="9683" y="3040"/>
                </a:lnTo>
                <a:cubicBezTo>
                  <a:pt x="9662" y="2999"/>
                  <a:pt x="9642" y="2943"/>
                  <a:pt x="9631" y="2889"/>
                </a:cubicBezTo>
                <a:lnTo>
                  <a:pt x="9631" y="2875"/>
                </a:lnTo>
                <a:cubicBezTo>
                  <a:pt x="9652" y="2834"/>
                  <a:pt x="9673" y="2793"/>
                  <a:pt x="9704" y="2752"/>
                </a:cubicBezTo>
                <a:close/>
                <a:moveTo>
                  <a:pt x="6727" y="2902"/>
                </a:moveTo>
                <a:cubicBezTo>
                  <a:pt x="6696" y="2943"/>
                  <a:pt x="6665" y="2985"/>
                  <a:pt x="6633" y="3026"/>
                </a:cubicBezTo>
                <a:cubicBezTo>
                  <a:pt x="6602" y="3067"/>
                  <a:pt x="6560" y="3067"/>
                  <a:pt x="6529" y="3094"/>
                </a:cubicBezTo>
                <a:cubicBezTo>
                  <a:pt x="6571" y="3026"/>
                  <a:pt x="6623" y="2971"/>
                  <a:pt x="6675" y="2916"/>
                </a:cubicBezTo>
                <a:lnTo>
                  <a:pt x="6727" y="2902"/>
                </a:lnTo>
                <a:close/>
                <a:moveTo>
                  <a:pt x="11501" y="1972"/>
                </a:moveTo>
                <a:cubicBezTo>
                  <a:pt x="11846" y="1972"/>
                  <a:pt x="12180" y="2081"/>
                  <a:pt x="12483" y="2301"/>
                </a:cubicBezTo>
                <a:lnTo>
                  <a:pt x="12483" y="2287"/>
                </a:lnTo>
                <a:cubicBezTo>
                  <a:pt x="12639" y="2437"/>
                  <a:pt x="12785" y="2601"/>
                  <a:pt x="12921" y="2779"/>
                </a:cubicBezTo>
                <a:cubicBezTo>
                  <a:pt x="12994" y="2875"/>
                  <a:pt x="13057" y="2971"/>
                  <a:pt x="13109" y="3081"/>
                </a:cubicBezTo>
                <a:lnTo>
                  <a:pt x="13120" y="3122"/>
                </a:lnTo>
                <a:cubicBezTo>
                  <a:pt x="12984" y="3026"/>
                  <a:pt x="12838" y="2958"/>
                  <a:pt x="12681" y="2916"/>
                </a:cubicBezTo>
                <a:cubicBezTo>
                  <a:pt x="12545" y="2588"/>
                  <a:pt x="12295" y="2369"/>
                  <a:pt x="12002" y="2314"/>
                </a:cubicBezTo>
                <a:lnTo>
                  <a:pt x="11950" y="2314"/>
                </a:lnTo>
                <a:cubicBezTo>
                  <a:pt x="11814" y="2178"/>
                  <a:pt x="11658" y="2055"/>
                  <a:pt x="11501" y="1972"/>
                </a:cubicBezTo>
                <a:close/>
                <a:moveTo>
                  <a:pt x="12399" y="1398"/>
                </a:moveTo>
                <a:cubicBezTo>
                  <a:pt x="12556" y="1411"/>
                  <a:pt x="12712" y="1480"/>
                  <a:pt x="12869" y="1562"/>
                </a:cubicBezTo>
                <a:cubicBezTo>
                  <a:pt x="13360" y="1822"/>
                  <a:pt x="13663" y="2465"/>
                  <a:pt x="13642" y="3149"/>
                </a:cubicBezTo>
                <a:lnTo>
                  <a:pt x="13642" y="3163"/>
                </a:lnTo>
                <a:cubicBezTo>
                  <a:pt x="13600" y="3053"/>
                  <a:pt x="13548" y="2943"/>
                  <a:pt x="13496" y="2834"/>
                </a:cubicBezTo>
                <a:cubicBezTo>
                  <a:pt x="13371" y="2478"/>
                  <a:pt x="13172" y="2164"/>
                  <a:pt x="12921" y="1945"/>
                </a:cubicBezTo>
                <a:cubicBezTo>
                  <a:pt x="12765" y="1740"/>
                  <a:pt x="12587" y="1548"/>
                  <a:pt x="12399" y="1398"/>
                </a:cubicBezTo>
                <a:close/>
                <a:moveTo>
                  <a:pt x="17141" y="2985"/>
                </a:moveTo>
                <a:cubicBezTo>
                  <a:pt x="17287" y="3026"/>
                  <a:pt x="17433" y="3081"/>
                  <a:pt x="17569" y="3163"/>
                </a:cubicBezTo>
                <a:cubicBezTo>
                  <a:pt x="17486" y="3135"/>
                  <a:pt x="17402" y="3108"/>
                  <a:pt x="17318" y="3094"/>
                </a:cubicBezTo>
                <a:cubicBezTo>
                  <a:pt x="17267" y="3053"/>
                  <a:pt x="17204" y="3026"/>
                  <a:pt x="17141" y="2985"/>
                </a:cubicBezTo>
                <a:close/>
                <a:moveTo>
                  <a:pt x="16556" y="3163"/>
                </a:moveTo>
                <a:cubicBezTo>
                  <a:pt x="16504" y="3190"/>
                  <a:pt x="16441" y="3204"/>
                  <a:pt x="16389" y="3231"/>
                </a:cubicBezTo>
                <a:lnTo>
                  <a:pt x="16472" y="3176"/>
                </a:lnTo>
                <a:lnTo>
                  <a:pt x="16546" y="3163"/>
                </a:lnTo>
                <a:close/>
                <a:moveTo>
                  <a:pt x="15428" y="3026"/>
                </a:moveTo>
                <a:cubicBezTo>
                  <a:pt x="15355" y="3081"/>
                  <a:pt x="15282" y="3149"/>
                  <a:pt x="15209" y="3217"/>
                </a:cubicBezTo>
                <a:cubicBezTo>
                  <a:pt x="15156" y="3217"/>
                  <a:pt x="15094" y="3231"/>
                  <a:pt x="15031" y="3245"/>
                </a:cubicBezTo>
                <a:cubicBezTo>
                  <a:pt x="15125" y="3163"/>
                  <a:pt x="15219" y="3108"/>
                  <a:pt x="15324" y="3053"/>
                </a:cubicBezTo>
                <a:lnTo>
                  <a:pt x="15324" y="3067"/>
                </a:lnTo>
                <a:cubicBezTo>
                  <a:pt x="15355" y="3053"/>
                  <a:pt x="15397" y="3040"/>
                  <a:pt x="15428" y="3026"/>
                </a:cubicBezTo>
                <a:close/>
                <a:moveTo>
                  <a:pt x="17394" y="2394"/>
                </a:moveTo>
                <a:cubicBezTo>
                  <a:pt x="17880" y="2394"/>
                  <a:pt x="18336" y="2740"/>
                  <a:pt x="18708" y="3258"/>
                </a:cubicBezTo>
                <a:lnTo>
                  <a:pt x="18708" y="3272"/>
                </a:lnTo>
                <a:cubicBezTo>
                  <a:pt x="18541" y="3149"/>
                  <a:pt x="18374" y="3040"/>
                  <a:pt x="18206" y="2943"/>
                </a:cubicBezTo>
                <a:cubicBezTo>
                  <a:pt x="18081" y="2875"/>
                  <a:pt x="17945" y="2834"/>
                  <a:pt x="17810" y="2793"/>
                </a:cubicBezTo>
                <a:cubicBezTo>
                  <a:pt x="17538" y="2601"/>
                  <a:pt x="17235" y="2506"/>
                  <a:pt x="16922" y="2506"/>
                </a:cubicBezTo>
                <a:cubicBezTo>
                  <a:pt x="17081" y="2430"/>
                  <a:pt x="17239" y="2394"/>
                  <a:pt x="17394" y="2394"/>
                </a:cubicBezTo>
                <a:close/>
                <a:moveTo>
                  <a:pt x="12284" y="3122"/>
                </a:moveTo>
                <a:cubicBezTo>
                  <a:pt x="12305" y="3149"/>
                  <a:pt x="12326" y="3190"/>
                  <a:pt x="12357" y="3217"/>
                </a:cubicBezTo>
                <a:lnTo>
                  <a:pt x="12368" y="3231"/>
                </a:lnTo>
                <a:cubicBezTo>
                  <a:pt x="12378" y="3258"/>
                  <a:pt x="12389" y="3286"/>
                  <a:pt x="12399" y="3299"/>
                </a:cubicBezTo>
                <a:cubicBezTo>
                  <a:pt x="12410" y="3313"/>
                  <a:pt x="12410" y="3327"/>
                  <a:pt x="12410" y="3340"/>
                </a:cubicBezTo>
                <a:cubicBezTo>
                  <a:pt x="12347" y="3272"/>
                  <a:pt x="12274" y="3204"/>
                  <a:pt x="12201" y="3135"/>
                </a:cubicBezTo>
                <a:lnTo>
                  <a:pt x="12284" y="3122"/>
                </a:lnTo>
                <a:close/>
                <a:moveTo>
                  <a:pt x="6299" y="3026"/>
                </a:moveTo>
                <a:cubicBezTo>
                  <a:pt x="6247" y="3122"/>
                  <a:pt x="6205" y="3217"/>
                  <a:pt x="6164" y="3313"/>
                </a:cubicBezTo>
                <a:cubicBezTo>
                  <a:pt x="6122" y="3327"/>
                  <a:pt x="6080" y="3340"/>
                  <a:pt x="6038" y="3368"/>
                </a:cubicBezTo>
                <a:cubicBezTo>
                  <a:pt x="6101" y="3245"/>
                  <a:pt x="6184" y="3149"/>
                  <a:pt x="6268" y="3040"/>
                </a:cubicBezTo>
                <a:lnTo>
                  <a:pt x="6299" y="3026"/>
                </a:lnTo>
                <a:close/>
                <a:moveTo>
                  <a:pt x="11375" y="2861"/>
                </a:moveTo>
                <a:cubicBezTo>
                  <a:pt x="11511" y="2916"/>
                  <a:pt x="11647" y="2999"/>
                  <a:pt x="11783" y="3081"/>
                </a:cubicBezTo>
                <a:cubicBezTo>
                  <a:pt x="11731" y="3122"/>
                  <a:pt x="11668" y="3176"/>
                  <a:pt x="11626" y="3231"/>
                </a:cubicBezTo>
                <a:cubicBezTo>
                  <a:pt x="11584" y="3272"/>
                  <a:pt x="11543" y="3327"/>
                  <a:pt x="11511" y="3381"/>
                </a:cubicBezTo>
                <a:cubicBezTo>
                  <a:pt x="11428" y="3286"/>
                  <a:pt x="11344" y="3190"/>
                  <a:pt x="11271" y="3094"/>
                </a:cubicBezTo>
                <a:cubicBezTo>
                  <a:pt x="11292" y="3012"/>
                  <a:pt x="11323" y="2930"/>
                  <a:pt x="11375" y="2861"/>
                </a:cubicBezTo>
                <a:close/>
                <a:moveTo>
                  <a:pt x="5662" y="2834"/>
                </a:moveTo>
                <a:cubicBezTo>
                  <a:pt x="5589" y="2985"/>
                  <a:pt x="5526" y="3149"/>
                  <a:pt x="5453" y="3313"/>
                </a:cubicBezTo>
                <a:cubicBezTo>
                  <a:pt x="5422" y="3340"/>
                  <a:pt x="5380" y="3381"/>
                  <a:pt x="5338" y="3422"/>
                </a:cubicBezTo>
                <a:cubicBezTo>
                  <a:pt x="5391" y="3258"/>
                  <a:pt x="5443" y="3122"/>
                  <a:pt x="5516" y="2971"/>
                </a:cubicBezTo>
                <a:lnTo>
                  <a:pt x="5547" y="2916"/>
                </a:lnTo>
                <a:cubicBezTo>
                  <a:pt x="5589" y="2889"/>
                  <a:pt x="5621" y="2861"/>
                  <a:pt x="5662" y="2834"/>
                </a:cubicBezTo>
                <a:close/>
                <a:moveTo>
                  <a:pt x="13402" y="1534"/>
                </a:moveTo>
                <a:cubicBezTo>
                  <a:pt x="13799" y="1822"/>
                  <a:pt x="14091" y="2287"/>
                  <a:pt x="14238" y="2834"/>
                </a:cubicBezTo>
                <a:lnTo>
                  <a:pt x="14238" y="2848"/>
                </a:lnTo>
                <a:cubicBezTo>
                  <a:pt x="14279" y="3012"/>
                  <a:pt x="14310" y="3176"/>
                  <a:pt x="14321" y="3354"/>
                </a:cubicBezTo>
                <a:lnTo>
                  <a:pt x="14269" y="3368"/>
                </a:lnTo>
                <a:cubicBezTo>
                  <a:pt x="14195" y="3381"/>
                  <a:pt x="14112" y="3395"/>
                  <a:pt x="14039" y="3436"/>
                </a:cubicBezTo>
                <a:cubicBezTo>
                  <a:pt x="14164" y="2656"/>
                  <a:pt x="13861" y="2013"/>
                  <a:pt x="13402" y="1534"/>
                </a:cubicBezTo>
                <a:close/>
                <a:moveTo>
                  <a:pt x="10686" y="3081"/>
                </a:moveTo>
                <a:lnTo>
                  <a:pt x="10697" y="3108"/>
                </a:lnTo>
                <a:cubicBezTo>
                  <a:pt x="10665" y="3163"/>
                  <a:pt x="10644" y="3204"/>
                  <a:pt x="10623" y="3258"/>
                </a:cubicBezTo>
                <a:cubicBezTo>
                  <a:pt x="10603" y="3327"/>
                  <a:pt x="10582" y="3381"/>
                  <a:pt x="10571" y="3450"/>
                </a:cubicBezTo>
                <a:cubicBezTo>
                  <a:pt x="10571" y="3450"/>
                  <a:pt x="10571" y="3450"/>
                  <a:pt x="10571" y="3436"/>
                </a:cubicBezTo>
                <a:cubicBezTo>
                  <a:pt x="10592" y="3313"/>
                  <a:pt x="10634" y="3190"/>
                  <a:pt x="10686" y="3081"/>
                </a:cubicBezTo>
                <a:close/>
                <a:moveTo>
                  <a:pt x="11021" y="3053"/>
                </a:moveTo>
                <a:lnTo>
                  <a:pt x="11115" y="3176"/>
                </a:lnTo>
                <a:cubicBezTo>
                  <a:pt x="11094" y="3272"/>
                  <a:pt x="11094" y="3368"/>
                  <a:pt x="11094" y="3463"/>
                </a:cubicBezTo>
                <a:lnTo>
                  <a:pt x="11062" y="3422"/>
                </a:lnTo>
                <a:lnTo>
                  <a:pt x="11041" y="3340"/>
                </a:lnTo>
                <a:cubicBezTo>
                  <a:pt x="11031" y="3245"/>
                  <a:pt x="11021" y="3149"/>
                  <a:pt x="11021" y="3053"/>
                </a:cubicBezTo>
                <a:close/>
                <a:moveTo>
                  <a:pt x="16807" y="3354"/>
                </a:moveTo>
                <a:cubicBezTo>
                  <a:pt x="16838" y="3381"/>
                  <a:pt x="16869" y="3409"/>
                  <a:pt x="16911" y="3436"/>
                </a:cubicBezTo>
                <a:cubicBezTo>
                  <a:pt x="16807" y="3436"/>
                  <a:pt x="16702" y="3450"/>
                  <a:pt x="16608" y="3463"/>
                </a:cubicBezTo>
                <a:lnTo>
                  <a:pt x="16525" y="3436"/>
                </a:lnTo>
                <a:cubicBezTo>
                  <a:pt x="16619" y="3395"/>
                  <a:pt x="16713" y="3368"/>
                  <a:pt x="16807" y="3354"/>
                </a:cubicBezTo>
                <a:close/>
                <a:moveTo>
                  <a:pt x="8242" y="2820"/>
                </a:moveTo>
                <a:cubicBezTo>
                  <a:pt x="8430" y="2971"/>
                  <a:pt x="8608" y="3135"/>
                  <a:pt x="8764" y="3327"/>
                </a:cubicBezTo>
                <a:cubicBezTo>
                  <a:pt x="8764" y="3340"/>
                  <a:pt x="8764" y="3340"/>
                  <a:pt x="8764" y="3354"/>
                </a:cubicBezTo>
                <a:cubicBezTo>
                  <a:pt x="8764" y="3395"/>
                  <a:pt x="8764" y="3436"/>
                  <a:pt x="8775" y="3477"/>
                </a:cubicBezTo>
                <a:cubicBezTo>
                  <a:pt x="8660" y="3354"/>
                  <a:pt x="8535" y="3258"/>
                  <a:pt x="8399" y="3163"/>
                </a:cubicBezTo>
                <a:cubicBezTo>
                  <a:pt x="8367" y="3122"/>
                  <a:pt x="8336" y="3067"/>
                  <a:pt x="8305" y="3026"/>
                </a:cubicBezTo>
                <a:cubicBezTo>
                  <a:pt x="8273" y="2985"/>
                  <a:pt x="8273" y="2889"/>
                  <a:pt x="8252" y="2834"/>
                </a:cubicBezTo>
                <a:lnTo>
                  <a:pt x="8242" y="2820"/>
                </a:lnTo>
                <a:close/>
                <a:moveTo>
                  <a:pt x="17193" y="3313"/>
                </a:moveTo>
                <a:cubicBezTo>
                  <a:pt x="17277" y="3368"/>
                  <a:pt x="17350" y="3422"/>
                  <a:pt x="17433" y="3491"/>
                </a:cubicBezTo>
                <a:cubicBezTo>
                  <a:pt x="17360" y="3477"/>
                  <a:pt x="17287" y="3450"/>
                  <a:pt x="17214" y="3450"/>
                </a:cubicBezTo>
                <a:cubicBezTo>
                  <a:pt x="17173" y="3395"/>
                  <a:pt x="17131" y="3354"/>
                  <a:pt x="17089" y="3313"/>
                </a:cubicBezTo>
                <a:close/>
                <a:moveTo>
                  <a:pt x="13621" y="2096"/>
                </a:moveTo>
                <a:cubicBezTo>
                  <a:pt x="13872" y="2492"/>
                  <a:pt x="13966" y="3026"/>
                  <a:pt x="13861" y="3518"/>
                </a:cubicBezTo>
                <a:lnTo>
                  <a:pt x="13861" y="3532"/>
                </a:lnTo>
                <a:lnTo>
                  <a:pt x="13820" y="3559"/>
                </a:lnTo>
                <a:cubicBezTo>
                  <a:pt x="13861" y="3286"/>
                  <a:pt x="13861" y="3012"/>
                  <a:pt x="13820" y="2738"/>
                </a:cubicBezTo>
                <a:cubicBezTo>
                  <a:pt x="13788" y="2506"/>
                  <a:pt x="13715" y="2287"/>
                  <a:pt x="13621" y="2096"/>
                </a:cubicBezTo>
                <a:close/>
                <a:moveTo>
                  <a:pt x="8148" y="3286"/>
                </a:moveTo>
                <a:lnTo>
                  <a:pt x="8200" y="3327"/>
                </a:lnTo>
                <a:cubicBezTo>
                  <a:pt x="8211" y="3368"/>
                  <a:pt x="8221" y="3422"/>
                  <a:pt x="8221" y="3463"/>
                </a:cubicBezTo>
                <a:cubicBezTo>
                  <a:pt x="8232" y="3518"/>
                  <a:pt x="8232" y="3545"/>
                  <a:pt x="8232" y="3587"/>
                </a:cubicBezTo>
                <a:cubicBezTo>
                  <a:pt x="8221" y="3532"/>
                  <a:pt x="8200" y="3463"/>
                  <a:pt x="8179" y="3409"/>
                </a:cubicBezTo>
                <a:lnTo>
                  <a:pt x="8148" y="3286"/>
                </a:lnTo>
                <a:close/>
                <a:moveTo>
                  <a:pt x="9193" y="3258"/>
                </a:moveTo>
                <a:cubicBezTo>
                  <a:pt x="9213" y="3340"/>
                  <a:pt x="9234" y="3409"/>
                  <a:pt x="9266" y="3477"/>
                </a:cubicBezTo>
                <a:cubicBezTo>
                  <a:pt x="9255" y="3518"/>
                  <a:pt x="9245" y="3559"/>
                  <a:pt x="9234" y="3600"/>
                </a:cubicBezTo>
                <a:cubicBezTo>
                  <a:pt x="9234" y="3573"/>
                  <a:pt x="9224" y="3545"/>
                  <a:pt x="9213" y="3518"/>
                </a:cubicBezTo>
                <a:cubicBezTo>
                  <a:pt x="9203" y="3422"/>
                  <a:pt x="9193" y="3340"/>
                  <a:pt x="9193" y="3258"/>
                </a:cubicBezTo>
                <a:close/>
                <a:moveTo>
                  <a:pt x="11240" y="3340"/>
                </a:moveTo>
                <a:lnTo>
                  <a:pt x="11323" y="3436"/>
                </a:lnTo>
                <a:lnTo>
                  <a:pt x="11428" y="3545"/>
                </a:lnTo>
                <a:cubicBezTo>
                  <a:pt x="11396" y="3600"/>
                  <a:pt x="11375" y="3655"/>
                  <a:pt x="11365" y="3723"/>
                </a:cubicBezTo>
                <a:cubicBezTo>
                  <a:pt x="11323" y="3696"/>
                  <a:pt x="11292" y="3669"/>
                  <a:pt x="11261" y="3641"/>
                </a:cubicBezTo>
                <a:cubicBezTo>
                  <a:pt x="11240" y="3545"/>
                  <a:pt x="11240" y="3436"/>
                  <a:pt x="11240" y="3340"/>
                </a:cubicBezTo>
                <a:close/>
                <a:moveTo>
                  <a:pt x="12827" y="3217"/>
                </a:moveTo>
                <a:cubicBezTo>
                  <a:pt x="12942" y="3272"/>
                  <a:pt x="13068" y="3354"/>
                  <a:pt x="13172" y="3450"/>
                </a:cubicBezTo>
                <a:cubicBezTo>
                  <a:pt x="13172" y="3559"/>
                  <a:pt x="13151" y="3655"/>
                  <a:pt x="13130" y="3764"/>
                </a:cubicBezTo>
                <a:cubicBezTo>
                  <a:pt x="13057" y="3559"/>
                  <a:pt x="12953" y="3368"/>
                  <a:pt x="12827" y="3217"/>
                </a:cubicBezTo>
                <a:close/>
                <a:moveTo>
                  <a:pt x="17026" y="3669"/>
                </a:moveTo>
                <a:lnTo>
                  <a:pt x="17152" y="3682"/>
                </a:lnTo>
                <a:cubicBezTo>
                  <a:pt x="17193" y="3723"/>
                  <a:pt x="17224" y="3764"/>
                  <a:pt x="17267" y="3805"/>
                </a:cubicBezTo>
                <a:cubicBezTo>
                  <a:pt x="17183" y="3751"/>
                  <a:pt x="17110" y="3710"/>
                  <a:pt x="17026" y="3669"/>
                </a:cubicBezTo>
                <a:close/>
                <a:moveTo>
                  <a:pt x="5662" y="3381"/>
                </a:moveTo>
                <a:cubicBezTo>
                  <a:pt x="5631" y="3491"/>
                  <a:pt x="5579" y="3614"/>
                  <a:pt x="5547" y="3737"/>
                </a:cubicBezTo>
                <a:cubicBezTo>
                  <a:pt x="5506" y="3778"/>
                  <a:pt x="5464" y="3833"/>
                  <a:pt x="5432" y="3874"/>
                </a:cubicBezTo>
                <a:cubicBezTo>
                  <a:pt x="5485" y="3723"/>
                  <a:pt x="5537" y="3573"/>
                  <a:pt x="5600" y="3422"/>
                </a:cubicBezTo>
                <a:cubicBezTo>
                  <a:pt x="5621" y="3409"/>
                  <a:pt x="5641" y="3395"/>
                  <a:pt x="5662" y="3381"/>
                </a:cubicBezTo>
                <a:close/>
                <a:moveTo>
                  <a:pt x="16660" y="3696"/>
                </a:moveTo>
                <a:cubicBezTo>
                  <a:pt x="16775" y="3751"/>
                  <a:pt x="16890" y="3805"/>
                  <a:pt x="16995" y="3860"/>
                </a:cubicBezTo>
                <a:cubicBezTo>
                  <a:pt x="16974" y="3860"/>
                  <a:pt x="16953" y="3874"/>
                  <a:pt x="16943" y="3874"/>
                </a:cubicBezTo>
                <a:cubicBezTo>
                  <a:pt x="16859" y="3847"/>
                  <a:pt x="16775" y="3819"/>
                  <a:pt x="16692" y="3819"/>
                </a:cubicBezTo>
                <a:cubicBezTo>
                  <a:pt x="16671" y="3778"/>
                  <a:pt x="16650" y="3737"/>
                  <a:pt x="16619" y="3710"/>
                </a:cubicBezTo>
                <a:lnTo>
                  <a:pt x="16660" y="3696"/>
                </a:lnTo>
                <a:close/>
                <a:moveTo>
                  <a:pt x="9015" y="3710"/>
                </a:moveTo>
                <a:cubicBezTo>
                  <a:pt x="9057" y="3751"/>
                  <a:pt x="9088" y="3819"/>
                  <a:pt x="9119" y="3874"/>
                </a:cubicBezTo>
                <a:lnTo>
                  <a:pt x="9130" y="3943"/>
                </a:lnTo>
                <a:cubicBezTo>
                  <a:pt x="9098" y="3888"/>
                  <a:pt x="9067" y="3847"/>
                  <a:pt x="9036" y="3792"/>
                </a:cubicBezTo>
                <a:cubicBezTo>
                  <a:pt x="9036" y="3764"/>
                  <a:pt x="9036" y="3737"/>
                  <a:pt x="9015" y="3710"/>
                </a:cubicBezTo>
                <a:close/>
                <a:moveTo>
                  <a:pt x="11971" y="3217"/>
                </a:moveTo>
                <a:cubicBezTo>
                  <a:pt x="12138" y="3354"/>
                  <a:pt x="12295" y="3504"/>
                  <a:pt x="12441" y="3682"/>
                </a:cubicBezTo>
                <a:cubicBezTo>
                  <a:pt x="12441" y="3778"/>
                  <a:pt x="12430" y="3888"/>
                  <a:pt x="12420" y="3984"/>
                </a:cubicBezTo>
                <a:lnTo>
                  <a:pt x="12378" y="3970"/>
                </a:lnTo>
                <a:cubicBezTo>
                  <a:pt x="12117" y="3860"/>
                  <a:pt x="11877" y="3710"/>
                  <a:pt x="11658" y="3518"/>
                </a:cubicBezTo>
                <a:cubicBezTo>
                  <a:pt x="11741" y="3381"/>
                  <a:pt x="11846" y="3272"/>
                  <a:pt x="11971" y="3217"/>
                </a:cubicBezTo>
                <a:close/>
                <a:moveTo>
                  <a:pt x="12838" y="3559"/>
                </a:moveTo>
                <a:cubicBezTo>
                  <a:pt x="12911" y="3682"/>
                  <a:pt x="12963" y="3805"/>
                  <a:pt x="12994" y="3956"/>
                </a:cubicBezTo>
                <a:cubicBezTo>
                  <a:pt x="12974" y="3970"/>
                  <a:pt x="12942" y="3984"/>
                  <a:pt x="12921" y="3997"/>
                </a:cubicBezTo>
                <a:lnTo>
                  <a:pt x="12869" y="3929"/>
                </a:lnTo>
                <a:cubicBezTo>
                  <a:pt x="12859" y="3888"/>
                  <a:pt x="12859" y="3860"/>
                  <a:pt x="12848" y="3833"/>
                </a:cubicBezTo>
                <a:cubicBezTo>
                  <a:pt x="12838" y="3805"/>
                  <a:pt x="12848" y="3805"/>
                  <a:pt x="12848" y="3805"/>
                </a:cubicBezTo>
                <a:cubicBezTo>
                  <a:pt x="12848" y="3723"/>
                  <a:pt x="12848" y="3641"/>
                  <a:pt x="12838" y="3559"/>
                </a:cubicBezTo>
                <a:close/>
                <a:moveTo>
                  <a:pt x="14248" y="3641"/>
                </a:moveTo>
                <a:cubicBezTo>
                  <a:pt x="14175" y="3696"/>
                  <a:pt x="14112" y="3764"/>
                  <a:pt x="14049" y="3847"/>
                </a:cubicBezTo>
                <a:cubicBezTo>
                  <a:pt x="14008" y="3902"/>
                  <a:pt x="13955" y="3943"/>
                  <a:pt x="13914" y="3997"/>
                </a:cubicBezTo>
                <a:lnTo>
                  <a:pt x="13903" y="3970"/>
                </a:lnTo>
                <a:cubicBezTo>
                  <a:pt x="13924" y="3902"/>
                  <a:pt x="13945" y="3833"/>
                  <a:pt x="13966" y="3764"/>
                </a:cubicBezTo>
                <a:lnTo>
                  <a:pt x="13966" y="3751"/>
                </a:lnTo>
                <a:cubicBezTo>
                  <a:pt x="14039" y="3710"/>
                  <a:pt x="14112" y="3682"/>
                  <a:pt x="14185" y="3655"/>
                </a:cubicBezTo>
                <a:cubicBezTo>
                  <a:pt x="14206" y="3641"/>
                  <a:pt x="14227" y="3641"/>
                  <a:pt x="14248" y="3641"/>
                </a:cubicBezTo>
                <a:close/>
                <a:moveTo>
                  <a:pt x="12608" y="3888"/>
                </a:moveTo>
                <a:cubicBezTo>
                  <a:pt x="12619" y="3929"/>
                  <a:pt x="12629" y="3956"/>
                  <a:pt x="12629" y="3997"/>
                </a:cubicBezTo>
                <a:cubicBezTo>
                  <a:pt x="12629" y="4011"/>
                  <a:pt x="12629" y="4011"/>
                  <a:pt x="12629" y="4025"/>
                </a:cubicBezTo>
                <a:lnTo>
                  <a:pt x="12587" y="4025"/>
                </a:lnTo>
                <a:cubicBezTo>
                  <a:pt x="12598" y="3984"/>
                  <a:pt x="12608" y="3929"/>
                  <a:pt x="12608" y="3888"/>
                </a:cubicBezTo>
                <a:close/>
                <a:moveTo>
                  <a:pt x="15501" y="3614"/>
                </a:moveTo>
                <a:cubicBezTo>
                  <a:pt x="15449" y="3682"/>
                  <a:pt x="15397" y="3764"/>
                  <a:pt x="15355" y="3847"/>
                </a:cubicBezTo>
                <a:cubicBezTo>
                  <a:pt x="15271" y="3902"/>
                  <a:pt x="15177" y="3970"/>
                  <a:pt x="15104" y="4052"/>
                </a:cubicBezTo>
                <a:cubicBezTo>
                  <a:pt x="15177" y="3915"/>
                  <a:pt x="15271" y="3778"/>
                  <a:pt x="15376" y="3669"/>
                </a:cubicBezTo>
                <a:cubicBezTo>
                  <a:pt x="15407" y="3641"/>
                  <a:pt x="15449" y="3628"/>
                  <a:pt x="15491" y="3614"/>
                </a:cubicBezTo>
                <a:close/>
                <a:moveTo>
                  <a:pt x="6467" y="3628"/>
                </a:moveTo>
                <a:cubicBezTo>
                  <a:pt x="6508" y="3628"/>
                  <a:pt x="6550" y="3641"/>
                  <a:pt x="6602" y="3655"/>
                </a:cubicBezTo>
                <a:cubicBezTo>
                  <a:pt x="6560" y="3792"/>
                  <a:pt x="6518" y="3929"/>
                  <a:pt x="6498" y="4066"/>
                </a:cubicBezTo>
                <a:cubicBezTo>
                  <a:pt x="6435" y="4052"/>
                  <a:pt x="6362" y="4052"/>
                  <a:pt x="6299" y="4052"/>
                </a:cubicBezTo>
                <a:cubicBezTo>
                  <a:pt x="6341" y="3902"/>
                  <a:pt x="6404" y="3764"/>
                  <a:pt x="6467" y="3628"/>
                </a:cubicBezTo>
                <a:close/>
                <a:moveTo>
                  <a:pt x="11564" y="3696"/>
                </a:moveTo>
                <a:cubicBezTo>
                  <a:pt x="11741" y="3860"/>
                  <a:pt x="11918" y="3997"/>
                  <a:pt x="12117" y="4107"/>
                </a:cubicBezTo>
                <a:lnTo>
                  <a:pt x="12096" y="4107"/>
                </a:lnTo>
                <a:cubicBezTo>
                  <a:pt x="11898" y="4038"/>
                  <a:pt x="11710" y="3943"/>
                  <a:pt x="11522" y="3833"/>
                </a:cubicBezTo>
                <a:cubicBezTo>
                  <a:pt x="11532" y="3778"/>
                  <a:pt x="11553" y="3737"/>
                  <a:pt x="11564" y="3696"/>
                </a:cubicBezTo>
                <a:close/>
                <a:moveTo>
                  <a:pt x="5986" y="3929"/>
                </a:moveTo>
                <a:cubicBezTo>
                  <a:pt x="5986" y="3984"/>
                  <a:pt x="5975" y="4052"/>
                  <a:pt x="5965" y="4107"/>
                </a:cubicBezTo>
                <a:lnTo>
                  <a:pt x="5965" y="4093"/>
                </a:lnTo>
                <a:cubicBezTo>
                  <a:pt x="5934" y="4107"/>
                  <a:pt x="5902" y="4120"/>
                  <a:pt x="5871" y="4120"/>
                </a:cubicBezTo>
                <a:cubicBezTo>
                  <a:pt x="5902" y="4052"/>
                  <a:pt x="5944" y="3997"/>
                  <a:pt x="5986" y="3929"/>
                </a:cubicBezTo>
                <a:close/>
                <a:moveTo>
                  <a:pt x="6769" y="3737"/>
                </a:moveTo>
                <a:lnTo>
                  <a:pt x="6801" y="3751"/>
                </a:lnTo>
                <a:cubicBezTo>
                  <a:pt x="6790" y="3819"/>
                  <a:pt x="6780" y="3888"/>
                  <a:pt x="6769" y="3956"/>
                </a:cubicBezTo>
                <a:cubicBezTo>
                  <a:pt x="6759" y="4025"/>
                  <a:pt x="6738" y="4066"/>
                  <a:pt x="6727" y="4120"/>
                </a:cubicBezTo>
                <a:lnTo>
                  <a:pt x="6665" y="4093"/>
                </a:lnTo>
                <a:cubicBezTo>
                  <a:pt x="6675" y="4038"/>
                  <a:pt x="6696" y="3970"/>
                  <a:pt x="6707" y="3902"/>
                </a:cubicBezTo>
                <a:cubicBezTo>
                  <a:pt x="6727" y="3847"/>
                  <a:pt x="6748" y="3792"/>
                  <a:pt x="6769" y="3737"/>
                </a:cubicBezTo>
                <a:close/>
                <a:moveTo>
                  <a:pt x="17465" y="3737"/>
                </a:moveTo>
                <a:cubicBezTo>
                  <a:pt x="17580" y="3778"/>
                  <a:pt x="17684" y="3833"/>
                  <a:pt x="17789" y="3888"/>
                </a:cubicBezTo>
                <a:lnTo>
                  <a:pt x="17799" y="3888"/>
                </a:lnTo>
                <a:cubicBezTo>
                  <a:pt x="17851" y="3956"/>
                  <a:pt x="17914" y="4038"/>
                  <a:pt x="17966" y="4120"/>
                </a:cubicBezTo>
                <a:cubicBezTo>
                  <a:pt x="17872" y="4079"/>
                  <a:pt x="17778" y="4052"/>
                  <a:pt x="17684" y="4038"/>
                </a:cubicBezTo>
                <a:cubicBezTo>
                  <a:pt x="17611" y="3943"/>
                  <a:pt x="17538" y="3833"/>
                  <a:pt x="17465" y="3737"/>
                </a:cubicBezTo>
                <a:close/>
                <a:moveTo>
                  <a:pt x="10780" y="3313"/>
                </a:moveTo>
                <a:cubicBezTo>
                  <a:pt x="10812" y="3368"/>
                  <a:pt x="10853" y="3436"/>
                  <a:pt x="10885" y="3491"/>
                </a:cubicBezTo>
                <a:lnTo>
                  <a:pt x="10895" y="3491"/>
                </a:lnTo>
                <a:cubicBezTo>
                  <a:pt x="10926" y="3723"/>
                  <a:pt x="10989" y="3929"/>
                  <a:pt x="11083" y="4134"/>
                </a:cubicBezTo>
                <a:cubicBezTo>
                  <a:pt x="11052" y="4107"/>
                  <a:pt x="11021" y="4079"/>
                  <a:pt x="10979" y="4052"/>
                </a:cubicBezTo>
                <a:cubicBezTo>
                  <a:pt x="10885" y="3956"/>
                  <a:pt x="10791" y="3847"/>
                  <a:pt x="10707" y="3710"/>
                </a:cubicBezTo>
                <a:cubicBezTo>
                  <a:pt x="10707" y="3710"/>
                  <a:pt x="10707" y="3696"/>
                  <a:pt x="10707" y="3696"/>
                </a:cubicBezTo>
                <a:cubicBezTo>
                  <a:pt x="10707" y="3559"/>
                  <a:pt x="10738" y="3422"/>
                  <a:pt x="10780" y="3313"/>
                </a:cubicBezTo>
                <a:close/>
                <a:moveTo>
                  <a:pt x="5317" y="3696"/>
                </a:moveTo>
                <a:cubicBezTo>
                  <a:pt x="5265" y="3847"/>
                  <a:pt x="5213" y="3997"/>
                  <a:pt x="5182" y="4148"/>
                </a:cubicBezTo>
                <a:cubicBezTo>
                  <a:pt x="5203" y="4025"/>
                  <a:pt x="5223" y="3902"/>
                  <a:pt x="5255" y="3778"/>
                </a:cubicBezTo>
                <a:lnTo>
                  <a:pt x="5317" y="3696"/>
                </a:lnTo>
                <a:close/>
                <a:moveTo>
                  <a:pt x="10059" y="3805"/>
                </a:moveTo>
                <a:lnTo>
                  <a:pt x="10091" y="3874"/>
                </a:lnTo>
                <a:cubicBezTo>
                  <a:pt x="10112" y="3970"/>
                  <a:pt x="10133" y="4066"/>
                  <a:pt x="10164" y="4148"/>
                </a:cubicBezTo>
                <a:lnTo>
                  <a:pt x="10122" y="4148"/>
                </a:lnTo>
                <a:cubicBezTo>
                  <a:pt x="10112" y="4120"/>
                  <a:pt x="10101" y="4093"/>
                  <a:pt x="10091" y="4066"/>
                </a:cubicBezTo>
                <a:cubicBezTo>
                  <a:pt x="10070" y="3984"/>
                  <a:pt x="10059" y="3902"/>
                  <a:pt x="10059" y="3805"/>
                </a:cubicBezTo>
                <a:close/>
                <a:moveTo>
                  <a:pt x="10550" y="3888"/>
                </a:moveTo>
                <a:cubicBezTo>
                  <a:pt x="10561" y="3984"/>
                  <a:pt x="10582" y="4079"/>
                  <a:pt x="10623" y="4175"/>
                </a:cubicBezTo>
                <a:lnTo>
                  <a:pt x="10603" y="4175"/>
                </a:lnTo>
                <a:cubicBezTo>
                  <a:pt x="10571" y="4079"/>
                  <a:pt x="10561" y="3984"/>
                  <a:pt x="10550" y="3888"/>
                </a:cubicBezTo>
                <a:close/>
                <a:moveTo>
                  <a:pt x="5129" y="2725"/>
                </a:moveTo>
                <a:lnTo>
                  <a:pt x="5129" y="2738"/>
                </a:lnTo>
                <a:cubicBezTo>
                  <a:pt x="4858" y="3176"/>
                  <a:pt x="4639" y="3669"/>
                  <a:pt x="4461" y="4189"/>
                </a:cubicBezTo>
                <a:cubicBezTo>
                  <a:pt x="4524" y="3929"/>
                  <a:pt x="4597" y="3682"/>
                  <a:pt x="4691" y="3436"/>
                </a:cubicBezTo>
                <a:cubicBezTo>
                  <a:pt x="4827" y="3190"/>
                  <a:pt x="4973" y="2958"/>
                  <a:pt x="5129" y="2725"/>
                </a:cubicBezTo>
                <a:close/>
                <a:moveTo>
                  <a:pt x="18697" y="3491"/>
                </a:moveTo>
                <a:cubicBezTo>
                  <a:pt x="18802" y="3587"/>
                  <a:pt x="18906" y="3682"/>
                  <a:pt x="19011" y="3778"/>
                </a:cubicBezTo>
                <a:cubicBezTo>
                  <a:pt x="19084" y="3915"/>
                  <a:pt x="19146" y="4066"/>
                  <a:pt x="19209" y="4216"/>
                </a:cubicBezTo>
                <a:cubicBezTo>
                  <a:pt x="19052" y="3956"/>
                  <a:pt x="18886" y="3710"/>
                  <a:pt x="18697" y="3491"/>
                </a:cubicBezTo>
                <a:close/>
                <a:moveTo>
                  <a:pt x="9464" y="4066"/>
                </a:moveTo>
                <a:cubicBezTo>
                  <a:pt x="9475" y="4120"/>
                  <a:pt x="9485" y="4175"/>
                  <a:pt x="9485" y="4243"/>
                </a:cubicBezTo>
                <a:cubicBezTo>
                  <a:pt x="9475" y="4204"/>
                  <a:pt x="9465" y="4178"/>
                  <a:pt x="9446" y="4151"/>
                </a:cubicBezTo>
                <a:cubicBezTo>
                  <a:pt x="9455" y="4115"/>
                  <a:pt x="9464" y="4090"/>
                  <a:pt x="9464" y="4066"/>
                </a:cubicBezTo>
                <a:close/>
                <a:moveTo>
                  <a:pt x="6989" y="3888"/>
                </a:moveTo>
                <a:cubicBezTo>
                  <a:pt x="7041" y="3929"/>
                  <a:pt x="7093" y="3970"/>
                  <a:pt x="7135" y="4011"/>
                </a:cubicBezTo>
                <a:cubicBezTo>
                  <a:pt x="7114" y="4093"/>
                  <a:pt x="7104" y="4175"/>
                  <a:pt x="7083" y="4271"/>
                </a:cubicBezTo>
                <a:cubicBezTo>
                  <a:pt x="7031" y="4230"/>
                  <a:pt x="6968" y="4202"/>
                  <a:pt x="6916" y="4189"/>
                </a:cubicBezTo>
                <a:lnTo>
                  <a:pt x="6916" y="4134"/>
                </a:lnTo>
                <a:cubicBezTo>
                  <a:pt x="6926" y="4066"/>
                  <a:pt x="6947" y="3997"/>
                  <a:pt x="6968" y="3943"/>
                </a:cubicBezTo>
                <a:cubicBezTo>
                  <a:pt x="6978" y="3915"/>
                  <a:pt x="6978" y="3902"/>
                  <a:pt x="6989" y="3888"/>
                </a:cubicBezTo>
                <a:close/>
                <a:moveTo>
                  <a:pt x="7427" y="3422"/>
                </a:moveTo>
                <a:lnTo>
                  <a:pt x="7448" y="3450"/>
                </a:lnTo>
                <a:cubicBezTo>
                  <a:pt x="7542" y="3559"/>
                  <a:pt x="7626" y="3696"/>
                  <a:pt x="7688" y="3847"/>
                </a:cubicBezTo>
                <a:cubicBezTo>
                  <a:pt x="7688" y="3970"/>
                  <a:pt x="7678" y="4107"/>
                  <a:pt x="7657" y="4271"/>
                </a:cubicBezTo>
                <a:lnTo>
                  <a:pt x="7605" y="4202"/>
                </a:lnTo>
                <a:cubicBezTo>
                  <a:pt x="7563" y="3984"/>
                  <a:pt x="7480" y="3778"/>
                  <a:pt x="7365" y="3600"/>
                </a:cubicBezTo>
                <a:cubicBezTo>
                  <a:pt x="7348" y="3584"/>
                  <a:pt x="7329" y="3576"/>
                  <a:pt x="7309" y="3576"/>
                </a:cubicBezTo>
                <a:cubicBezTo>
                  <a:pt x="7280" y="3576"/>
                  <a:pt x="7252" y="3595"/>
                  <a:pt x="7239" y="3628"/>
                </a:cubicBezTo>
                <a:cubicBezTo>
                  <a:pt x="7239" y="3641"/>
                  <a:pt x="7219" y="3669"/>
                  <a:pt x="7219" y="3682"/>
                </a:cubicBezTo>
                <a:cubicBezTo>
                  <a:pt x="7187" y="3641"/>
                  <a:pt x="7166" y="3614"/>
                  <a:pt x="7135" y="3587"/>
                </a:cubicBezTo>
                <a:cubicBezTo>
                  <a:pt x="7208" y="3491"/>
                  <a:pt x="7302" y="3422"/>
                  <a:pt x="7406" y="3422"/>
                </a:cubicBezTo>
                <a:close/>
                <a:moveTo>
                  <a:pt x="14624" y="3723"/>
                </a:moveTo>
                <a:cubicBezTo>
                  <a:pt x="14666" y="3764"/>
                  <a:pt x="14707" y="3792"/>
                  <a:pt x="14739" y="3847"/>
                </a:cubicBezTo>
                <a:lnTo>
                  <a:pt x="14697" y="3929"/>
                </a:lnTo>
                <a:cubicBezTo>
                  <a:pt x="14582" y="4025"/>
                  <a:pt x="14478" y="4148"/>
                  <a:pt x="14373" y="4271"/>
                </a:cubicBezTo>
                <a:cubicBezTo>
                  <a:pt x="14404" y="4161"/>
                  <a:pt x="14425" y="4038"/>
                  <a:pt x="14436" y="3915"/>
                </a:cubicBezTo>
                <a:lnTo>
                  <a:pt x="14446" y="3915"/>
                </a:lnTo>
                <a:cubicBezTo>
                  <a:pt x="14478" y="3874"/>
                  <a:pt x="14509" y="3819"/>
                  <a:pt x="14540" y="3764"/>
                </a:cubicBezTo>
                <a:lnTo>
                  <a:pt x="14624" y="3723"/>
                </a:lnTo>
                <a:close/>
                <a:moveTo>
                  <a:pt x="16264" y="4079"/>
                </a:moveTo>
                <a:lnTo>
                  <a:pt x="16295" y="4107"/>
                </a:lnTo>
                <a:cubicBezTo>
                  <a:pt x="16222" y="4175"/>
                  <a:pt x="16149" y="4257"/>
                  <a:pt x="16086" y="4353"/>
                </a:cubicBezTo>
                <a:cubicBezTo>
                  <a:pt x="15992" y="4312"/>
                  <a:pt x="15908" y="4298"/>
                  <a:pt x="15814" y="4284"/>
                </a:cubicBezTo>
                <a:cubicBezTo>
                  <a:pt x="15950" y="4189"/>
                  <a:pt x="16107" y="4107"/>
                  <a:pt x="16264" y="4079"/>
                </a:cubicBezTo>
                <a:close/>
                <a:moveTo>
                  <a:pt x="5108" y="3409"/>
                </a:moveTo>
                <a:cubicBezTo>
                  <a:pt x="4963" y="3737"/>
                  <a:pt x="4827" y="4066"/>
                  <a:pt x="4712" y="4407"/>
                </a:cubicBezTo>
                <a:cubicBezTo>
                  <a:pt x="4712" y="4421"/>
                  <a:pt x="4701" y="4421"/>
                  <a:pt x="4701" y="4435"/>
                </a:cubicBezTo>
                <a:lnTo>
                  <a:pt x="4691" y="4435"/>
                </a:lnTo>
                <a:cubicBezTo>
                  <a:pt x="4774" y="4066"/>
                  <a:pt x="4920" y="3710"/>
                  <a:pt x="5108" y="3409"/>
                </a:cubicBezTo>
                <a:close/>
                <a:moveTo>
                  <a:pt x="14102" y="4175"/>
                </a:moveTo>
                <a:cubicBezTo>
                  <a:pt x="14060" y="4271"/>
                  <a:pt x="14018" y="4353"/>
                  <a:pt x="13976" y="4448"/>
                </a:cubicBezTo>
                <a:cubicBezTo>
                  <a:pt x="13976" y="4421"/>
                  <a:pt x="13966" y="4394"/>
                  <a:pt x="13966" y="4380"/>
                </a:cubicBezTo>
                <a:cubicBezTo>
                  <a:pt x="14008" y="4312"/>
                  <a:pt x="14049" y="4243"/>
                  <a:pt x="14102" y="4175"/>
                </a:cubicBezTo>
                <a:close/>
                <a:moveTo>
                  <a:pt x="8681" y="3723"/>
                </a:moveTo>
                <a:cubicBezTo>
                  <a:pt x="8723" y="3778"/>
                  <a:pt x="8775" y="3819"/>
                  <a:pt x="8806" y="3874"/>
                </a:cubicBezTo>
                <a:cubicBezTo>
                  <a:pt x="8827" y="4079"/>
                  <a:pt x="8827" y="4271"/>
                  <a:pt x="8827" y="4476"/>
                </a:cubicBezTo>
                <a:lnTo>
                  <a:pt x="8806" y="4489"/>
                </a:lnTo>
                <a:cubicBezTo>
                  <a:pt x="8806" y="4489"/>
                  <a:pt x="8806" y="4489"/>
                  <a:pt x="8806" y="4476"/>
                </a:cubicBezTo>
                <a:lnTo>
                  <a:pt x="8806" y="4462"/>
                </a:lnTo>
                <a:cubicBezTo>
                  <a:pt x="8806" y="4216"/>
                  <a:pt x="8754" y="3956"/>
                  <a:pt x="8681" y="3723"/>
                </a:cubicBezTo>
                <a:close/>
                <a:moveTo>
                  <a:pt x="11490" y="4038"/>
                </a:moveTo>
                <a:cubicBezTo>
                  <a:pt x="11752" y="4189"/>
                  <a:pt x="12023" y="4312"/>
                  <a:pt x="12305" y="4380"/>
                </a:cubicBezTo>
                <a:cubicBezTo>
                  <a:pt x="12284" y="4421"/>
                  <a:pt x="12263" y="4462"/>
                  <a:pt x="12242" y="4489"/>
                </a:cubicBezTo>
                <a:cubicBezTo>
                  <a:pt x="12194" y="4495"/>
                  <a:pt x="12147" y="4498"/>
                  <a:pt x="12099" y="4498"/>
                </a:cubicBezTo>
                <a:cubicBezTo>
                  <a:pt x="11917" y="4498"/>
                  <a:pt x="11737" y="4459"/>
                  <a:pt x="11564" y="4394"/>
                </a:cubicBezTo>
                <a:cubicBezTo>
                  <a:pt x="11532" y="4339"/>
                  <a:pt x="11501" y="4298"/>
                  <a:pt x="11480" y="4243"/>
                </a:cubicBezTo>
                <a:cubicBezTo>
                  <a:pt x="11480" y="4175"/>
                  <a:pt x="11480" y="4107"/>
                  <a:pt x="11490" y="4038"/>
                </a:cubicBezTo>
                <a:close/>
                <a:moveTo>
                  <a:pt x="7835" y="4312"/>
                </a:moveTo>
                <a:cubicBezTo>
                  <a:pt x="7845" y="4380"/>
                  <a:pt x="7856" y="4435"/>
                  <a:pt x="7856" y="4503"/>
                </a:cubicBezTo>
                <a:lnTo>
                  <a:pt x="7824" y="4448"/>
                </a:lnTo>
                <a:cubicBezTo>
                  <a:pt x="7824" y="4407"/>
                  <a:pt x="7824" y="4366"/>
                  <a:pt x="7835" y="4312"/>
                </a:cubicBezTo>
                <a:close/>
                <a:moveTo>
                  <a:pt x="7271" y="4148"/>
                </a:moveTo>
                <a:lnTo>
                  <a:pt x="7323" y="4189"/>
                </a:lnTo>
                <a:lnTo>
                  <a:pt x="7334" y="4216"/>
                </a:lnTo>
                <a:cubicBezTo>
                  <a:pt x="7385" y="4312"/>
                  <a:pt x="7417" y="4407"/>
                  <a:pt x="7459" y="4517"/>
                </a:cubicBezTo>
                <a:cubicBezTo>
                  <a:pt x="7385" y="4462"/>
                  <a:pt x="7312" y="4407"/>
                  <a:pt x="7239" y="4366"/>
                </a:cubicBezTo>
                <a:cubicBezTo>
                  <a:pt x="7250" y="4284"/>
                  <a:pt x="7260" y="4216"/>
                  <a:pt x="7271" y="4148"/>
                </a:cubicBezTo>
                <a:close/>
                <a:moveTo>
                  <a:pt x="5422" y="4202"/>
                </a:moveTo>
                <a:cubicBezTo>
                  <a:pt x="5401" y="4271"/>
                  <a:pt x="5391" y="4353"/>
                  <a:pt x="5380" y="4421"/>
                </a:cubicBezTo>
                <a:cubicBezTo>
                  <a:pt x="5338" y="4462"/>
                  <a:pt x="5297" y="4489"/>
                  <a:pt x="5255" y="4531"/>
                </a:cubicBezTo>
                <a:cubicBezTo>
                  <a:pt x="5297" y="4421"/>
                  <a:pt x="5359" y="4312"/>
                  <a:pt x="5422" y="4202"/>
                </a:cubicBezTo>
                <a:close/>
                <a:moveTo>
                  <a:pt x="8420" y="3696"/>
                </a:moveTo>
                <a:cubicBezTo>
                  <a:pt x="8472" y="3833"/>
                  <a:pt x="8524" y="3970"/>
                  <a:pt x="8555" y="4120"/>
                </a:cubicBezTo>
                <a:lnTo>
                  <a:pt x="8566" y="4120"/>
                </a:lnTo>
                <a:cubicBezTo>
                  <a:pt x="8587" y="4257"/>
                  <a:pt x="8597" y="4407"/>
                  <a:pt x="8608" y="4544"/>
                </a:cubicBezTo>
                <a:cubicBezTo>
                  <a:pt x="8555" y="4394"/>
                  <a:pt x="8503" y="4230"/>
                  <a:pt x="8441" y="4079"/>
                </a:cubicBezTo>
                <a:cubicBezTo>
                  <a:pt x="8441" y="3956"/>
                  <a:pt x="8430" y="3833"/>
                  <a:pt x="8420" y="3696"/>
                </a:cubicBezTo>
                <a:close/>
                <a:moveTo>
                  <a:pt x="16974" y="4435"/>
                </a:moveTo>
                <a:cubicBezTo>
                  <a:pt x="17026" y="4503"/>
                  <a:pt x="17078" y="4572"/>
                  <a:pt x="17131" y="4654"/>
                </a:cubicBezTo>
                <a:lnTo>
                  <a:pt x="17120" y="4654"/>
                </a:lnTo>
                <a:cubicBezTo>
                  <a:pt x="17068" y="4626"/>
                  <a:pt x="17016" y="4599"/>
                  <a:pt x="16964" y="4572"/>
                </a:cubicBezTo>
                <a:cubicBezTo>
                  <a:pt x="16953" y="4517"/>
                  <a:pt x="16943" y="4476"/>
                  <a:pt x="16932" y="4435"/>
                </a:cubicBezTo>
                <a:close/>
                <a:moveTo>
                  <a:pt x="15773" y="4517"/>
                </a:moveTo>
                <a:lnTo>
                  <a:pt x="15773" y="4531"/>
                </a:lnTo>
                <a:cubicBezTo>
                  <a:pt x="15658" y="4572"/>
                  <a:pt x="15543" y="4626"/>
                  <a:pt x="15439" y="4695"/>
                </a:cubicBezTo>
                <a:lnTo>
                  <a:pt x="15449" y="4654"/>
                </a:lnTo>
                <a:cubicBezTo>
                  <a:pt x="15480" y="4613"/>
                  <a:pt x="15522" y="4572"/>
                  <a:pt x="15554" y="4531"/>
                </a:cubicBezTo>
                <a:cubicBezTo>
                  <a:pt x="15627" y="4517"/>
                  <a:pt x="15699" y="4517"/>
                  <a:pt x="15773" y="4517"/>
                </a:cubicBezTo>
                <a:close/>
                <a:moveTo>
                  <a:pt x="3876" y="2779"/>
                </a:moveTo>
                <a:cubicBezTo>
                  <a:pt x="3772" y="2985"/>
                  <a:pt x="3688" y="3190"/>
                  <a:pt x="3604" y="3409"/>
                </a:cubicBezTo>
                <a:lnTo>
                  <a:pt x="3615" y="3409"/>
                </a:lnTo>
                <a:cubicBezTo>
                  <a:pt x="3395" y="3833"/>
                  <a:pt x="3197" y="4271"/>
                  <a:pt x="3030" y="4722"/>
                </a:cubicBezTo>
                <a:cubicBezTo>
                  <a:pt x="3187" y="3984"/>
                  <a:pt x="3469" y="3313"/>
                  <a:pt x="3876" y="2779"/>
                </a:cubicBezTo>
                <a:close/>
                <a:moveTo>
                  <a:pt x="14854" y="4052"/>
                </a:moveTo>
                <a:cubicBezTo>
                  <a:pt x="14854" y="4066"/>
                  <a:pt x="14864" y="4079"/>
                  <a:pt x="14864" y="4093"/>
                </a:cubicBezTo>
                <a:cubicBezTo>
                  <a:pt x="14781" y="4271"/>
                  <a:pt x="14718" y="4448"/>
                  <a:pt x="14666" y="4654"/>
                </a:cubicBezTo>
                <a:lnTo>
                  <a:pt x="14593" y="4722"/>
                </a:lnTo>
                <a:cubicBezTo>
                  <a:pt x="14655" y="4476"/>
                  <a:pt x="14749" y="4257"/>
                  <a:pt x="14854" y="4052"/>
                </a:cubicBezTo>
                <a:close/>
                <a:moveTo>
                  <a:pt x="12619" y="4613"/>
                </a:moveTo>
                <a:lnTo>
                  <a:pt x="12619" y="4626"/>
                </a:lnTo>
                <a:cubicBezTo>
                  <a:pt x="12608" y="4681"/>
                  <a:pt x="12587" y="4736"/>
                  <a:pt x="12576" y="4791"/>
                </a:cubicBezTo>
                <a:lnTo>
                  <a:pt x="12514" y="4791"/>
                </a:lnTo>
                <a:cubicBezTo>
                  <a:pt x="12545" y="4736"/>
                  <a:pt x="12587" y="4681"/>
                  <a:pt x="12619" y="4613"/>
                </a:cubicBezTo>
                <a:close/>
                <a:moveTo>
                  <a:pt x="8086" y="3929"/>
                </a:moveTo>
                <a:cubicBezTo>
                  <a:pt x="8096" y="3956"/>
                  <a:pt x="8106" y="3984"/>
                  <a:pt x="8117" y="3997"/>
                </a:cubicBezTo>
                <a:cubicBezTo>
                  <a:pt x="8148" y="4271"/>
                  <a:pt x="8169" y="4544"/>
                  <a:pt x="8169" y="4818"/>
                </a:cubicBezTo>
                <a:lnTo>
                  <a:pt x="8127" y="4846"/>
                </a:lnTo>
                <a:lnTo>
                  <a:pt x="8096" y="4791"/>
                </a:lnTo>
                <a:lnTo>
                  <a:pt x="8054" y="4736"/>
                </a:lnTo>
                <a:cubicBezTo>
                  <a:pt x="8086" y="4585"/>
                  <a:pt x="8096" y="4421"/>
                  <a:pt x="8086" y="4257"/>
                </a:cubicBezTo>
                <a:cubicBezTo>
                  <a:pt x="8086" y="4148"/>
                  <a:pt x="8086" y="4038"/>
                  <a:pt x="8086" y="3929"/>
                </a:cubicBezTo>
                <a:close/>
                <a:moveTo>
                  <a:pt x="13433" y="4736"/>
                </a:moveTo>
                <a:cubicBezTo>
                  <a:pt x="13412" y="4777"/>
                  <a:pt x="13381" y="4818"/>
                  <a:pt x="13360" y="4846"/>
                </a:cubicBezTo>
                <a:lnTo>
                  <a:pt x="13339" y="4818"/>
                </a:lnTo>
                <a:cubicBezTo>
                  <a:pt x="13371" y="4791"/>
                  <a:pt x="13402" y="4763"/>
                  <a:pt x="13433" y="4736"/>
                </a:cubicBezTo>
                <a:close/>
                <a:moveTo>
                  <a:pt x="4116" y="4066"/>
                </a:moveTo>
                <a:cubicBezTo>
                  <a:pt x="4096" y="4175"/>
                  <a:pt x="4075" y="4284"/>
                  <a:pt x="4054" y="4394"/>
                </a:cubicBezTo>
                <a:cubicBezTo>
                  <a:pt x="3991" y="4544"/>
                  <a:pt x="3939" y="4695"/>
                  <a:pt x="3887" y="4859"/>
                </a:cubicBezTo>
                <a:cubicBezTo>
                  <a:pt x="3897" y="4777"/>
                  <a:pt x="3918" y="4695"/>
                  <a:pt x="3928" y="4613"/>
                </a:cubicBezTo>
                <a:cubicBezTo>
                  <a:pt x="3981" y="4435"/>
                  <a:pt x="4043" y="4243"/>
                  <a:pt x="4116" y="4066"/>
                </a:cubicBezTo>
                <a:close/>
                <a:moveTo>
                  <a:pt x="17695" y="3436"/>
                </a:moveTo>
                <a:cubicBezTo>
                  <a:pt x="17935" y="3532"/>
                  <a:pt x="18165" y="3682"/>
                  <a:pt x="18363" y="3902"/>
                </a:cubicBezTo>
                <a:cubicBezTo>
                  <a:pt x="18436" y="4025"/>
                  <a:pt x="18509" y="4148"/>
                  <a:pt x="18572" y="4284"/>
                </a:cubicBezTo>
                <a:cubicBezTo>
                  <a:pt x="18656" y="4468"/>
                  <a:pt x="18732" y="4662"/>
                  <a:pt x="18799" y="4868"/>
                </a:cubicBezTo>
                <a:cubicBezTo>
                  <a:pt x="18626" y="4355"/>
                  <a:pt x="18313" y="3946"/>
                  <a:pt x="17925" y="3723"/>
                </a:cubicBezTo>
                <a:cubicBezTo>
                  <a:pt x="17851" y="3614"/>
                  <a:pt x="17778" y="3518"/>
                  <a:pt x="17695" y="3436"/>
                </a:cubicBezTo>
                <a:close/>
                <a:moveTo>
                  <a:pt x="7803" y="4722"/>
                </a:moveTo>
                <a:lnTo>
                  <a:pt x="7866" y="4805"/>
                </a:lnTo>
                <a:cubicBezTo>
                  <a:pt x="7866" y="4832"/>
                  <a:pt x="7845" y="4846"/>
                  <a:pt x="7835" y="4873"/>
                </a:cubicBezTo>
                <a:lnTo>
                  <a:pt x="7793" y="4832"/>
                </a:lnTo>
                <a:cubicBezTo>
                  <a:pt x="7793" y="4791"/>
                  <a:pt x="7803" y="4750"/>
                  <a:pt x="7803" y="4722"/>
                </a:cubicBezTo>
                <a:close/>
                <a:moveTo>
                  <a:pt x="5317" y="4750"/>
                </a:moveTo>
                <a:cubicBezTo>
                  <a:pt x="5307" y="4805"/>
                  <a:pt x="5297" y="4859"/>
                  <a:pt x="5286" y="4928"/>
                </a:cubicBezTo>
                <a:cubicBezTo>
                  <a:pt x="5286" y="4887"/>
                  <a:pt x="5276" y="4846"/>
                  <a:pt x="5276" y="4805"/>
                </a:cubicBezTo>
                <a:lnTo>
                  <a:pt x="5265" y="4805"/>
                </a:lnTo>
                <a:cubicBezTo>
                  <a:pt x="5286" y="4777"/>
                  <a:pt x="5297" y="4763"/>
                  <a:pt x="5317" y="4750"/>
                </a:cubicBezTo>
                <a:close/>
                <a:moveTo>
                  <a:pt x="6363" y="4274"/>
                </a:moveTo>
                <a:cubicBezTo>
                  <a:pt x="6396" y="4274"/>
                  <a:pt x="6430" y="4278"/>
                  <a:pt x="6467" y="4284"/>
                </a:cubicBezTo>
                <a:cubicBezTo>
                  <a:pt x="6435" y="4489"/>
                  <a:pt x="6414" y="4709"/>
                  <a:pt x="6404" y="4928"/>
                </a:cubicBezTo>
                <a:cubicBezTo>
                  <a:pt x="6310" y="4736"/>
                  <a:pt x="6268" y="4503"/>
                  <a:pt x="6268" y="4284"/>
                </a:cubicBezTo>
                <a:cubicBezTo>
                  <a:pt x="6299" y="4278"/>
                  <a:pt x="6331" y="4274"/>
                  <a:pt x="6363" y="4274"/>
                </a:cubicBezTo>
                <a:close/>
                <a:moveTo>
                  <a:pt x="10812" y="4681"/>
                </a:moveTo>
                <a:cubicBezTo>
                  <a:pt x="10864" y="4695"/>
                  <a:pt x="10926" y="4709"/>
                  <a:pt x="10989" y="4722"/>
                </a:cubicBezTo>
                <a:cubicBezTo>
                  <a:pt x="11062" y="4805"/>
                  <a:pt x="11135" y="4873"/>
                  <a:pt x="11229" y="4928"/>
                </a:cubicBezTo>
                <a:cubicBezTo>
                  <a:pt x="11115" y="4900"/>
                  <a:pt x="11010" y="4859"/>
                  <a:pt x="10906" y="4805"/>
                </a:cubicBezTo>
                <a:cubicBezTo>
                  <a:pt x="10895" y="4805"/>
                  <a:pt x="10895" y="4791"/>
                  <a:pt x="10885" y="4791"/>
                </a:cubicBezTo>
                <a:cubicBezTo>
                  <a:pt x="10864" y="4750"/>
                  <a:pt x="10832" y="4709"/>
                  <a:pt x="10812" y="4681"/>
                </a:cubicBezTo>
                <a:close/>
                <a:moveTo>
                  <a:pt x="10154" y="4722"/>
                </a:moveTo>
                <a:lnTo>
                  <a:pt x="10195" y="4736"/>
                </a:lnTo>
                <a:cubicBezTo>
                  <a:pt x="10185" y="4805"/>
                  <a:pt x="10174" y="4873"/>
                  <a:pt x="10174" y="4941"/>
                </a:cubicBezTo>
                <a:cubicBezTo>
                  <a:pt x="10174" y="4873"/>
                  <a:pt x="10164" y="4791"/>
                  <a:pt x="10154" y="4722"/>
                </a:cubicBezTo>
                <a:close/>
                <a:moveTo>
                  <a:pt x="4994" y="1165"/>
                </a:moveTo>
                <a:lnTo>
                  <a:pt x="5004" y="1178"/>
                </a:lnTo>
                <a:cubicBezTo>
                  <a:pt x="4712" y="1466"/>
                  <a:pt x="4451" y="1808"/>
                  <a:pt x="4221" y="2178"/>
                </a:cubicBezTo>
                <a:cubicBezTo>
                  <a:pt x="3636" y="2711"/>
                  <a:pt x="3197" y="3477"/>
                  <a:pt x="2967" y="4366"/>
                </a:cubicBezTo>
                <a:cubicBezTo>
                  <a:pt x="2905" y="4599"/>
                  <a:pt x="2852" y="4832"/>
                  <a:pt x="2821" y="5078"/>
                </a:cubicBezTo>
                <a:cubicBezTo>
                  <a:pt x="2821" y="4366"/>
                  <a:pt x="2946" y="3655"/>
                  <a:pt x="3176" y="3012"/>
                </a:cubicBezTo>
                <a:cubicBezTo>
                  <a:pt x="3542" y="1986"/>
                  <a:pt x="4211" y="1411"/>
                  <a:pt x="4994" y="1165"/>
                </a:cubicBezTo>
                <a:close/>
                <a:moveTo>
                  <a:pt x="9422" y="4750"/>
                </a:moveTo>
                <a:cubicBezTo>
                  <a:pt x="9443" y="4791"/>
                  <a:pt x="9475" y="4846"/>
                  <a:pt x="9506" y="4887"/>
                </a:cubicBezTo>
                <a:lnTo>
                  <a:pt x="9454" y="5078"/>
                </a:lnTo>
                <a:cubicBezTo>
                  <a:pt x="9443" y="4969"/>
                  <a:pt x="9433" y="4859"/>
                  <a:pt x="9422" y="4750"/>
                </a:cubicBezTo>
                <a:close/>
                <a:moveTo>
                  <a:pt x="16671" y="4873"/>
                </a:moveTo>
                <a:cubicBezTo>
                  <a:pt x="16755" y="4914"/>
                  <a:pt x="16828" y="4969"/>
                  <a:pt x="16901" y="5023"/>
                </a:cubicBezTo>
                <a:lnTo>
                  <a:pt x="16911" y="5105"/>
                </a:lnTo>
                <a:cubicBezTo>
                  <a:pt x="16825" y="5060"/>
                  <a:pt x="16738" y="5033"/>
                  <a:pt x="16646" y="5033"/>
                </a:cubicBezTo>
                <a:cubicBezTo>
                  <a:pt x="16626" y="5033"/>
                  <a:pt x="16607" y="5034"/>
                  <a:pt x="16587" y="5037"/>
                </a:cubicBezTo>
                <a:cubicBezTo>
                  <a:pt x="16566" y="5023"/>
                  <a:pt x="16546" y="5023"/>
                  <a:pt x="16515" y="5010"/>
                </a:cubicBezTo>
                <a:cubicBezTo>
                  <a:pt x="16556" y="4955"/>
                  <a:pt x="16608" y="4900"/>
                  <a:pt x="16671" y="4873"/>
                </a:cubicBezTo>
                <a:close/>
                <a:moveTo>
                  <a:pt x="17454" y="4435"/>
                </a:moveTo>
                <a:cubicBezTo>
                  <a:pt x="17632" y="4613"/>
                  <a:pt x="17789" y="4846"/>
                  <a:pt x="17883" y="5119"/>
                </a:cubicBezTo>
                <a:cubicBezTo>
                  <a:pt x="17747" y="4873"/>
                  <a:pt x="17590" y="4640"/>
                  <a:pt x="17413" y="4435"/>
                </a:cubicBezTo>
                <a:close/>
                <a:moveTo>
                  <a:pt x="16253" y="4763"/>
                </a:moveTo>
                <a:cubicBezTo>
                  <a:pt x="16232" y="4832"/>
                  <a:pt x="16212" y="4900"/>
                  <a:pt x="16191" y="4969"/>
                </a:cubicBezTo>
                <a:lnTo>
                  <a:pt x="16201" y="4969"/>
                </a:lnTo>
                <a:cubicBezTo>
                  <a:pt x="16107" y="4982"/>
                  <a:pt x="16013" y="5037"/>
                  <a:pt x="15961" y="5133"/>
                </a:cubicBezTo>
                <a:cubicBezTo>
                  <a:pt x="15971" y="5092"/>
                  <a:pt x="15982" y="5037"/>
                  <a:pt x="15992" y="4982"/>
                </a:cubicBezTo>
                <a:cubicBezTo>
                  <a:pt x="16086" y="4914"/>
                  <a:pt x="16170" y="4832"/>
                  <a:pt x="16253" y="4763"/>
                </a:cubicBezTo>
                <a:close/>
                <a:moveTo>
                  <a:pt x="8535" y="4873"/>
                </a:moveTo>
                <a:cubicBezTo>
                  <a:pt x="8545" y="4941"/>
                  <a:pt x="8555" y="4996"/>
                  <a:pt x="8566" y="5051"/>
                </a:cubicBezTo>
                <a:cubicBezTo>
                  <a:pt x="8566" y="5105"/>
                  <a:pt x="8545" y="5119"/>
                  <a:pt x="8545" y="5146"/>
                </a:cubicBezTo>
                <a:cubicBezTo>
                  <a:pt x="8524" y="5078"/>
                  <a:pt x="8524" y="4996"/>
                  <a:pt x="8514" y="4914"/>
                </a:cubicBezTo>
                <a:lnTo>
                  <a:pt x="8514" y="4900"/>
                </a:lnTo>
                <a:cubicBezTo>
                  <a:pt x="8514" y="4900"/>
                  <a:pt x="8514" y="4900"/>
                  <a:pt x="8514" y="4887"/>
                </a:cubicBezTo>
                <a:lnTo>
                  <a:pt x="8535" y="4873"/>
                </a:lnTo>
                <a:close/>
                <a:moveTo>
                  <a:pt x="10414" y="5010"/>
                </a:moveTo>
                <a:cubicBezTo>
                  <a:pt x="10456" y="5064"/>
                  <a:pt x="10508" y="5119"/>
                  <a:pt x="10561" y="5174"/>
                </a:cubicBezTo>
                <a:lnTo>
                  <a:pt x="10571" y="5174"/>
                </a:lnTo>
                <a:cubicBezTo>
                  <a:pt x="10519" y="5174"/>
                  <a:pt x="10467" y="5174"/>
                  <a:pt x="10414" y="5187"/>
                </a:cubicBezTo>
                <a:lnTo>
                  <a:pt x="10414" y="5010"/>
                </a:lnTo>
                <a:close/>
                <a:moveTo>
                  <a:pt x="10018" y="4791"/>
                </a:moveTo>
                <a:cubicBezTo>
                  <a:pt x="10039" y="4928"/>
                  <a:pt x="10039" y="5064"/>
                  <a:pt x="10039" y="5201"/>
                </a:cubicBezTo>
                <a:cubicBezTo>
                  <a:pt x="9986" y="5133"/>
                  <a:pt x="9934" y="5078"/>
                  <a:pt x="9882" y="5010"/>
                </a:cubicBezTo>
                <a:lnTo>
                  <a:pt x="9871" y="5010"/>
                </a:lnTo>
                <a:lnTo>
                  <a:pt x="9892" y="4873"/>
                </a:lnTo>
                <a:cubicBezTo>
                  <a:pt x="9934" y="4846"/>
                  <a:pt x="9976" y="4818"/>
                  <a:pt x="10018" y="4791"/>
                </a:cubicBezTo>
                <a:close/>
                <a:moveTo>
                  <a:pt x="17099" y="4914"/>
                </a:moveTo>
                <a:cubicBezTo>
                  <a:pt x="17173" y="4941"/>
                  <a:pt x="17256" y="4996"/>
                  <a:pt x="17329" y="5064"/>
                </a:cubicBezTo>
                <a:cubicBezTo>
                  <a:pt x="17350" y="5119"/>
                  <a:pt x="17371" y="5174"/>
                  <a:pt x="17392" y="5228"/>
                </a:cubicBezTo>
                <a:cubicBezTo>
                  <a:pt x="17360" y="5201"/>
                  <a:pt x="17339" y="5174"/>
                  <a:pt x="17318" y="5146"/>
                </a:cubicBezTo>
                <a:lnTo>
                  <a:pt x="17318" y="5160"/>
                </a:lnTo>
                <a:cubicBezTo>
                  <a:pt x="17256" y="5092"/>
                  <a:pt x="17193" y="5023"/>
                  <a:pt x="17131" y="4969"/>
                </a:cubicBezTo>
                <a:cubicBezTo>
                  <a:pt x="17120" y="4941"/>
                  <a:pt x="17110" y="4928"/>
                  <a:pt x="17099" y="4914"/>
                </a:cubicBezTo>
                <a:close/>
                <a:moveTo>
                  <a:pt x="13579" y="4859"/>
                </a:moveTo>
                <a:cubicBezTo>
                  <a:pt x="13569" y="4887"/>
                  <a:pt x="13558" y="4928"/>
                  <a:pt x="13548" y="4982"/>
                </a:cubicBezTo>
                <a:lnTo>
                  <a:pt x="13537" y="4982"/>
                </a:lnTo>
                <a:cubicBezTo>
                  <a:pt x="13517" y="5078"/>
                  <a:pt x="13506" y="5160"/>
                  <a:pt x="13486" y="5256"/>
                </a:cubicBezTo>
                <a:lnTo>
                  <a:pt x="13475" y="5201"/>
                </a:lnTo>
                <a:cubicBezTo>
                  <a:pt x="13496" y="5078"/>
                  <a:pt x="13537" y="4969"/>
                  <a:pt x="13579" y="4859"/>
                </a:cubicBezTo>
                <a:close/>
                <a:moveTo>
                  <a:pt x="7229" y="4585"/>
                </a:moveTo>
                <a:cubicBezTo>
                  <a:pt x="7312" y="4640"/>
                  <a:pt x="7385" y="4709"/>
                  <a:pt x="7469" y="4777"/>
                </a:cubicBezTo>
                <a:cubicBezTo>
                  <a:pt x="7459" y="4900"/>
                  <a:pt x="7417" y="5023"/>
                  <a:pt x="7365" y="5119"/>
                </a:cubicBezTo>
                <a:lnTo>
                  <a:pt x="7291" y="5269"/>
                </a:lnTo>
                <a:cubicBezTo>
                  <a:pt x="7250" y="5051"/>
                  <a:pt x="7229" y="4818"/>
                  <a:pt x="7229" y="4585"/>
                </a:cubicBezTo>
                <a:close/>
                <a:moveTo>
                  <a:pt x="6905" y="4407"/>
                </a:moveTo>
                <a:cubicBezTo>
                  <a:pt x="6957" y="4435"/>
                  <a:pt x="7010" y="4462"/>
                  <a:pt x="7062" y="4489"/>
                </a:cubicBezTo>
                <a:cubicBezTo>
                  <a:pt x="7051" y="4750"/>
                  <a:pt x="7072" y="5023"/>
                  <a:pt x="7114" y="5283"/>
                </a:cubicBezTo>
                <a:lnTo>
                  <a:pt x="7051" y="5283"/>
                </a:lnTo>
                <a:cubicBezTo>
                  <a:pt x="7020" y="5201"/>
                  <a:pt x="6999" y="5105"/>
                  <a:pt x="6978" y="5023"/>
                </a:cubicBezTo>
                <a:cubicBezTo>
                  <a:pt x="6926" y="4818"/>
                  <a:pt x="6905" y="4613"/>
                  <a:pt x="6905" y="4407"/>
                </a:cubicBezTo>
                <a:close/>
                <a:moveTo>
                  <a:pt x="13297" y="5201"/>
                </a:moveTo>
                <a:lnTo>
                  <a:pt x="13297" y="5228"/>
                </a:lnTo>
                <a:cubicBezTo>
                  <a:pt x="13287" y="5269"/>
                  <a:pt x="13277" y="5310"/>
                  <a:pt x="13277" y="5351"/>
                </a:cubicBezTo>
                <a:lnTo>
                  <a:pt x="13203" y="5338"/>
                </a:lnTo>
                <a:cubicBezTo>
                  <a:pt x="13193" y="5324"/>
                  <a:pt x="13193" y="5310"/>
                  <a:pt x="13203" y="5283"/>
                </a:cubicBezTo>
                <a:cubicBezTo>
                  <a:pt x="13235" y="5256"/>
                  <a:pt x="13266" y="5228"/>
                  <a:pt x="13297" y="5201"/>
                </a:cubicBezTo>
                <a:close/>
                <a:moveTo>
                  <a:pt x="13830" y="4681"/>
                </a:moveTo>
                <a:lnTo>
                  <a:pt x="13830" y="4873"/>
                </a:lnTo>
                <a:cubicBezTo>
                  <a:pt x="13799" y="4955"/>
                  <a:pt x="13778" y="5037"/>
                  <a:pt x="13757" y="5119"/>
                </a:cubicBezTo>
                <a:cubicBezTo>
                  <a:pt x="13736" y="5201"/>
                  <a:pt x="13726" y="5242"/>
                  <a:pt x="13715" y="5310"/>
                </a:cubicBezTo>
                <a:lnTo>
                  <a:pt x="13663" y="5379"/>
                </a:lnTo>
                <a:cubicBezTo>
                  <a:pt x="13684" y="5133"/>
                  <a:pt x="13746" y="4900"/>
                  <a:pt x="13830" y="4681"/>
                </a:cubicBezTo>
                <a:close/>
                <a:moveTo>
                  <a:pt x="6613" y="4312"/>
                </a:moveTo>
                <a:lnTo>
                  <a:pt x="6686" y="4325"/>
                </a:lnTo>
                <a:cubicBezTo>
                  <a:pt x="6613" y="4750"/>
                  <a:pt x="6644" y="5201"/>
                  <a:pt x="6822" y="5447"/>
                </a:cubicBezTo>
                <a:cubicBezTo>
                  <a:pt x="6717" y="5379"/>
                  <a:pt x="6623" y="5283"/>
                  <a:pt x="6539" y="5174"/>
                </a:cubicBezTo>
                <a:cubicBezTo>
                  <a:pt x="6539" y="4873"/>
                  <a:pt x="6571" y="4585"/>
                  <a:pt x="6613" y="4312"/>
                </a:cubicBezTo>
                <a:close/>
                <a:moveTo>
                  <a:pt x="7574" y="5092"/>
                </a:moveTo>
                <a:cubicBezTo>
                  <a:pt x="7574" y="5133"/>
                  <a:pt x="7574" y="5160"/>
                  <a:pt x="7574" y="5201"/>
                </a:cubicBezTo>
                <a:cubicBezTo>
                  <a:pt x="7574" y="5242"/>
                  <a:pt x="7574" y="5283"/>
                  <a:pt x="7563" y="5310"/>
                </a:cubicBezTo>
                <a:cubicBezTo>
                  <a:pt x="7511" y="5365"/>
                  <a:pt x="7448" y="5420"/>
                  <a:pt x="7385" y="5447"/>
                </a:cubicBezTo>
                <a:cubicBezTo>
                  <a:pt x="7469" y="5351"/>
                  <a:pt x="7532" y="5228"/>
                  <a:pt x="7574" y="5092"/>
                </a:cubicBezTo>
                <a:close/>
                <a:moveTo>
                  <a:pt x="9255" y="4914"/>
                </a:moveTo>
                <a:cubicBezTo>
                  <a:pt x="9255" y="4941"/>
                  <a:pt x="9266" y="4969"/>
                  <a:pt x="9276" y="4996"/>
                </a:cubicBezTo>
                <a:cubicBezTo>
                  <a:pt x="9287" y="5133"/>
                  <a:pt x="9287" y="5269"/>
                  <a:pt x="9276" y="5420"/>
                </a:cubicBezTo>
                <a:cubicBezTo>
                  <a:pt x="9213" y="5434"/>
                  <a:pt x="9151" y="5461"/>
                  <a:pt x="9088" y="5488"/>
                </a:cubicBezTo>
                <a:cubicBezTo>
                  <a:pt x="9161" y="5297"/>
                  <a:pt x="9213" y="5105"/>
                  <a:pt x="9255" y="4914"/>
                </a:cubicBezTo>
                <a:close/>
                <a:moveTo>
                  <a:pt x="15888" y="4763"/>
                </a:moveTo>
                <a:lnTo>
                  <a:pt x="15856" y="4846"/>
                </a:lnTo>
                <a:cubicBezTo>
                  <a:pt x="15637" y="5023"/>
                  <a:pt x="15428" y="5256"/>
                  <a:pt x="15240" y="5502"/>
                </a:cubicBezTo>
                <a:cubicBezTo>
                  <a:pt x="15240" y="5475"/>
                  <a:pt x="15240" y="5447"/>
                  <a:pt x="15240" y="5420"/>
                </a:cubicBezTo>
                <a:cubicBezTo>
                  <a:pt x="15250" y="5351"/>
                  <a:pt x="15261" y="5297"/>
                  <a:pt x="15282" y="5228"/>
                </a:cubicBezTo>
                <a:cubicBezTo>
                  <a:pt x="15459" y="5037"/>
                  <a:pt x="15668" y="4873"/>
                  <a:pt x="15877" y="4763"/>
                </a:cubicBezTo>
                <a:close/>
                <a:moveTo>
                  <a:pt x="5150" y="5105"/>
                </a:moveTo>
                <a:cubicBezTo>
                  <a:pt x="5161" y="5187"/>
                  <a:pt x="5171" y="5256"/>
                  <a:pt x="5192" y="5324"/>
                </a:cubicBezTo>
                <a:cubicBezTo>
                  <a:pt x="5171" y="5392"/>
                  <a:pt x="5150" y="5447"/>
                  <a:pt x="5140" y="5516"/>
                </a:cubicBezTo>
                <a:cubicBezTo>
                  <a:pt x="5140" y="5447"/>
                  <a:pt x="5129" y="5365"/>
                  <a:pt x="5129" y="5297"/>
                </a:cubicBezTo>
                <a:cubicBezTo>
                  <a:pt x="5119" y="5215"/>
                  <a:pt x="5140" y="5174"/>
                  <a:pt x="5150" y="5105"/>
                </a:cubicBezTo>
                <a:close/>
                <a:moveTo>
                  <a:pt x="5004" y="4148"/>
                </a:moveTo>
                <a:cubicBezTo>
                  <a:pt x="4973" y="4394"/>
                  <a:pt x="4963" y="4640"/>
                  <a:pt x="4952" y="4900"/>
                </a:cubicBezTo>
                <a:cubicBezTo>
                  <a:pt x="4952" y="4914"/>
                  <a:pt x="4952" y="4928"/>
                  <a:pt x="4952" y="4941"/>
                </a:cubicBezTo>
                <a:cubicBezTo>
                  <a:pt x="4837" y="5119"/>
                  <a:pt x="4743" y="5310"/>
                  <a:pt x="4670" y="5530"/>
                </a:cubicBezTo>
                <a:cubicBezTo>
                  <a:pt x="4680" y="5310"/>
                  <a:pt x="4701" y="5092"/>
                  <a:pt x="4754" y="4887"/>
                </a:cubicBezTo>
                <a:cubicBezTo>
                  <a:pt x="4816" y="4667"/>
                  <a:pt x="4879" y="4462"/>
                  <a:pt x="4942" y="4284"/>
                </a:cubicBezTo>
                <a:lnTo>
                  <a:pt x="4952" y="4257"/>
                </a:lnTo>
                <a:cubicBezTo>
                  <a:pt x="4973" y="4216"/>
                  <a:pt x="4994" y="4189"/>
                  <a:pt x="5004" y="4148"/>
                </a:cubicBezTo>
                <a:close/>
                <a:moveTo>
                  <a:pt x="14467" y="4476"/>
                </a:moveTo>
                <a:cubicBezTo>
                  <a:pt x="14384" y="4695"/>
                  <a:pt x="14331" y="4928"/>
                  <a:pt x="14300" y="5174"/>
                </a:cubicBezTo>
                <a:cubicBezTo>
                  <a:pt x="14279" y="5201"/>
                  <a:pt x="14258" y="5256"/>
                  <a:pt x="14248" y="5297"/>
                </a:cubicBezTo>
                <a:cubicBezTo>
                  <a:pt x="14185" y="5365"/>
                  <a:pt x="14133" y="5447"/>
                  <a:pt x="14080" y="5530"/>
                </a:cubicBezTo>
                <a:lnTo>
                  <a:pt x="13945" y="5488"/>
                </a:lnTo>
                <a:cubicBezTo>
                  <a:pt x="14060" y="5105"/>
                  <a:pt x="14238" y="4763"/>
                  <a:pt x="14467" y="4476"/>
                </a:cubicBezTo>
                <a:close/>
                <a:moveTo>
                  <a:pt x="10028" y="5475"/>
                </a:moveTo>
                <a:lnTo>
                  <a:pt x="10028" y="5557"/>
                </a:lnTo>
                <a:lnTo>
                  <a:pt x="10018" y="5557"/>
                </a:lnTo>
                <a:lnTo>
                  <a:pt x="9976" y="5475"/>
                </a:lnTo>
                <a:close/>
                <a:moveTo>
                  <a:pt x="8043" y="5406"/>
                </a:moveTo>
                <a:cubicBezTo>
                  <a:pt x="8075" y="5447"/>
                  <a:pt x="8106" y="5502"/>
                  <a:pt x="8137" y="5543"/>
                </a:cubicBezTo>
                <a:lnTo>
                  <a:pt x="8148" y="5543"/>
                </a:lnTo>
                <a:lnTo>
                  <a:pt x="8148" y="5584"/>
                </a:lnTo>
                <a:cubicBezTo>
                  <a:pt x="8106" y="5571"/>
                  <a:pt x="8075" y="5557"/>
                  <a:pt x="8033" y="5557"/>
                </a:cubicBezTo>
                <a:cubicBezTo>
                  <a:pt x="8033" y="5502"/>
                  <a:pt x="8043" y="5461"/>
                  <a:pt x="8043" y="5406"/>
                </a:cubicBezTo>
                <a:close/>
                <a:moveTo>
                  <a:pt x="4440" y="4969"/>
                </a:moveTo>
                <a:lnTo>
                  <a:pt x="4440" y="4982"/>
                </a:lnTo>
                <a:cubicBezTo>
                  <a:pt x="4419" y="5119"/>
                  <a:pt x="4409" y="5269"/>
                  <a:pt x="4409" y="5420"/>
                </a:cubicBezTo>
                <a:cubicBezTo>
                  <a:pt x="4388" y="5502"/>
                  <a:pt x="4367" y="5584"/>
                  <a:pt x="4356" y="5666"/>
                </a:cubicBezTo>
                <a:cubicBezTo>
                  <a:pt x="4367" y="5434"/>
                  <a:pt x="4388" y="5201"/>
                  <a:pt x="4440" y="4969"/>
                </a:cubicBezTo>
                <a:close/>
                <a:moveTo>
                  <a:pt x="2978" y="3040"/>
                </a:moveTo>
                <a:lnTo>
                  <a:pt x="2988" y="3053"/>
                </a:lnTo>
                <a:cubicBezTo>
                  <a:pt x="2727" y="3847"/>
                  <a:pt x="2623" y="4695"/>
                  <a:pt x="2686" y="5557"/>
                </a:cubicBezTo>
                <a:cubicBezTo>
                  <a:pt x="2654" y="5612"/>
                  <a:pt x="2633" y="5680"/>
                  <a:pt x="2602" y="5735"/>
                </a:cubicBezTo>
                <a:cubicBezTo>
                  <a:pt x="2529" y="4805"/>
                  <a:pt x="2654" y="3874"/>
                  <a:pt x="2978" y="3040"/>
                </a:cubicBezTo>
                <a:close/>
                <a:moveTo>
                  <a:pt x="16138" y="5269"/>
                </a:moveTo>
                <a:cubicBezTo>
                  <a:pt x="16107" y="5420"/>
                  <a:pt x="16086" y="5584"/>
                  <a:pt x="16086" y="5749"/>
                </a:cubicBezTo>
                <a:cubicBezTo>
                  <a:pt x="16034" y="5612"/>
                  <a:pt x="16034" y="5447"/>
                  <a:pt x="16097" y="5324"/>
                </a:cubicBezTo>
                <a:cubicBezTo>
                  <a:pt x="16107" y="5297"/>
                  <a:pt x="16117" y="5283"/>
                  <a:pt x="16128" y="5269"/>
                </a:cubicBezTo>
                <a:close/>
                <a:moveTo>
                  <a:pt x="16660" y="5543"/>
                </a:moveTo>
                <a:cubicBezTo>
                  <a:pt x="16765" y="5543"/>
                  <a:pt x="16869" y="5571"/>
                  <a:pt x="16964" y="5625"/>
                </a:cubicBezTo>
                <a:lnTo>
                  <a:pt x="16974" y="5749"/>
                </a:lnTo>
                <a:cubicBezTo>
                  <a:pt x="16890" y="5735"/>
                  <a:pt x="16807" y="5728"/>
                  <a:pt x="16723" y="5728"/>
                </a:cubicBezTo>
                <a:cubicBezTo>
                  <a:pt x="16640" y="5728"/>
                  <a:pt x="16556" y="5735"/>
                  <a:pt x="16472" y="5749"/>
                </a:cubicBezTo>
                <a:cubicBezTo>
                  <a:pt x="16472" y="5721"/>
                  <a:pt x="16483" y="5694"/>
                  <a:pt x="16494" y="5666"/>
                </a:cubicBezTo>
                <a:cubicBezTo>
                  <a:pt x="16546" y="5625"/>
                  <a:pt x="16598" y="5584"/>
                  <a:pt x="16660" y="5543"/>
                </a:cubicBezTo>
                <a:close/>
                <a:moveTo>
                  <a:pt x="14770" y="5516"/>
                </a:moveTo>
                <a:cubicBezTo>
                  <a:pt x="14770" y="5557"/>
                  <a:pt x="14749" y="5598"/>
                  <a:pt x="14739" y="5639"/>
                </a:cubicBezTo>
                <a:cubicBezTo>
                  <a:pt x="14718" y="5680"/>
                  <a:pt x="14697" y="5721"/>
                  <a:pt x="14676" y="5762"/>
                </a:cubicBezTo>
                <a:lnTo>
                  <a:pt x="14676" y="5639"/>
                </a:lnTo>
                <a:cubicBezTo>
                  <a:pt x="14707" y="5612"/>
                  <a:pt x="14739" y="5557"/>
                  <a:pt x="14770" y="5516"/>
                </a:cubicBezTo>
                <a:close/>
                <a:moveTo>
                  <a:pt x="13256" y="5543"/>
                </a:moveTo>
                <a:cubicBezTo>
                  <a:pt x="13256" y="5625"/>
                  <a:pt x="13245" y="5694"/>
                  <a:pt x="13245" y="5762"/>
                </a:cubicBezTo>
                <a:lnTo>
                  <a:pt x="13214" y="5790"/>
                </a:lnTo>
                <a:cubicBezTo>
                  <a:pt x="13203" y="5707"/>
                  <a:pt x="13203" y="5625"/>
                  <a:pt x="13203" y="5543"/>
                </a:cubicBezTo>
                <a:close/>
                <a:moveTo>
                  <a:pt x="10508" y="5447"/>
                </a:moveTo>
                <a:cubicBezTo>
                  <a:pt x="10644" y="5447"/>
                  <a:pt x="10791" y="5461"/>
                  <a:pt x="10937" y="5488"/>
                </a:cubicBezTo>
                <a:cubicBezTo>
                  <a:pt x="11021" y="5557"/>
                  <a:pt x="11115" y="5612"/>
                  <a:pt x="11208" y="5653"/>
                </a:cubicBezTo>
                <a:lnTo>
                  <a:pt x="11250" y="5694"/>
                </a:lnTo>
                <a:cubicBezTo>
                  <a:pt x="11187" y="5735"/>
                  <a:pt x="11125" y="5762"/>
                  <a:pt x="11052" y="5803"/>
                </a:cubicBezTo>
                <a:cubicBezTo>
                  <a:pt x="10979" y="5790"/>
                  <a:pt x="10895" y="5776"/>
                  <a:pt x="10822" y="5776"/>
                </a:cubicBezTo>
                <a:cubicBezTo>
                  <a:pt x="10749" y="5735"/>
                  <a:pt x="10686" y="5707"/>
                  <a:pt x="10613" y="5680"/>
                </a:cubicBezTo>
                <a:cubicBezTo>
                  <a:pt x="10540" y="5653"/>
                  <a:pt x="10467" y="5584"/>
                  <a:pt x="10394" y="5516"/>
                </a:cubicBezTo>
                <a:lnTo>
                  <a:pt x="10394" y="5447"/>
                </a:lnTo>
                <a:close/>
                <a:moveTo>
                  <a:pt x="13005" y="5530"/>
                </a:moveTo>
                <a:cubicBezTo>
                  <a:pt x="13005" y="5625"/>
                  <a:pt x="13015" y="5721"/>
                  <a:pt x="13026" y="5803"/>
                </a:cubicBezTo>
                <a:cubicBezTo>
                  <a:pt x="12963" y="5721"/>
                  <a:pt x="12890" y="5625"/>
                  <a:pt x="12817" y="5543"/>
                </a:cubicBezTo>
                <a:lnTo>
                  <a:pt x="12827" y="5530"/>
                </a:lnTo>
                <a:close/>
                <a:moveTo>
                  <a:pt x="9924" y="5776"/>
                </a:moveTo>
                <a:cubicBezTo>
                  <a:pt x="9903" y="5803"/>
                  <a:pt x="9892" y="5831"/>
                  <a:pt x="9882" y="5844"/>
                </a:cubicBezTo>
                <a:lnTo>
                  <a:pt x="9830" y="5776"/>
                </a:lnTo>
                <a:close/>
                <a:moveTo>
                  <a:pt x="18332" y="4914"/>
                </a:moveTo>
                <a:cubicBezTo>
                  <a:pt x="18363" y="4955"/>
                  <a:pt x="18394" y="4996"/>
                  <a:pt x="18436" y="5037"/>
                </a:cubicBezTo>
                <a:cubicBezTo>
                  <a:pt x="18541" y="5297"/>
                  <a:pt x="18624" y="5584"/>
                  <a:pt x="18687" y="5872"/>
                </a:cubicBezTo>
                <a:cubicBezTo>
                  <a:pt x="18593" y="5530"/>
                  <a:pt x="18468" y="5215"/>
                  <a:pt x="18321" y="4914"/>
                </a:cubicBezTo>
                <a:close/>
                <a:moveTo>
                  <a:pt x="14091" y="5735"/>
                </a:moveTo>
                <a:lnTo>
                  <a:pt x="14154" y="5762"/>
                </a:lnTo>
                <a:lnTo>
                  <a:pt x="14154" y="5817"/>
                </a:lnTo>
                <a:lnTo>
                  <a:pt x="14123" y="5858"/>
                </a:lnTo>
                <a:cubicBezTo>
                  <a:pt x="14091" y="5872"/>
                  <a:pt x="14060" y="5885"/>
                  <a:pt x="14039" y="5899"/>
                </a:cubicBezTo>
                <a:lnTo>
                  <a:pt x="14029" y="5899"/>
                </a:lnTo>
                <a:cubicBezTo>
                  <a:pt x="14049" y="5844"/>
                  <a:pt x="14060" y="5790"/>
                  <a:pt x="14091" y="5735"/>
                </a:cubicBezTo>
                <a:close/>
                <a:moveTo>
                  <a:pt x="11417" y="5831"/>
                </a:moveTo>
                <a:cubicBezTo>
                  <a:pt x="11469" y="5872"/>
                  <a:pt x="11532" y="5899"/>
                  <a:pt x="11595" y="5926"/>
                </a:cubicBezTo>
                <a:cubicBezTo>
                  <a:pt x="11511" y="5913"/>
                  <a:pt x="11428" y="5885"/>
                  <a:pt x="11334" y="5858"/>
                </a:cubicBezTo>
                <a:lnTo>
                  <a:pt x="11344" y="5858"/>
                </a:lnTo>
                <a:lnTo>
                  <a:pt x="11417" y="5831"/>
                </a:lnTo>
                <a:close/>
                <a:moveTo>
                  <a:pt x="12691" y="5666"/>
                </a:moveTo>
                <a:cubicBezTo>
                  <a:pt x="12765" y="5762"/>
                  <a:pt x="12848" y="5858"/>
                  <a:pt x="12921" y="5954"/>
                </a:cubicBezTo>
                <a:cubicBezTo>
                  <a:pt x="12838" y="5926"/>
                  <a:pt x="12744" y="5899"/>
                  <a:pt x="12660" y="5858"/>
                </a:cubicBezTo>
                <a:cubicBezTo>
                  <a:pt x="12671" y="5790"/>
                  <a:pt x="12681" y="5721"/>
                  <a:pt x="12691" y="5666"/>
                </a:cubicBezTo>
                <a:close/>
                <a:moveTo>
                  <a:pt x="13893" y="5666"/>
                </a:moveTo>
                <a:lnTo>
                  <a:pt x="14008" y="5707"/>
                </a:lnTo>
                <a:cubicBezTo>
                  <a:pt x="13966" y="5790"/>
                  <a:pt x="13935" y="5872"/>
                  <a:pt x="13914" y="5954"/>
                </a:cubicBezTo>
                <a:lnTo>
                  <a:pt x="13924" y="5954"/>
                </a:lnTo>
                <a:lnTo>
                  <a:pt x="13830" y="5981"/>
                </a:lnTo>
                <a:cubicBezTo>
                  <a:pt x="13840" y="5885"/>
                  <a:pt x="13861" y="5776"/>
                  <a:pt x="13893" y="5666"/>
                </a:cubicBezTo>
                <a:close/>
                <a:moveTo>
                  <a:pt x="6539" y="5488"/>
                </a:moveTo>
                <a:cubicBezTo>
                  <a:pt x="6686" y="5639"/>
                  <a:pt x="6853" y="5721"/>
                  <a:pt x="7031" y="5735"/>
                </a:cubicBezTo>
                <a:cubicBezTo>
                  <a:pt x="6884" y="5831"/>
                  <a:pt x="6738" y="5967"/>
                  <a:pt x="6613" y="6118"/>
                </a:cubicBezTo>
                <a:cubicBezTo>
                  <a:pt x="6582" y="5913"/>
                  <a:pt x="6550" y="5707"/>
                  <a:pt x="6539" y="5488"/>
                </a:cubicBezTo>
                <a:close/>
                <a:moveTo>
                  <a:pt x="12305" y="5967"/>
                </a:moveTo>
                <a:lnTo>
                  <a:pt x="12441" y="6049"/>
                </a:lnTo>
                <a:cubicBezTo>
                  <a:pt x="12451" y="6077"/>
                  <a:pt x="12462" y="6090"/>
                  <a:pt x="12472" y="6104"/>
                </a:cubicBezTo>
                <a:cubicBezTo>
                  <a:pt x="12378" y="6131"/>
                  <a:pt x="12274" y="6145"/>
                  <a:pt x="12180" y="6145"/>
                </a:cubicBezTo>
                <a:lnTo>
                  <a:pt x="12107" y="6036"/>
                </a:lnTo>
                <a:cubicBezTo>
                  <a:pt x="12180" y="6022"/>
                  <a:pt x="12242" y="5995"/>
                  <a:pt x="12305" y="5967"/>
                </a:cubicBezTo>
                <a:close/>
                <a:moveTo>
                  <a:pt x="6132" y="4613"/>
                </a:moveTo>
                <a:cubicBezTo>
                  <a:pt x="6174" y="4846"/>
                  <a:pt x="6247" y="5064"/>
                  <a:pt x="6362" y="5256"/>
                </a:cubicBezTo>
                <a:cubicBezTo>
                  <a:pt x="6373" y="5269"/>
                  <a:pt x="6373" y="5283"/>
                  <a:pt x="6383" y="5297"/>
                </a:cubicBezTo>
                <a:cubicBezTo>
                  <a:pt x="6383" y="5502"/>
                  <a:pt x="6393" y="5707"/>
                  <a:pt x="6414" y="5926"/>
                </a:cubicBezTo>
                <a:cubicBezTo>
                  <a:pt x="6424" y="6008"/>
                  <a:pt x="6435" y="6090"/>
                  <a:pt x="6456" y="6200"/>
                </a:cubicBezTo>
                <a:cubicBezTo>
                  <a:pt x="6268" y="5817"/>
                  <a:pt x="6153" y="5392"/>
                  <a:pt x="6111" y="4955"/>
                </a:cubicBezTo>
                <a:cubicBezTo>
                  <a:pt x="6132" y="4941"/>
                  <a:pt x="6153" y="4900"/>
                  <a:pt x="6153" y="4859"/>
                </a:cubicBezTo>
                <a:lnTo>
                  <a:pt x="6143" y="4859"/>
                </a:lnTo>
                <a:cubicBezTo>
                  <a:pt x="6132" y="4805"/>
                  <a:pt x="6122" y="4736"/>
                  <a:pt x="6122" y="4681"/>
                </a:cubicBezTo>
                <a:cubicBezTo>
                  <a:pt x="6122" y="4654"/>
                  <a:pt x="6122" y="4640"/>
                  <a:pt x="6132" y="4613"/>
                </a:cubicBezTo>
                <a:close/>
                <a:moveTo>
                  <a:pt x="17914" y="6008"/>
                </a:moveTo>
                <a:cubicBezTo>
                  <a:pt x="17935" y="6077"/>
                  <a:pt x="17966" y="6145"/>
                  <a:pt x="17987" y="6213"/>
                </a:cubicBezTo>
                <a:lnTo>
                  <a:pt x="17945" y="6172"/>
                </a:lnTo>
                <a:cubicBezTo>
                  <a:pt x="17935" y="6118"/>
                  <a:pt x="17925" y="6063"/>
                  <a:pt x="17914" y="6008"/>
                </a:cubicBezTo>
                <a:close/>
                <a:moveTo>
                  <a:pt x="15763" y="5187"/>
                </a:moveTo>
                <a:cubicBezTo>
                  <a:pt x="15721" y="5457"/>
                  <a:pt x="15711" y="5739"/>
                  <a:pt x="15740" y="6009"/>
                </a:cubicBezTo>
                <a:cubicBezTo>
                  <a:pt x="15636" y="6064"/>
                  <a:pt x="15532" y="6145"/>
                  <a:pt x="15439" y="6227"/>
                </a:cubicBezTo>
                <a:lnTo>
                  <a:pt x="15386" y="6186"/>
                </a:lnTo>
                <a:cubicBezTo>
                  <a:pt x="15345" y="6063"/>
                  <a:pt x="15303" y="5926"/>
                  <a:pt x="15282" y="5803"/>
                </a:cubicBezTo>
                <a:lnTo>
                  <a:pt x="15313" y="5735"/>
                </a:lnTo>
                <a:cubicBezTo>
                  <a:pt x="15449" y="5543"/>
                  <a:pt x="15606" y="5351"/>
                  <a:pt x="15763" y="5187"/>
                </a:cubicBezTo>
                <a:close/>
                <a:moveTo>
                  <a:pt x="14467" y="5872"/>
                </a:moveTo>
                <a:lnTo>
                  <a:pt x="14498" y="5885"/>
                </a:lnTo>
                <a:cubicBezTo>
                  <a:pt x="14498" y="5981"/>
                  <a:pt x="14498" y="6063"/>
                  <a:pt x="14519" y="6145"/>
                </a:cubicBezTo>
                <a:lnTo>
                  <a:pt x="14488" y="6254"/>
                </a:lnTo>
                <a:cubicBezTo>
                  <a:pt x="14467" y="6131"/>
                  <a:pt x="14457" y="6022"/>
                  <a:pt x="14457" y="5913"/>
                </a:cubicBezTo>
                <a:lnTo>
                  <a:pt x="14467" y="5872"/>
                </a:lnTo>
                <a:close/>
                <a:moveTo>
                  <a:pt x="10404" y="6104"/>
                </a:moveTo>
                <a:lnTo>
                  <a:pt x="10550" y="6131"/>
                </a:lnTo>
                <a:cubicBezTo>
                  <a:pt x="10498" y="6172"/>
                  <a:pt x="10435" y="6227"/>
                  <a:pt x="10373" y="6282"/>
                </a:cubicBezTo>
                <a:lnTo>
                  <a:pt x="10363" y="6282"/>
                </a:lnTo>
                <a:lnTo>
                  <a:pt x="10320" y="6254"/>
                </a:lnTo>
                <a:lnTo>
                  <a:pt x="10299" y="6200"/>
                </a:lnTo>
                <a:lnTo>
                  <a:pt x="10310" y="6104"/>
                </a:lnTo>
                <a:close/>
                <a:moveTo>
                  <a:pt x="4211" y="4476"/>
                </a:moveTo>
                <a:cubicBezTo>
                  <a:pt x="4116" y="4996"/>
                  <a:pt x="4116" y="5543"/>
                  <a:pt x="4211" y="6063"/>
                </a:cubicBezTo>
                <a:lnTo>
                  <a:pt x="4211" y="6172"/>
                </a:lnTo>
                <a:cubicBezTo>
                  <a:pt x="4211" y="6213"/>
                  <a:pt x="4221" y="6282"/>
                  <a:pt x="4231" y="6337"/>
                </a:cubicBezTo>
                <a:cubicBezTo>
                  <a:pt x="4147" y="6049"/>
                  <a:pt x="4106" y="5762"/>
                  <a:pt x="4096" y="5461"/>
                </a:cubicBezTo>
                <a:cubicBezTo>
                  <a:pt x="4096" y="5174"/>
                  <a:pt x="4116" y="4873"/>
                  <a:pt x="4168" y="4585"/>
                </a:cubicBezTo>
                <a:cubicBezTo>
                  <a:pt x="4179" y="4544"/>
                  <a:pt x="4200" y="4517"/>
                  <a:pt x="4211" y="4476"/>
                </a:cubicBezTo>
                <a:close/>
                <a:moveTo>
                  <a:pt x="4451" y="6159"/>
                </a:moveTo>
                <a:cubicBezTo>
                  <a:pt x="4461" y="6227"/>
                  <a:pt x="4471" y="6295"/>
                  <a:pt x="4482" y="6364"/>
                </a:cubicBezTo>
                <a:lnTo>
                  <a:pt x="4482" y="6378"/>
                </a:lnTo>
                <a:cubicBezTo>
                  <a:pt x="4471" y="6323"/>
                  <a:pt x="4451" y="6282"/>
                  <a:pt x="4440" y="6227"/>
                </a:cubicBezTo>
                <a:lnTo>
                  <a:pt x="4451" y="6159"/>
                </a:lnTo>
                <a:close/>
                <a:moveTo>
                  <a:pt x="17402" y="6118"/>
                </a:moveTo>
                <a:lnTo>
                  <a:pt x="17402" y="6131"/>
                </a:lnTo>
                <a:lnTo>
                  <a:pt x="17423" y="6159"/>
                </a:lnTo>
                <a:cubicBezTo>
                  <a:pt x="17433" y="6227"/>
                  <a:pt x="17444" y="6282"/>
                  <a:pt x="17454" y="6350"/>
                </a:cubicBezTo>
                <a:lnTo>
                  <a:pt x="17465" y="6350"/>
                </a:lnTo>
                <a:cubicBezTo>
                  <a:pt x="17433" y="6364"/>
                  <a:pt x="17402" y="6378"/>
                  <a:pt x="17381" y="6392"/>
                </a:cubicBezTo>
                <a:cubicBezTo>
                  <a:pt x="17392" y="6295"/>
                  <a:pt x="17402" y="6213"/>
                  <a:pt x="17402" y="6118"/>
                </a:cubicBezTo>
                <a:close/>
                <a:moveTo>
                  <a:pt x="16709" y="5906"/>
                </a:moveTo>
                <a:cubicBezTo>
                  <a:pt x="16796" y="5906"/>
                  <a:pt x="16885" y="5913"/>
                  <a:pt x="16974" y="5926"/>
                </a:cubicBezTo>
                <a:lnTo>
                  <a:pt x="16984" y="5926"/>
                </a:lnTo>
                <a:cubicBezTo>
                  <a:pt x="16984" y="6090"/>
                  <a:pt x="16984" y="6254"/>
                  <a:pt x="16984" y="6419"/>
                </a:cubicBezTo>
                <a:cubicBezTo>
                  <a:pt x="16859" y="6392"/>
                  <a:pt x="16723" y="6350"/>
                  <a:pt x="16598" y="6295"/>
                </a:cubicBezTo>
                <a:lnTo>
                  <a:pt x="16525" y="6254"/>
                </a:lnTo>
                <a:cubicBezTo>
                  <a:pt x="16494" y="6186"/>
                  <a:pt x="16472" y="6118"/>
                  <a:pt x="16462" y="6036"/>
                </a:cubicBezTo>
                <a:cubicBezTo>
                  <a:pt x="16452" y="6008"/>
                  <a:pt x="16452" y="5967"/>
                  <a:pt x="16452" y="5926"/>
                </a:cubicBezTo>
                <a:cubicBezTo>
                  <a:pt x="16535" y="5913"/>
                  <a:pt x="16621" y="5906"/>
                  <a:pt x="16709" y="5906"/>
                </a:cubicBezTo>
                <a:close/>
                <a:moveTo>
                  <a:pt x="17193" y="5954"/>
                </a:moveTo>
                <a:cubicBezTo>
                  <a:pt x="17246" y="6104"/>
                  <a:pt x="17246" y="6268"/>
                  <a:pt x="17204" y="6419"/>
                </a:cubicBezTo>
                <a:lnTo>
                  <a:pt x="17152" y="6419"/>
                </a:lnTo>
                <a:lnTo>
                  <a:pt x="17152" y="6323"/>
                </a:lnTo>
                <a:cubicBezTo>
                  <a:pt x="17141" y="6213"/>
                  <a:pt x="17141" y="6090"/>
                  <a:pt x="17141" y="5954"/>
                </a:cubicBezTo>
                <a:close/>
                <a:moveTo>
                  <a:pt x="12775" y="6268"/>
                </a:moveTo>
                <a:lnTo>
                  <a:pt x="12848" y="6323"/>
                </a:lnTo>
                <a:lnTo>
                  <a:pt x="12921" y="6405"/>
                </a:lnTo>
                <a:cubicBezTo>
                  <a:pt x="12900" y="6419"/>
                  <a:pt x="12879" y="6433"/>
                  <a:pt x="12848" y="6446"/>
                </a:cubicBezTo>
                <a:cubicBezTo>
                  <a:pt x="12817" y="6392"/>
                  <a:pt x="12796" y="6337"/>
                  <a:pt x="12765" y="6282"/>
                </a:cubicBezTo>
                <a:lnTo>
                  <a:pt x="12775" y="6268"/>
                </a:lnTo>
                <a:close/>
                <a:moveTo>
                  <a:pt x="8002" y="5762"/>
                </a:moveTo>
                <a:cubicBezTo>
                  <a:pt x="8033" y="5762"/>
                  <a:pt x="8075" y="5776"/>
                  <a:pt x="8117" y="5790"/>
                </a:cubicBezTo>
                <a:cubicBezTo>
                  <a:pt x="8106" y="5885"/>
                  <a:pt x="8096" y="5981"/>
                  <a:pt x="8075" y="6063"/>
                </a:cubicBezTo>
                <a:cubicBezTo>
                  <a:pt x="8064" y="6118"/>
                  <a:pt x="8054" y="6172"/>
                  <a:pt x="8033" y="6227"/>
                </a:cubicBezTo>
                <a:cubicBezTo>
                  <a:pt x="7971" y="6309"/>
                  <a:pt x="7897" y="6378"/>
                  <a:pt x="7835" y="6474"/>
                </a:cubicBezTo>
                <a:cubicBezTo>
                  <a:pt x="7866" y="6350"/>
                  <a:pt x="7908" y="6213"/>
                  <a:pt x="7928" y="6077"/>
                </a:cubicBezTo>
                <a:cubicBezTo>
                  <a:pt x="7960" y="5967"/>
                  <a:pt x="7981" y="5858"/>
                  <a:pt x="8002" y="5762"/>
                </a:cubicBezTo>
                <a:close/>
                <a:moveTo>
                  <a:pt x="17893" y="3067"/>
                </a:moveTo>
                <a:lnTo>
                  <a:pt x="17956" y="3108"/>
                </a:lnTo>
                <a:cubicBezTo>
                  <a:pt x="18394" y="3504"/>
                  <a:pt x="18781" y="3970"/>
                  <a:pt x="19105" y="4503"/>
                </a:cubicBezTo>
                <a:cubicBezTo>
                  <a:pt x="19136" y="4544"/>
                  <a:pt x="19157" y="4585"/>
                  <a:pt x="19188" y="4626"/>
                </a:cubicBezTo>
                <a:cubicBezTo>
                  <a:pt x="19335" y="4969"/>
                  <a:pt x="19449" y="5351"/>
                  <a:pt x="19523" y="5749"/>
                </a:cubicBezTo>
                <a:lnTo>
                  <a:pt x="19523" y="5899"/>
                </a:lnTo>
                <a:cubicBezTo>
                  <a:pt x="19523" y="6090"/>
                  <a:pt x="19512" y="6282"/>
                  <a:pt x="19480" y="6474"/>
                </a:cubicBezTo>
                <a:cubicBezTo>
                  <a:pt x="19408" y="6282"/>
                  <a:pt x="19335" y="6104"/>
                  <a:pt x="19240" y="5926"/>
                </a:cubicBezTo>
                <a:cubicBezTo>
                  <a:pt x="19240" y="5133"/>
                  <a:pt x="18979" y="4366"/>
                  <a:pt x="18541" y="3819"/>
                </a:cubicBezTo>
                <a:cubicBezTo>
                  <a:pt x="18447" y="3669"/>
                  <a:pt x="18342" y="3518"/>
                  <a:pt x="18238" y="3395"/>
                </a:cubicBezTo>
                <a:cubicBezTo>
                  <a:pt x="18134" y="3272"/>
                  <a:pt x="18019" y="3163"/>
                  <a:pt x="17893" y="3067"/>
                </a:cubicBezTo>
                <a:close/>
                <a:moveTo>
                  <a:pt x="6090" y="5735"/>
                </a:moveTo>
                <a:cubicBezTo>
                  <a:pt x="6164" y="5995"/>
                  <a:pt x="6268" y="6241"/>
                  <a:pt x="6383" y="6460"/>
                </a:cubicBezTo>
                <a:lnTo>
                  <a:pt x="6362" y="6501"/>
                </a:lnTo>
                <a:cubicBezTo>
                  <a:pt x="6299" y="6433"/>
                  <a:pt x="6258" y="6350"/>
                  <a:pt x="6216" y="6254"/>
                </a:cubicBezTo>
                <a:lnTo>
                  <a:pt x="6216" y="6241"/>
                </a:lnTo>
                <a:cubicBezTo>
                  <a:pt x="6153" y="6077"/>
                  <a:pt x="6111" y="5913"/>
                  <a:pt x="6090" y="5735"/>
                </a:cubicBezTo>
                <a:close/>
                <a:moveTo>
                  <a:pt x="13464" y="6268"/>
                </a:moveTo>
                <a:cubicBezTo>
                  <a:pt x="13464" y="6350"/>
                  <a:pt x="13475" y="6419"/>
                  <a:pt x="13486" y="6487"/>
                </a:cubicBezTo>
                <a:lnTo>
                  <a:pt x="13486" y="6501"/>
                </a:lnTo>
                <a:lnTo>
                  <a:pt x="13475" y="6487"/>
                </a:lnTo>
                <a:cubicBezTo>
                  <a:pt x="13464" y="6419"/>
                  <a:pt x="13454" y="6337"/>
                  <a:pt x="13443" y="6268"/>
                </a:cubicBezTo>
                <a:close/>
                <a:moveTo>
                  <a:pt x="13872" y="6213"/>
                </a:moveTo>
                <a:cubicBezTo>
                  <a:pt x="13861" y="6268"/>
                  <a:pt x="13851" y="6323"/>
                  <a:pt x="13851" y="6378"/>
                </a:cubicBezTo>
                <a:cubicBezTo>
                  <a:pt x="13830" y="6433"/>
                  <a:pt x="13820" y="6474"/>
                  <a:pt x="13809" y="6515"/>
                </a:cubicBezTo>
                <a:cubicBezTo>
                  <a:pt x="13799" y="6419"/>
                  <a:pt x="13799" y="6323"/>
                  <a:pt x="13809" y="6227"/>
                </a:cubicBezTo>
                <a:lnTo>
                  <a:pt x="13872" y="6213"/>
                </a:lnTo>
                <a:close/>
                <a:moveTo>
                  <a:pt x="4221" y="3190"/>
                </a:moveTo>
                <a:cubicBezTo>
                  <a:pt x="4012" y="3655"/>
                  <a:pt x="3855" y="4161"/>
                  <a:pt x="3761" y="4681"/>
                </a:cubicBezTo>
                <a:cubicBezTo>
                  <a:pt x="3598" y="5270"/>
                  <a:pt x="3524" y="5886"/>
                  <a:pt x="3541" y="6516"/>
                </a:cubicBezTo>
                <a:cubicBezTo>
                  <a:pt x="3538" y="6493"/>
                  <a:pt x="3529" y="6454"/>
                  <a:pt x="3521" y="6433"/>
                </a:cubicBezTo>
                <a:cubicBezTo>
                  <a:pt x="3364" y="5502"/>
                  <a:pt x="3625" y="4366"/>
                  <a:pt x="3991" y="3532"/>
                </a:cubicBezTo>
                <a:cubicBezTo>
                  <a:pt x="4064" y="3409"/>
                  <a:pt x="4137" y="3299"/>
                  <a:pt x="4221" y="3190"/>
                </a:cubicBezTo>
                <a:close/>
                <a:moveTo>
                  <a:pt x="15094" y="6213"/>
                </a:moveTo>
                <a:cubicBezTo>
                  <a:pt x="15156" y="6241"/>
                  <a:pt x="15209" y="6282"/>
                  <a:pt x="15261" y="6323"/>
                </a:cubicBezTo>
                <a:cubicBezTo>
                  <a:pt x="15271" y="6337"/>
                  <a:pt x="15271" y="6350"/>
                  <a:pt x="15282" y="6364"/>
                </a:cubicBezTo>
                <a:cubicBezTo>
                  <a:pt x="15230" y="6433"/>
                  <a:pt x="15177" y="6501"/>
                  <a:pt x="15125" y="6569"/>
                </a:cubicBezTo>
                <a:lnTo>
                  <a:pt x="15125" y="6556"/>
                </a:lnTo>
                <a:cubicBezTo>
                  <a:pt x="15104" y="6474"/>
                  <a:pt x="15083" y="6378"/>
                  <a:pt x="15073" y="6295"/>
                </a:cubicBezTo>
                <a:cubicBezTo>
                  <a:pt x="15083" y="6268"/>
                  <a:pt x="15083" y="6241"/>
                  <a:pt x="15094" y="6213"/>
                </a:cubicBezTo>
                <a:close/>
                <a:moveTo>
                  <a:pt x="19470" y="4312"/>
                </a:moveTo>
                <a:cubicBezTo>
                  <a:pt x="19919" y="4955"/>
                  <a:pt x="20222" y="5762"/>
                  <a:pt x="20233" y="6583"/>
                </a:cubicBezTo>
                <a:cubicBezTo>
                  <a:pt x="20087" y="6049"/>
                  <a:pt x="19878" y="5557"/>
                  <a:pt x="19638" y="5092"/>
                </a:cubicBezTo>
                <a:cubicBezTo>
                  <a:pt x="19595" y="4818"/>
                  <a:pt x="19544" y="4558"/>
                  <a:pt x="19470" y="4312"/>
                </a:cubicBezTo>
                <a:close/>
                <a:moveTo>
                  <a:pt x="10080" y="6254"/>
                </a:moveTo>
                <a:lnTo>
                  <a:pt x="10133" y="6309"/>
                </a:lnTo>
                <a:cubicBezTo>
                  <a:pt x="10112" y="6405"/>
                  <a:pt x="10091" y="6501"/>
                  <a:pt x="10070" y="6597"/>
                </a:cubicBezTo>
                <a:lnTo>
                  <a:pt x="10007" y="6597"/>
                </a:lnTo>
                <a:cubicBezTo>
                  <a:pt x="10028" y="6487"/>
                  <a:pt x="10059" y="6378"/>
                  <a:pt x="10080" y="6254"/>
                </a:cubicBezTo>
                <a:close/>
                <a:moveTo>
                  <a:pt x="10791" y="6186"/>
                </a:moveTo>
                <a:cubicBezTo>
                  <a:pt x="10979" y="6241"/>
                  <a:pt x="11166" y="6295"/>
                  <a:pt x="11344" y="6378"/>
                </a:cubicBezTo>
                <a:cubicBezTo>
                  <a:pt x="11428" y="6446"/>
                  <a:pt x="11511" y="6515"/>
                  <a:pt x="11584" y="6597"/>
                </a:cubicBezTo>
                <a:cubicBezTo>
                  <a:pt x="11532" y="6583"/>
                  <a:pt x="11490" y="6569"/>
                  <a:pt x="11438" y="6556"/>
                </a:cubicBezTo>
                <a:cubicBezTo>
                  <a:pt x="11315" y="6539"/>
                  <a:pt x="11193" y="6527"/>
                  <a:pt x="11072" y="6527"/>
                </a:cubicBezTo>
                <a:cubicBezTo>
                  <a:pt x="10998" y="6527"/>
                  <a:pt x="10925" y="6532"/>
                  <a:pt x="10853" y="6542"/>
                </a:cubicBezTo>
                <a:cubicBezTo>
                  <a:pt x="10738" y="6501"/>
                  <a:pt x="10644" y="6446"/>
                  <a:pt x="10540" y="6392"/>
                </a:cubicBezTo>
                <a:cubicBezTo>
                  <a:pt x="10623" y="6309"/>
                  <a:pt x="10707" y="6241"/>
                  <a:pt x="10791" y="6186"/>
                </a:cubicBezTo>
                <a:close/>
                <a:moveTo>
                  <a:pt x="7814" y="5735"/>
                </a:moveTo>
                <a:lnTo>
                  <a:pt x="7803" y="5790"/>
                </a:lnTo>
                <a:cubicBezTo>
                  <a:pt x="7793" y="5872"/>
                  <a:pt x="7772" y="5981"/>
                  <a:pt x="7762" y="6090"/>
                </a:cubicBezTo>
                <a:cubicBezTo>
                  <a:pt x="7709" y="6282"/>
                  <a:pt x="7626" y="6460"/>
                  <a:pt x="7532" y="6610"/>
                </a:cubicBezTo>
                <a:cubicBezTo>
                  <a:pt x="7553" y="6515"/>
                  <a:pt x="7574" y="6419"/>
                  <a:pt x="7584" y="6323"/>
                </a:cubicBezTo>
                <a:cubicBezTo>
                  <a:pt x="7657" y="6309"/>
                  <a:pt x="7688" y="6200"/>
                  <a:pt x="7647" y="6118"/>
                </a:cubicBezTo>
                <a:cubicBezTo>
                  <a:pt x="7636" y="6118"/>
                  <a:pt x="7636" y="6104"/>
                  <a:pt x="7626" y="6090"/>
                </a:cubicBezTo>
                <a:cubicBezTo>
                  <a:pt x="7615" y="6077"/>
                  <a:pt x="7626" y="6049"/>
                  <a:pt x="7636" y="6036"/>
                </a:cubicBezTo>
                <a:cubicBezTo>
                  <a:pt x="7647" y="6008"/>
                  <a:pt x="7657" y="5940"/>
                  <a:pt x="7668" y="5899"/>
                </a:cubicBezTo>
                <a:cubicBezTo>
                  <a:pt x="7709" y="5844"/>
                  <a:pt x="7751" y="5790"/>
                  <a:pt x="7783" y="5735"/>
                </a:cubicBezTo>
                <a:close/>
                <a:moveTo>
                  <a:pt x="10414" y="6515"/>
                </a:moveTo>
                <a:cubicBezTo>
                  <a:pt x="10456" y="6542"/>
                  <a:pt x="10498" y="6569"/>
                  <a:pt x="10540" y="6597"/>
                </a:cubicBezTo>
                <a:lnTo>
                  <a:pt x="10477" y="6610"/>
                </a:lnTo>
                <a:lnTo>
                  <a:pt x="10435" y="6610"/>
                </a:lnTo>
                <a:lnTo>
                  <a:pt x="10414" y="6515"/>
                </a:lnTo>
                <a:close/>
                <a:moveTo>
                  <a:pt x="12389" y="6515"/>
                </a:moveTo>
                <a:lnTo>
                  <a:pt x="12493" y="6569"/>
                </a:lnTo>
                <a:lnTo>
                  <a:pt x="12493" y="6597"/>
                </a:lnTo>
                <a:lnTo>
                  <a:pt x="12441" y="6624"/>
                </a:lnTo>
                <a:cubicBezTo>
                  <a:pt x="12420" y="6583"/>
                  <a:pt x="12399" y="6542"/>
                  <a:pt x="12389" y="6515"/>
                </a:cubicBezTo>
                <a:close/>
                <a:moveTo>
                  <a:pt x="9945" y="6131"/>
                </a:moveTo>
                <a:cubicBezTo>
                  <a:pt x="9903" y="6295"/>
                  <a:pt x="9861" y="6460"/>
                  <a:pt x="9809" y="6624"/>
                </a:cubicBezTo>
                <a:cubicBezTo>
                  <a:pt x="9756" y="6624"/>
                  <a:pt x="9704" y="6652"/>
                  <a:pt x="9652" y="6652"/>
                </a:cubicBezTo>
                <a:cubicBezTo>
                  <a:pt x="9683" y="6569"/>
                  <a:pt x="9715" y="6487"/>
                  <a:pt x="9736" y="6405"/>
                </a:cubicBezTo>
                <a:cubicBezTo>
                  <a:pt x="9788" y="6323"/>
                  <a:pt x="9851" y="6227"/>
                  <a:pt x="9903" y="6131"/>
                </a:cubicBezTo>
                <a:close/>
                <a:moveTo>
                  <a:pt x="7365" y="6008"/>
                </a:moveTo>
                <a:cubicBezTo>
                  <a:pt x="7302" y="6145"/>
                  <a:pt x="7239" y="6295"/>
                  <a:pt x="7198" y="6433"/>
                </a:cubicBezTo>
                <a:cubicBezTo>
                  <a:pt x="7166" y="6515"/>
                  <a:pt x="7135" y="6610"/>
                  <a:pt x="7114" y="6679"/>
                </a:cubicBezTo>
                <a:lnTo>
                  <a:pt x="7104" y="6693"/>
                </a:lnTo>
                <a:cubicBezTo>
                  <a:pt x="7156" y="6460"/>
                  <a:pt x="7239" y="6227"/>
                  <a:pt x="7344" y="6022"/>
                </a:cubicBezTo>
                <a:lnTo>
                  <a:pt x="7354" y="6008"/>
                </a:lnTo>
                <a:close/>
                <a:moveTo>
                  <a:pt x="16013" y="6063"/>
                </a:moveTo>
                <a:lnTo>
                  <a:pt x="16034" y="6104"/>
                </a:lnTo>
                <a:cubicBezTo>
                  <a:pt x="16003" y="6309"/>
                  <a:pt x="16034" y="6528"/>
                  <a:pt x="16117" y="6720"/>
                </a:cubicBezTo>
                <a:cubicBezTo>
                  <a:pt x="16117" y="6720"/>
                  <a:pt x="16117" y="6734"/>
                  <a:pt x="16117" y="6747"/>
                </a:cubicBezTo>
                <a:cubicBezTo>
                  <a:pt x="16065" y="6638"/>
                  <a:pt x="16023" y="6515"/>
                  <a:pt x="15992" y="6392"/>
                </a:cubicBezTo>
                <a:cubicBezTo>
                  <a:pt x="15971" y="6295"/>
                  <a:pt x="15950" y="6200"/>
                  <a:pt x="15929" y="6104"/>
                </a:cubicBezTo>
                <a:lnTo>
                  <a:pt x="16013" y="6063"/>
                </a:lnTo>
                <a:close/>
                <a:moveTo>
                  <a:pt x="7166" y="5885"/>
                </a:moveTo>
                <a:lnTo>
                  <a:pt x="7208" y="5926"/>
                </a:lnTo>
                <a:cubicBezTo>
                  <a:pt x="7125" y="6090"/>
                  <a:pt x="7051" y="6282"/>
                  <a:pt x="6999" y="6460"/>
                </a:cubicBezTo>
                <a:cubicBezTo>
                  <a:pt x="6968" y="6569"/>
                  <a:pt x="6947" y="6665"/>
                  <a:pt x="6936" y="6775"/>
                </a:cubicBezTo>
                <a:lnTo>
                  <a:pt x="6926" y="6775"/>
                </a:lnTo>
                <a:cubicBezTo>
                  <a:pt x="6895" y="6788"/>
                  <a:pt x="6863" y="6788"/>
                  <a:pt x="6832" y="6788"/>
                </a:cubicBezTo>
                <a:lnTo>
                  <a:pt x="6748" y="6679"/>
                </a:lnTo>
                <a:cubicBezTo>
                  <a:pt x="6707" y="6569"/>
                  <a:pt x="6675" y="6460"/>
                  <a:pt x="6654" y="6350"/>
                </a:cubicBezTo>
                <a:cubicBezTo>
                  <a:pt x="6801" y="6159"/>
                  <a:pt x="6968" y="6008"/>
                  <a:pt x="7166" y="5885"/>
                </a:cubicBezTo>
                <a:close/>
                <a:moveTo>
                  <a:pt x="15763" y="6186"/>
                </a:moveTo>
                <a:cubicBezTo>
                  <a:pt x="15794" y="6405"/>
                  <a:pt x="15846" y="6610"/>
                  <a:pt x="15919" y="6816"/>
                </a:cubicBezTo>
                <a:cubicBezTo>
                  <a:pt x="15825" y="6624"/>
                  <a:pt x="15710" y="6460"/>
                  <a:pt x="15564" y="6337"/>
                </a:cubicBezTo>
                <a:cubicBezTo>
                  <a:pt x="15627" y="6282"/>
                  <a:pt x="15689" y="6241"/>
                  <a:pt x="15763" y="6186"/>
                </a:cubicBezTo>
                <a:close/>
                <a:moveTo>
                  <a:pt x="16692" y="6610"/>
                </a:moveTo>
                <a:cubicBezTo>
                  <a:pt x="16786" y="6652"/>
                  <a:pt x="16880" y="6679"/>
                  <a:pt x="16974" y="6679"/>
                </a:cubicBezTo>
                <a:lnTo>
                  <a:pt x="16974" y="6747"/>
                </a:lnTo>
                <a:lnTo>
                  <a:pt x="16943" y="6775"/>
                </a:lnTo>
                <a:cubicBezTo>
                  <a:pt x="16901" y="6802"/>
                  <a:pt x="16869" y="6829"/>
                  <a:pt x="16838" y="6843"/>
                </a:cubicBezTo>
                <a:lnTo>
                  <a:pt x="16765" y="6734"/>
                </a:lnTo>
                <a:lnTo>
                  <a:pt x="16692" y="6610"/>
                </a:lnTo>
                <a:close/>
                <a:moveTo>
                  <a:pt x="5934" y="4339"/>
                </a:moveTo>
                <a:cubicBezTo>
                  <a:pt x="5923" y="4544"/>
                  <a:pt x="5923" y="4736"/>
                  <a:pt x="5934" y="4941"/>
                </a:cubicBezTo>
                <a:cubicBezTo>
                  <a:pt x="5861" y="5598"/>
                  <a:pt x="5913" y="6295"/>
                  <a:pt x="6247" y="6720"/>
                </a:cubicBezTo>
                <a:cubicBezTo>
                  <a:pt x="6226" y="6775"/>
                  <a:pt x="6195" y="6829"/>
                  <a:pt x="6174" y="6884"/>
                </a:cubicBezTo>
                <a:cubicBezTo>
                  <a:pt x="5830" y="6515"/>
                  <a:pt x="5621" y="5817"/>
                  <a:pt x="5600" y="5256"/>
                </a:cubicBezTo>
                <a:cubicBezTo>
                  <a:pt x="5589" y="5037"/>
                  <a:pt x="5600" y="4832"/>
                  <a:pt x="5631" y="4626"/>
                </a:cubicBezTo>
                <a:lnTo>
                  <a:pt x="5621" y="4626"/>
                </a:lnTo>
                <a:cubicBezTo>
                  <a:pt x="5621" y="4626"/>
                  <a:pt x="5621" y="4613"/>
                  <a:pt x="5621" y="4599"/>
                </a:cubicBezTo>
                <a:cubicBezTo>
                  <a:pt x="5652" y="4544"/>
                  <a:pt x="5672" y="4489"/>
                  <a:pt x="5694" y="4448"/>
                </a:cubicBezTo>
                <a:cubicBezTo>
                  <a:pt x="5777" y="4407"/>
                  <a:pt x="5850" y="4366"/>
                  <a:pt x="5934" y="4339"/>
                </a:cubicBezTo>
                <a:close/>
                <a:moveTo>
                  <a:pt x="10508" y="6829"/>
                </a:moveTo>
                <a:cubicBezTo>
                  <a:pt x="10561" y="6829"/>
                  <a:pt x="10623" y="6843"/>
                  <a:pt x="10676" y="6857"/>
                </a:cubicBezTo>
                <a:cubicBezTo>
                  <a:pt x="10665" y="6884"/>
                  <a:pt x="10644" y="6898"/>
                  <a:pt x="10613" y="6911"/>
                </a:cubicBezTo>
                <a:lnTo>
                  <a:pt x="10529" y="6911"/>
                </a:lnTo>
                <a:cubicBezTo>
                  <a:pt x="10519" y="6884"/>
                  <a:pt x="10519" y="6857"/>
                  <a:pt x="10508" y="6829"/>
                </a:cubicBezTo>
                <a:close/>
                <a:moveTo>
                  <a:pt x="18091" y="6569"/>
                </a:moveTo>
                <a:cubicBezTo>
                  <a:pt x="18112" y="6679"/>
                  <a:pt x="18134" y="6788"/>
                  <a:pt x="18134" y="6911"/>
                </a:cubicBezTo>
                <a:cubicBezTo>
                  <a:pt x="18123" y="6816"/>
                  <a:pt x="18091" y="6734"/>
                  <a:pt x="18070" y="6652"/>
                </a:cubicBezTo>
                <a:cubicBezTo>
                  <a:pt x="18081" y="6624"/>
                  <a:pt x="18081" y="6597"/>
                  <a:pt x="18091" y="6569"/>
                </a:cubicBezTo>
                <a:close/>
                <a:moveTo>
                  <a:pt x="7341" y="6733"/>
                </a:moveTo>
                <a:lnTo>
                  <a:pt x="7312" y="6884"/>
                </a:lnTo>
                <a:cubicBezTo>
                  <a:pt x="7281" y="6911"/>
                  <a:pt x="7250" y="6939"/>
                  <a:pt x="7219" y="6966"/>
                </a:cubicBezTo>
                <a:lnTo>
                  <a:pt x="7239" y="6843"/>
                </a:lnTo>
                <a:cubicBezTo>
                  <a:pt x="7277" y="6806"/>
                  <a:pt x="7306" y="6769"/>
                  <a:pt x="7341" y="6733"/>
                </a:cubicBezTo>
                <a:close/>
                <a:moveTo>
                  <a:pt x="9736" y="6884"/>
                </a:moveTo>
                <a:lnTo>
                  <a:pt x="9704" y="6966"/>
                </a:lnTo>
                <a:cubicBezTo>
                  <a:pt x="9694" y="6939"/>
                  <a:pt x="9673" y="6911"/>
                  <a:pt x="9662" y="6898"/>
                </a:cubicBezTo>
                <a:lnTo>
                  <a:pt x="9736" y="6884"/>
                </a:lnTo>
                <a:close/>
                <a:moveTo>
                  <a:pt x="12712" y="6706"/>
                </a:moveTo>
                <a:lnTo>
                  <a:pt x="12775" y="6747"/>
                </a:lnTo>
                <a:cubicBezTo>
                  <a:pt x="12796" y="6816"/>
                  <a:pt x="12817" y="6884"/>
                  <a:pt x="12848" y="6966"/>
                </a:cubicBezTo>
                <a:cubicBezTo>
                  <a:pt x="12785" y="6911"/>
                  <a:pt x="12734" y="6857"/>
                  <a:pt x="12681" y="6816"/>
                </a:cubicBezTo>
                <a:lnTo>
                  <a:pt x="12671" y="6734"/>
                </a:lnTo>
                <a:lnTo>
                  <a:pt x="12712" y="6706"/>
                </a:lnTo>
                <a:close/>
                <a:moveTo>
                  <a:pt x="18019" y="4996"/>
                </a:moveTo>
                <a:cubicBezTo>
                  <a:pt x="18259" y="5488"/>
                  <a:pt x="18457" y="6008"/>
                  <a:pt x="18614" y="6542"/>
                </a:cubicBezTo>
                <a:lnTo>
                  <a:pt x="18624" y="6542"/>
                </a:lnTo>
                <a:cubicBezTo>
                  <a:pt x="18624" y="6583"/>
                  <a:pt x="18624" y="6624"/>
                  <a:pt x="18635" y="6665"/>
                </a:cubicBezTo>
                <a:cubicBezTo>
                  <a:pt x="18603" y="6775"/>
                  <a:pt x="18583" y="6870"/>
                  <a:pt x="18541" y="6966"/>
                </a:cubicBezTo>
                <a:cubicBezTo>
                  <a:pt x="18499" y="6829"/>
                  <a:pt x="18447" y="6693"/>
                  <a:pt x="18405" y="6569"/>
                </a:cubicBezTo>
                <a:cubicBezTo>
                  <a:pt x="18353" y="6282"/>
                  <a:pt x="18269" y="5995"/>
                  <a:pt x="18165" y="5735"/>
                </a:cubicBezTo>
                <a:cubicBezTo>
                  <a:pt x="18154" y="5475"/>
                  <a:pt x="18102" y="5228"/>
                  <a:pt x="18019" y="4996"/>
                </a:cubicBezTo>
                <a:close/>
                <a:moveTo>
                  <a:pt x="12242" y="6857"/>
                </a:moveTo>
                <a:cubicBezTo>
                  <a:pt x="12305" y="6898"/>
                  <a:pt x="12357" y="6925"/>
                  <a:pt x="12410" y="6966"/>
                </a:cubicBezTo>
                <a:lnTo>
                  <a:pt x="12430" y="6993"/>
                </a:lnTo>
                <a:cubicBezTo>
                  <a:pt x="12357" y="6952"/>
                  <a:pt x="12295" y="6898"/>
                  <a:pt x="12222" y="6857"/>
                </a:cubicBezTo>
                <a:close/>
                <a:moveTo>
                  <a:pt x="14582" y="6624"/>
                </a:moveTo>
                <a:cubicBezTo>
                  <a:pt x="14613" y="6761"/>
                  <a:pt x="14645" y="6898"/>
                  <a:pt x="14697" y="7021"/>
                </a:cubicBezTo>
                <a:lnTo>
                  <a:pt x="14687" y="7021"/>
                </a:lnTo>
                <a:cubicBezTo>
                  <a:pt x="14645" y="6911"/>
                  <a:pt x="14603" y="6788"/>
                  <a:pt x="14572" y="6665"/>
                </a:cubicBezTo>
                <a:cubicBezTo>
                  <a:pt x="14572" y="6652"/>
                  <a:pt x="14582" y="6638"/>
                  <a:pt x="14582" y="6624"/>
                </a:cubicBezTo>
                <a:close/>
                <a:moveTo>
                  <a:pt x="13057" y="6542"/>
                </a:moveTo>
                <a:cubicBezTo>
                  <a:pt x="13183" y="6693"/>
                  <a:pt x="13308" y="6843"/>
                  <a:pt x="13433" y="7021"/>
                </a:cubicBezTo>
                <a:lnTo>
                  <a:pt x="13443" y="7034"/>
                </a:lnTo>
                <a:cubicBezTo>
                  <a:pt x="13277" y="6884"/>
                  <a:pt x="13099" y="6747"/>
                  <a:pt x="12921" y="6610"/>
                </a:cubicBezTo>
                <a:lnTo>
                  <a:pt x="13057" y="6542"/>
                </a:lnTo>
                <a:close/>
                <a:moveTo>
                  <a:pt x="15554" y="6597"/>
                </a:moveTo>
                <a:cubicBezTo>
                  <a:pt x="15679" y="6706"/>
                  <a:pt x="15773" y="6857"/>
                  <a:pt x="15835" y="7034"/>
                </a:cubicBezTo>
                <a:cubicBezTo>
                  <a:pt x="15731" y="6898"/>
                  <a:pt x="15637" y="6747"/>
                  <a:pt x="15554" y="6597"/>
                </a:cubicBezTo>
                <a:close/>
                <a:moveTo>
                  <a:pt x="17496" y="6597"/>
                </a:moveTo>
                <a:cubicBezTo>
                  <a:pt x="17486" y="6638"/>
                  <a:pt x="17475" y="6693"/>
                  <a:pt x="17465" y="6761"/>
                </a:cubicBezTo>
                <a:cubicBezTo>
                  <a:pt x="17414" y="7027"/>
                  <a:pt x="17399" y="7128"/>
                  <a:pt x="17302" y="7128"/>
                </a:cubicBezTo>
                <a:cubicBezTo>
                  <a:pt x="17260" y="7128"/>
                  <a:pt x="17203" y="7109"/>
                  <a:pt x="17120" y="7075"/>
                </a:cubicBezTo>
                <a:lnTo>
                  <a:pt x="17110" y="7075"/>
                </a:lnTo>
                <a:cubicBezTo>
                  <a:pt x="17120" y="7007"/>
                  <a:pt x="17131" y="6939"/>
                  <a:pt x="17131" y="6884"/>
                </a:cubicBezTo>
                <a:cubicBezTo>
                  <a:pt x="17183" y="6816"/>
                  <a:pt x="17224" y="6747"/>
                  <a:pt x="17267" y="6679"/>
                </a:cubicBezTo>
                <a:cubicBezTo>
                  <a:pt x="17350" y="6665"/>
                  <a:pt x="17423" y="6638"/>
                  <a:pt x="17496" y="6597"/>
                </a:cubicBezTo>
                <a:close/>
                <a:moveTo>
                  <a:pt x="4827" y="5571"/>
                </a:moveTo>
                <a:cubicBezTo>
                  <a:pt x="4795" y="5885"/>
                  <a:pt x="4795" y="6200"/>
                  <a:pt x="4827" y="6515"/>
                </a:cubicBezTo>
                <a:lnTo>
                  <a:pt x="4816" y="6515"/>
                </a:lnTo>
                <a:cubicBezTo>
                  <a:pt x="4837" y="6720"/>
                  <a:pt x="4868" y="6925"/>
                  <a:pt x="4910" y="7130"/>
                </a:cubicBezTo>
                <a:cubicBezTo>
                  <a:pt x="4827" y="6884"/>
                  <a:pt x="4754" y="6624"/>
                  <a:pt x="4712" y="6364"/>
                </a:cubicBezTo>
                <a:cubicBezTo>
                  <a:pt x="4701" y="6282"/>
                  <a:pt x="4691" y="6200"/>
                  <a:pt x="4680" y="6131"/>
                </a:cubicBezTo>
                <a:cubicBezTo>
                  <a:pt x="4680" y="6118"/>
                  <a:pt x="4680" y="6104"/>
                  <a:pt x="4680" y="6090"/>
                </a:cubicBezTo>
                <a:cubicBezTo>
                  <a:pt x="4712" y="5913"/>
                  <a:pt x="4764" y="5735"/>
                  <a:pt x="4827" y="5571"/>
                </a:cubicBezTo>
                <a:close/>
                <a:moveTo>
                  <a:pt x="6373" y="6829"/>
                </a:moveTo>
                <a:cubicBezTo>
                  <a:pt x="6414" y="6870"/>
                  <a:pt x="6456" y="6898"/>
                  <a:pt x="6498" y="6925"/>
                </a:cubicBezTo>
                <a:cubicBezTo>
                  <a:pt x="6560" y="6966"/>
                  <a:pt x="6633" y="6993"/>
                  <a:pt x="6696" y="7021"/>
                </a:cubicBezTo>
                <a:cubicBezTo>
                  <a:pt x="6717" y="7062"/>
                  <a:pt x="6748" y="7103"/>
                  <a:pt x="6780" y="7130"/>
                </a:cubicBezTo>
                <a:cubicBezTo>
                  <a:pt x="6751" y="7135"/>
                  <a:pt x="6722" y="7137"/>
                  <a:pt x="6694" y="7137"/>
                </a:cubicBezTo>
                <a:cubicBezTo>
                  <a:pt x="6556" y="7137"/>
                  <a:pt x="6420" y="7084"/>
                  <a:pt x="6299" y="6993"/>
                </a:cubicBezTo>
                <a:cubicBezTo>
                  <a:pt x="6331" y="6939"/>
                  <a:pt x="6352" y="6884"/>
                  <a:pt x="6373" y="6843"/>
                </a:cubicBezTo>
                <a:lnTo>
                  <a:pt x="6373" y="6829"/>
                </a:lnTo>
                <a:close/>
                <a:moveTo>
                  <a:pt x="7814" y="6884"/>
                </a:moveTo>
                <a:lnTo>
                  <a:pt x="7751" y="7062"/>
                </a:lnTo>
                <a:cubicBezTo>
                  <a:pt x="7688" y="7103"/>
                  <a:pt x="7626" y="7157"/>
                  <a:pt x="7563" y="7198"/>
                </a:cubicBezTo>
                <a:lnTo>
                  <a:pt x="7594" y="7130"/>
                </a:lnTo>
                <a:cubicBezTo>
                  <a:pt x="7668" y="7048"/>
                  <a:pt x="7741" y="6966"/>
                  <a:pt x="7814" y="6884"/>
                </a:cubicBezTo>
                <a:close/>
                <a:moveTo>
                  <a:pt x="9506" y="6993"/>
                </a:moveTo>
                <a:cubicBezTo>
                  <a:pt x="9527" y="7021"/>
                  <a:pt x="9537" y="7048"/>
                  <a:pt x="9558" y="7075"/>
                </a:cubicBezTo>
                <a:cubicBezTo>
                  <a:pt x="9496" y="7116"/>
                  <a:pt x="9443" y="7171"/>
                  <a:pt x="9391" y="7226"/>
                </a:cubicBezTo>
                <a:lnTo>
                  <a:pt x="9391" y="7213"/>
                </a:lnTo>
                <a:cubicBezTo>
                  <a:pt x="9391" y="7213"/>
                  <a:pt x="9391" y="7198"/>
                  <a:pt x="9391" y="7185"/>
                </a:cubicBezTo>
                <a:cubicBezTo>
                  <a:pt x="9422" y="7116"/>
                  <a:pt x="9464" y="7062"/>
                  <a:pt x="9506" y="6993"/>
                </a:cubicBezTo>
                <a:close/>
                <a:moveTo>
                  <a:pt x="3698" y="6693"/>
                </a:moveTo>
                <a:cubicBezTo>
                  <a:pt x="3730" y="6884"/>
                  <a:pt x="3761" y="7089"/>
                  <a:pt x="3803" y="7281"/>
                </a:cubicBezTo>
                <a:cubicBezTo>
                  <a:pt x="3782" y="7254"/>
                  <a:pt x="3761" y="7213"/>
                  <a:pt x="3740" y="7171"/>
                </a:cubicBezTo>
                <a:cubicBezTo>
                  <a:pt x="3730" y="7048"/>
                  <a:pt x="3709" y="6911"/>
                  <a:pt x="3709" y="6788"/>
                </a:cubicBezTo>
                <a:lnTo>
                  <a:pt x="3698" y="6788"/>
                </a:lnTo>
                <a:lnTo>
                  <a:pt x="3698" y="6693"/>
                </a:lnTo>
                <a:close/>
                <a:moveTo>
                  <a:pt x="18415" y="7062"/>
                </a:moveTo>
                <a:cubicBezTo>
                  <a:pt x="18426" y="7103"/>
                  <a:pt x="18436" y="7144"/>
                  <a:pt x="18457" y="7185"/>
                </a:cubicBezTo>
                <a:cubicBezTo>
                  <a:pt x="18430" y="7244"/>
                  <a:pt x="18403" y="7293"/>
                  <a:pt x="18369" y="7350"/>
                </a:cubicBezTo>
                <a:cubicBezTo>
                  <a:pt x="18388" y="7261"/>
                  <a:pt x="18406" y="7162"/>
                  <a:pt x="18415" y="7062"/>
                </a:cubicBezTo>
                <a:close/>
                <a:moveTo>
                  <a:pt x="3323" y="4626"/>
                </a:moveTo>
                <a:cubicBezTo>
                  <a:pt x="3229" y="5201"/>
                  <a:pt x="3239" y="5790"/>
                  <a:pt x="3333" y="6364"/>
                </a:cubicBezTo>
                <a:cubicBezTo>
                  <a:pt x="3364" y="6706"/>
                  <a:pt x="3416" y="7048"/>
                  <a:pt x="3490" y="7390"/>
                </a:cubicBezTo>
                <a:cubicBezTo>
                  <a:pt x="3291" y="7144"/>
                  <a:pt x="3135" y="6843"/>
                  <a:pt x="3041" y="6501"/>
                </a:cubicBezTo>
                <a:cubicBezTo>
                  <a:pt x="2957" y="6172"/>
                  <a:pt x="2915" y="5831"/>
                  <a:pt x="2936" y="5475"/>
                </a:cubicBezTo>
                <a:cubicBezTo>
                  <a:pt x="2957" y="5379"/>
                  <a:pt x="2988" y="5283"/>
                  <a:pt x="3020" y="5201"/>
                </a:cubicBezTo>
                <a:lnTo>
                  <a:pt x="3145" y="4955"/>
                </a:lnTo>
                <a:cubicBezTo>
                  <a:pt x="3197" y="4846"/>
                  <a:pt x="3260" y="4736"/>
                  <a:pt x="3323" y="4626"/>
                </a:cubicBezTo>
                <a:close/>
                <a:moveTo>
                  <a:pt x="14164" y="6104"/>
                </a:moveTo>
                <a:lnTo>
                  <a:pt x="14164" y="6172"/>
                </a:lnTo>
                <a:cubicBezTo>
                  <a:pt x="14102" y="6569"/>
                  <a:pt x="14102" y="6993"/>
                  <a:pt x="14144" y="7390"/>
                </a:cubicBezTo>
                <a:lnTo>
                  <a:pt x="14080" y="7308"/>
                </a:lnTo>
                <a:cubicBezTo>
                  <a:pt x="14008" y="7062"/>
                  <a:pt x="13966" y="6802"/>
                  <a:pt x="13955" y="6542"/>
                </a:cubicBezTo>
                <a:cubicBezTo>
                  <a:pt x="14008" y="6378"/>
                  <a:pt x="14070" y="6241"/>
                  <a:pt x="14164" y="6104"/>
                </a:cubicBezTo>
                <a:close/>
                <a:moveTo>
                  <a:pt x="16786" y="7103"/>
                </a:moveTo>
                <a:cubicBezTo>
                  <a:pt x="16828" y="7144"/>
                  <a:pt x="16869" y="7185"/>
                  <a:pt x="16922" y="7213"/>
                </a:cubicBezTo>
                <a:cubicBezTo>
                  <a:pt x="16901" y="7267"/>
                  <a:pt x="16890" y="7336"/>
                  <a:pt x="16880" y="7390"/>
                </a:cubicBezTo>
                <a:cubicBezTo>
                  <a:pt x="16817" y="7308"/>
                  <a:pt x="16765" y="7213"/>
                  <a:pt x="16723" y="7130"/>
                </a:cubicBezTo>
                <a:cubicBezTo>
                  <a:pt x="16744" y="7116"/>
                  <a:pt x="16765" y="7116"/>
                  <a:pt x="16786" y="7103"/>
                </a:cubicBezTo>
                <a:close/>
                <a:moveTo>
                  <a:pt x="12785" y="7213"/>
                </a:moveTo>
                <a:lnTo>
                  <a:pt x="12953" y="7349"/>
                </a:lnTo>
                <a:cubicBezTo>
                  <a:pt x="12953" y="7363"/>
                  <a:pt x="12963" y="7377"/>
                  <a:pt x="12974" y="7404"/>
                </a:cubicBezTo>
                <a:cubicBezTo>
                  <a:pt x="12911" y="7377"/>
                  <a:pt x="12859" y="7336"/>
                  <a:pt x="12806" y="7308"/>
                </a:cubicBezTo>
                <a:lnTo>
                  <a:pt x="12785" y="7213"/>
                </a:lnTo>
                <a:close/>
                <a:moveTo>
                  <a:pt x="6320" y="7198"/>
                </a:moveTo>
                <a:cubicBezTo>
                  <a:pt x="6454" y="7286"/>
                  <a:pt x="6601" y="7330"/>
                  <a:pt x="6756" y="7330"/>
                </a:cubicBezTo>
                <a:cubicBezTo>
                  <a:pt x="6795" y="7330"/>
                  <a:pt x="6834" y="7327"/>
                  <a:pt x="6874" y="7322"/>
                </a:cubicBezTo>
                <a:lnTo>
                  <a:pt x="6874" y="7418"/>
                </a:lnTo>
                <a:cubicBezTo>
                  <a:pt x="6696" y="7404"/>
                  <a:pt x="6518" y="7349"/>
                  <a:pt x="6362" y="7239"/>
                </a:cubicBezTo>
                <a:lnTo>
                  <a:pt x="6320" y="7198"/>
                </a:lnTo>
                <a:close/>
                <a:moveTo>
                  <a:pt x="13026" y="6939"/>
                </a:moveTo>
                <a:cubicBezTo>
                  <a:pt x="13162" y="7034"/>
                  <a:pt x="13287" y="7144"/>
                  <a:pt x="13423" y="7267"/>
                </a:cubicBezTo>
                <a:cubicBezTo>
                  <a:pt x="13403" y="7320"/>
                  <a:pt x="13392" y="7372"/>
                  <a:pt x="13373" y="7425"/>
                </a:cubicBezTo>
                <a:cubicBezTo>
                  <a:pt x="13282" y="7359"/>
                  <a:pt x="13201" y="7292"/>
                  <a:pt x="13109" y="7213"/>
                </a:cubicBezTo>
                <a:cubicBezTo>
                  <a:pt x="13078" y="7116"/>
                  <a:pt x="13057" y="7021"/>
                  <a:pt x="13026" y="6939"/>
                </a:cubicBezTo>
                <a:close/>
                <a:moveTo>
                  <a:pt x="5108" y="7185"/>
                </a:moveTo>
                <a:cubicBezTo>
                  <a:pt x="5129" y="7281"/>
                  <a:pt x="5161" y="7390"/>
                  <a:pt x="5192" y="7486"/>
                </a:cubicBezTo>
                <a:lnTo>
                  <a:pt x="5161" y="7445"/>
                </a:lnTo>
                <a:cubicBezTo>
                  <a:pt x="5140" y="7390"/>
                  <a:pt x="5119" y="7336"/>
                  <a:pt x="5108" y="7281"/>
                </a:cubicBezTo>
                <a:lnTo>
                  <a:pt x="5108" y="7185"/>
                </a:lnTo>
                <a:close/>
                <a:moveTo>
                  <a:pt x="17078" y="7322"/>
                </a:moveTo>
                <a:cubicBezTo>
                  <a:pt x="17141" y="7353"/>
                  <a:pt x="17204" y="7368"/>
                  <a:pt x="17271" y="7368"/>
                </a:cubicBezTo>
                <a:cubicBezTo>
                  <a:pt x="17293" y="7368"/>
                  <a:pt x="17316" y="7366"/>
                  <a:pt x="17339" y="7363"/>
                </a:cubicBezTo>
                <a:cubicBezTo>
                  <a:pt x="17371" y="7363"/>
                  <a:pt x="17402" y="7349"/>
                  <a:pt x="17433" y="7349"/>
                </a:cubicBezTo>
                <a:cubicBezTo>
                  <a:pt x="17308" y="7431"/>
                  <a:pt x="17173" y="7486"/>
                  <a:pt x="17037" y="7500"/>
                </a:cubicBezTo>
                <a:cubicBezTo>
                  <a:pt x="17058" y="7445"/>
                  <a:pt x="17068" y="7377"/>
                  <a:pt x="17078" y="7322"/>
                </a:cubicBezTo>
                <a:close/>
                <a:moveTo>
                  <a:pt x="17976" y="7254"/>
                </a:moveTo>
                <a:cubicBezTo>
                  <a:pt x="17987" y="7363"/>
                  <a:pt x="17976" y="7486"/>
                  <a:pt x="17945" y="7596"/>
                </a:cubicBezTo>
                <a:cubicBezTo>
                  <a:pt x="17956" y="7486"/>
                  <a:pt x="17966" y="7377"/>
                  <a:pt x="17976" y="7254"/>
                </a:cubicBezTo>
                <a:close/>
                <a:moveTo>
                  <a:pt x="12493" y="7404"/>
                </a:moveTo>
                <a:lnTo>
                  <a:pt x="12587" y="7431"/>
                </a:lnTo>
                <a:cubicBezTo>
                  <a:pt x="12598" y="7486"/>
                  <a:pt x="12619" y="7541"/>
                  <a:pt x="12629" y="7609"/>
                </a:cubicBezTo>
                <a:cubicBezTo>
                  <a:pt x="12587" y="7541"/>
                  <a:pt x="12535" y="7472"/>
                  <a:pt x="12493" y="7404"/>
                </a:cubicBezTo>
                <a:close/>
                <a:moveTo>
                  <a:pt x="15345" y="6515"/>
                </a:moveTo>
                <a:cubicBezTo>
                  <a:pt x="15491" y="6829"/>
                  <a:pt x="15668" y="7116"/>
                  <a:pt x="15867" y="7363"/>
                </a:cubicBezTo>
                <a:cubicBezTo>
                  <a:pt x="15856" y="7472"/>
                  <a:pt x="15835" y="7568"/>
                  <a:pt x="15794" y="7650"/>
                </a:cubicBezTo>
                <a:cubicBezTo>
                  <a:pt x="15522" y="7431"/>
                  <a:pt x="15303" y="7116"/>
                  <a:pt x="15177" y="6734"/>
                </a:cubicBezTo>
                <a:cubicBezTo>
                  <a:pt x="15230" y="6665"/>
                  <a:pt x="15292" y="6597"/>
                  <a:pt x="15355" y="6542"/>
                </a:cubicBezTo>
                <a:lnTo>
                  <a:pt x="15345" y="6515"/>
                </a:lnTo>
                <a:close/>
                <a:moveTo>
                  <a:pt x="10947" y="6884"/>
                </a:moveTo>
                <a:cubicBezTo>
                  <a:pt x="11281" y="6939"/>
                  <a:pt x="11605" y="7034"/>
                  <a:pt x="11929" y="7157"/>
                </a:cubicBezTo>
                <a:cubicBezTo>
                  <a:pt x="12002" y="7185"/>
                  <a:pt x="12086" y="7213"/>
                  <a:pt x="12159" y="7239"/>
                </a:cubicBezTo>
                <a:cubicBezTo>
                  <a:pt x="12263" y="7377"/>
                  <a:pt x="12357" y="7513"/>
                  <a:pt x="12451" y="7650"/>
                </a:cubicBezTo>
                <a:cubicBezTo>
                  <a:pt x="12357" y="7650"/>
                  <a:pt x="12263" y="7664"/>
                  <a:pt x="12159" y="7678"/>
                </a:cubicBezTo>
                <a:cubicBezTo>
                  <a:pt x="12065" y="7596"/>
                  <a:pt x="11971" y="7527"/>
                  <a:pt x="11877" y="7459"/>
                </a:cubicBezTo>
                <a:lnTo>
                  <a:pt x="11887" y="7459"/>
                </a:lnTo>
                <a:lnTo>
                  <a:pt x="11793" y="7363"/>
                </a:lnTo>
                <a:cubicBezTo>
                  <a:pt x="11532" y="7103"/>
                  <a:pt x="11229" y="6939"/>
                  <a:pt x="10916" y="6911"/>
                </a:cubicBezTo>
                <a:lnTo>
                  <a:pt x="10947" y="6884"/>
                </a:lnTo>
                <a:close/>
                <a:moveTo>
                  <a:pt x="15971" y="6925"/>
                </a:moveTo>
                <a:cubicBezTo>
                  <a:pt x="16076" y="7171"/>
                  <a:pt x="16232" y="7390"/>
                  <a:pt x="16431" y="7541"/>
                </a:cubicBezTo>
                <a:cubicBezTo>
                  <a:pt x="16450" y="7590"/>
                  <a:pt x="16477" y="7639"/>
                  <a:pt x="16504" y="7678"/>
                </a:cubicBezTo>
                <a:cubicBezTo>
                  <a:pt x="16407" y="7612"/>
                  <a:pt x="16310" y="7535"/>
                  <a:pt x="16222" y="7459"/>
                </a:cubicBezTo>
                <a:cubicBezTo>
                  <a:pt x="16159" y="7404"/>
                  <a:pt x="16097" y="7336"/>
                  <a:pt x="16044" y="7281"/>
                </a:cubicBezTo>
                <a:cubicBezTo>
                  <a:pt x="16044" y="7226"/>
                  <a:pt x="16034" y="7185"/>
                  <a:pt x="16034" y="7130"/>
                </a:cubicBezTo>
                <a:cubicBezTo>
                  <a:pt x="16013" y="7062"/>
                  <a:pt x="15992" y="6980"/>
                  <a:pt x="15971" y="6925"/>
                </a:cubicBezTo>
                <a:close/>
                <a:moveTo>
                  <a:pt x="13558" y="7418"/>
                </a:moveTo>
                <a:lnTo>
                  <a:pt x="13621" y="7472"/>
                </a:lnTo>
                <a:lnTo>
                  <a:pt x="13663" y="7554"/>
                </a:lnTo>
                <a:cubicBezTo>
                  <a:pt x="13673" y="7609"/>
                  <a:pt x="13684" y="7664"/>
                  <a:pt x="13694" y="7719"/>
                </a:cubicBezTo>
                <a:lnTo>
                  <a:pt x="13527" y="7568"/>
                </a:lnTo>
                <a:cubicBezTo>
                  <a:pt x="13537" y="7527"/>
                  <a:pt x="13548" y="7472"/>
                  <a:pt x="13558" y="7418"/>
                </a:cubicBezTo>
                <a:close/>
                <a:moveTo>
                  <a:pt x="3960" y="5187"/>
                </a:moveTo>
                <a:cubicBezTo>
                  <a:pt x="3939" y="5721"/>
                  <a:pt x="4022" y="6254"/>
                  <a:pt x="4200" y="6747"/>
                </a:cubicBezTo>
                <a:cubicBezTo>
                  <a:pt x="4190" y="6952"/>
                  <a:pt x="4190" y="7157"/>
                  <a:pt x="4200" y="7363"/>
                </a:cubicBezTo>
                <a:cubicBezTo>
                  <a:pt x="4211" y="7500"/>
                  <a:pt x="4231" y="7637"/>
                  <a:pt x="4252" y="7773"/>
                </a:cubicBezTo>
                <a:lnTo>
                  <a:pt x="4221" y="7746"/>
                </a:lnTo>
                <a:cubicBezTo>
                  <a:pt x="4158" y="7691"/>
                  <a:pt x="4096" y="7637"/>
                  <a:pt x="4033" y="7582"/>
                </a:cubicBezTo>
                <a:cubicBezTo>
                  <a:pt x="3867" y="7053"/>
                  <a:pt x="3783" y="6496"/>
                  <a:pt x="3782" y="5926"/>
                </a:cubicBezTo>
                <a:cubicBezTo>
                  <a:pt x="3834" y="5666"/>
                  <a:pt x="3887" y="5420"/>
                  <a:pt x="3960" y="5187"/>
                </a:cubicBezTo>
                <a:close/>
                <a:moveTo>
                  <a:pt x="19230" y="6350"/>
                </a:moveTo>
                <a:cubicBezTo>
                  <a:pt x="19303" y="6515"/>
                  <a:pt x="19355" y="6693"/>
                  <a:pt x="19408" y="6870"/>
                </a:cubicBezTo>
                <a:cubicBezTo>
                  <a:pt x="19345" y="7185"/>
                  <a:pt x="19240" y="7486"/>
                  <a:pt x="19115" y="7773"/>
                </a:cubicBezTo>
                <a:cubicBezTo>
                  <a:pt x="19209" y="7308"/>
                  <a:pt x="19251" y="6843"/>
                  <a:pt x="19230" y="6364"/>
                </a:cubicBezTo>
                <a:lnTo>
                  <a:pt x="19230" y="6350"/>
                </a:lnTo>
                <a:close/>
                <a:moveTo>
                  <a:pt x="5359" y="5995"/>
                </a:moveTo>
                <a:cubicBezTo>
                  <a:pt x="5370" y="6049"/>
                  <a:pt x="5391" y="6104"/>
                  <a:pt x="5412" y="6145"/>
                </a:cubicBezTo>
                <a:cubicBezTo>
                  <a:pt x="5422" y="6378"/>
                  <a:pt x="5453" y="6597"/>
                  <a:pt x="5495" y="6816"/>
                </a:cubicBezTo>
                <a:lnTo>
                  <a:pt x="5485" y="6816"/>
                </a:lnTo>
                <a:cubicBezTo>
                  <a:pt x="5547" y="7171"/>
                  <a:pt x="5641" y="7513"/>
                  <a:pt x="5766" y="7828"/>
                </a:cubicBezTo>
                <a:cubicBezTo>
                  <a:pt x="5725" y="7814"/>
                  <a:pt x="5683" y="7787"/>
                  <a:pt x="5641" y="7773"/>
                </a:cubicBezTo>
                <a:cubicBezTo>
                  <a:pt x="5558" y="7582"/>
                  <a:pt x="5485" y="7390"/>
                  <a:pt x="5422" y="7198"/>
                </a:cubicBezTo>
                <a:cubicBezTo>
                  <a:pt x="5359" y="6802"/>
                  <a:pt x="5338" y="6405"/>
                  <a:pt x="5359" y="5995"/>
                </a:cubicBezTo>
                <a:close/>
                <a:moveTo>
                  <a:pt x="17830" y="7226"/>
                </a:moveTo>
                <a:cubicBezTo>
                  <a:pt x="17820" y="7431"/>
                  <a:pt x="17799" y="7637"/>
                  <a:pt x="17778" y="7842"/>
                </a:cubicBezTo>
                <a:cubicBezTo>
                  <a:pt x="17751" y="7842"/>
                  <a:pt x="17731" y="7852"/>
                  <a:pt x="17705" y="7855"/>
                </a:cubicBezTo>
                <a:cubicBezTo>
                  <a:pt x="17716" y="7718"/>
                  <a:pt x="17716" y="7582"/>
                  <a:pt x="17716" y="7445"/>
                </a:cubicBezTo>
                <a:cubicBezTo>
                  <a:pt x="17757" y="7377"/>
                  <a:pt x="17789" y="7308"/>
                  <a:pt x="17820" y="7239"/>
                </a:cubicBezTo>
                <a:lnTo>
                  <a:pt x="17830" y="7226"/>
                </a:lnTo>
                <a:close/>
                <a:moveTo>
                  <a:pt x="2706" y="7198"/>
                </a:moveTo>
                <a:cubicBezTo>
                  <a:pt x="2769" y="7431"/>
                  <a:pt x="2832" y="7650"/>
                  <a:pt x="2915" y="7869"/>
                </a:cubicBezTo>
                <a:cubicBezTo>
                  <a:pt x="2873" y="7869"/>
                  <a:pt x="2832" y="7842"/>
                  <a:pt x="2790" y="7842"/>
                </a:cubicBezTo>
                <a:cubicBezTo>
                  <a:pt x="2748" y="7637"/>
                  <a:pt x="2717" y="7418"/>
                  <a:pt x="2706" y="7198"/>
                </a:cubicBezTo>
                <a:close/>
                <a:moveTo>
                  <a:pt x="2518" y="6323"/>
                </a:moveTo>
                <a:cubicBezTo>
                  <a:pt x="2539" y="6419"/>
                  <a:pt x="2550" y="6528"/>
                  <a:pt x="2571" y="6624"/>
                </a:cubicBezTo>
                <a:cubicBezTo>
                  <a:pt x="2529" y="7034"/>
                  <a:pt x="2550" y="7445"/>
                  <a:pt x="2633" y="7842"/>
                </a:cubicBezTo>
                <a:cubicBezTo>
                  <a:pt x="2497" y="7842"/>
                  <a:pt x="2351" y="7855"/>
                  <a:pt x="2215" y="7883"/>
                </a:cubicBezTo>
                <a:lnTo>
                  <a:pt x="2194" y="7883"/>
                </a:lnTo>
                <a:cubicBezTo>
                  <a:pt x="2194" y="7773"/>
                  <a:pt x="2194" y="7678"/>
                  <a:pt x="2205" y="7582"/>
                </a:cubicBezTo>
                <a:lnTo>
                  <a:pt x="2215" y="7596"/>
                </a:lnTo>
                <a:cubicBezTo>
                  <a:pt x="2257" y="7157"/>
                  <a:pt x="2362" y="6720"/>
                  <a:pt x="2518" y="6323"/>
                </a:cubicBezTo>
                <a:close/>
                <a:moveTo>
                  <a:pt x="10937" y="7459"/>
                </a:moveTo>
                <a:cubicBezTo>
                  <a:pt x="11115" y="7500"/>
                  <a:pt x="11281" y="7582"/>
                  <a:pt x="11449" y="7691"/>
                </a:cubicBezTo>
                <a:cubicBezTo>
                  <a:pt x="11511" y="7746"/>
                  <a:pt x="11574" y="7787"/>
                  <a:pt x="11637" y="7828"/>
                </a:cubicBezTo>
                <a:lnTo>
                  <a:pt x="11553" y="7883"/>
                </a:lnTo>
                <a:cubicBezTo>
                  <a:pt x="11438" y="7855"/>
                  <a:pt x="11313" y="7855"/>
                  <a:pt x="11187" y="7855"/>
                </a:cubicBezTo>
                <a:cubicBezTo>
                  <a:pt x="11135" y="7787"/>
                  <a:pt x="11094" y="7732"/>
                  <a:pt x="11041" y="7678"/>
                </a:cubicBezTo>
                <a:cubicBezTo>
                  <a:pt x="10947" y="7596"/>
                  <a:pt x="10843" y="7513"/>
                  <a:pt x="10738" y="7459"/>
                </a:cubicBezTo>
                <a:close/>
                <a:moveTo>
                  <a:pt x="17569" y="7705"/>
                </a:moveTo>
                <a:cubicBezTo>
                  <a:pt x="17569" y="7760"/>
                  <a:pt x="17569" y="7814"/>
                  <a:pt x="17559" y="7883"/>
                </a:cubicBezTo>
                <a:lnTo>
                  <a:pt x="17496" y="7869"/>
                </a:lnTo>
                <a:cubicBezTo>
                  <a:pt x="17517" y="7814"/>
                  <a:pt x="17538" y="7760"/>
                  <a:pt x="17559" y="7705"/>
                </a:cubicBezTo>
                <a:close/>
                <a:moveTo>
                  <a:pt x="5610" y="6638"/>
                </a:moveTo>
                <a:cubicBezTo>
                  <a:pt x="5725" y="6857"/>
                  <a:pt x="5850" y="7034"/>
                  <a:pt x="6007" y="7198"/>
                </a:cubicBezTo>
                <a:cubicBezTo>
                  <a:pt x="6028" y="7226"/>
                  <a:pt x="6049" y="7254"/>
                  <a:pt x="6070" y="7267"/>
                </a:cubicBezTo>
                <a:cubicBezTo>
                  <a:pt x="6017" y="7472"/>
                  <a:pt x="5986" y="7691"/>
                  <a:pt x="5975" y="7910"/>
                </a:cubicBezTo>
                <a:lnTo>
                  <a:pt x="5965" y="7910"/>
                </a:lnTo>
                <a:cubicBezTo>
                  <a:pt x="5787" y="7513"/>
                  <a:pt x="5662" y="7089"/>
                  <a:pt x="5610" y="6638"/>
                </a:cubicBezTo>
                <a:close/>
                <a:moveTo>
                  <a:pt x="6195" y="7377"/>
                </a:moveTo>
                <a:cubicBezTo>
                  <a:pt x="6226" y="7404"/>
                  <a:pt x="6268" y="7431"/>
                  <a:pt x="6310" y="7459"/>
                </a:cubicBezTo>
                <a:cubicBezTo>
                  <a:pt x="6383" y="7541"/>
                  <a:pt x="6477" y="7623"/>
                  <a:pt x="6571" y="7691"/>
                </a:cubicBezTo>
                <a:cubicBezTo>
                  <a:pt x="6424" y="7773"/>
                  <a:pt x="6278" y="7842"/>
                  <a:pt x="6132" y="7910"/>
                </a:cubicBezTo>
                <a:cubicBezTo>
                  <a:pt x="6132" y="7719"/>
                  <a:pt x="6153" y="7541"/>
                  <a:pt x="6195" y="7377"/>
                </a:cubicBezTo>
                <a:close/>
                <a:moveTo>
                  <a:pt x="14519" y="7198"/>
                </a:moveTo>
                <a:cubicBezTo>
                  <a:pt x="14572" y="7295"/>
                  <a:pt x="14624" y="7377"/>
                  <a:pt x="14687" y="7472"/>
                </a:cubicBezTo>
                <a:cubicBezTo>
                  <a:pt x="14655" y="7609"/>
                  <a:pt x="14645" y="7760"/>
                  <a:pt x="14645" y="7910"/>
                </a:cubicBezTo>
                <a:cubicBezTo>
                  <a:pt x="14603" y="7842"/>
                  <a:pt x="14572" y="7773"/>
                  <a:pt x="14540" y="7705"/>
                </a:cubicBezTo>
                <a:cubicBezTo>
                  <a:pt x="14519" y="7541"/>
                  <a:pt x="14509" y="7363"/>
                  <a:pt x="14519" y="7198"/>
                </a:cubicBezTo>
                <a:close/>
                <a:moveTo>
                  <a:pt x="16023" y="7527"/>
                </a:moveTo>
                <a:cubicBezTo>
                  <a:pt x="16149" y="7678"/>
                  <a:pt x="16295" y="7801"/>
                  <a:pt x="16441" y="7924"/>
                </a:cubicBezTo>
                <a:cubicBezTo>
                  <a:pt x="16274" y="7910"/>
                  <a:pt x="16107" y="7842"/>
                  <a:pt x="15950" y="7746"/>
                </a:cubicBezTo>
                <a:cubicBezTo>
                  <a:pt x="15971" y="7678"/>
                  <a:pt x="16003" y="7609"/>
                  <a:pt x="16023" y="7527"/>
                </a:cubicBezTo>
                <a:close/>
                <a:moveTo>
                  <a:pt x="2769" y="6282"/>
                </a:moveTo>
                <a:cubicBezTo>
                  <a:pt x="2769" y="6392"/>
                  <a:pt x="2790" y="6501"/>
                  <a:pt x="2811" y="6610"/>
                </a:cubicBezTo>
                <a:cubicBezTo>
                  <a:pt x="2894" y="7075"/>
                  <a:pt x="3030" y="7513"/>
                  <a:pt x="3208" y="7937"/>
                </a:cubicBezTo>
                <a:lnTo>
                  <a:pt x="3124" y="7910"/>
                </a:lnTo>
                <a:cubicBezTo>
                  <a:pt x="2946" y="7486"/>
                  <a:pt x="2821" y="7048"/>
                  <a:pt x="2727" y="6597"/>
                </a:cubicBezTo>
                <a:cubicBezTo>
                  <a:pt x="2737" y="6487"/>
                  <a:pt x="2748" y="6378"/>
                  <a:pt x="2769" y="6282"/>
                </a:cubicBezTo>
                <a:close/>
                <a:moveTo>
                  <a:pt x="4356" y="7075"/>
                </a:moveTo>
                <a:cubicBezTo>
                  <a:pt x="4388" y="7144"/>
                  <a:pt x="4419" y="7198"/>
                  <a:pt x="4451" y="7254"/>
                </a:cubicBezTo>
                <a:cubicBezTo>
                  <a:pt x="4471" y="7472"/>
                  <a:pt x="4492" y="7705"/>
                  <a:pt x="4534" y="7937"/>
                </a:cubicBezTo>
                <a:lnTo>
                  <a:pt x="4430" y="7883"/>
                </a:lnTo>
                <a:cubicBezTo>
                  <a:pt x="4367" y="7609"/>
                  <a:pt x="4346" y="7349"/>
                  <a:pt x="4356" y="7075"/>
                </a:cubicBezTo>
                <a:close/>
                <a:moveTo>
                  <a:pt x="15042" y="6939"/>
                </a:moveTo>
                <a:cubicBezTo>
                  <a:pt x="15186" y="7305"/>
                  <a:pt x="15414" y="7617"/>
                  <a:pt x="15692" y="7836"/>
                </a:cubicBezTo>
                <a:cubicBezTo>
                  <a:pt x="15654" y="7874"/>
                  <a:pt x="15624" y="7913"/>
                  <a:pt x="15585" y="7951"/>
                </a:cubicBezTo>
                <a:cubicBezTo>
                  <a:pt x="15303" y="7732"/>
                  <a:pt x="15104" y="7363"/>
                  <a:pt x="15042" y="6939"/>
                </a:cubicBezTo>
                <a:close/>
                <a:moveTo>
                  <a:pt x="6759" y="7814"/>
                </a:moveTo>
                <a:lnTo>
                  <a:pt x="6811" y="7855"/>
                </a:lnTo>
                <a:cubicBezTo>
                  <a:pt x="6717" y="7910"/>
                  <a:pt x="6623" y="7951"/>
                  <a:pt x="6518" y="7992"/>
                </a:cubicBezTo>
                <a:lnTo>
                  <a:pt x="6467" y="7992"/>
                </a:lnTo>
                <a:cubicBezTo>
                  <a:pt x="6571" y="7937"/>
                  <a:pt x="6665" y="7883"/>
                  <a:pt x="6759" y="7814"/>
                </a:cubicBezTo>
                <a:close/>
                <a:moveTo>
                  <a:pt x="4682" y="7656"/>
                </a:moveTo>
                <a:cubicBezTo>
                  <a:pt x="4773" y="7799"/>
                  <a:pt x="4874" y="7930"/>
                  <a:pt x="4983" y="8060"/>
                </a:cubicBezTo>
                <a:cubicBezTo>
                  <a:pt x="4900" y="8047"/>
                  <a:pt x="4827" y="8033"/>
                  <a:pt x="4743" y="8006"/>
                </a:cubicBezTo>
                <a:cubicBezTo>
                  <a:pt x="4723" y="7889"/>
                  <a:pt x="4694" y="7773"/>
                  <a:pt x="4682" y="7656"/>
                </a:cubicBezTo>
                <a:close/>
                <a:moveTo>
                  <a:pt x="12608" y="7896"/>
                </a:moveTo>
                <a:cubicBezTo>
                  <a:pt x="12650" y="7951"/>
                  <a:pt x="12681" y="8019"/>
                  <a:pt x="12723" y="8075"/>
                </a:cubicBezTo>
                <a:cubicBezTo>
                  <a:pt x="12650" y="8060"/>
                  <a:pt x="12587" y="8047"/>
                  <a:pt x="12514" y="8033"/>
                </a:cubicBezTo>
                <a:cubicBezTo>
                  <a:pt x="12472" y="7992"/>
                  <a:pt x="12430" y="7951"/>
                  <a:pt x="12389" y="7896"/>
                </a:cubicBezTo>
                <a:cubicBezTo>
                  <a:pt x="12462" y="7896"/>
                  <a:pt x="12535" y="7896"/>
                  <a:pt x="12608" y="7910"/>
                </a:cubicBezTo>
                <a:lnTo>
                  <a:pt x="12608" y="7896"/>
                </a:lnTo>
                <a:close/>
                <a:moveTo>
                  <a:pt x="18290" y="7869"/>
                </a:moveTo>
                <a:cubicBezTo>
                  <a:pt x="18259" y="7924"/>
                  <a:pt x="18238" y="7978"/>
                  <a:pt x="18206" y="8033"/>
                </a:cubicBezTo>
                <a:cubicBezTo>
                  <a:pt x="18175" y="8060"/>
                  <a:pt x="18144" y="8075"/>
                  <a:pt x="18112" y="8101"/>
                </a:cubicBezTo>
                <a:cubicBezTo>
                  <a:pt x="18175" y="8019"/>
                  <a:pt x="18227" y="7951"/>
                  <a:pt x="18290" y="7869"/>
                </a:cubicBezTo>
                <a:close/>
                <a:moveTo>
                  <a:pt x="18854" y="7910"/>
                </a:moveTo>
                <a:lnTo>
                  <a:pt x="18854" y="8047"/>
                </a:lnTo>
                <a:cubicBezTo>
                  <a:pt x="18854" y="8101"/>
                  <a:pt x="18833" y="8101"/>
                  <a:pt x="18823" y="8129"/>
                </a:cubicBezTo>
                <a:lnTo>
                  <a:pt x="18823" y="8142"/>
                </a:lnTo>
                <a:cubicBezTo>
                  <a:pt x="18823" y="8101"/>
                  <a:pt x="18812" y="8060"/>
                  <a:pt x="18802" y="8019"/>
                </a:cubicBezTo>
                <a:cubicBezTo>
                  <a:pt x="18823" y="7978"/>
                  <a:pt x="18833" y="7937"/>
                  <a:pt x="18854" y="7910"/>
                </a:cubicBezTo>
                <a:close/>
                <a:moveTo>
                  <a:pt x="12911" y="7924"/>
                </a:moveTo>
                <a:cubicBezTo>
                  <a:pt x="12963" y="8019"/>
                  <a:pt x="13015" y="8116"/>
                  <a:pt x="13068" y="8211"/>
                </a:cubicBezTo>
                <a:lnTo>
                  <a:pt x="12974" y="8157"/>
                </a:lnTo>
                <a:lnTo>
                  <a:pt x="12900" y="8033"/>
                </a:lnTo>
                <a:cubicBezTo>
                  <a:pt x="12890" y="7992"/>
                  <a:pt x="12890" y="7965"/>
                  <a:pt x="12879" y="7924"/>
                </a:cubicBezTo>
                <a:close/>
                <a:moveTo>
                  <a:pt x="14802" y="7637"/>
                </a:moveTo>
                <a:lnTo>
                  <a:pt x="14854" y="7719"/>
                </a:lnTo>
                <a:cubicBezTo>
                  <a:pt x="14885" y="7869"/>
                  <a:pt x="14927" y="8006"/>
                  <a:pt x="14979" y="8157"/>
                </a:cubicBezTo>
                <a:cubicBezTo>
                  <a:pt x="14979" y="8170"/>
                  <a:pt x="14990" y="8198"/>
                  <a:pt x="15000" y="8225"/>
                </a:cubicBezTo>
                <a:cubicBezTo>
                  <a:pt x="14942" y="8223"/>
                  <a:pt x="14892" y="8210"/>
                  <a:pt x="14833" y="8198"/>
                </a:cubicBezTo>
                <a:cubicBezTo>
                  <a:pt x="14822" y="8170"/>
                  <a:pt x="14802" y="8157"/>
                  <a:pt x="14791" y="8142"/>
                </a:cubicBezTo>
                <a:cubicBezTo>
                  <a:pt x="14770" y="7965"/>
                  <a:pt x="14770" y="7801"/>
                  <a:pt x="14802" y="7637"/>
                </a:cubicBezTo>
                <a:close/>
                <a:moveTo>
                  <a:pt x="3020" y="6884"/>
                </a:moveTo>
                <a:cubicBezTo>
                  <a:pt x="3155" y="7226"/>
                  <a:pt x="3354" y="7527"/>
                  <a:pt x="3584" y="7760"/>
                </a:cubicBezTo>
                <a:cubicBezTo>
                  <a:pt x="3636" y="7910"/>
                  <a:pt x="3688" y="8075"/>
                  <a:pt x="3751" y="8225"/>
                </a:cubicBezTo>
                <a:cubicBezTo>
                  <a:pt x="3636" y="8142"/>
                  <a:pt x="3521" y="8075"/>
                  <a:pt x="3395" y="8019"/>
                </a:cubicBezTo>
                <a:cubicBezTo>
                  <a:pt x="3239" y="7664"/>
                  <a:pt x="3103" y="7281"/>
                  <a:pt x="3020" y="6884"/>
                </a:cubicBezTo>
                <a:close/>
                <a:moveTo>
                  <a:pt x="10770" y="8142"/>
                </a:moveTo>
                <a:cubicBezTo>
                  <a:pt x="10843" y="8170"/>
                  <a:pt x="10906" y="8184"/>
                  <a:pt x="10979" y="8225"/>
                </a:cubicBezTo>
                <a:lnTo>
                  <a:pt x="10906" y="8225"/>
                </a:lnTo>
                <a:cubicBezTo>
                  <a:pt x="10843" y="8225"/>
                  <a:pt x="10791" y="8239"/>
                  <a:pt x="10738" y="8252"/>
                </a:cubicBezTo>
                <a:lnTo>
                  <a:pt x="10738" y="8157"/>
                </a:lnTo>
                <a:lnTo>
                  <a:pt x="10770" y="8142"/>
                </a:lnTo>
                <a:close/>
                <a:moveTo>
                  <a:pt x="16807" y="8157"/>
                </a:moveTo>
                <a:cubicBezTo>
                  <a:pt x="16838" y="8184"/>
                  <a:pt x="16869" y="8198"/>
                  <a:pt x="16901" y="8211"/>
                </a:cubicBezTo>
                <a:cubicBezTo>
                  <a:pt x="16849" y="8252"/>
                  <a:pt x="16796" y="8280"/>
                  <a:pt x="16734" y="8293"/>
                </a:cubicBezTo>
                <a:cubicBezTo>
                  <a:pt x="16765" y="8252"/>
                  <a:pt x="16786" y="8211"/>
                  <a:pt x="16807" y="8157"/>
                </a:cubicBezTo>
                <a:close/>
                <a:moveTo>
                  <a:pt x="15835" y="7937"/>
                </a:moveTo>
                <a:cubicBezTo>
                  <a:pt x="16034" y="8060"/>
                  <a:pt x="16243" y="8129"/>
                  <a:pt x="16462" y="8142"/>
                </a:cubicBezTo>
                <a:cubicBezTo>
                  <a:pt x="16488" y="8150"/>
                  <a:pt x="16512" y="8153"/>
                  <a:pt x="16535" y="8153"/>
                </a:cubicBezTo>
                <a:cubicBezTo>
                  <a:pt x="16559" y="8153"/>
                  <a:pt x="16582" y="8150"/>
                  <a:pt x="16608" y="8142"/>
                </a:cubicBezTo>
                <a:cubicBezTo>
                  <a:pt x="16577" y="8211"/>
                  <a:pt x="16546" y="8266"/>
                  <a:pt x="16504" y="8321"/>
                </a:cubicBezTo>
                <a:cubicBezTo>
                  <a:pt x="16243" y="8293"/>
                  <a:pt x="15982" y="8211"/>
                  <a:pt x="15731" y="8075"/>
                </a:cubicBezTo>
                <a:cubicBezTo>
                  <a:pt x="15773" y="8033"/>
                  <a:pt x="15804" y="7992"/>
                  <a:pt x="15835" y="7937"/>
                </a:cubicBezTo>
                <a:close/>
                <a:moveTo>
                  <a:pt x="12033" y="8266"/>
                </a:moveTo>
                <a:lnTo>
                  <a:pt x="12044" y="8280"/>
                </a:lnTo>
                <a:cubicBezTo>
                  <a:pt x="12002" y="8307"/>
                  <a:pt x="11950" y="8321"/>
                  <a:pt x="11898" y="8334"/>
                </a:cubicBezTo>
                <a:lnTo>
                  <a:pt x="11887" y="8334"/>
                </a:lnTo>
                <a:lnTo>
                  <a:pt x="11856" y="8307"/>
                </a:lnTo>
                <a:cubicBezTo>
                  <a:pt x="11908" y="8280"/>
                  <a:pt x="11971" y="8266"/>
                  <a:pt x="12033" y="8266"/>
                </a:cubicBezTo>
                <a:close/>
                <a:moveTo>
                  <a:pt x="19491" y="7198"/>
                </a:moveTo>
                <a:cubicBezTo>
                  <a:pt x="19491" y="7213"/>
                  <a:pt x="19491" y="7226"/>
                  <a:pt x="19502" y="7239"/>
                </a:cubicBezTo>
                <a:cubicBezTo>
                  <a:pt x="19408" y="7664"/>
                  <a:pt x="19240" y="8033"/>
                  <a:pt x="19000" y="8334"/>
                </a:cubicBezTo>
                <a:cubicBezTo>
                  <a:pt x="19209" y="7992"/>
                  <a:pt x="19376" y="7609"/>
                  <a:pt x="19491" y="7198"/>
                </a:cubicBezTo>
                <a:close/>
                <a:moveTo>
                  <a:pt x="19689" y="5557"/>
                </a:moveTo>
                <a:cubicBezTo>
                  <a:pt x="19919" y="6036"/>
                  <a:pt x="20087" y="6569"/>
                  <a:pt x="20191" y="7130"/>
                </a:cubicBezTo>
                <a:cubicBezTo>
                  <a:pt x="20149" y="7363"/>
                  <a:pt x="20087" y="7596"/>
                  <a:pt x="20003" y="7801"/>
                </a:cubicBezTo>
                <a:cubicBezTo>
                  <a:pt x="19930" y="7992"/>
                  <a:pt x="19825" y="8170"/>
                  <a:pt x="19710" y="8334"/>
                </a:cubicBezTo>
                <a:cubicBezTo>
                  <a:pt x="19763" y="7965"/>
                  <a:pt x="19763" y="7596"/>
                  <a:pt x="19689" y="7239"/>
                </a:cubicBezTo>
                <a:lnTo>
                  <a:pt x="19700" y="7239"/>
                </a:lnTo>
                <a:cubicBezTo>
                  <a:pt x="19700" y="7198"/>
                  <a:pt x="19710" y="7157"/>
                  <a:pt x="19721" y="7116"/>
                </a:cubicBezTo>
                <a:cubicBezTo>
                  <a:pt x="19794" y="6597"/>
                  <a:pt x="19784" y="6063"/>
                  <a:pt x="19689" y="5557"/>
                </a:cubicBezTo>
                <a:close/>
                <a:moveTo>
                  <a:pt x="2562" y="8042"/>
                </a:moveTo>
                <a:cubicBezTo>
                  <a:pt x="2602" y="8042"/>
                  <a:pt x="2643" y="8043"/>
                  <a:pt x="2686" y="8047"/>
                </a:cubicBezTo>
                <a:cubicBezTo>
                  <a:pt x="2706" y="8142"/>
                  <a:pt x="2737" y="8238"/>
                  <a:pt x="2769" y="8334"/>
                </a:cubicBezTo>
                <a:cubicBezTo>
                  <a:pt x="2738" y="8332"/>
                  <a:pt x="2707" y="8331"/>
                  <a:pt x="2676" y="8331"/>
                </a:cubicBezTo>
                <a:cubicBezTo>
                  <a:pt x="2523" y="8331"/>
                  <a:pt x="2371" y="8353"/>
                  <a:pt x="2226" y="8375"/>
                </a:cubicBezTo>
                <a:cubicBezTo>
                  <a:pt x="2215" y="8280"/>
                  <a:pt x="2205" y="8184"/>
                  <a:pt x="2194" y="8088"/>
                </a:cubicBezTo>
                <a:cubicBezTo>
                  <a:pt x="2320" y="8058"/>
                  <a:pt x="2439" y="8042"/>
                  <a:pt x="2562" y="8042"/>
                </a:cubicBezTo>
                <a:close/>
                <a:moveTo>
                  <a:pt x="2852" y="8075"/>
                </a:moveTo>
                <a:cubicBezTo>
                  <a:pt x="2905" y="8075"/>
                  <a:pt x="2957" y="8088"/>
                  <a:pt x="3009" y="8101"/>
                </a:cubicBezTo>
                <a:cubicBezTo>
                  <a:pt x="3051" y="8198"/>
                  <a:pt x="3093" y="8293"/>
                  <a:pt x="3145" y="8389"/>
                </a:cubicBezTo>
                <a:lnTo>
                  <a:pt x="2999" y="8362"/>
                </a:lnTo>
                <a:lnTo>
                  <a:pt x="2957" y="8362"/>
                </a:lnTo>
                <a:cubicBezTo>
                  <a:pt x="2915" y="8266"/>
                  <a:pt x="2884" y="8170"/>
                  <a:pt x="2852" y="8075"/>
                </a:cubicBezTo>
                <a:close/>
                <a:moveTo>
                  <a:pt x="8106" y="8075"/>
                </a:moveTo>
                <a:cubicBezTo>
                  <a:pt x="8043" y="8170"/>
                  <a:pt x="7981" y="8252"/>
                  <a:pt x="7918" y="8334"/>
                </a:cubicBezTo>
                <a:cubicBezTo>
                  <a:pt x="7877" y="8362"/>
                  <a:pt x="7835" y="8389"/>
                  <a:pt x="7803" y="8403"/>
                </a:cubicBezTo>
                <a:lnTo>
                  <a:pt x="7814" y="8321"/>
                </a:lnTo>
                <a:cubicBezTo>
                  <a:pt x="7908" y="8252"/>
                  <a:pt x="7992" y="8170"/>
                  <a:pt x="8075" y="8088"/>
                </a:cubicBezTo>
                <a:lnTo>
                  <a:pt x="8075" y="8075"/>
                </a:lnTo>
                <a:close/>
                <a:moveTo>
                  <a:pt x="13412" y="8088"/>
                </a:moveTo>
                <a:cubicBezTo>
                  <a:pt x="13464" y="8101"/>
                  <a:pt x="13506" y="8116"/>
                  <a:pt x="13558" y="8142"/>
                </a:cubicBezTo>
                <a:cubicBezTo>
                  <a:pt x="13600" y="8225"/>
                  <a:pt x="13642" y="8321"/>
                  <a:pt x="13684" y="8403"/>
                </a:cubicBezTo>
                <a:cubicBezTo>
                  <a:pt x="13642" y="8389"/>
                  <a:pt x="13590" y="8375"/>
                  <a:pt x="13548" y="8348"/>
                </a:cubicBezTo>
                <a:lnTo>
                  <a:pt x="13558" y="8348"/>
                </a:lnTo>
                <a:cubicBezTo>
                  <a:pt x="13506" y="8252"/>
                  <a:pt x="13464" y="8170"/>
                  <a:pt x="13412" y="8088"/>
                </a:cubicBezTo>
                <a:close/>
                <a:moveTo>
                  <a:pt x="6654" y="8293"/>
                </a:moveTo>
                <a:cubicBezTo>
                  <a:pt x="6717" y="8307"/>
                  <a:pt x="6790" y="8321"/>
                  <a:pt x="6853" y="8348"/>
                </a:cubicBezTo>
                <a:lnTo>
                  <a:pt x="6842" y="8362"/>
                </a:lnTo>
                <a:cubicBezTo>
                  <a:pt x="6764" y="8403"/>
                  <a:pt x="6680" y="8423"/>
                  <a:pt x="6599" y="8423"/>
                </a:cubicBezTo>
                <a:cubicBezTo>
                  <a:pt x="6516" y="8423"/>
                  <a:pt x="6435" y="8403"/>
                  <a:pt x="6362" y="8362"/>
                </a:cubicBezTo>
                <a:lnTo>
                  <a:pt x="6352" y="8348"/>
                </a:lnTo>
                <a:cubicBezTo>
                  <a:pt x="6456" y="8334"/>
                  <a:pt x="6560" y="8321"/>
                  <a:pt x="6654" y="8293"/>
                </a:cubicBezTo>
                <a:close/>
                <a:moveTo>
                  <a:pt x="3218" y="8170"/>
                </a:moveTo>
                <a:lnTo>
                  <a:pt x="3312" y="8211"/>
                </a:lnTo>
                <a:cubicBezTo>
                  <a:pt x="3344" y="8293"/>
                  <a:pt x="3385" y="8375"/>
                  <a:pt x="3438" y="8457"/>
                </a:cubicBezTo>
                <a:lnTo>
                  <a:pt x="3344" y="8430"/>
                </a:lnTo>
                <a:cubicBezTo>
                  <a:pt x="3302" y="8348"/>
                  <a:pt x="3260" y="8266"/>
                  <a:pt x="3218" y="8170"/>
                </a:cubicBezTo>
                <a:close/>
                <a:moveTo>
                  <a:pt x="10018" y="8060"/>
                </a:moveTo>
                <a:cubicBezTo>
                  <a:pt x="9924" y="8198"/>
                  <a:pt x="9851" y="8348"/>
                  <a:pt x="9819" y="8526"/>
                </a:cubicBezTo>
                <a:cubicBezTo>
                  <a:pt x="9777" y="8471"/>
                  <a:pt x="9736" y="8403"/>
                  <a:pt x="9694" y="8334"/>
                </a:cubicBezTo>
                <a:lnTo>
                  <a:pt x="9746" y="8211"/>
                </a:lnTo>
                <a:cubicBezTo>
                  <a:pt x="9746" y="8198"/>
                  <a:pt x="9756" y="8198"/>
                  <a:pt x="9756" y="8184"/>
                </a:cubicBezTo>
                <a:cubicBezTo>
                  <a:pt x="9767" y="8157"/>
                  <a:pt x="9788" y="8142"/>
                  <a:pt x="9798" y="8116"/>
                </a:cubicBezTo>
                <a:cubicBezTo>
                  <a:pt x="9871" y="8088"/>
                  <a:pt x="9945" y="8075"/>
                  <a:pt x="10018" y="8060"/>
                </a:cubicBezTo>
                <a:close/>
                <a:moveTo>
                  <a:pt x="10874" y="8444"/>
                </a:moveTo>
                <a:lnTo>
                  <a:pt x="10801" y="8526"/>
                </a:lnTo>
                <a:cubicBezTo>
                  <a:pt x="10791" y="8512"/>
                  <a:pt x="10780" y="8485"/>
                  <a:pt x="10759" y="8471"/>
                </a:cubicBezTo>
                <a:cubicBezTo>
                  <a:pt x="10801" y="8457"/>
                  <a:pt x="10832" y="8444"/>
                  <a:pt x="10874" y="8444"/>
                </a:cubicBezTo>
                <a:close/>
                <a:moveTo>
                  <a:pt x="3542" y="8334"/>
                </a:moveTo>
                <a:cubicBezTo>
                  <a:pt x="3657" y="8403"/>
                  <a:pt x="3761" y="8471"/>
                  <a:pt x="3866" y="8553"/>
                </a:cubicBezTo>
                <a:cubicBezTo>
                  <a:pt x="3793" y="8526"/>
                  <a:pt x="3709" y="8499"/>
                  <a:pt x="3636" y="8485"/>
                </a:cubicBezTo>
                <a:lnTo>
                  <a:pt x="3625" y="8485"/>
                </a:lnTo>
                <a:cubicBezTo>
                  <a:pt x="3615" y="8457"/>
                  <a:pt x="3594" y="8430"/>
                  <a:pt x="3573" y="8389"/>
                </a:cubicBezTo>
                <a:lnTo>
                  <a:pt x="3542" y="8334"/>
                </a:lnTo>
                <a:close/>
                <a:moveTo>
                  <a:pt x="10101" y="8252"/>
                </a:moveTo>
                <a:cubicBezTo>
                  <a:pt x="10101" y="8307"/>
                  <a:pt x="10091" y="8348"/>
                  <a:pt x="10091" y="8403"/>
                </a:cubicBezTo>
                <a:cubicBezTo>
                  <a:pt x="10049" y="8457"/>
                  <a:pt x="10007" y="8499"/>
                  <a:pt x="9976" y="8567"/>
                </a:cubicBezTo>
                <a:cubicBezTo>
                  <a:pt x="9986" y="8499"/>
                  <a:pt x="10007" y="8444"/>
                  <a:pt x="10028" y="8389"/>
                </a:cubicBezTo>
                <a:cubicBezTo>
                  <a:pt x="10049" y="8334"/>
                  <a:pt x="10070" y="8293"/>
                  <a:pt x="10101" y="8252"/>
                </a:cubicBezTo>
                <a:close/>
                <a:moveTo>
                  <a:pt x="13778" y="8266"/>
                </a:moveTo>
                <a:lnTo>
                  <a:pt x="13809" y="8280"/>
                </a:lnTo>
                <a:cubicBezTo>
                  <a:pt x="13872" y="8334"/>
                  <a:pt x="13924" y="8403"/>
                  <a:pt x="13976" y="8457"/>
                </a:cubicBezTo>
                <a:cubicBezTo>
                  <a:pt x="13987" y="8499"/>
                  <a:pt x="14008" y="8526"/>
                  <a:pt x="14029" y="8567"/>
                </a:cubicBezTo>
                <a:cubicBezTo>
                  <a:pt x="13976" y="8540"/>
                  <a:pt x="13924" y="8512"/>
                  <a:pt x="13872" y="8485"/>
                </a:cubicBezTo>
                <a:cubicBezTo>
                  <a:pt x="13840" y="8416"/>
                  <a:pt x="13809" y="8334"/>
                  <a:pt x="13778" y="8266"/>
                </a:cubicBezTo>
                <a:close/>
                <a:moveTo>
                  <a:pt x="4304" y="8252"/>
                </a:moveTo>
                <a:lnTo>
                  <a:pt x="4356" y="8266"/>
                </a:lnTo>
                <a:lnTo>
                  <a:pt x="4419" y="8293"/>
                </a:lnTo>
                <a:cubicBezTo>
                  <a:pt x="4471" y="8403"/>
                  <a:pt x="4524" y="8499"/>
                  <a:pt x="4586" y="8594"/>
                </a:cubicBezTo>
                <a:cubicBezTo>
                  <a:pt x="4565" y="8594"/>
                  <a:pt x="4555" y="8608"/>
                  <a:pt x="4545" y="8622"/>
                </a:cubicBezTo>
                <a:lnTo>
                  <a:pt x="4451" y="8512"/>
                </a:lnTo>
                <a:cubicBezTo>
                  <a:pt x="4398" y="8416"/>
                  <a:pt x="4356" y="8334"/>
                  <a:pt x="4304" y="8252"/>
                </a:cubicBezTo>
                <a:close/>
                <a:moveTo>
                  <a:pt x="8064" y="8457"/>
                </a:moveTo>
                <a:lnTo>
                  <a:pt x="8033" y="8540"/>
                </a:lnTo>
                <a:cubicBezTo>
                  <a:pt x="7992" y="8567"/>
                  <a:pt x="7950" y="8608"/>
                  <a:pt x="7897" y="8622"/>
                </a:cubicBezTo>
                <a:lnTo>
                  <a:pt x="7992" y="8512"/>
                </a:lnTo>
                <a:lnTo>
                  <a:pt x="8064" y="8457"/>
                </a:lnTo>
                <a:close/>
                <a:moveTo>
                  <a:pt x="8795" y="8362"/>
                </a:moveTo>
                <a:cubicBezTo>
                  <a:pt x="8764" y="8444"/>
                  <a:pt x="8744" y="8526"/>
                  <a:pt x="8723" y="8622"/>
                </a:cubicBezTo>
                <a:lnTo>
                  <a:pt x="8639" y="8622"/>
                </a:lnTo>
                <a:cubicBezTo>
                  <a:pt x="8691" y="8540"/>
                  <a:pt x="8744" y="8444"/>
                  <a:pt x="8795" y="8362"/>
                </a:cubicBezTo>
                <a:close/>
                <a:moveTo>
                  <a:pt x="11323" y="8553"/>
                </a:moveTo>
                <a:lnTo>
                  <a:pt x="11355" y="8594"/>
                </a:lnTo>
                <a:lnTo>
                  <a:pt x="11302" y="8635"/>
                </a:lnTo>
                <a:lnTo>
                  <a:pt x="11240" y="8622"/>
                </a:lnTo>
                <a:cubicBezTo>
                  <a:pt x="11271" y="8594"/>
                  <a:pt x="11292" y="8567"/>
                  <a:pt x="11323" y="8553"/>
                </a:cubicBezTo>
                <a:close/>
                <a:moveTo>
                  <a:pt x="15971" y="8512"/>
                </a:moveTo>
                <a:cubicBezTo>
                  <a:pt x="16076" y="8553"/>
                  <a:pt x="16191" y="8567"/>
                  <a:pt x="16306" y="8581"/>
                </a:cubicBezTo>
                <a:cubicBezTo>
                  <a:pt x="16285" y="8608"/>
                  <a:pt x="16253" y="8635"/>
                  <a:pt x="16222" y="8663"/>
                </a:cubicBezTo>
                <a:cubicBezTo>
                  <a:pt x="16138" y="8622"/>
                  <a:pt x="16055" y="8567"/>
                  <a:pt x="15971" y="8512"/>
                </a:cubicBezTo>
                <a:close/>
                <a:moveTo>
                  <a:pt x="12159" y="8485"/>
                </a:moveTo>
                <a:cubicBezTo>
                  <a:pt x="12190" y="8540"/>
                  <a:pt x="12222" y="8608"/>
                  <a:pt x="12253" y="8676"/>
                </a:cubicBezTo>
                <a:cubicBezTo>
                  <a:pt x="12190" y="8622"/>
                  <a:pt x="12138" y="8553"/>
                  <a:pt x="12075" y="8499"/>
                </a:cubicBezTo>
                <a:lnTo>
                  <a:pt x="12159" y="8485"/>
                </a:lnTo>
                <a:close/>
                <a:moveTo>
                  <a:pt x="18008" y="8362"/>
                </a:moveTo>
                <a:cubicBezTo>
                  <a:pt x="17956" y="8444"/>
                  <a:pt x="17904" y="8526"/>
                  <a:pt x="17851" y="8594"/>
                </a:cubicBezTo>
                <a:lnTo>
                  <a:pt x="17747" y="8676"/>
                </a:lnTo>
                <a:cubicBezTo>
                  <a:pt x="17768" y="8581"/>
                  <a:pt x="17789" y="8485"/>
                  <a:pt x="17820" y="8403"/>
                </a:cubicBezTo>
                <a:lnTo>
                  <a:pt x="17841" y="8403"/>
                </a:lnTo>
                <a:cubicBezTo>
                  <a:pt x="17893" y="8389"/>
                  <a:pt x="17956" y="8375"/>
                  <a:pt x="18008" y="8362"/>
                </a:cubicBezTo>
                <a:close/>
                <a:moveTo>
                  <a:pt x="9381" y="8375"/>
                </a:moveTo>
                <a:lnTo>
                  <a:pt x="9381" y="8444"/>
                </a:lnTo>
                <a:cubicBezTo>
                  <a:pt x="9360" y="8526"/>
                  <a:pt x="9349" y="8608"/>
                  <a:pt x="9339" y="8690"/>
                </a:cubicBezTo>
                <a:lnTo>
                  <a:pt x="9328" y="8731"/>
                </a:lnTo>
                <a:cubicBezTo>
                  <a:pt x="9318" y="8649"/>
                  <a:pt x="9318" y="8553"/>
                  <a:pt x="9328" y="8457"/>
                </a:cubicBezTo>
                <a:lnTo>
                  <a:pt x="9370" y="8403"/>
                </a:lnTo>
                <a:lnTo>
                  <a:pt x="9381" y="8375"/>
                </a:lnTo>
                <a:close/>
                <a:moveTo>
                  <a:pt x="15407" y="8348"/>
                </a:moveTo>
                <a:cubicBezTo>
                  <a:pt x="15480" y="8416"/>
                  <a:pt x="15554" y="8471"/>
                  <a:pt x="15627" y="8526"/>
                </a:cubicBezTo>
                <a:cubicBezTo>
                  <a:pt x="15699" y="8594"/>
                  <a:pt x="15773" y="8663"/>
                  <a:pt x="15856" y="8731"/>
                </a:cubicBezTo>
                <a:cubicBezTo>
                  <a:pt x="15773" y="8704"/>
                  <a:pt x="15679" y="8690"/>
                  <a:pt x="15595" y="8663"/>
                </a:cubicBezTo>
                <a:cubicBezTo>
                  <a:pt x="15512" y="8567"/>
                  <a:pt x="15449" y="8471"/>
                  <a:pt x="15376" y="8362"/>
                </a:cubicBezTo>
                <a:lnTo>
                  <a:pt x="15407" y="8348"/>
                </a:lnTo>
                <a:close/>
                <a:moveTo>
                  <a:pt x="17444" y="8403"/>
                </a:moveTo>
                <a:cubicBezTo>
                  <a:pt x="17120" y="8622"/>
                  <a:pt x="16765" y="8731"/>
                  <a:pt x="16410" y="8745"/>
                </a:cubicBezTo>
                <a:cubicBezTo>
                  <a:pt x="16462" y="8690"/>
                  <a:pt x="16515" y="8635"/>
                  <a:pt x="16556" y="8567"/>
                </a:cubicBezTo>
                <a:lnTo>
                  <a:pt x="16608" y="8567"/>
                </a:lnTo>
                <a:lnTo>
                  <a:pt x="16681" y="8553"/>
                </a:lnTo>
                <a:cubicBezTo>
                  <a:pt x="16943" y="8553"/>
                  <a:pt x="17193" y="8499"/>
                  <a:pt x="17444" y="8403"/>
                </a:cubicBezTo>
                <a:close/>
                <a:moveTo>
                  <a:pt x="3260" y="8635"/>
                </a:moveTo>
                <a:cubicBezTo>
                  <a:pt x="3291" y="8690"/>
                  <a:pt x="3312" y="8731"/>
                  <a:pt x="3344" y="8786"/>
                </a:cubicBezTo>
                <a:cubicBezTo>
                  <a:pt x="3281" y="8731"/>
                  <a:pt x="3208" y="8690"/>
                  <a:pt x="3145" y="8663"/>
                </a:cubicBezTo>
                <a:lnTo>
                  <a:pt x="3260" y="8635"/>
                </a:lnTo>
                <a:close/>
                <a:moveTo>
                  <a:pt x="7574" y="8731"/>
                </a:moveTo>
                <a:lnTo>
                  <a:pt x="7574" y="8758"/>
                </a:lnTo>
                <a:lnTo>
                  <a:pt x="7532" y="8799"/>
                </a:lnTo>
                <a:lnTo>
                  <a:pt x="7511" y="8799"/>
                </a:lnTo>
                <a:lnTo>
                  <a:pt x="7448" y="8813"/>
                </a:lnTo>
                <a:lnTo>
                  <a:pt x="7448" y="8786"/>
                </a:lnTo>
                <a:lnTo>
                  <a:pt x="7574" y="8731"/>
                </a:lnTo>
                <a:close/>
                <a:moveTo>
                  <a:pt x="18677" y="8321"/>
                </a:moveTo>
                <a:lnTo>
                  <a:pt x="18677" y="8430"/>
                </a:lnTo>
                <a:cubicBezTo>
                  <a:pt x="18677" y="8471"/>
                  <a:pt x="18677" y="8485"/>
                  <a:pt x="18666" y="8499"/>
                </a:cubicBezTo>
                <a:lnTo>
                  <a:pt x="18677" y="8499"/>
                </a:lnTo>
                <a:cubicBezTo>
                  <a:pt x="18583" y="8622"/>
                  <a:pt x="18488" y="8745"/>
                  <a:pt x="18384" y="8840"/>
                </a:cubicBezTo>
                <a:lnTo>
                  <a:pt x="18353" y="8840"/>
                </a:lnTo>
                <a:cubicBezTo>
                  <a:pt x="18478" y="8690"/>
                  <a:pt x="18583" y="8512"/>
                  <a:pt x="18677" y="8321"/>
                </a:cubicBezTo>
                <a:close/>
                <a:moveTo>
                  <a:pt x="2372" y="8644"/>
                </a:moveTo>
                <a:cubicBezTo>
                  <a:pt x="2459" y="8644"/>
                  <a:pt x="2549" y="8656"/>
                  <a:pt x="2633" y="8676"/>
                </a:cubicBezTo>
                <a:cubicBezTo>
                  <a:pt x="2529" y="8731"/>
                  <a:pt x="2435" y="8799"/>
                  <a:pt x="2330" y="8868"/>
                </a:cubicBezTo>
                <a:cubicBezTo>
                  <a:pt x="2309" y="8799"/>
                  <a:pt x="2289" y="8717"/>
                  <a:pt x="2278" y="8649"/>
                </a:cubicBezTo>
                <a:cubicBezTo>
                  <a:pt x="2309" y="8645"/>
                  <a:pt x="2340" y="8644"/>
                  <a:pt x="2372" y="8644"/>
                </a:cubicBezTo>
                <a:close/>
                <a:moveTo>
                  <a:pt x="11041" y="8772"/>
                </a:moveTo>
                <a:lnTo>
                  <a:pt x="11104" y="8786"/>
                </a:lnTo>
                <a:lnTo>
                  <a:pt x="11000" y="8868"/>
                </a:lnTo>
                <a:lnTo>
                  <a:pt x="10979" y="8827"/>
                </a:lnTo>
                <a:lnTo>
                  <a:pt x="11041" y="8772"/>
                </a:lnTo>
                <a:close/>
                <a:moveTo>
                  <a:pt x="3497" y="8706"/>
                </a:moveTo>
                <a:lnTo>
                  <a:pt x="3584" y="8731"/>
                </a:lnTo>
                <a:cubicBezTo>
                  <a:pt x="3615" y="8786"/>
                  <a:pt x="3657" y="8840"/>
                  <a:pt x="3688" y="8909"/>
                </a:cubicBezTo>
                <a:lnTo>
                  <a:pt x="3594" y="8895"/>
                </a:lnTo>
                <a:cubicBezTo>
                  <a:pt x="3565" y="8820"/>
                  <a:pt x="3527" y="8767"/>
                  <a:pt x="3497" y="8706"/>
                </a:cubicBezTo>
                <a:close/>
                <a:moveTo>
                  <a:pt x="17444" y="8676"/>
                </a:moveTo>
                <a:cubicBezTo>
                  <a:pt x="17433" y="8717"/>
                  <a:pt x="17423" y="8758"/>
                  <a:pt x="17413" y="8786"/>
                </a:cubicBezTo>
                <a:cubicBezTo>
                  <a:pt x="17402" y="8827"/>
                  <a:pt x="17402" y="8840"/>
                  <a:pt x="17392" y="8868"/>
                </a:cubicBezTo>
                <a:cubicBezTo>
                  <a:pt x="17267" y="8868"/>
                  <a:pt x="17141" y="8895"/>
                  <a:pt x="17026" y="8909"/>
                </a:cubicBezTo>
                <a:lnTo>
                  <a:pt x="17026" y="8922"/>
                </a:lnTo>
                <a:lnTo>
                  <a:pt x="16890" y="8909"/>
                </a:lnTo>
                <a:cubicBezTo>
                  <a:pt x="17078" y="8854"/>
                  <a:pt x="17267" y="8786"/>
                  <a:pt x="17444" y="8676"/>
                </a:cubicBezTo>
                <a:close/>
                <a:moveTo>
                  <a:pt x="19554" y="7746"/>
                </a:moveTo>
                <a:lnTo>
                  <a:pt x="19554" y="7760"/>
                </a:lnTo>
                <a:cubicBezTo>
                  <a:pt x="19575" y="8047"/>
                  <a:pt x="19533" y="8348"/>
                  <a:pt x="19449" y="8635"/>
                </a:cubicBezTo>
                <a:cubicBezTo>
                  <a:pt x="19324" y="8745"/>
                  <a:pt x="19178" y="8854"/>
                  <a:pt x="19031" y="8922"/>
                </a:cubicBezTo>
                <a:lnTo>
                  <a:pt x="18875" y="8909"/>
                </a:lnTo>
                <a:cubicBezTo>
                  <a:pt x="18896" y="8854"/>
                  <a:pt x="18917" y="8799"/>
                  <a:pt x="18927" y="8731"/>
                </a:cubicBezTo>
                <a:cubicBezTo>
                  <a:pt x="19199" y="8485"/>
                  <a:pt x="19418" y="8142"/>
                  <a:pt x="19554" y="7746"/>
                </a:cubicBezTo>
                <a:close/>
                <a:moveTo>
                  <a:pt x="5108" y="8457"/>
                </a:moveTo>
                <a:cubicBezTo>
                  <a:pt x="5150" y="8622"/>
                  <a:pt x="5203" y="8772"/>
                  <a:pt x="5255" y="8937"/>
                </a:cubicBezTo>
                <a:cubicBezTo>
                  <a:pt x="5161" y="8895"/>
                  <a:pt x="5077" y="8854"/>
                  <a:pt x="4994" y="8786"/>
                </a:cubicBezTo>
                <a:cubicBezTo>
                  <a:pt x="4963" y="8717"/>
                  <a:pt x="4942" y="8649"/>
                  <a:pt x="4910" y="8567"/>
                </a:cubicBezTo>
                <a:cubicBezTo>
                  <a:pt x="4973" y="8526"/>
                  <a:pt x="5046" y="8485"/>
                  <a:pt x="5108" y="8457"/>
                </a:cubicBezTo>
                <a:close/>
                <a:moveTo>
                  <a:pt x="11678" y="8649"/>
                </a:moveTo>
                <a:cubicBezTo>
                  <a:pt x="11752" y="8690"/>
                  <a:pt x="11814" y="8745"/>
                  <a:pt x="11877" y="8799"/>
                </a:cubicBezTo>
                <a:lnTo>
                  <a:pt x="11867" y="8799"/>
                </a:lnTo>
                <a:cubicBezTo>
                  <a:pt x="11918" y="8854"/>
                  <a:pt x="11971" y="8909"/>
                  <a:pt x="12013" y="8963"/>
                </a:cubicBezTo>
                <a:lnTo>
                  <a:pt x="11992" y="8978"/>
                </a:lnTo>
                <a:cubicBezTo>
                  <a:pt x="11918" y="8922"/>
                  <a:pt x="11835" y="8868"/>
                  <a:pt x="11741" y="8827"/>
                </a:cubicBezTo>
                <a:lnTo>
                  <a:pt x="11699" y="8745"/>
                </a:lnTo>
                <a:lnTo>
                  <a:pt x="11647" y="8663"/>
                </a:lnTo>
                <a:lnTo>
                  <a:pt x="11678" y="8649"/>
                </a:lnTo>
                <a:close/>
                <a:moveTo>
                  <a:pt x="5391" y="8457"/>
                </a:moveTo>
                <a:cubicBezTo>
                  <a:pt x="5443" y="8553"/>
                  <a:pt x="5495" y="8635"/>
                  <a:pt x="5558" y="8717"/>
                </a:cubicBezTo>
                <a:cubicBezTo>
                  <a:pt x="5589" y="8813"/>
                  <a:pt x="5631" y="8909"/>
                  <a:pt x="5662" y="9004"/>
                </a:cubicBezTo>
                <a:lnTo>
                  <a:pt x="5652" y="9004"/>
                </a:lnTo>
                <a:cubicBezTo>
                  <a:pt x="5589" y="9004"/>
                  <a:pt x="5516" y="8991"/>
                  <a:pt x="5464" y="8978"/>
                </a:cubicBezTo>
                <a:cubicBezTo>
                  <a:pt x="5391" y="8813"/>
                  <a:pt x="5328" y="8649"/>
                  <a:pt x="5286" y="8471"/>
                </a:cubicBezTo>
                <a:lnTo>
                  <a:pt x="5391" y="8457"/>
                </a:lnTo>
                <a:close/>
                <a:moveTo>
                  <a:pt x="2852" y="8745"/>
                </a:moveTo>
                <a:cubicBezTo>
                  <a:pt x="2905" y="8772"/>
                  <a:pt x="2957" y="8786"/>
                  <a:pt x="2999" y="8813"/>
                </a:cubicBezTo>
                <a:lnTo>
                  <a:pt x="3009" y="8827"/>
                </a:lnTo>
                <a:cubicBezTo>
                  <a:pt x="2800" y="8840"/>
                  <a:pt x="2592" y="8909"/>
                  <a:pt x="2393" y="9019"/>
                </a:cubicBezTo>
                <a:cubicBezTo>
                  <a:pt x="2539" y="8909"/>
                  <a:pt x="2696" y="8813"/>
                  <a:pt x="2852" y="8745"/>
                </a:cubicBezTo>
                <a:close/>
                <a:moveTo>
                  <a:pt x="3866" y="8854"/>
                </a:moveTo>
                <a:cubicBezTo>
                  <a:pt x="3949" y="8895"/>
                  <a:pt x="4033" y="8937"/>
                  <a:pt x="4106" y="8978"/>
                </a:cubicBezTo>
                <a:lnTo>
                  <a:pt x="4106" y="8991"/>
                </a:lnTo>
                <a:cubicBezTo>
                  <a:pt x="4116" y="9004"/>
                  <a:pt x="4116" y="9004"/>
                  <a:pt x="4127" y="9019"/>
                </a:cubicBezTo>
                <a:cubicBezTo>
                  <a:pt x="4064" y="9004"/>
                  <a:pt x="4002" y="8978"/>
                  <a:pt x="3949" y="8963"/>
                </a:cubicBezTo>
                <a:lnTo>
                  <a:pt x="3866" y="8854"/>
                </a:lnTo>
                <a:close/>
                <a:moveTo>
                  <a:pt x="9621" y="8567"/>
                </a:moveTo>
                <a:cubicBezTo>
                  <a:pt x="9673" y="8635"/>
                  <a:pt x="9715" y="8704"/>
                  <a:pt x="9767" y="8772"/>
                </a:cubicBezTo>
                <a:cubicBezTo>
                  <a:pt x="9767" y="8827"/>
                  <a:pt x="9756" y="8881"/>
                  <a:pt x="9756" y="8937"/>
                </a:cubicBezTo>
                <a:cubicBezTo>
                  <a:pt x="9715" y="8978"/>
                  <a:pt x="9694" y="9004"/>
                  <a:pt x="9662" y="9032"/>
                </a:cubicBezTo>
                <a:lnTo>
                  <a:pt x="9673" y="9019"/>
                </a:lnTo>
                <a:cubicBezTo>
                  <a:pt x="9642" y="8909"/>
                  <a:pt x="9621" y="8799"/>
                  <a:pt x="9600" y="8676"/>
                </a:cubicBezTo>
                <a:cubicBezTo>
                  <a:pt x="9600" y="8635"/>
                  <a:pt x="9611" y="8608"/>
                  <a:pt x="9621" y="8567"/>
                </a:cubicBezTo>
                <a:close/>
                <a:moveTo>
                  <a:pt x="16264" y="8991"/>
                </a:moveTo>
                <a:lnTo>
                  <a:pt x="16326" y="9032"/>
                </a:lnTo>
                <a:cubicBezTo>
                  <a:pt x="16253" y="9019"/>
                  <a:pt x="16191" y="9004"/>
                  <a:pt x="16117" y="8991"/>
                </a:cubicBezTo>
                <a:close/>
                <a:moveTo>
                  <a:pt x="20243" y="7609"/>
                </a:moveTo>
                <a:cubicBezTo>
                  <a:pt x="20243" y="7623"/>
                  <a:pt x="20243" y="7637"/>
                  <a:pt x="20254" y="7650"/>
                </a:cubicBezTo>
                <a:cubicBezTo>
                  <a:pt x="20285" y="8170"/>
                  <a:pt x="20160" y="8690"/>
                  <a:pt x="19909" y="9087"/>
                </a:cubicBezTo>
                <a:lnTo>
                  <a:pt x="19721" y="9046"/>
                </a:lnTo>
                <a:lnTo>
                  <a:pt x="19512" y="9004"/>
                </a:lnTo>
                <a:lnTo>
                  <a:pt x="19533" y="8950"/>
                </a:lnTo>
                <a:cubicBezTo>
                  <a:pt x="19575" y="8868"/>
                  <a:pt x="19595" y="8786"/>
                  <a:pt x="19627" y="8704"/>
                </a:cubicBezTo>
                <a:cubicBezTo>
                  <a:pt x="19898" y="8416"/>
                  <a:pt x="20118" y="8047"/>
                  <a:pt x="20243" y="7609"/>
                </a:cubicBezTo>
                <a:close/>
                <a:moveTo>
                  <a:pt x="10394" y="8786"/>
                </a:moveTo>
                <a:cubicBezTo>
                  <a:pt x="10414" y="8868"/>
                  <a:pt x="10446" y="8937"/>
                  <a:pt x="10467" y="9019"/>
                </a:cubicBezTo>
                <a:cubicBezTo>
                  <a:pt x="10456" y="9060"/>
                  <a:pt x="10446" y="9087"/>
                  <a:pt x="10425" y="9128"/>
                </a:cubicBezTo>
                <a:lnTo>
                  <a:pt x="10414" y="9128"/>
                </a:lnTo>
                <a:cubicBezTo>
                  <a:pt x="10373" y="9101"/>
                  <a:pt x="10331" y="9060"/>
                  <a:pt x="10289" y="9032"/>
                </a:cubicBezTo>
                <a:cubicBezTo>
                  <a:pt x="10279" y="8963"/>
                  <a:pt x="10279" y="8895"/>
                  <a:pt x="10268" y="8827"/>
                </a:cubicBezTo>
                <a:cubicBezTo>
                  <a:pt x="10310" y="8813"/>
                  <a:pt x="10352" y="8799"/>
                  <a:pt x="10394" y="8786"/>
                </a:cubicBezTo>
                <a:close/>
                <a:moveTo>
                  <a:pt x="3030" y="9109"/>
                </a:moveTo>
                <a:cubicBezTo>
                  <a:pt x="3089" y="9109"/>
                  <a:pt x="3149" y="9118"/>
                  <a:pt x="3208" y="9128"/>
                </a:cubicBezTo>
                <a:cubicBezTo>
                  <a:pt x="3229" y="9142"/>
                  <a:pt x="3239" y="9155"/>
                  <a:pt x="3250" y="9169"/>
                </a:cubicBezTo>
                <a:cubicBezTo>
                  <a:pt x="3155" y="9142"/>
                  <a:pt x="3061" y="9128"/>
                  <a:pt x="2957" y="9114"/>
                </a:cubicBezTo>
                <a:cubicBezTo>
                  <a:pt x="2981" y="9110"/>
                  <a:pt x="3006" y="9109"/>
                  <a:pt x="3030" y="9109"/>
                </a:cubicBezTo>
                <a:close/>
                <a:moveTo>
                  <a:pt x="10853" y="8950"/>
                </a:moveTo>
                <a:lnTo>
                  <a:pt x="10874" y="8991"/>
                </a:lnTo>
                <a:cubicBezTo>
                  <a:pt x="10822" y="9046"/>
                  <a:pt x="10759" y="9101"/>
                  <a:pt x="10707" y="9169"/>
                </a:cubicBezTo>
                <a:lnTo>
                  <a:pt x="10697" y="9114"/>
                </a:lnTo>
                <a:cubicBezTo>
                  <a:pt x="10749" y="9060"/>
                  <a:pt x="10801" y="9004"/>
                  <a:pt x="10853" y="8950"/>
                </a:cubicBezTo>
                <a:close/>
                <a:moveTo>
                  <a:pt x="5265" y="9196"/>
                </a:moveTo>
                <a:cubicBezTo>
                  <a:pt x="5297" y="9210"/>
                  <a:pt x="5338" y="9210"/>
                  <a:pt x="5370" y="9210"/>
                </a:cubicBezTo>
                <a:lnTo>
                  <a:pt x="5401" y="9265"/>
                </a:lnTo>
                <a:cubicBezTo>
                  <a:pt x="5349" y="9237"/>
                  <a:pt x="5307" y="9224"/>
                  <a:pt x="5265" y="9196"/>
                </a:cubicBezTo>
                <a:close/>
                <a:moveTo>
                  <a:pt x="15564" y="9183"/>
                </a:moveTo>
                <a:cubicBezTo>
                  <a:pt x="15595" y="9210"/>
                  <a:pt x="15627" y="9251"/>
                  <a:pt x="15668" y="9292"/>
                </a:cubicBezTo>
                <a:cubicBezTo>
                  <a:pt x="15606" y="9265"/>
                  <a:pt x="15533" y="9224"/>
                  <a:pt x="15470" y="9183"/>
                </a:cubicBezTo>
                <a:close/>
                <a:moveTo>
                  <a:pt x="19073" y="9128"/>
                </a:moveTo>
                <a:lnTo>
                  <a:pt x="19209" y="9142"/>
                </a:lnTo>
                <a:cubicBezTo>
                  <a:pt x="19178" y="9196"/>
                  <a:pt x="19146" y="9237"/>
                  <a:pt x="19115" y="9278"/>
                </a:cubicBezTo>
                <a:cubicBezTo>
                  <a:pt x="19115" y="9278"/>
                  <a:pt x="19105" y="9292"/>
                  <a:pt x="19094" y="9306"/>
                </a:cubicBezTo>
                <a:cubicBezTo>
                  <a:pt x="19021" y="9265"/>
                  <a:pt x="18948" y="9237"/>
                  <a:pt x="18875" y="9210"/>
                </a:cubicBezTo>
                <a:cubicBezTo>
                  <a:pt x="18948" y="9183"/>
                  <a:pt x="19011" y="9155"/>
                  <a:pt x="19073" y="9128"/>
                </a:cubicBezTo>
                <a:close/>
                <a:moveTo>
                  <a:pt x="8670" y="8840"/>
                </a:moveTo>
                <a:cubicBezTo>
                  <a:pt x="8670" y="8881"/>
                  <a:pt x="8660" y="8909"/>
                  <a:pt x="8660" y="8950"/>
                </a:cubicBezTo>
                <a:cubicBezTo>
                  <a:pt x="8649" y="8978"/>
                  <a:pt x="8649" y="9019"/>
                  <a:pt x="8639" y="9060"/>
                </a:cubicBezTo>
                <a:lnTo>
                  <a:pt x="8555" y="9155"/>
                </a:lnTo>
                <a:cubicBezTo>
                  <a:pt x="8514" y="9224"/>
                  <a:pt x="8461" y="9278"/>
                  <a:pt x="8409" y="9333"/>
                </a:cubicBezTo>
                <a:cubicBezTo>
                  <a:pt x="8378" y="9292"/>
                  <a:pt x="8357" y="9251"/>
                  <a:pt x="8336" y="9210"/>
                </a:cubicBezTo>
                <a:cubicBezTo>
                  <a:pt x="8326" y="9142"/>
                  <a:pt x="8336" y="9073"/>
                  <a:pt x="8336" y="9004"/>
                </a:cubicBezTo>
                <a:lnTo>
                  <a:pt x="8346" y="9004"/>
                </a:lnTo>
                <a:cubicBezTo>
                  <a:pt x="8378" y="8963"/>
                  <a:pt x="8420" y="8909"/>
                  <a:pt x="8461" y="8868"/>
                </a:cubicBezTo>
                <a:cubicBezTo>
                  <a:pt x="8535" y="8840"/>
                  <a:pt x="8597" y="8840"/>
                  <a:pt x="8670" y="8840"/>
                </a:cubicBezTo>
                <a:close/>
                <a:moveTo>
                  <a:pt x="10968" y="9169"/>
                </a:moveTo>
                <a:cubicBezTo>
                  <a:pt x="10997" y="9245"/>
                  <a:pt x="11026" y="9309"/>
                  <a:pt x="11055" y="9373"/>
                </a:cubicBezTo>
                <a:cubicBezTo>
                  <a:pt x="10984" y="9360"/>
                  <a:pt x="10903" y="9346"/>
                  <a:pt x="10832" y="9319"/>
                </a:cubicBezTo>
                <a:cubicBezTo>
                  <a:pt x="10885" y="9265"/>
                  <a:pt x="10926" y="9224"/>
                  <a:pt x="10968" y="9169"/>
                </a:cubicBezTo>
                <a:close/>
                <a:moveTo>
                  <a:pt x="3740" y="9101"/>
                </a:moveTo>
                <a:cubicBezTo>
                  <a:pt x="3782" y="9114"/>
                  <a:pt x="3824" y="9128"/>
                  <a:pt x="3866" y="9142"/>
                </a:cubicBezTo>
                <a:cubicBezTo>
                  <a:pt x="3918" y="9196"/>
                  <a:pt x="3960" y="9251"/>
                  <a:pt x="4012" y="9319"/>
                </a:cubicBezTo>
                <a:lnTo>
                  <a:pt x="3970" y="9401"/>
                </a:lnTo>
                <a:lnTo>
                  <a:pt x="3928" y="9360"/>
                </a:lnTo>
                <a:cubicBezTo>
                  <a:pt x="3866" y="9278"/>
                  <a:pt x="3803" y="9183"/>
                  <a:pt x="3740" y="9101"/>
                </a:cubicBezTo>
                <a:close/>
                <a:moveTo>
                  <a:pt x="11344" y="8868"/>
                </a:moveTo>
                <a:cubicBezTo>
                  <a:pt x="11407" y="8895"/>
                  <a:pt x="11469" y="8922"/>
                  <a:pt x="11532" y="8950"/>
                </a:cubicBezTo>
                <a:cubicBezTo>
                  <a:pt x="11574" y="9087"/>
                  <a:pt x="11616" y="9237"/>
                  <a:pt x="11647" y="9374"/>
                </a:cubicBezTo>
                <a:lnTo>
                  <a:pt x="11637" y="9388"/>
                </a:lnTo>
                <a:cubicBezTo>
                  <a:pt x="11511" y="9415"/>
                  <a:pt x="11375" y="9415"/>
                  <a:pt x="11250" y="9415"/>
                </a:cubicBezTo>
                <a:cubicBezTo>
                  <a:pt x="11198" y="9292"/>
                  <a:pt x="11146" y="9183"/>
                  <a:pt x="11094" y="9073"/>
                </a:cubicBezTo>
                <a:cubicBezTo>
                  <a:pt x="11166" y="8991"/>
                  <a:pt x="11250" y="8937"/>
                  <a:pt x="11344" y="8868"/>
                </a:cubicBezTo>
                <a:close/>
                <a:moveTo>
                  <a:pt x="16953" y="9388"/>
                </a:moveTo>
                <a:lnTo>
                  <a:pt x="16911" y="9415"/>
                </a:lnTo>
                <a:cubicBezTo>
                  <a:pt x="16859" y="9415"/>
                  <a:pt x="16807" y="9415"/>
                  <a:pt x="16755" y="9401"/>
                </a:cubicBezTo>
                <a:cubicBezTo>
                  <a:pt x="16817" y="9401"/>
                  <a:pt x="16880" y="9388"/>
                  <a:pt x="16953" y="9388"/>
                </a:cubicBezTo>
                <a:close/>
                <a:moveTo>
                  <a:pt x="5756" y="9224"/>
                </a:moveTo>
                <a:cubicBezTo>
                  <a:pt x="5777" y="9292"/>
                  <a:pt x="5819" y="9360"/>
                  <a:pt x="5850" y="9443"/>
                </a:cubicBezTo>
                <a:cubicBezTo>
                  <a:pt x="5787" y="9429"/>
                  <a:pt x="5725" y="9401"/>
                  <a:pt x="5652" y="9388"/>
                </a:cubicBezTo>
                <a:lnTo>
                  <a:pt x="5652" y="9374"/>
                </a:lnTo>
                <a:cubicBezTo>
                  <a:pt x="5631" y="9333"/>
                  <a:pt x="5600" y="9278"/>
                  <a:pt x="5568" y="9224"/>
                </a:cubicBezTo>
                <a:close/>
                <a:moveTo>
                  <a:pt x="12963" y="9046"/>
                </a:moveTo>
                <a:cubicBezTo>
                  <a:pt x="12994" y="9114"/>
                  <a:pt x="13026" y="9183"/>
                  <a:pt x="13047" y="9251"/>
                </a:cubicBezTo>
                <a:cubicBezTo>
                  <a:pt x="13057" y="9278"/>
                  <a:pt x="13057" y="9278"/>
                  <a:pt x="13047" y="9292"/>
                </a:cubicBezTo>
                <a:lnTo>
                  <a:pt x="13047" y="9306"/>
                </a:lnTo>
                <a:cubicBezTo>
                  <a:pt x="13036" y="9347"/>
                  <a:pt x="13026" y="9401"/>
                  <a:pt x="13026" y="9443"/>
                </a:cubicBezTo>
                <a:cubicBezTo>
                  <a:pt x="12994" y="9388"/>
                  <a:pt x="12963" y="9319"/>
                  <a:pt x="12942" y="9265"/>
                </a:cubicBezTo>
                <a:cubicBezTo>
                  <a:pt x="12953" y="9196"/>
                  <a:pt x="12953" y="9114"/>
                  <a:pt x="12963" y="9046"/>
                </a:cubicBezTo>
                <a:close/>
                <a:moveTo>
                  <a:pt x="19418" y="9183"/>
                </a:moveTo>
                <a:cubicBezTo>
                  <a:pt x="19544" y="9210"/>
                  <a:pt x="19658" y="9237"/>
                  <a:pt x="19773" y="9265"/>
                </a:cubicBezTo>
                <a:cubicBezTo>
                  <a:pt x="19721" y="9333"/>
                  <a:pt x="19658" y="9388"/>
                  <a:pt x="19595" y="9443"/>
                </a:cubicBezTo>
                <a:cubicBezTo>
                  <a:pt x="19504" y="9402"/>
                  <a:pt x="19412" y="9375"/>
                  <a:pt x="19310" y="9348"/>
                </a:cubicBezTo>
                <a:cubicBezTo>
                  <a:pt x="19350" y="9286"/>
                  <a:pt x="19388" y="9234"/>
                  <a:pt x="19418" y="9183"/>
                </a:cubicBezTo>
                <a:close/>
                <a:moveTo>
                  <a:pt x="13360" y="8622"/>
                </a:moveTo>
                <a:cubicBezTo>
                  <a:pt x="13402" y="8676"/>
                  <a:pt x="13443" y="8731"/>
                  <a:pt x="13496" y="8786"/>
                </a:cubicBezTo>
                <a:cubicBezTo>
                  <a:pt x="13537" y="8895"/>
                  <a:pt x="13579" y="9004"/>
                  <a:pt x="13611" y="9114"/>
                </a:cubicBezTo>
                <a:cubicBezTo>
                  <a:pt x="13632" y="9237"/>
                  <a:pt x="13632" y="9360"/>
                  <a:pt x="13621" y="9484"/>
                </a:cubicBezTo>
                <a:cubicBezTo>
                  <a:pt x="13517" y="9237"/>
                  <a:pt x="13402" y="8978"/>
                  <a:pt x="13277" y="8731"/>
                </a:cubicBezTo>
                <a:lnTo>
                  <a:pt x="13277" y="8622"/>
                </a:lnTo>
                <a:close/>
                <a:moveTo>
                  <a:pt x="6602" y="9032"/>
                </a:moveTo>
                <a:cubicBezTo>
                  <a:pt x="6717" y="9060"/>
                  <a:pt x="6832" y="9073"/>
                  <a:pt x="6936" y="9087"/>
                </a:cubicBezTo>
                <a:cubicBezTo>
                  <a:pt x="6936" y="9169"/>
                  <a:pt x="6936" y="9251"/>
                  <a:pt x="6936" y="9347"/>
                </a:cubicBezTo>
                <a:cubicBezTo>
                  <a:pt x="6874" y="9388"/>
                  <a:pt x="6822" y="9429"/>
                  <a:pt x="6759" y="9470"/>
                </a:cubicBezTo>
                <a:cubicBezTo>
                  <a:pt x="6654" y="9484"/>
                  <a:pt x="6550" y="9497"/>
                  <a:pt x="6456" y="9497"/>
                </a:cubicBezTo>
                <a:cubicBezTo>
                  <a:pt x="6404" y="9388"/>
                  <a:pt x="6352" y="9265"/>
                  <a:pt x="6310" y="9128"/>
                </a:cubicBezTo>
                <a:cubicBezTo>
                  <a:pt x="6414" y="9101"/>
                  <a:pt x="6508" y="9073"/>
                  <a:pt x="6602" y="9032"/>
                </a:cubicBezTo>
                <a:close/>
                <a:moveTo>
                  <a:pt x="9245" y="9224"/>
                </a:moveTo>
                <a:cubicBezTo>
                  <a:pt x="9245" y="9265"/>
                  <a:pt x="9255" y="9292"/>
                  <a:pt x="9266" y="9333"/>
                </a:cubicBezTo>
                <a:cubicBezTo>
                  <a:pt x="9255" y="9388"/>
                  <a:pt x="9234" y="9443"/>
                  <a:pt x="9213" y="9497"/>
                </a:cubicBezTo>
                <a:cubicBezTo>
                  <a:pt x="9203" y="9429"/>
                  <a:pt x="9193" y="9374"/>
                  <a:pt x="9193" y="9306"/>
                </a:cubicBezTo>
                <a:lnTo>
                  <a:pt x="9245" y="9224"/>
                </a:lnTo>
                <a:close/>
                <a:moveTo>
                  <a:pt x="6143" y="9183"/>
                </a:moveTo>
                <a:cubicBezTo>
                  <a:pt x="6174" y="9292"/>
                  <a:pt x="6216" y="9401"/>
                  <a:pt x="6258" y="9511"/>
                </a:cubicBezTo>
                <a:cubicBezTo>
                  <a:pt x="6195" y="9497"/>
                  <a:pt x="6132" y="9497"/>
                  <a:pt x="6059" y="9484"/>
                </a:cubicBezTo>
                <a:cubicBezTo>
                  <a:pt x="6017" y="9388"/>
                  <a:pt x="5975" y="9306"/>
                  <a:pt x="5934" y="9210"/>
                </a:cubicBezTo>
                <a:lnTo>
                  <a:pt x="6007" y="9210"/>
                </a:lnTo>
                <a:lnTo>
                  <a:pt x="6143" y="9183"/>
                </a:lnTo>
                <a:close/>
                <a:moveTo>
                  <a:pt x="13997" y="8827"/>
                </a:moveTo>
                <a:cubicBezTo>
                  <a:pt x="14112" y="8895"/>
                  <a:pt x="14216" y="8991"/>
                  <a:pt x="14321" y="9087"/>
                </a:cubicBezTo>
                <a:cubicBezTo>
                  <a:pt x="14363" y="9237"/>
                  <a:pt x="14394" y="9388"/>
                  <a:pt x="14415" y="9538"/>
                </a:cubicBezTo>
                <a:cubicBezTo>
                  <a:pt x="14384" y="9511"/>
                  <a:pt x="14352" y="9484"/>
                  <a:pt x="14321" y="9456"/>
                </a:cubicBezTo>
                <a:cubicBezTo>
                  <a:pt x="14248" y="9306"/>
                  <a:pt x="14154" y="9169"/>
                  <a:pt x="14060" y="9046"/>
                </a:cubicBezTo>
                <a:cubicBezTo>
                  <a:pt x="14039" y="8963"/>
                  <a:pt x="14018" y="8895"/>
                  <a:pt x="13997" y="8827"/>
                </a:cubicBezTo>
                <a:close/>
                <a:moveTo>
                  <a:pt x="13799" y="9142"/>
                </a:moveTo>
                <a:lnTo>
                  <a:pt x="13893" y="9237"/>
                </a:lnTo>
                <a:lnTo>
                  <a:pt x="13987" y="9319"/>
                </a:lnTo>
                <a:cubicBezTo>
                  <a:pt x="14008" y="9401"/>
                  <a:pt x="14018" y="9497"/>
                  <a:pt x="14029" y="9579"/>
                </a:cubicBezTo>
                <a:lnTo>
                  <a:pt x="13903" y="9538"/>
                </a:lnTo>
                <a:cubicBezTo>
                  <a:pt x="13872" y="9401"/>
                  <a:pt x="13840" y="9265"/>
                  <a:pt x="13799" y="9142"/>
                </a:cubicBezTo>
                <a:close/>
                <a:moveTo>
                  <a:pt x="18363" y="9436"/>
                </a:moveTo>
                <a:cubicBezTo>
                  <a:pt x="18388" y="9436"/>
                  <a:pt x="18412" y="9438"/>
                  <a:pt x="18436" y="9443"/>
                </a:cubicBezTo>
                <a:cubicBezTo>
                  <a:pt x="18384" y="9497"/>
                  <a:pt x="18332" y="9552"/>
                  <a:pt x="18279" y="9607"/>
                </a:cubicBezTo>
                <a:cubicBezTo>
                  <a:pt x="18227" y="9566"/>
                  <a:pt x="18185" y="9538"/>
                  <a:pt x="18134" y="9511"/>
                </a:cubicBezTo>
                <a:lnTo>
                  <a:pt x="18217" y="9443"/>
                </a:lnTo>
                <a:cubicBezTo>
                  <a:pt x="18265" y="9443"/>
                  <a:pt x="18314" y="9436"/>
                  <a:pt x="18363" y="9436"/>
                </a:cubicBezTo>
                <a:close/>
                <a:moveTo>
                  <a:pt x="2268" y="9525"/>
                </a:moveTo>
                <a:cubicBezTo>
                  <a:pt x="2268" y="9525"/>
                  <a:pt x="2257" y="9538"/>
                  <a:pt x="2257" y="9538"/>
                </a:cubicBezTo>
                <a:cubicBezTo>
                  <a:pt x="2163" y="9566"/>
                  <a:pt x="2069" y="9593"/>
                  <a:pt x="1975" y="9634"/>
                </a:cubicBezTo>
                <a:lnTo>
                  <a:pt x="2006" y="9607"/>
                </a:lnTo>
                <a:cubicBezTo>
                  <a:pt x="2090" y="9566"/>
                  <a:pt x="2184" y="9538"/>
                  <a:pt x="2268" y="9525"/>
                </a:cubicBezTo>
                <a:close/>
                <a:moveTo>
                  <a:pt x="18802" y="9456"/>
                </a:moveTo>
                <a:lnTo>
                  <a:pt x="18937" y="9484"/>
                </a:lnTo>
                <a:cubicBezTo>
                  <a:pt x="18875" y="9538"/>
                  <a:pt x="18812" y="9593"/>
                  <a:pt x="18750" y="9648"/>
                </a:cubicBezTo>
                <a:cubicBezTo>
                  <a:pt x="18760" y="9579"/>
                  <a:pt x="18781" y="9525"/>
                  <a:pt x="18802" y="9456"/>
                </a:cubicBezTo>
                <a:close/>
                <a:moveTo>
                  <a:pt x="10049" y="9073"/>
                </a:moveTo>
                <a:lnTo>
                  <a:pt x="10154" y="9169"/>
                </a:lnTo>
                <a:cubicBezTo>
                  <a:pt x="10164" y="9265"/>
                  <a:pt x="10185" y="9360"/>
                  <a:pt x="10206" y="9470"/>
                </a:cubicBezTo>
                <a:cubicBezTo>
                  <a:pt x="10164" y="9525"/>
                  <a:pt x="10122" y="9593"/>
                  <a:pt x="10070" y="9661"/>
                </a:cubicBezTo>
                <a:cubicBezTo>
                  <a:pt x="10028" y="9634"/>
                  <a:pt x="9976" y="9593"/>
                  <a:pt x="9924" y="9552"/>
                </a:cubicBezTo>
                <a:lnTo>
                  <a:pt x="9934" y="9538"/>
                </a:lnTo>
                <a:cubicBezTo>
                  <a:pt x="9934" y="9497"/>
                  <a:pt x="9924" y="9470"/>
                  <a:pt x="9924" y="9443"/>
                </a:cubicBezTo>
                <a:cubicBezTo>
                  <a:pt x="9955" y="9319"/>
                  <a:pt x="9997" y="9196"/>
                  <a:pt x="10049" y="9073"/>
                </a:cubicBezTo>
                <a:close/>
                <a:moveTo>
                  <a:pt x="18645" y="9443"/>
                </a:moveTo>
                <a:cubicBezTo>
                  <a:pt x="18624" y="9525"/>
                  <a:pt x="18603" y="9593"/>
                  <a:pt x="18583" y="9661"/>
                </a:cubicBezTo>
                <a:lnTo>
                  <a:pt x="18541" y="9648"/>
                </a:lnTo>
                <a:cubicBezTo>
                  <a:pt x="18572" y="9579"/>
                  <a:pt x="18593" y="9511"/>
                  <a:pt x="18624" y="9443"/>
                </a:cubicBezTo>
                <a:close/>
                <a:moveTo>
                  <a:pt x="3260" y="9607"/>
                </a:moveTo>
                <a:cubicBezTo>
                  <a:pt x="3281" y="9620"/>
                  <a:pt x="3291" y="9634"/>
                  <a:pt x="3312" y="9648"/>
                </a:cubicBezTo>
                <a:lnTo>
                  <a:pt x="3176" y="9675"/>
                </a:lnTo>
                <a:lnTo>
                  <a:pt x="3041" y="9634"/>
                </a:lnTo>
                <a:cubicBezTo>
                  <a:pt x="3114" y="9620"/>
                  <a:pt x="3187" y="9607"/>
                  <a:pt x="3260" y="9607"/>
                </a:cubicBezTo>
                <a:close/>
                <a:moveTo>
                  <a:pt x="12211" y="9415"/>
                </a:moveTo>
                <a:cubicBezTo>
                  <a:pt x="12274" y="9484"/>
                  <a:pt x="12336" y="9538"/>
                  <a:pt x="12389" y="9607"/>
                </a:cubicBezTo>
                <a:lnTo>
                  <a:pt x="12211" y="9675"/>
                </a:lnTo>
                <a:cubicBezTo>
                  <a:pt x="12180" y="9607"/>
                  <a:pt x="12148" y="9538"/>
                  <a:pt x="12117" y="9470"/>
                </a:cubicBezTo>
                <a:lnTo>
                  <a:pt x="12211" y="9415"/>
                </a:lnTo>
                <a:close/>
                <a:moveTo>
                  <a:pt x="4137" y="9456"/>
                </a:moveTo>
                <a:cubicBezTo>
                  <a:pt x="4221" y="9538"/>
                  <a:pt x="4304" y="9620"/>
                  <a:pt x="4398" y="9689"/>
                </a:cubicBezTo>
                <a:cubicBezTo>
                  <a:pt x="4315" y="9661"/>
                  <a:pt x="4231" y="9648"/>
                  <a:pt x="4158" y="9634"/>
                </a:cubicBezTo>
                <a:lnTo>
                  <a:pt x="4127" y="9593"/>
                </a:lnTo>
                <a:cubicBezTo>
                  <a:pt x="4117" y="9580"/>
                  <a:pt x="4107" y="9555"/>
                  <a:pt x="4088" y="9541"/>
                </a:cubicBezTo>
                <a:cubicBezTo>
                  <a:pt x="4100" y="9506"/>
                  <a:pt x="4118" y="9481"/>
                  <a:pt x="4137" y="9456"/>
                </a:cubicBezTo>
                <a:close/>
                <a:moveTo>
                  <a:pt x="5850" y="9661"/>
                </a:moveTo>
                <a:lnTo>
                  <a:pt x="5975" y="9689"/>
                </a:lnTo>
                <a:cubicBezTo>
                  <a:pt x="5986" y="9702"/>
                  <a:pt x="5986" y="9716"/>
                  <a:pt x="5996" y="9730"/>
                </a:cubicBezTo>
                <a:cubicBezTo>
                  <a:pt x="5955" y="9716"/>
                  <a:pt x="5913" y="9716"/>
                  <a:pt x="5871" y="9702"/>
                </a:cubicBezTo>
                <a:lnTo>
                  <a:pt x="5850" y="9661"/>
                </a:lnTo>
                <a:close/>
                <a:moveTo>
                  <a:pt x="8618" y="9388"/>
                </a:moveTo>
                <a:cubicBezTo>
                  <a:pt x="8608" y="9497"/>
                  <a:pt x="8608" y="9620"/>
                  <a:pt x="8618" y="9730"/>
                </a:cubicBezTo>
                <a:cubicBezTo>
                  <a:pt x="8587" y="9675"/>
                  <a:pt x="8566" y="9607"/>
                  <a:pt x="8535" y="9552"/>
                </a:cubicBezTo>
                <a:lnTo>
                  <a:pt x="8524" y="9511"/>
                </a:lnTo>
                <a:lnTo>
                  <a:pt x="8618" y="9388"/>
                </a:lnTo>
                <a:close/>
                <a:moveTo>
                  <a:pt x="6926" y="9634"/>
                </a:moveTo>
                <a:lnTo>
                  <a:pt x="6926" y="9702"/>
                </a:lnTo>
                <a:lnTo>
                  <a:pt x="6905" y="9716"/>
                </a:lnTo>
                <a:cubicBezTo>
                  <a:pt x="6822" y="9730"/>
                  <a:pt x="6738" y="9743"/>
                  <a:pt x="6654" y="9758"/>
                </a:cubicBezTo>
                <a:cubicBezTo>
                  <a:pt x="6717" y="9730"/>
                  <a:pt x="6769" y="9689"/>
                  <a:pt x="6822" y="9661"/>
                </a:cubicBezTo>
                <a:lnTo>
                  <a:pt x="6926" y="9634"/>
                </a:lnTo>
                <a:close/>
                <a:moveTo>
                  <a:pt x="8054" y="9292"/>
                </a:moveTo>
                <a:cubicBezTo>
                  <a:pt x="8054" y="9415"/>
                  <a:pt x="8054" y="9538"/>
                  <a:pt x="8064" y="9648"/>
                </a:cubicBezTo>
                <a:cubicBezTo>
                  <a:pt x="8012" y="9689"/>
                  <a:pt x="7971" y="9716"/>
                  <a:pt x="7918" y="9758"/>
                </a:cubicBezTo>
                <a:cubicBezTo>
                  <a:pt x="7866" y="9675"/>
                  <a:pt x="7814" y="9607"/>
                  <a:pt x="7772" y="9525"/>
                </a:cubicBezTo>
                <a:cubicBezTo>
                  <a:pt x="7824" y="9484"/>
                  <a:pt x="7877" y="9443"/>
                  <a:pt x="7939" y="9401"/>
                </a:cubicBezTo>
                <a:cubicBezTo>
                  <a:pt x="7981" y="9360"/>
                  <a:pt x="8023" y="9333"/>
                  <a:pt x="8054" y="9292"/>
                </a:cubicBezTo>
                <a:close/>
                <a:moveTo>
                  <a:pt x="11449" y="9648"/>
                </a:moveTo>
                <a:cubicBezTo>
                  <a:pt x="11428" y="9675"/>
                  <a:pt x="11396" y="9716"/>
                  <a:pt x="11375" y="9743"/>
                </a:cubicBezTo>
                <a:lnTo>
                  <a:pt x="11375" y="9758"/>
                </a:lnTo>
                <a:lnTo>
                  <a:pt x="11344" y="9648"/>
                </a:lnTo>
                <a:close/>
                <a:moveTo>
                  <a:pt x="11867" y="9566"/>
                </a:moveTo>
                <a:cubicBezTo>
                  <a:pt x="11898" y="9634"/>
                  <a:pt x="11918" y="9702"/>
                  <a:pt x="11939" y="9784"/>
                </a:cubicBezTo>
                <a:lnTo>
                  <a:pt x="11877" y="9799"/>
                </a:lnTo>
                <a:cubicBezTo>
                  <a:pt x="11867" y="9716"/>
                  <a:pt x="11856" y="9648"/>
                  <a:pt x="11846" y="9566"/>
                </a:cubicBezTo>
                <a:close/>
                <a:moveTo>
                  <a:pt x="19157" y="9538"/>
                </a:moveTo>
                <a:cubicBezTo>
                  <a:pt x="19220" y="9579"/>
                  <a:pt x="19282" y="9607"/>
                  <a:pt x="19345" y="9634"/>
                </a:cubicBezTo>
                <a:cubicBezTo>
                  <a:pt x="19230" y="9702"/>
                  <a:pt x="19115" y="9771"/>
                  <a:pt x="19000" y="9812"/>
                </a:cubicBezTo>
                <a:cubicBezTo>
                  <a:pt x="18969" y="9799"/>
                  <a:pt x="18937" y="9784"/>
                  <a:pt x="18917" y="9771"/>
                </a:cubicBezTo>
                <a:cubicBezTo>
                  <a:pt x="19000" y="9702"/>
                  <a:pt x="19084" y="9634"/>
                  <a:pt x="19157" y="9538"/>
                </a:cubicBezTo>
                <a:close/>
                <a:moveTo>
                  <a:pt x="9611" y="9470"/>
                </a:moveTo>
                <a:lnTo>
                  <a:pt x="9642" y="9511"/>
                </a:lnTo>
                <a:cubicBezTo>
                  <a:pt x="9662" y="9552"/>
                  <a:pt x="9673" y="9579"/>
                  <a:pt x="9683" y="9607"/>
                </a:cubicBezTo>
                <a:cubicBezTo>
                  <a:pt x="9694" y="9675"/>
                  <a:pt x="9694" y="9730"/>
                  <a:pt x="9704" y="9799"/>
                </a:cubicBezTo>
                <a:lnTo>
                  <a:pt x="9704" y="9853"/>
                </a:lnTo>
                <a:cubicBezTo>
                  <a:pt x="9662" y="9730"/>
                  <a:pt x="9631" y="9607"/>
                  <a:pt x="9600" y="9470"/>
                </a:cubicBezTo>
                <a:close/>
                <a:moveTo>
                  <a:pt x="2550" y="9799"/>
                </a:moveTo>
                <a:lnTo>
                  <a:pt x="2518" y="9840"/>
                </a:lnTo>
                <a:lnTo>
                  <a:pt x="2497" y="9881"/>
                </a:lnTo>
                <a:lnTo>
                  <a:pt x="2435" y="9881"/>
                </a:lnTo>
                <a:cubicBezTo>
                  <a:pt x="2456" y="9853"/>
                  <a:pt x="2466" y="9825"/>
                  <a:pt x="2487" y="9799"/>
                </a:cubicBezTo>
                <a:close/>
                <a:moveTo>
                  <a:pt x="9004" y="9620"/>
                </a:moveTo>
                <a:cubicBezTo>
                  <a:pt x="9025" y="9689"/>
                  <a:pt x="9046" y="9758"/>
                  <a:pt x="9067" y="9825"/>
                </a:cubicBezTo>
                <a:lnTo>
                  <a:pt x="9025" y="9908"/>
                </a:lnTo>
                <a:cubicBezTo>
                  <a:pt x="9004" y="9812"/>
                  <a:pt x="9004" y="9716"/>
                  <a:pt x="9004" y="9620"/>
                </a:cubicBezTo>
                <a:close/>
                <a:moveTo>
                  <a:pt x="5519" y="9791"/>
                </a:moveTo>
                <a:cubicBezTo>
                  <a:pt x="5608" y="9830"/>
                  <a:pt x="5687" y="9868"/>
                  <a:pt x="5766" y="9894"/>
                </a:cubicBezTo>
                <a:lnTo>
                  <a:pt x="5621" y="9922"/>
                </a:lnTo>
                <a:cubicBezTo>
                  <a:pt x="5580" y="9882"/>
                  <a:pt x="5549" y="9842"/>
                  <a:pt x="5519" y="9791"/>
                </a:cubicBezTo>
                <a:close/>
                <a:moveTo>
                  <a:pt x="7688" y="9758"/>
                </a:moveTo>
                <a:lnTo>
                  <a:pt x="7762" y="9867"/>
                </a:lnTo>
                <a:cubicBezTo>
                  <a:pt x="7741" y="9881"/>
                  <a:pt x="7709" y="9908"/>
                  <a:pt x="7678" y="9922"/>
                </a:cubicBezTo>
                <a:lnTo>
                  <a:pt x="7678" y="9771"/>
                </a:lnTo>
                <a:lnTo>
                  <a:pt x="7688" y="9758"/>
                </a:lnTo>
                <a:close/>
                <a:moveTo>
                  <a:pt x="8399" y="9661"/>
                </a:moveTo>
                <a:cubicBezTo>
                  <a:pt x="8441" y="9730"/>
                  <a:pt x="8472" y="9812"/>
                  <a:pt x="8503" y="9894"/>
                </a:cubicBezTo>
                <a:lnTo>
                  <a:pt x="8441" y="9963"/>
                </a:lnTo>
                <a:cubicBezTo>
                  <a:pt x="8420" y="9867"/>
                  <a:pt x="8399" y="9771"/>
                  <a:pt x="8378" y="9675"/>
                </a:cubicBezTo>
                <a:lnTo>
                  <a:pt x="8399" y="9661"/>
                </a:lnTo>
                <a:close/>
                <a:moveTo>
                  <a:pt x="1735" y="9730"/>
                </a:moveTo>
                <a:cubicBezTo>
                  <a:pt x="1714" y="9771"/>
                  <a:pt x="1693" y="9812"/>
                  <a:pt x="1672" y="9840"/>
                </a:cubicBezTo>
                <a:cubicBezTo>
                  <a:pt x="1631" y="9881"/>
                  <a:pt x="1589" y="9935"/>
                  <a:pt x="1547" y="9976"/>
                </a:cubicBezTo>
                <a:cubicBezTo>
                  <a:pt x="1599" y="9908"/>
                  <a:pt x="1641" y="9825"/>
                  <a:pt x="1693" y="9758"/>
                </a:cubicBezTo>
                <a:lnTo>
                  <a:pt x="1735" y="9730"/>
                </a:lnTo>
                <a:close/>
                <a:moveTo>
                  <a:pt x="13757" y="9758"/>
                </a:moveTo>
                <a:lnTo>
                  <a:pt x="13778" y="9771"/>
                </a:lnTo>
                <a:cubicBezTo>
                  <a:pt x="13788" y="9853"/>
                  <a:pt x="13809" y="9935"/>
                  <a:pt x="13820" y="10031"/>
                </a:cubicBezTo>
                <a:cubicBezTo>
                  <a:pt x="13799" y="9963"/>
                  <a:pt x="13767" y="9894"/>
                  <a:pt x="13746" y="9825"/>
                </a:cubicBezTo>
                <a:lnTo>
                  <a:pt x="13757" y="9758"/>
                </a:lnTo>
                <a:close/>
                <a:moveTo>
                  <a:pt x="7511" y="9702"/>
                </a:moveTo>
                <a:lnTo>
                  <a:pt x="7511" y="9812"/>
                </a:lnTo>
                <a:cubicBezTo>
                  <a:pt x="7490" y="9894"/>
                  <a:pt x="7480" y="9963"/>
                  <a:pt x="7459" y="10045"/>
                </a:cubicBezTo>
                <a:cubicBezTo>
                  <a:pt x="7448" y="9963"/>
                  <a:pt x="7438" y="9867"/>
                  <a:pt x="7427" y="9784"/>
                </a:cubicBezTo>
                <a:lnTo>
                  <a:pt x="7500" y="9716"/>
                </a:lnTo>
                <a:lnTo>
                  <a:pt x="7511" y="9702"/>
                </a:lnTo>
                <a:close/>
                <a:moveTo>
                  <a:pt x="11689" y="9620"/>
                </a:moveTo>
                <a:cubicBezTo>
                  <a:pt x="11710" y="9702"/>
                  <a:pt x="11710" y="9799"/>
                  <a:pt x="11720" y="9894"/>
                </a:cubicBezTo>
                <a:cubicBezTo>
                  <a:pt x="11626" y="9935"/>
                  <a:pt x="11543" y="9990"/>
                  <a:pt x="11459" y="10045"/>
                </a:cubicBezTo>
                <a:cubicBezTo>
                  <a:pt x="11459" y="10017"/>
                  <a:pt x="11449" y="10004"/>
                  <a:pt x="11449" y="9990"/>
                </a:cubicBezTo>
                <a:cubicBezTo>
                  <a:pt x="11522" y="9853"/>
                  <a:pt x="11605" y="9730"/>
                  <a:pt x="11689" y="9620"/>
                </a:cubicBezTo>
                <a:close/>
                <a:moveTo>
                  <a:pt x="10623" y="9579"/>
                </a:moveTo>
                <a:cubicBezTo>
                  <a:pt x="10665" y="9743"/>
                  <a:pt x="10697" y="9922"/>
                  <a:pt x="10728" y="10099"/>
                </a:cubicBezTo>
                <a:cubicBezTo>
                  <a:pt x="10644" y="10058"/>
                  <a:pt x="10571" y="10017"/>
                  <a:pt x="10498" y="9976"/>
                </a:cubicBezTo>
                <a:lnTo>
                  <a:pt x="10467" y="9894"/>
                </a:lnTo>
                <a:cubicBezTo>
                  <a:pt x="10488" y="9825"/>
                  <a:pt x="10508" y="9771"/>
                  <a:pt x="10529" y="9702"/>
                </a:cubicBezTo>
                <a:lnTo>
                  <a:pt x="10623" y="9579"/>
                </a:lnTo>
                <a:close/>
                <a:moveTo>
                  <a:pt x="12430" y="9853"/>
                </a:moveTo>
                <a:cubicBezTo>
                  <a:pt x="12430" y="9922"/>
                  <a:pt x="12420" y="9990"/>
                  <a:pt x="12410" y="10058"/>
                </a:cubicBezTo>
                <a:lnTo>
                  <a:pt x="12357" y="10099"/>
                </a:lnTo>
                <a:cubicBezTo>
                  <a:pt x="12336" y="10031"/>
                  <a:pt x="12316" y="9963"/>
                  <a:pt x="12284" y="9894"/>
                </a:cubicBezTo>
                <a:lnTo>
                  <a:pt x="12295" y="9894"/>
                </a:lnTo>
                <a:lnTo>
                  <a:pt x="12430" y="9853"/>
                </a:lnTo>
                <a:close/>
                <a:moveTo>
                  <a:pt x="6957" y="9935"/>
                </a:moveTo>
                <a:lnTo>
                  <a:pt x="6957" y="10017"/>
                </a:lnTo>
                <a:cubicBezTo>
                  <a:pt x="6905" y="10045"/>
                  <a:pt x="6853" y="10086"/>
                  <a:pt x="6801" y="10113"/>
                </a:cubicBezTo>
                <a:cubicBezTo>
                  <a:pt x="6780" y="10086"/>
                  <a:pt x="6759" y="10058"/>
                  <a:pt x="6738" y="10017"/>
                </a:cubicBezTo>
                <a:cubicBezTo>
                  <a:pt x="6780" y="10004"/>
                  <a:pt x="6822" y="9976"/>
                  <a:pt x="6863" y="9949"/>
                </a:cubicBezTo>
                <a:lnTo>
                  <a:pt x="6957" y="9935"/>
                </a:lnTo>
                <a:close/>
                <a:moveTo>
                  <a:pt x="13214" y="9730"/>
                </a:moveTo>
                <a:cubicBezTo>
                  <a:pt x="13245" y="9867"/>
                  <a:pt x="13266" y="10017"/>
                  <a:pt x="13277" y="10168"/>
                </a:cubicBezTo>
                <a:cubicBezTo>
                  <a:pt x="13235" y="10017"/>
                  <a:pt x="13193" y="9881"/>
                  <a:pt x="13151" y="9743"/>
                </a:cubicBezTo>
                <a:lnTo>
                  <a:pt x="13151" y="9730"/>
                </a:lnTo>
                <a:close/>
                <a:moveTo>
                  <a:pt x="14216" y="9894"/>
                </a:moveTo>
                <a:cubicBezTo>
                  <a:pt x="14269" y="9922"/>
                  <a:pt x="14331" y="9949"/>
                  <a:pt x="14384" y="9990"/>
                </a:cubicBezTo>
                <a:cubicBezTo>
                  <a:pt x="14404" y="10031"/>
                  <a:pt x="14415" y="10086"/>
                  <a:pt x="14436" y="10127"/>
                </a:cubicBezTo>
                <a:lnTo>
                  <a:pt x="14373" y="10181"/>
                </a:lnTo>
                <a:lnTo>
                  <a:pt x="14227" y="10209"/>
                </a:lnTo>
                <a:cubicBezTo>
                  <a:pt x="14227" y="10113"/>
                  <a:pt x="14227" y="10004"/>
                  <a:pt x="14216" y="9894"/>
                </a:cubicBezTo>
                <a:close/>
                <a:moveTo>
                  <a:pt x="6560" y="10099"/>
                </a:moveTo>
                <a:cubicBezTo>
                  <a:pt x="6582" y="10127"/>
                  <a:pt x="6602" y="10168"/>
                  <a:pt x="6623" y="10209"/>
                </a:cubicBezTo>
                <a:lnTo>
                  <a:pt x="6518" y="10250"/>
                </a:lnTo>
                <a:cubicBezTo>
                  <a:pt x="6498" y="10209"/>
                  <a:pt x="6477" y="10168"/>
                  <a:pt x="6446" y="10140"/>
                </a:cubicBezTo>
                <a:cubicBezTo>
                  <a:pt x="6487" y="10127"/>
                  <a:pt x="6518" y="10113"/>
                  <a:pt x="6560" y="10099"/>
                </a:cubicBezTo>
                <a:close/>
                <a:moveTo>
                  <a:pt x="10812" y="9566"/>
                </a:moveTo>
                <a:cubicBezTo>
                  <a:pt x="10926" y="9607"/>
                  <a:pt x="11041" y="9620"/>
                  <a:pt x="11156" y="9634"/>
                </a:cubicBezTo>
                <a:cubicBezTo>
                  <a:pt x="11198" y="9743"/>
                  <a:pt x="11229" y="9853"/>
                  <a:pt x="11261" y="9963"/>
                </a:cubicBezTo>
                <a:cubicBezTo>
                  <a:pt x="11208" y="10058"/>
                  <a:pt x="11156" y="10154"/>
                  <a:pt x="11115" y="10250"/>
                </a:cubicBezTo>
                <a:cubicBezTo>
                  <a:pt x="11052" y="10222"/>
                  <a:pt x="10989" y="10209"/>
                  <a:pt x="10926" y="10181"/>
                </a:cubicBezTo>
                <a:lnTo>
                  <a:pt x="10926" y="10195"/>
                </a:lnTo>
                <a:cubicBezTo>
                  <a:pt x="10916" y="10127"/>
                  <a:pt x="10906" y="10058"/>
                  <a:pt x="10895" y="10004"/>
                </a:cubicBezTo>
                <a:cubicBezTo>
                  <a:pt x="10874" y="9853"/>
                  <a:pt x="10843" y="9702"/>
                  <a:pt x="10812" y="9566"/>
                </a:cubicBezTo>
                <a:close/>
                <a:moveTo>
                  <a:pt x="13402" y="9730"/>
                </a:moveTo>
                <a:cubicBezTo>
                  <a:pt x="13443" y="9840"/>
                  <a:pt x="13475" y="9963"/>
                  <a:pt x="13496" y="10086"/>
                </a:cubicBezTo>
                <a:cubicBezTo>
                  <a:pt x="13475" y="10140"/>
                  <a:pt x="13454" y="10195"/>
                  <a:pt x="13433" y="10250"/>
                </a:cubicBezTo>
                <a:cubicBezTo>
                  <a:pt x="13433" y="10072"/>
                  <a:pt x="13412" y="9894"/>
                  <a:pt x="13381" y="9730"/>
                </a:cubicBezTo>
                <a:close/>
                <a:moveTo>
                  <a:pt x="3208" y="10195"/>
                </a:moveTo>
                <a:lnTo>
                  <a:pt x="3291" y="10236"/>
                </a:lnTo>
                <a:lnTo>
                  <a:pt x="3375" y="10263"/>
                </a:lnTo>
                <a:cubicBezTo>
                  <a:pt x="3333" y="10250"/>
                  <a:pt x="3281" y="10250"/>
                  <a:pt x="3239" y="10250"/>
                </a:cubicBezTo>
                <a:lnTo>
                  <a:pt x="3187" y="10209"/>
                </a:lnTo>
                <a:lnTo>
                  <a:pt x="3208" y="10195"/>
                </a:lnTo>
                <a:close/>
                <a:moveTo>
                  <a:pt x="13966" y="9812"/>
                </a:moveTo>
                <a:lnTo>
                  <a:pt x="14070" y="9840"/>
                </a:lnTo>
                <a:cubicBezTo>
                  <a:pt x="14070" y="9908"/>
                  <a:pt x="14080" y="9976"/>
                  <a:pt x="14091" y="10045"/>
                </a:cubicBezTo>
                <a:cubicBezTo>
                  <a:pt x="14091" y="10113"/>
                  <a:pt x="14091" y="10181"/>
                  <a:pt x="14091" y="10236"/>
                </a:cubicBezTo>
                <a:lnTo>
                  <a:pt x="14018" y="10263"/>
                </a:lnTo>
                <a:lnTo>
                  <a:pt x="14018" y="10222"/>
                </a:lnTo>
                <a:cubicBezTo>
                  <a:pt x="14008" y="10086"/>
                  <a:pt x="13987" y="9935"/>
                  <a:pt x="13966" y="9812"/>
                </a:cubicBezTo>
                <a:close/>
                <a:moveTo>
                  <a:pt x="6090" y="10209"/>
                </a:moveTo>
                <a:lnTo>
                  <a:pt x="6153" y="10277"/>
                </a:lnTo>
                <a:cubicBezTo>
                  <a:pt x="6080" y="10263"/>
                  <a:pt x="6007" y="10250"/>
                  <a:pt x="5944" y="10236"/>
                </a:cubicBezTo>
                <a:cubicBezTo>
                  <a:pt x="5996" y="10236"/>
                  <a:pt x="6038" y="10222"/>
                  <a:pt x="6090" y="10222"/>
                </a:cubicBezTo>
                <a:lnTo>
                  <a:pt x="6090" y="10209"/>
                </a:lnTo>
                <a:close/>
                <a:moveTo>
                  <a:pt x="11992" y="10004"/>
                </a:moveTo>
                <a:cubicBezTo>
                  <a:pt x="12002" y="10086"/>
                  <a:pt x="12013" y="10181"/>
                  <a:pt x="12023" y="10263"/>
                </a:cubicBezTo>
                <a:cubicBezTo>
                  <a:pt x="11982" y="10277"/>
                  <a:pt x="11929" y="10291"/>
                  <a:pt x="11887" y="10291"/>
                </a:cubicBezTo>
                <a:cubicBezTo>
                  <a:pt x="11898" y="10209"/>
                  <a:pt x="11898" y="10127"/>
                  <a:pt x="11898" y="10045"/>
                </a:cubicBezTo>
                <a:lnTo>
                  <a:pt x="11887" y="10045"/>
                </a:lnTo>
                <a:lnTo>
                  <a:pt x="11992" y="10004"/>
                </a:lnTo>
                <a:close/>
                <a:moveTo>
                  <a:pt x="19972" y="9306"/>
                </a:moveTo>
                <a:cubicBezTo>
                  <a:pt x="20045" y="9333"/>
                  <a:pt x="20128" y="9360"/>
                  <a:pt x="20201" y="9388"/>
                </a:cubicBezTo>
                <a:cubicBezTo>
                  <a:pt x="20630" y="9552"/>
                  <a:pt x="20797" y="9894"/>
                  <a:pt x="20828" y="10304"/>
                </a:cubicBezTo>
                <a:cubicBezTo>
                  <a:pt x="20567" y="10017"/>
                  <a:pt x="20275" y="9771"/>
                  <a:pt x="19951" y="9607"/>
                </a:cubicBezTo>
                <a:cubicBezTo>
                  <a:pt x="19898" y="9579"/>
                  <a:pt x="19846" y="9552"/>
                  <a:pt x="19784" y="9525"/>
                </a:cubicBezTo>
                <a:cubicBezTo>
                  <a:pt x="19846" y="9456"/>
                  <a:pt x="19909" y="9388"/>
                  <a:pt x="19972" y="9306"/>
                </a:cubicBezTo>
                <a:close/>
                <a:moveTo>
                  <a:pt x="11720" y="10127"/>
                </a:moveTo>
                <a:cubicBezTo>
                  <a:pt x="11720" y="10195"/>
                  <a:pt x="11720" y="10250"/>
                  <a:pt x="11710" y="10318"/>
                </a:cubicBezTo>
                <a:cubicBezTo>
                  <a:pt x="11678" y="10325"/>
                  <a:pt x="11647" y="10328"/>
                  <a:pt x="11617" y="10328"/>
                </a:cubicBezTo>
                <a:cubicBezTo>
                  <a:pt x="11587" y="10328"/>
                  <a:pt x="11558" y="10325"/>
                  <a:pt x="11532" y="10318"/>
                </a:cubicBezTo>
                <a:cubicBezTo>
                  <a:pt x="11532" y="10291"/>
                  <a:pt x="11522" y="10263"/>
                  <a:pt x="11522" y="10250"/>
                </a:cubicBezTo>
                <a:cubicBezTo>
                  <a:pt x="11584" y="10209"/>
                  <a:pt x="11647" y="10168"/>
                  <a:pt x="11720" y="10127"/>
                </a:cubicBezTo>
                <a:close/>
                <a:moveTo>
                  <a:pt x="10373" y="10154"/>
                </a:moveTo>
                <a:cubicBezTo>
                  <a:pt x="10404" y="10236"/>
                  <a:pt x="10435" y="10318"/>
                  <a:pt x="10456" y="10387"/>
                </a:cubicBezTo>
                <a:lnTo>
                  <a:pt x="10446" y="10387"/>
                </a:lnTo>
                <a:cubicBezTo>
                  <a:pt x="10404" y="10346"/>
                  <a:pt x="10363" y="10304"/>
                  <a:pt x="10320" y="10263"/>
                </a:cubicBezTo>
                <a:lnTo>
                  <a:pt x="10373" y="10154"/>
                </a:lnTo>
                <a:close/>
                <a:moveTo>
                  <a:pt x="17089" y="10359"/>
                </a:moveTo>
                <a:lnTo>
                  <a:pt x="16943" y="10400"/>
                </a:lnTo>
                <a:lnTo>
                  <a:pt x="16880" y="10359"/>
                </a:lnTo>
                <a:close/>
                <a:moveTo>
                  <a:pt x="4712" y="10127"/>
                </a:moveTo>
                <a:cubicBezTo>
                  <a:pt x="4774" y="10140"/>
                  <a:pt x="4837" y="10154"/>
                  <a:pt x="4900" y="10168"/>
                </a:cubicBezTo>
                <a:cubicBezTo>
                  <a:pt x="4963" y="10209"/>
                  <a:pt x="5025" y="10263"/>
                  <a:pt x="5088" y="10332"/>
                </a:cubicBezTo>
                <a:cubicBezTo>
                  <a:pt x="5098" y="10359"/>
                  <a:pt x="5108" y="10387"/>
                  <a:pt x="5119" y="10414"/>
                </a:cubicBezTo>
                <a:cubicBezTo>
                  <a:pt x="4983" y="10332"/>
                  <a:pt x="4848" y="10236"/>
                  <a:pt x="4712" y="10127"/>
                </a:cubicBezTo>
                <a:close/>
                <a:moveTo>
                  <a:pt x="2163" y="8676"/>
                </a:moveTo>
                <a:cubicBezTo>
                  <a:pt x="2184" y="8772"/>
                  <a:pt x="2205" y="8854"/>
                  <a:pt x="2236" y="8950"/>
                </a:cubicBezTo>
                <a:lnTo>
                  <a:pt x="2236" y="8963"/>
                </a:lnTo>
                <a:cubicBezTo>
                  <a:pt x="2184" y="9004"/>
                  <a:pt x="2132" y="9046"/>
                  <a:pt x="2090" y="9101"/>
                </a:cubicBezTo>
                <a:cubicBezTo>
                  <a:pt x="1944" y="9128"/>
                  <a:pt x="1819" y="9169"/>
                  <a:pt x="1683" y="9251"/>
                </a:cubicBezTo>
                <a:cubicBezTo>
                  <a:pt x="1411" y="9429"/>
                  <a:pt x="1192" y="9730"/>
                  <a:pt x="1077" y="10113"/>
                </a:cubicBezTo>
                <a:cubicBezTo>
                  <a:pt x="1035" y="10154"/>
                  <a:pt x="993" y="10209"/>
                  <a:pt x="952" y="10263"/>
                </a:cubicBezTo>
                <a:cubicBezTo>
                  <a:pt x="920" y="10318"/>
                  <a:pt x="868" y="10387"/>
                  <a:pt x="837" y="10455"/>
                </a:cubicBezTo>
                <a:cubicBezTo>
                  <a:pt x="910" y="9949"/>
                  <a:pt x="1108" y="9497"/>
                  <a:pt x="1401" y="9142"/>
                </a:cubicBezTo>
                <a:cubicBezTo>
                  <a:pt x="1610" y="8881"/>
                  <a:pt x="1881" y="8717"/>
                  <a:pt x="2163" y="8676"/>
                </a:cubicBezTo>
                <a:close/>
                <a:moveTo>
                  <a:pt x="7950" y="10113"/>
                </a:moveTo>
                <a:cubicBezTo>
                  <a:pt x="7981" y="10154"/>
                  <a:pt x="8023" y="10209"/>
                  <a:pt x="8054" y="10263"/>
                </a:cubicBezTo>
                <a:cubicBezTo>
                  <a:pt x="7960" y="10332"/>
                  <a:pt x="7856" y="10387"/>
                  <a:pt x="7751" y="10455"/>
                </a:cubicBezTo>
                <a:lnTo>
                  <a:pt x="7720" y="10469"/>
                </a:lnTo>
                <a:cubicBezTo>
                  <a:pt x="7720" y="10428"/>
                  <a:pt x="7709" y="10373"/>
                  <a:pt x="7699" y="10332"/>
                </a:cubicBezTo>
                <a:cubicBezTo>
                  <a:pt x="7783" y="10263"/>
                  <a:pt x="7866" y="10195"/>
                  <a:pt x="7939" y="10127"/>
                </a:cubicBezTo>
                <a:lnTo>
                  <a:pt x="7950" y="10113"/>
                </a:lnTo>
                <a:close/>
                <a:moveTo>
                  <a:pt x="8576" y="10209"/>
                </a:moveTo>
                <a:cubicBezTo>
                  <a:pt x="8587" y="10291"/>
                  <a:pt x="8587" y="10359"/>
                  <a:pt x="8587" y="10441"/>
                </a:cubicBezTo>
                <a:lnTo>
                  <a:pt x="8597" y="10441"/>
                </a:lnTo>
                <a:lnTo>
                  <a:pt x="8576" y="10469"/>
                </a:lnTo>
                <a:lnTo>
                  <a:pt x="8576" y="10455"/>
                </a:lnTo>
                <a:cubicBezTo>
                  <a:pt x="8555" y="10387"/>
                  <a:pt x="8535" y="10332"/>
                  <a:pt x="8524" y="10263"/>
                </a:cubicBezTo>
                <a:lnTo>
                  <a:pt x="8576" y="10209"/>
                </a:lnTo>
                <a:close/>
                <a:moveTo>
                  <a:pt x="9151" y="10045"/>
                </a:moveTo>
                <a:cubicBezTo>
                  <a:pt x="9161" y="10086"/>
                  <a:pt x="9172" y="10127"/>
                  <a:pt x="9182" y="10168"/>
                </a:cubicBezTo>
                <a:cubicBezTo>
                  <a:pt x="9161" y="10277"/>
                  <a:pt x="9151" y="10373"/>
                  <a:pt x="9140" y="10482"/>
                </a:cubicBezTo>
                <a:cubicBezTo>
                  <a:pt x="9109" y="10387"/>
                  <a:pt x="9088" y="10277"/>
                  <a:pt x="9067" y="10181"/>
                </a:cubicBezTo>
                <a:cubicBezTo>
                  <a:pt x="9088" y="10140"/>
                  <a:pt x="9119" y="10086"/>
                  <a:pt x="9151" y="10045"/>
                </a:cubicBezTo>
                <a:close/>
                <a:moveTo>
                  <a:pt x="18614" y="10441"/>
                </a:moveTo>
                <a:cubicBezTo>
                  <a:pt x="18687" y="10455"/>
                  <a:pt x="18760" y="10469"/>
                  <a:pt x="18823" y="10482"/>
                </a:cubicBezTo>
                <a:lnTo>
                  <a:pt x="18854" y="10551"/>
                </a:lnTo>
                <a:cubicBezTo>
                  <a:pt x="18771" y="10510"/>
                  <a:pt x="18687" y="10482"/>
                  <a:pt x="18603" y="10441"/>
                </a:cubicBezTo>
                <a:close/>
                <a:moveTo>
                  <a:pt x="9391" y="9825"/>
                </a:moveTo>
                <a:cubicBezTo>
                  <a:pt x="9443" y="10086"/>
                  <a:pt x="9527" y="10332"/>
                  <a:pt x="9642" y="10564"/>
                </a:cubicBezTo>
                <a:cubicBezTo>
                  <a:pt x="9537" y="10387"/>
                  <a:pt x="9433" y="10195"/>
                  <a:pt x="9349" y="9990"/>
                </a:cubicBezTo>
                <a:cubicBezTo>
                  <a:pt x="9360" y="9935"/>
                  <a:pt x="9381" y="9881"/>
                  <a:pt x="9391" y="9825"/>
                </a:cubicBezTo>
                <a:close/>
                <a:moveTo>
                  <a:pt x="2121" y="10086"/>
                </a:moveTo>
                <a:cubicBezTo>
                  <a:pt x="2111" y="10140"/>
                  <a:pt x="2100" y="10195"/>
                  <a:pt x="2100" y="10236"/>
                </a:cubicBezTo>
                <a:lnTo>
                  <a:pt x="2069" y="10263"/>
                </a:lnTo>
                <a:cubicBezTo>
                  <a:pt x="1965" y="10359"/>
                  <a:pt x="1881" y="10455"/>
                  <a:pt x="1808" y="10578"/>
                </a:cubicBezTo>
                <a:cubicBezTo>
                  <a:pt x="1871" y="10387"/>
                  <a:pt x="1965" y="10236"/>
                  <a:pt x="2080" y="10086"/>
                </a:cubicBezTo>
                <a:close/>
                <a:moveTo>
                  <a:pt x="17726" y="10441"/>
                </a:moveTo>
                <a:cubicBezTo>
                  <a:pt x="17757" y="10455"/>
                  <a:pt x="17799" y="10482"/>
                  <a:pt x="17830" y="10510"/>
                </a:cubicBezTo>
                <a:cubicBezTo>
                  <a:pt x="17691" y="10567"/>
                  <a:pt x="17545" y="10595"/>
                  <a:pt x="17403" y="10595"/>
                </a:cubicBezTo>
                <a:cubicBezTo>
                  <a:pt x="17375" y="10595"/>
                  <a:pt x="17347" y="10594"/>
                  <a:pt x="17318" y="10592"/>
                </a:cubicBezTo>
                <a:cubicBezTo>
                  <a:pt x="17444" y="10537"/>
                  <a:pt x="17590" y="10482"/>
                  <a:pt x="17726" y="10441"/>
                </a:cubicBezTo>
                <a:close/>
                <a:moveTo>
                  <a:pt x="10582" y="10263"/>
                </a:moveTo>
                <a:lnTo>
                  <a:pt x="10623" y="10277"/>
                </a:lnTo>
                <a:cubicBezTo>
                  <a:pt x="10665" y="10291"/>
                  <a:pt x="10717" y="10304"/>
                  <a:pt x="10759" y="10332"/>
                </a:cubicBezTo>
                <a:cubicBezTo>
                  <a:pt x="10759" y="10400"/>
                  <a:pt x="10770" y="10469"/>
                  <a:pt x="10780" y="10537"/>
                </a:cubicBezTo>
                <a:lnTo>
                  <a:pt x="10717" y="10592"/>
                </a:lnTo>
                <a:cubicBezTo>
                  <a:pt x="10717" y="10592"/>
                  <a:pt x="10707" y="10592"/>
                  <a:pt x="10707" y="10605"/>
                </a:cubicBezTo>
                <a:cubicBezTo>
                  <a:pt x="10655" y="10482"/>
                  <a:pt x="10613" y="10373"/>
                  <a:pt x="10582" y="10263"/>
                </a:cubicBezTo>
                <a:close/>
                <a:moveTo>
                  <a:pt x="14530" y="10441"/>
                </a:moveTo>
                <a:cubicBezTo>
                  <a:pt x="14530" y="10455"/>
                  <a:pt x="14540" y="10469"/>
                  <a:pt x="14551" y="10482"/>
                </a:cubicBezTo>
                <a:lnTo>
                  <a:pt x="14551" y="10537"/>
                </a:lnTo>
                <a:cubicBezTo>
                  <a:pt x="14498" y="10564"/>
                  <a:pt x="14436" y="10578"/>
                  <a:pt x="14384" y="10605"/>
                </a:cubicBezTo>
                <a:lnTo>
                  <a:pt x="14258" y="10633"/>
                </a:lnTo>
                <a:cubicBezTo>
                  <a:pt x="14342" y="10564"/>
                  <a:pt x="14425" y="10496"/>
                  <a:pt x="14519" y="10441"/>
                </a:cubicBezTo>
                <a:close/>
                <a:moveTo>
                  <a:pt x="12932" y="10400"/>
                </a:moveTo>
                <a:cubicBezTo>
                  <a:pt x="12974" y="10469"/>
                  <a:pt x="13015" y="10551"/>
                  <a:pt x="13047" y="10633"/>
                </a:cubicBezTo>
                <a:cubicBezTo>
                  <a:pt x="13015" y="10646"/>
                  <a:pt x="12984" y="10661"/>
                  <a:pt x="12942" y="10674"/>
                </a:cubicBezTo>
                <a:cubicBezTo>
                  <a:pt x="12932" y="10605"/>
                  <a:pt x="12921" y="10551"/>
                  <a:pt x="12900" y="10482"/>
                </a:cubicBezTo>
                <a:lnTo>
                  <a:pt x="12932" y="10400"/>
                </a:lnTo>
                <a:close/>
                <a:moveTo>
                  <a:pt x="3479" y="10661"/>
                </a:moveTo>
                <a:lnTo>
                  <a:pt x="3563" y="10729"/>
                </a:lnTo>
                <a:lnTo>
                  <a:pt x="3406" y="10715"/>
                </a:lnTo>
                <a:lnTo>
                  <a:pt x="3479" y="10661"/>
                </a:lnTo>
                <a:close/>
                <a:moveTo>
                  <a:pt x="3030" y="10291"/>
                </a:moveTo>
                <a:lnTo>
                  <a:pt x="3082" y="10346"/>
                </a:lnTo>
                <a:cubicBezTo>
                  <a:pt x="3009" y="10455"/>
                  <a:pt x="2967" y="10592"/>
                  <a:pt x="2957" y="10729"/>
                </a:cubicBezTo>
                <a:cubicBezTo>
                  <a:pt x="2905" y="10742"/>
                  <a:pt x="2843" y="10743"/>
                  <a:pt x="2792" y="10755"/>
                </a:cubicBezTo>
                <a:cubicBezTo>
                  <a:pt x="2803" y="10678"/>
                  <a:pt x="2823" y="10601"/>
                  <a:pt x="2852" y="10523"/>
                </a:cubicBezTo>
                <a:cubicBezTo>
                  <a:pt x="2894" y="10428"/>
                  <a:pt x="2957" y="10346"/>
                  <a:pt x="3030" y="10291"/>
                </a:cubicBezTo>
                <a:close/>
                <a:moveTo>
                  <a:pt x="5641" y="10469"/>
                </a:moveTo>
                <a:lnTo>
                  <a:pt x="5756" y="10496"/>
                </a:lnTo>
                <a:lnTo>
                  <a:pt x="5850" y="10510"/>
                </a:lnTo>
                <a:lnTo>
                  <a:pt x="5934" y="10592"/>
                </a:lnTo>
                <a:cubicBezTo>
                  <a:pt x="6007" y="10646"/>
                  <a:pt x="6080" y="10702"/>
                  <a:pt x="6153" y="10756"/>
                </a:cubicBezTo>
                <a:cubicBezTo>
                  <a:pt x="5996" y="10743"/>
                  <a:pt x="5850" y="10702"/>
                  <a:pt x="5704" y="10661"/>
                </a:cubicBezTo>
                <a:lnTo>
                  <a:pt x="5704" y="10646"/>
                </a:lnTo>
                <a:cubicBezTo>
                  <a:pt x="5683" y="10592"/>
                  <a:pt x="5662" y="10523"/>
                  <a:pt x="5641" y="10469"/>
                </a:cubicBezTo>
                <a:close/>
                <a:moveTo>
                  <a:pt x="13705" y="10633"/>
                </a:moveTo>
                <a:cubicBezTo>
                  <a:pt x="13705" y="10674"/>
                  <a:pt x="13715" y="10715"/>
                  <a:pt x="13726" y="10756"/>
                </a:cubicBezTo>
                <a:lnTo>
                  <a:pt x="13684" y="10756"/>
                </a:lnTo>
                <a:cubicBezTo>
                  <a:pt x="13684" y="10715"/>
                  <a:pt x="13694" y="10674"/>
                  <a:pt x="13694" y="10633"/>
                </a:cubicBezTo>
                <a:close/>
                <a:moveTo>
                  <a:pt x="6258" y="10510"/>
                </a:moveTo>
                <a:cubicBezTo>
                  <a:pt x="6341" y="10523"/>
                  <a:pt x="6424" y="10523"/>
                  <a:pt x="6508" y="10523"/>
                </a:cubicBezTo>
                <a:lnTo>
                  <a:pt x="6518" y="10523"/>
                </a:lnTo>
                <a:cubicBezTo>
                  <a:pt x="6571" y="10592"/>
                  <a:pt x="6633" y="10661"/>
                  <a:pt x="6686" y="10729"/>
                </a:cubicBezTo>
                <a:lnTo>
                  <a:pt x="6592" y="10770"/>
                </a:lnTo>
                <a:lnTo>
                  <a:pt x="6571" y="10770"/>
                </a:lnTo>
                <a:cubicBezTo>
                  <a:pt x="6435" y="10702"/>
                  <a:pt x="6299" y="10619"/>
                  <a:pt x="6174" y="10510"/>
                </a:cubicBezTo>
                <a:close/>
                <a:moveTo>
                  <a:pt x="11668" y="10523"/>
                </a:moveTo>
                <a:cubicBezTo>
                  <a:pt x="11658" y="10605"/>
                  <a:pt x="11626" y="10687"/>
                  <a:pt x="11595" y="10770"/>
                </a:cubicBezTo>
                <a:cubicBezTo>
                  <a:pt x="11584" y="10687"/>
                  <a:pt x="11574" y="10605"/>
                  <a:pt x="11564" y="10523"/>
                </a:cubicBezTo>
                <a:close/>
                <a:moveTo>
                  <a:pt x="12232" y="10400"/>
                </a:moveTo>
                <a:cubicBezTo>
                  <a:pt x="12242" y="10455"/>
                  <a:pt x="12253" y="10496"/>
                  <a:pt x="12263" y="10551"/>
                </a:cubicBezTo>
                <a:cubicBezTo>
                  <a:pt x="12232" y="10633"/>
                  <a:pt x="12190" y="10702"/>
                  <a:pt x="12159" y="10770"/>
                </a:cubicBezTo>
                <a:lnTo>
                  <a:pt x="12159" y="10729"/>
                </a:lnTo>
                <a:cubicBezTo>
                  <a:pt x="12169" y="10619"/>
                  <a:pt x="12169" y="10523"/>
                  <a:pt x="12169" y="10428"/>
                </a:cubicBezTo>
                <a:lnTo>
                  <a:pt x="12232" y="10400"/>
                </a:lnTo>
                <a:close/>
                <a:moveTo>
                  <a:pt x="18070" y="10770"/>
                </a:moveTo>
                <a:lnTo>
                  <a:pt x="18112" y="10825"/>
                </a:lnTo>
                <a:lnTo>
                  <a:pt x="18008" y="10825"/>
                </a:lnTo>
                <a:lnTo>
                  <a:pt x="17914" y="10797"/>
                </a:lnTo>
                <a:cubicBezTo>
                  <a:pt x="17956" y="10770"/>
                  <a:pt x="18019" y="10770"/>
                  <a:pt x="18070" y="10770"/>
                </a:cubicBezTo>
                <a:close/>
                <a:moveTo>
                  <a:pt x="12535" y="10277"/>
                </a:moveTo>
                <a:cubicBezTo>
                  <a:pt x="12545" y="10469"/>
                  <a:pt x="12535" y="10646"/>
                  <a:pt x="12514" y="10838"/>
                </a:cubicBezTo>
                <a:lnTo>
                  <a:pt x="12514" y="10825"/>
                </a:lnTo>
                <a:cubicBezTo>
                  <a:pt x="12504" y="10729"/>
                  <a:pt x="12483" y="10619"/>
                  <a:pt x="12462" y="10523"/>
                </a:cubicBezTo>
                <a:cubicBezTo>
                  <a:pt x="12493" y="10441"/>
                  <a:pt x="12514" y="10359"/>
                  <a:pt x="12535" y="10277"/>
                </a:cubicBezTo>
                <a:close/>
                <a:moveTo>
                  <a:pt x="13527" y="10702"/>
                </a:moveTo>
                <a:cubicBezTo>
                  <a:pt x="13527" y="10729"/>
                  <a:pt x="13527" y="10770"/>
                  <a:pt x="13517" y="10811"/>
                </a:cubicBezTo>
                <a:lnTo>
                  <a:pt x="13423" y="10852"/>
                </a:lnTo>
                <a:cubicBezTo>
                  <a:pt x="13423" y="10811"/>
                  <a:pt x="13423" y="10784"/>
                  <a:pt x="13412" y="10743"/>
                </a:cubicBezTo>
                <a:lnTo>
                  <a:pt x="13433" y="10729"/>
                </a:lnTo>
                <a:cubicBezTo>
                  <a:pt x="13464" y="10715"/>
                  <a:pt x="13496" y="10715"/>
                  <a:pt x="13527" y="10702"/>
                </a:cubicBezTo>
                <a:close/>
                <a:moveTo>
                  <a:pt x="8744" y="10578"/>
                </a:moveTo>
                <a:cubicBezTo>
                  <a:pt x="8775" y="10674"/>
                  <a:pt x="8806" y="10770"/>
                  <a:pt x="8848" y="10866"/>
                </a:cubicBezTo>
                <a:lnTo>
                  <a:pt x="8723" y="10743"/>
                </a:lnTo>
                <a:cubicBezTo>
                  <a:pt x="8733" y="10687"/>
                  <a:pt x="8733" y="10633"/>
                  <a:pt x="8744" y="10578"/>
                </a:cubicBezTo>
                <a:close/>
                <a:moveTo>
                  <a:pt x="19021" y="10551"/>
                </a:moveTo>
                <a:cubicBezTo>
                  <a:pt x="19146" y="10592"/>
                  <a:pt x="19272" y="10646"/>
                  <a:pt x="19397" y="10729"/>
                </a:cubicBezTo>
                <a:cubicBezTo>
                  <a:pt x="19429" y="10784"/>
                  <a:pt x="19449" y="10838"/>
                  <a:pt x="19470" y="10893"/>
                </a:cubicBezTo>
                <a:cubicBezTo>
                  <a:pt x="19335" y="10811"/>
                  <a:pt x="19209" y="10729"/>
                  <a:pt x="19063" y="10661"/>
                </a:cubicBezTo>
                <a:cubicBezTo>
                  <a:pt x="19052" y="10619"/>
                  <a:pt x="19031" y="10592"/>
                  <a:pt x="19021" y="10551"/>
                </a:cubicBezTo>
                <a:close/>
                <a:moveTo>
                  <a:pt x="8158" y="10496"/>
                </a:moveTo>
                <a:cubicBezTo>
                  <a:pt x="8169" y="10578"/>
                  <a:pt x="8190" y="10646"/>
                  <a:pt x="8200" y="10729"/>
                </a:cubicBezTo>
                <a:cubicBezTo>
                  <a:pt x="8064" y="10811"/>
                  <a:pt x="7928" y="10866"/>
                  <a:pt x="7783" y="10907"/>
                </a:cubicBezTo>
                <a:cubicBezTo>
                  <a:pt x="7772" y="10838"/>
                  <a:pt x="7751" y="10770"/>
                  <a:pt x="7741" y="10687"/>
                </a:cubicBezTo>
                <a:lnTo>
                  <a:pt x="7877" y="10619"/>
                </a:lnTo>
                <a:cubicBezTo>
                  <a:pt x="7971" y="10592"/>
                  <a:pt x="8064" y="10551"/>
                  <a:pt x="8158" y="10496"/>
                </a:cubicBezTo>
                <a:close/>
                <a:moveTo>
                  <a:pt x="10216" y="10455"/>
                </a:moveTo>
                <a:cubicBezTo>
                  <a:pt x="10320" y="10564"/>
                  <a:pt x="10425" y="10674"/>
                  <a:pt x="10550" y="10770"/>
                </a:cubicBezTo>
                <a:cubicBezTo>
                  <a:pt x="10488" y="10825"/>
                  <a:pt x="10435" y="10893"/>
                  <a:pt x="10394" y="10948"/>
                </a:cubicBezTo>
                <a:cubicBezTo>
                  <a:pt x="10342" y="10907"/>
                  <a:pt x="10289" y="10852"/>
                  <a:pt x="10237" y="10797"/>
                </a:cubicBezTo>
                <a:cubicBezTo>
                  <a:pt x="10227" y="10702"/>
                  <a:pt x="10206" y="10592"/>
                  <a:pt x="10185" y="10496"/>
                </a:cubicBezTo>
                <a:lnTo>
                  <a:pt x="10216" y="10455"/>
                </a:lnTo>
                <a:close/>
                <a:moveTo>
                  <a:pt x="18352" y="10767"/>
                </a:moveTo>
                <a:cubicBezTo>
                  <a:pt x="18569" y="10767"/>
                  <a:pt x="18778" y="10809"/>
                  <a:pt x="18979" y="10893"/>
                </a:cubicBezTo>
                <a:lnTo>
                  <a:pt x="18979" y="10907"/>
                </a:lnTo>
                <a:cubicBezTo>
                  <a:pt x="18843" y="10907"/>
                  <a:pt x="18697" y="10920"/>
                  <a:pt x="18562" y="10948"/>
                </a:cubicBezTo>
                <a:cubicBezTo>
                  <a:pt x="18478" y="10907"/>
                  <a:pt x="18394" y="10879"/>
                  <a:pt x="18311" y="10852"/>
                </a:cubicBezTo>
                <a:cubicBezTo>
                  <a:pt x="18290" y="10825"/>
                  <a:pt x="18279" y="10797"/>
                  <a:pt x="18259" y="10770"/>
                </a:cubicBezTo>
                <a:cubicBezTo>
                  <a:pt x="18290" y="10768"/>
                  <a:pt x="18321" y="10767"/>
                  <a:pt x="18352" y="10767"/>
                </a:cubicBezTo>
                <a:close/>
                <a:moveTo>
                  <a:pt x="4545" y="10236"/>
                </a:moveTo>
                <a:cubicBezTo>
                  <a:pt x="4754" y="10414"/>
                  <a:pt x="4983" y="10551"/>
                  <a:pt x="5223" y="10674"/>
                </a:cubicBezTo>
                <a:cubicBezTo>
                  <a:pt x="5255" y="10770"/>
                  <a:pt x="5286" y="10866"/>
                  <a:pt x="5317" y="10961"/>
                </a:cubicBezTo>
                <a:cubicBezTo>
                  <a:pt x="5213" y="10920"/>
                  <a:pt x="5108" y="10879"/>
                  <a:pt x="5004" y="10879"/>
                </a:cubicBezTo>
                <a:cubicBezTo>
                  <a:pt x="4868" y="10646"/>
                  <a:pt x="4701" y="10428"/>
                  <a:pt x="4534" y="10236"/>
                </a:cubicBezTo>
                <a:close/>
                <a:moveTo>
                  <a:pt x="1129" y="10770"/>
                </a:moveTo>
                <a:cubicBezTo>
                  <a:pt x="1108" y="10838"/>
                  <a:pt x="1087" y="10920"/>
                  <a:pt x="1077" y="10989"/>
                </a:cubicBezTo>
                <a:cubicBezTo>
                  <a:pt x="1077" y="10975"/>
                  <a:pt x="1077" y="10961"/>
                  <a:pt x="1077" y="10934"/>
                </a:cubicBezTo>
                <a:cubicBezTo>
                  <a:pt x="1077" y="10920"/>
                  <a:pt x="1077" y="10907"/>
                  <a:pt x="1087" y="10879"/>
                </a:cubicBezTo>
                <a:cubicBezTo>
                  <a:pt x="1087" y="10866"/>
                  <a:pt x="1098" y="10838"/>
                  <a:pt x="1108" y="10825"/>
                </a:cubicBezTo>
                <a:cubicBezTo>
                  <a:pt x="1119" y="10797"/>
                  <a:pt x="1119" y="10784"/>
                  <a:pt x="1129" y="10770"/>
                </a:cubicBezTo>
                <a:close/>
                <a:moveTo>
                  <a:pt x="5766" y="10879"/>
                </a:moveTo>
                <a:cubicBezTo>
                  <a:pt x="5861" y="10907"/>
                  <a:pt x="5965" y="10920"/>
                  <a:pt x="6070" y="10948"/>
                </a:cubicBezTo>
                <a:cubicBezTo>
                  <a:pt x="5975" y="10961"/>
                  <a:pt x="5881" y="10989"/>
                  <a:pt x="5787" y="11002"/>
                </a:cubicBezTo>
                <a:cubicBezTo>
                  <a:pt x="5787" y="10961"/>
                  <a:pt x="5777" y="10920"/>
                  <a:pt x="5766" y="10879"/>
                </a:cubicBezTo>
                <a:close/>
                <a:moveTo>
                  <a:pt x="11219" y="10482"/>
                </a:moveTo>
                <a:cubicBezTo>
                  <a:pt x="11271" y="10496"/>
                  <a:pt x="11323" y="10496"/>
                  <a:pt x="11386" y="10510"/>
                </a:cubicBezTo>
                <a:cubicBezTo>
                  <a:pt x="11407" y="10674"/>
                  <a:pt x="11417" y="10838"/>
                  <a:pt x="11428" y="11002"/>
                </a:cubicBezTo>
                <a:cubicBezTo>
                  <a:pt x="11302" y="10948"/>
                  <a:pt x="11187" y="10907"/>
                  <a:pt x="11083" y="10838"/>
                </a:cubicBezTo>
                <a:cubicBezTo>
                  <a:pt x="11125" y="10715"/>
                  <a:pt x="11166" y="10592"/>
                  <a:pt x="11219" y="10482"/>
                </a:cubicBezTo>
                <a:close/>
                <a:moveTo>
                  <a:pt x="2696" y="10072"/>
                </a:moveTo>
                <a:cubicBezTo>
                  <a:pt x="2748" y="10072"/>
                  <a:pt x="2800" y="10086"/>
                  <a:pt x="2852" y="10099"/>
                </a:cubicBezTo>
                <a:lnTo>
                  <a:pt x="2873" y="10113"/>
                </a:lnTo>
                <a:lnTo>
                  <a:pt x="2926" y="10168"/>
                </a:lnTo>
                <a:cubicBezTo>
                  <a:pt x="2769" y="10318"/>
                  <a:pt x="2675" y="10551"/>
                  <a:pt x="2664" y="10811"/>
                </a:cubicBezTo>
                <a:cubicBezTo>
                  <a:pt x="2560" y="10852"/>
                  <a:pt x="2456" y="10920"/>
                  <a:pt x="2362" y="11016"/>
                </a:cubicBezTo>
                <a:cubicBezTo>
                  <a:pt x="2351" y="10729"/>
                  <a:pt x="2393" y="10441"/>
                  <a:pt x="2487" y="10181"/>
                </a:cubicBezTo>
                <a:cubicBezTo>
                  <a:pt x="2550" y="10140"/>
                  <a:pt x="2623" y="10099"/>
                  <a:pt x="2696" y="10072"/>
                </a:cubicBezTo>
                <a:close/>
                <a:moveTo>
                  <a:pt x="8503" y="10770"/>
                </a:moveTo>
                <a:lnTo>
                  <a:pt x="8503" y="10784"/>
                </a:lnTo>
                <a:lnTo>
                  <a:pt x="8524" y="10797"/>
                </a:lnTo>
                <a:lnTo>
                  <a:pt x="8535" y="10811"/>
                </a:lnTo>
                <a:cubicBezTo>
                  <a:pt x="8514" y="10893"/>
                  <a:pt x="8482" y="10961"/>
                  <a:pt x="8451" y="11030"/>
                </a:cubicBezTo>
                <a:cubicBezTo>
                  <a:pt x="8430" y="10961"/>
                  <a:pt x="8420" y="10907"/>
                  <a:pt x="8409" y="10838"/>
                </a:cubicBezTo>
                <a:cubicBezTo>
                  <a:pt x="8430" y="10825"/>
                  <a:pt x="8461" y="10797"/>
                  <a:pt x="8503" y="10770"/>
                </a:cubicBezTo>
                <a:close/>
                <a:moveTo>
                  <a:pt x="9276" y="10428"/>
                </a:moveTo>
                <a:cubicBezTo>
                  <a:pt x="9318" y="10537"/>
                  <a:pt x="9360" y="10633"/>
                  <a:pt x="9412" y="10743"/>
                </a:cubicBezTo>
                <a:cubicBezTo>
                  <a:pt x="9443" y="10797"/>
                  <a:pt x="9475" y="10852"/>
                  <a:pt x="9506" y="10907"/>
                </a:cubicBezTo>
                <a:cubicBezTo>
                  <a:pt x="9496" y="10948"/>
                  <a:pt x="9485" y="10989"/>
                  <a:pt x="9475" y="11016"/>
                </a:cubicBezTo>
                <a:cubicBezTo>
                  <a:pt x="9443" y="11043"/>
                  <a:pt x="9402" y="11071"/>
                  <a:pt x="9370" y="11084"/>
                </a:cubicBezTo>
                <a:cubicBezTo>
                  <a:pt x="9328" y="11002"/>
                  <a:pt x="9297" y="10907"/>
                  <a:pt x="9255" y="10825"/>
                </a:cubicBezTo>
                <a:cubicBezTo>
                  <a:pt x="9255" y="10687"/>
                  <a:pt x="9255" y="10564"/>
                  <a:pt x="9266" y="10441"/>
                </a:cubicBezTo>
                <a:lnTo>
                  <a:pt x="9276" y="10428"/>
                </a:lnTo>
                <a:close/>
                <a:moveTo>
                  <a:pt x="14561" y="11002"/>
                </a:moveTo>
                <a:lnTo>
                  <a:pt x="14561" y="11030"/>
                </a:lnTo>
                <a:lnTo>
                  <a:pt x="14425" y="11098"/>
                </a:lnTo>
                <a:lnTo>
                  <a:pt x="14384" y="11098"/>
                </a:lnTo>
                <a:lnTo>
                  <a:pt x="14415" y="11071"/>
                </a:lnTo>
                <a:lnTo>
                  <a:pt x="14561" y="11002"/>
                </a:lnTo>
                <a:close/>
                <a:moveTo>
                  <a:pt x="12033" y="10469"/>
                </a:moveTo>
                <a:cubicBezTo>
                  <a:pt x="12023" y="10661"/>
                  <a:pt x="12002" y="10866"/>
                  <a:pt x="11950" y="11043"/>
                </a:cubicBezTo>
                <a:lnTo>
                  <a:pt x="11887" y="11112"/>
                </a:lnTo>
                <a:cubicBezTo>
                  <a:pt x="11814" y="11112"/>
                  <a:pt x="11752" y="11098"/>
                  <a:pt x="11678" y="11071"/>
                </a:cubicBezTo>
                <a:lnTo>
                  <a:pt x="11668" y="11071"/>
                </a:lnTo>
                <a:cubicBezTo>
                  <a:pt x="11762" y="10907"/>
                  <a:pt x="11835" y="10715"/>
                  <a:pt x="11867" y="10510"/>
                </a:cubicBezTo>
                <a:cubicBezTo>
                  <a:pt x="11918" y="10496"/>
                  <a:pt x="11971" y="10482"/>
                  <a:pt x="12033" y="10469"/>
                </a:cubicBezTo>
                <a:close/>
                <a:moveTo>
                  <a:pt x="15240" y="11016"/>
                </a:moveTo>
                <a:lnTo>
                  <a:pt x="15250" y="11030"/>
                </a:lnTo>
                <a:lnTo>
                  <a:pt x="15198" y="11071"/>
                </a:lnTo>
                <a:cubicBezTo>
                  <a:pt x="15156" y="11084"/>
                  <a:pt x="15115" y="11112"/>
                  <a:pt x="15073" y="11125"/>
                </a:cubicBezTo>
                <a:lnTo>
                  <a:pt x="15062" y="11125"/>
                </a:lnTo>
                <a:lnTo>
                  <a:pt x="15062" y="11071"/>
                </a:lnTo>
                <a:lnTo>
                  <a:pt x="15240" y="11016"/>
                </a:lnTo>
                <a:close/>
                <a:moveTo>
                  <a:pt x="2309" y="10318"/>
                </a:moveTo>
                <a:cubicBezTo>
                  <a:pt x="2247" y="10578"/>
                  <a:pt x="2215" y="10866"/>
                  <a:pt x="2226" y="11139"/>
                </a:cubicBezTo>
                <a:cubicBezTo>
                  <a:pt x="2205" y="10907"/>
                  <a:pt x="2205" y="10661"/>
                  <a:pt x="2226" y="10428"/>
                </a:cubicBezTo>
                <a:cubicBezTo>
                  <a:pt x="2257" y="10387"/>
                  <a:pt x="2278" y="10346"/>
                  <a:pt x="2309" y="10318"/>
                </a:cubicBezTo>
                <a:close/>
                <a:moveTo>
                  <a:pt x="2936" y="10975"/>
                </a:moveTo>
                <a:cubicBezTo>
                  <a:pt x="2926" y="11030"/>
                  <a:pt x="2926" y="11084"/>
                  <a:pt x="2926" y="11139"/>
                </a:cubicBezTo>
                <a:lnTo>
                  <a:pt x="2800" y="11139"/>
                </a:lnTo>
                <a:cubicBezTo>
                  <a:pt x="2790" y="11098"/>
                  <a:pt x="2790" y="11057"/>
                  <a:pt x="2790" y="11016"/>
                </a:cubicBezTo>
                <a:cubicBezTo>
                  <a:pt x="2832" y="11002"/>
                  <a:pt x="2884" y="10989"/>
                  <a:pt x="2936" y="10975"/>
                </a:cubicBezTo>
                <a:close/>
                <a:moveTo>
                  <a:pt x="12305" y="10866"/>
                </a:moveTo>
                <a:cubicBezTo>
                  <a:pt x="12316" y="10920"/>
                  <a:pt x="12326" y="10975"/>
                  <a:pt x="12326" y="11043"/>
                </a:cubicBezTo>
                <a:lnTo>
                  <a:pt x="12201" y="11139"/>
                </a:lnTo>
                <a:lnTo>
                  <a:pt x="12138" y="11139"/>
                </a:lnTo>
                <a:cubicBezTo>
                  <a:pt x="12190" y="11057"/>
                  <a:pt x="12242" y="10975"/>
                  <a:pt x="12295" y="10893"/>
                </a:cubicBezTo>
                <a:lnTo>
                  <a:pt x="12305" y="10866"/>
                </a:lnTo>
                <a:close/>
                <a:moveTo>
                  <a:pt x="18008" y="11084"/>
                </a:moveTo>
                <a:lnTo>
                  <a:pt x="17841" y="11139"/>
                </a:lnTo>
                <a:lnTo>
                  <a:pt x="17747" y="11084"/>
                </a:lnTo>
                <a:close/>
                <a:moveTo>
                  <a:pt x="19700" y="10537"/>
                </a:moveTo>
                <a:cubicBezTo>
                  <a:pt x="19898" y="10702"/>
                  <a:pt x="20087" y="10907"/>
                  <a:pt x="20254" y="11139"/>
                </a:cubicBezTo>
                <a:lnTo>
                  <a:pt x="20139" y="11098"/>
                </a:lnTo>
                <a:cubicBezTo>
                  <a:pt x="20034" y="10934"/>
                  <a:pt x="19909" y="10811"/>
                  <a:pt x="19773" y="10702"/>
                </a:cubicBezTo>
                <a:cubicBezTo>
                  <a:pt x="19752" y="10646"/>
                  <a:pt x="19721" y="10592"/>
                  <a:pt x="19700" y="10537"/>
                </a:cubicBezTo>
                <a:close/>
                <a:moveTo>
                  <a:pt x="2080" y="8116"/>
                </a:moveTo>
                <a:cubicBezTo>
                  <a:pt x="2090" y="8211"/>
                  <a:pt x="2100" y="8307"/>
                  <a:pt x="2111" y="8403"/>
                </a:cubicBezTo>
                <a:cubicBezTo>
                  <a:pt x="1631" y="8526"/>
                  <a:pt x="1202" y="8881"/>
                  <a:pt x="899" y="9388"/>
                </a:cubicBezTo>
                <a:cubicBezTo>
                  <a:pt x="889" y="9401"/>
                  <a:pt x="879" y="9415"/>
                  <a:pt x="868" y="9429"/>
                </a:cubicBezTo>
                <a:cubicBezTo>
                  <a:pt x="513" y="9908"/>
                  <a:pt x="272" y="10510"/>
                  <a:pt x="168" y="11153"/>
                </a:cubicBezTo>
                <a:cubicBezTo>
                  <a:pt x="262" y="10017"/>
                  <a:pt x="743" y="9004"/>
                  <a:pt x="1495" y="8416"/>
                </a:cubicBezTo>
                <a:cubicBezTo>
                  <a:pt x="1672" y="8280"/>
                  <a:pt x="1871" y="8170"/>
                  <a:pt x="2080" y="8116"/>
                </a:cubicBezTo>
                <a:close/>
                <a:moveTo>
                  <a:pt x="2675" y="11071"/>
                </a:moveTo>
                <a:cubicBezTo>
                  <a:pt x="2675" y="11098"/>
                  <a:pt x="2675" y="11112"/>
                  <a:pt x="2686" y="11153"/>
                </a:cubicBezTo>
                <a:lnTo>
                  <a:pt x="2675" y="11153"/>
                </a:lnTo>
                <a:cubicBezTo>
                  <a:pt x="2633" y="11153"/>
                  <a:pt x="2581" y="11153"/>
                  <a:pt x="2529" y="11166"/>
                </a:cubicBezTo>
                <a:cubicBezTo>
                  <a:pt x="2571" y="11125"/>
                  <a:pt x="2623" y="11098"/>
                  <a:pt x="2675" y="11071"/>
                </a:cubicBezTo>
                <a:close/>
                <a:moveTo>
                  <a:pt x="3573" y="10934"/>
                </a:moveTo>
                <a:lnTo>
                  <a:pt x="3573" y="11030"/>
                </a:lnTo>
                <a:cubicBezTo>
                  <a:pt x="3458" y="11057"/>
                  <a:pt x="3354" y="11112"/>
                  <a:pt x="3260" y="11166"/>
                </a:cubicBezTo>
                <a:lnTo>
                  <a:pt x="3197" y="11166"/>
                </a:lnTo>
                <a:lnTo>
                  <a:pt x="3197" y="10948"/>
                </a:lnTo>
                <a:cubicBezTo>
                  <a:pt x="3323" y="10934"/>
                  <a:pt x="3448" y="10934"/>
                  <a:pt x="3573" y="10934"/>
                </a:cubicBezTo>
                <a:close/>
                <a:moveTo>
                  <a:pt x="19355" y="11125"/>
                </a:moveTo>
                <a:cubicBezTo>
                  <a:pt x="19376" y="11139"/>
                  <a:pt x="19397" y="11166"/>
                  <a:pt x="19408" y="11180"/>
                </a:cubicBezTo>
                <a:cubicBezTo>
                  <a:pt x="19355" y="11166"/>
                  <a:pt x="19293" y="11166"/>
                  <a:pt x="19230" y="11166"/>
                </a:cubicBezTo>
                <a:lnTo>
                  <a:pt x="19230" y="11180"/>
                </a:lnTo>
                <a:cubicBezTo>
                  <a:pt x="19230" y="11153"/>
                  <a:pt x="19220" y="11139"/>
                  <a:pt x="19220" y="11125"/>
                </a:cubicBezTo>
                <a:close/>
                <a:moveTo>
                  <a:pt x="15825" y="11098"/>
                </a:moveTo>
                <a:cubicBezTo>
                  <a:pt x="15825" y="11098"/>
                  <a:pt x="15825" y="11112"/>
                  <a:pt x="15825" y="11112"/>
                </a:cubicBezTo>
                <a:lnTo>
                  <a:pt x="15825" y="11125"/>
                </a:lnTo>
                <a:lnTo>
                  <a:pt x="15710" y="11194"/>
                </a:lnTo>
                <a:cubicBezTo>
                  <a:pt x="15710" y="11180"/>
                  <a:pt x="15720" y="11166"/>
                  <a:pt x="15720" y="11153"/>
                </a:cubicBezTo>
                <a:lnTo>
                  <a:pt x="15825" y="11098"/>
                </a:lnTo>
                <a:close/>
                <a:moveTo>
                  <a:pt x="19052" y="11112"/>
                </a:moveTo>
                <a:lnTo>
                  <a:pt x="19052" y="11125"/>
                </a:lnTo>
                <a:lnTo>
                  <a:pt x="19063" y="11180"/>
                </a:lnTo>
                <a:cubicBezTo>
                  <a:pt x="19000" y="11180"/>
                  <a:pt x="18937" y="11194"/>
                  <a:pt x="18875" y="11194"/>
                </a:cubicBezTo>
                <a:lnTo>
                  <a:pt x="18854" y="11194"/>
                </a:lnTo>
                <a:cubicBezTo>
                  <a:pt x="18833" y="11166"/>
                  <a:pt x="18823" y="11153"/>
                  <a:pt x="18802" y="11139"/>
                </a:cubicBezTo>
                <a:cubicBezTo>
                  <a:pt x="18886" y="11125"/>
                  <a:pt x="18969" y="11112"/>
                  <a:pt x="19052" y="11112"/>
                </a:cubicBezTo>
                <a:close/>
                <a:moveTo>
                  <a:pt x="1881" y="10797"/>
                </a:moveTo>
                <a:cubicBezTo>
                  <a:pt x="1860" y="10866"/>
                  <a:pt x="1829" y="10948"/>
                  <a:pt x="1808" y="11016"/>
                </a:cubicBezTo>
                <a:cubicBezTo>
                  <a:pt x="1798" y="11084"/>
                  <a:pt x="1787" y="11139"/>
                  <a:pt x="1776" y="11207"/>
                </a:cubicBezTo>
                <a:cubicBezTo>
                  <a:pt x="1776" y="11153"/>
                  <a:pt x="1766" y="11084"/>
                  <a:pt x="1766" y="11030"/>
                </a:cubicBezTo>
                <a:cubicBezTo>
                  <a:pt x="1798" y="10948"/>
                  <a:pt x="1840" y="10866"/>
                  <a:pt x="1881" y="10797"/>
                </a:cubicBezTo>
                <a:close/>
                <a:moveTo>
                  <a:pt x="19878" y="9771"/>
                </a:moveTo>
                <a:cubicBezTo>
                  <a:pt x="19982" y="9825"/>
                  <a:pt x="20076" y="9881"/>
                  <a:pt x="20170" y="9949"/>
                </a:cubicBezTo>
                <a:cubicBezTo>
                  <a:pt x="20421" y="10113"/>
                  <a:pt x="20640" y="10332"/>
                  <a:pt x="20839" y="10592"/>
                </a:cubicBezTo>
                <a:cubicBezTo>
                  <a:pt x="20828" y="10797"/>
                  <a:pt x="20797" y="11002"/>
                  <a:pt x="20765" y="11207"/>
                </a:cubicBezTo>
                <a:cubicBezTo>
                  <a:pt x="20598" y="10605"/>
                  <a:pt x="20285" y="10113"/>
                  <a:pt x="19878" y="9771"/>
                </a:cubicBezTo>
                <a:close/>
                <a:moveTo>
                  <a:pt x="8242" y="10920"/>
                </a:moveTo>
                <a:cubicBezTo>
                  <a:pt x="8263" y="11002"/>
                  <a:pt x="8284" y="11084"/>
                  <a:pt x="8305" y="11180"/>
                </a:cubicBezTo>
                <a:cubicBezTo>
                  <a:pt x="8294" y="11194"/>
                  <a:pt x="8273" y="11207"/>
                  <a:pt x="8242" y="11221"/>
                </a:cubicBezTo>
                <a:cubicBezTo>
                  <a:pt x="8117" y="11180"/>
                  <a:pt x="7981" y="11125"/>
                  <a:pt x="7856" y="11071"/>
                </a:cubicBezTo>
                <a:cubicBezTo>
                  <a:pt x="7981" y="11030"/>
                  <a:pt x="8117" y="10989"/>
                  <a:pt x="8242" y="10934"/>
                </a:cubicBezTo>
                <a:lnTo>
                  <a:pt x="8242" y="10920"/>
                </a:lnTo>
                <a:close/>
                <a:moveTo>
                  <a:pt x="962" y="10510"/>
                </a:moveTo>
                <a:cubicBezTo>
                  <a:pt x="973" y="10523"/>
                  <a:pt x="962" y="10551"/>
                  <a:pt x="962" y="10578"/>
                </a:cubicBezTo>
                <a:cubicBezTo>
                  <a:pt x="941" y="10661"/>
                  <a:pt x="920" y="10743"/>
                  <a:pt x="910" y="10838"/>
                </a:cubicBezTo>
                <a:cubicBezTo>
                  <a:pt x="847" y="10961"/>
                  <a:pt x="805" y="11098"/>
                  <a:pt x="764" y="11235"/>
                </a:cubicBezTo>
                <a:cubicBezTo>
                  <a:pt x="764" y="11125"/>
                  <a:pt x="764" y="11016"/>
                  <a:pt x="764" y="10893"/>
                </a:cubicBezTo>
                <a:cubicBezTo>
                  <a:pt x="826" y="10756"/>
                  <a:pt x="889" y="10633"/>
                  <a:pt x="962" y="10510"/>
                </a:cubicBezTo>
                <a:close/>
                <a:moveTo>
                  <a:pt x="10676" y="10920"/>
                </a:moveTo>
                <a:cubicBezTo>
                  <a:pt x="10707" y="11016"/>
                  <a:pt x="10759" y="11098"/>
                  <a:pt x="10801" y="11166"/>
                </a:cubicBezTo>
                <a:cubicBezTo>
                  <a:pt x="10801" y="11194"/>
                  <a:pt x="10801" y="11207"/>
                  <a:pt x="10801" y="11221"/>
                </a:cubicBezTo>
                <a:cubicBezTo>
                  <a:pt x="10801" y="11235"/>
                  <a:pt x="10801" y="11249"/>
                  <a:pt x="10801" y="11249"/>
                </a:cubicBezTo>
                <a:cubicBezTo>
                  <a:pt x="10707" y="11207"/>
                  <a:pt x="10623" y="11153"/>
                  <a:pt x="10540" y="11084"/>
                </a:cubicBezTo>
                <a:cubicBezTo>
                  <a:pt x="10582" y="11030"/>
                  <a:pt x="10634" y="10975"/>
                  <a:pt x="10676" y="10920"/>
                </a:cubicBezTo>
                <a:close/>
                <a:moveTo>
                  <a:pt x="18426" y="11180"/>
                </a:moveTo>
                <a:cubicBezTo>
                  <a:pt x="18468" y="11207"/>
                  <a:pt x="18509" y="11221"/>
                  <a:pt x="18551" y="11235"/>
                </a:cubicBezTo>
                <a:lnTo>
                  <a:pt x="18551" y="11249"/>
                </a:lnTo>
                <a:lnTo>
                  <a:pt x="18499" y="11249"/>
                </a:lnTo>
                <a:lnTo>
                  <a:pt x="18447" y="11262"/>
                </a:lnTo>
                <a:cubicBezTo>
                  <a:pt x="18447" y="11235"/>
                  <a:pt x="18436" y="11207"/>
                  <a:pt x="18426" y="11180"/>
                </a:cubicBezTo>
                <a:close/>
                <a:moveTo>
                  <a:pt x="11010" y="11098"/>
                </a:moveTo>
                <a:cubicBezTo>
                  <a:pt x="11094" y="11139"/>
                  <a:pt x="11177" y="11180"/>
                  <a:pt x="11261" y="11207"/>
                </a:cubicBezTo>
                <a:cubicBezTo>
                  <a:pt x="11198" y="11248"/>
                  <a:pt x="11135" y="11262"/>
                  <a:pt x="11072" y="11276"/>
                </a:cubicBezTo>
                <a:cubicBezTo>
                  <a:pt x="11045" y="11240"/>
                  <a:pt x="11018" y="11203"/>
                  <a:pt x="11000" y="11166"/>
                </a:cubicBezTo>
                <a:cubicBezTo>
                  <a:pt x="11000" y="11139"/>
                  <a:pt x="11010" y="11112"/>
                  <a:pt x="11010" y="11098"/>
                </a:cubicBezTo>
                <a:close/>
                <a:moveTo>
                  <a:pt x="17099" y="11207"/>
                </a:moveTo>
                <a:lnTo>
                  <a:pt x="17131" y="11262"/>
                </a:lnTo>
                <a:lnTo>
                  <a:pt x="17099" y="11276"/>
                </a:lnTo>
                <a:lnTo>
                  <a:pt x="17047" y="11235"/>
                </a:lnTo>
                <a:lnTo>
                  <a:pt x="17099" y="11207"/>
                </a:lnTo>
                <a:close/>
                <a:moveTo>
                  <a:pt x="8639" y="11043"/>
                </a:moveTo>
                <a:cubicBezTo>
                  <a:pt x="8670" y="11125"/>
                  <a:pt x="8702" y="11221"/>
                  <a:pt x="8733" y="11290"/>
                </a:cubicBezTo>
                <a:lnTo>
                  <a:pt x="8524" y="11290"/>
                </a:lnTo>
                <a:lnTo>
                  <a:pt x="8514" y="11262"/>
                </a:lnTo>
                <a:cubicBezTo>
                  <a:pt x="8555" y="11194"/>
                  <a:pt x="8597" y="11125"/>
                  <a:pt x="8629" y="11043"/>
                </a:cubicBezTo>
                <a:close/>
                <a:moveTo>
                  <a:pt x="3918" y="11153"/>
                </a:moveTo>
                <a:cubicBezTo>
                  <a:pt x="3939" y="11194"/>
                  <a:pt x="3960" y="11249"/>
                  <a:pt x="3970" y="11290"/>
                </a:cubicBezTo>
                <a:lnTo>
                  <a:pt x="3970" y="11303"/>
                </a:lnTo>
                <a:lnTo>
                  <a:pt x="3897" y="11276"/>
                </a:lnTo>
                <a:cubicBezTo>
                  <a:pt x="3907" y="11235"/>
                  <a:pt x="3907" y="11194"/>
                  <a:pt x="3918" y="11153"/>
                </a:cubicBezTo>
                <a:close/>
                <a:moveTo>
                  <a:pt x="18290" y="11221"/>
                </a:moveTo>
                <a:lnTo>
                  <a:pt x="18311" y="11290"/>
                </a:lnTo>
                <a:lnTo>
                  <a:pt x="18134" y="11317"/>
                </a:lnTo>
                <a:lnTo>
                  <a:pt x="18070" y="11276"/>
                </a:lnTo>
                <a:cubicBezTo>
                  <a:pt x="18144" y="11249"/>
                  <a:pt x="18217" y="11235"/>
                  <a:pt x="18290" y="11221"/>
                </a:cubicBezTo>
                <a:close/>
                <a:moveTo>
                  <a:pt x="13151" y="11194"/>
                </a:moveTo>
                <a:cubicBezTo>
                  <a:pt x="13141" y="11221"/>
                  <a:pt x="13120" y="11262"/>
                  <a:pt x="13109" y="11303"/>
                </a:cubicBezTo>
                <a:lnTo>
                  <a:pt x="13036" y="11344"/>
                </a:lnTo>
                <a:cubicBezTo>
                  <a:pt x="13036" y="11317"/>
                  <a:pt x="13036" y="11276"/>
                  <a:pt x="13026" y="11249"/>
                </a:cubicBezTo>
                <a:lnTo>
                  <a:pt x="13151" y="11194"/>
                </a:lnTo>
                <a:close/>
                <a:moveTo>
                  <a:pt x="774" y="10045"/>
                </a:moveTo>
                <a:cubicBezTo>
                  <a:pt x="701" y="10304"/>
                  <a:pt x="649" y="10564"/>
                  <a:pt x="628" y="10838"/>
                </a:cubicBezTo>
                <a:cubicBezTo>
                  <a:pt x="565" y="11002"/>
                  <a:pt x="502" y="11194"/>
                  <a:pt x="461" y="11372"/>
                </a:cubicBezTo>
                <a:cubicBezTo>
                  <a:pt x="492" y="11098"/>
                  <a:pt x="534" y="10838"/>
                  <a:pt x="607" y="10578"/>
                </a:cubicBezTo>
                <a:cubicBezTo>
                  <a:pt x="649" y="10400"/>
                  <a:pt x="711" y="10222"/>
                  <a:pt x="774" y="10045"/>
                </a:cubicBezTo>
                <a:close/>
                <a:moveTo>
                  <a:pt x="19878" y="11221"/>
                </a:moveTo>
                <a:lnTo>
                  <a:pt x="19930" y="11235"/>
                </a:lnTo>
                <a:cubicBezTo>
                  <a:pt x="19972" y="11276"/>
                  <a:pt x="19993" y="11317"/>
                  <a:pt x="20024" y="11372"/>
                </a:cubicBezTo>
                <a:cubicBezTo>
                  <a:pt x="19972" y="11303"/>
                  <a:pt x="19919" y="11262"/>
                  <a:pt x="19878" y="11221"/>
                </a:cubicBezTo>
                <a:close/>
                <a:moveTo>
                  <a:pt x="19523" y="9758"/>
                </a:moveTo>
                <a:cubicBezTo>
                  <a:pt x="20066" y="10086"/>
                  <a:pt x="20483" y="10687"/>
                  <a:pt x="20682" y="11426"/>
                </a:cubicBezTo>
                <a:cubicBezTo>
                  <a:pt x="20641" y="11373"/>
                  <a:pt x="20591" y="11346"/>
                  <a:pt x="20540" y="11307"/>
                </a:cubicBezTo>
                <a:cubicBezTo>
                  <a:pt x="20249" y="10805"/>
                  <a:pt x="19864" y="10385"/>
                  <a:pt x="19439" y="10086"/>
                </a:cubicBezTo>
                <a:cubicBezTo>
                  <a:pt x="19366" y="10045"/>
                  <a:pt x="19282" y="10004"/>
                  <a:pt x="19209" y="9963"/>
                </a:cubicBezTo>
                <a:lnTo>
                  <a:pt x="19261" y="9935"/>
                </a:lnTo>
                <a:cubicBezTo>
                  <a:pt x="19355" y="9881"/>
                  <a:pt x="19439" y="9825"/>
                  <a:pt x="19523" y="9758"/>
                </a:cubicBezTo>
                <a:close/>
                <a:moveTo>
                  <a:pt x="16494" y="11153"/>
                </a:moveTo>
                <a:lnTo>
                  <a:pt x="16577" y="11194"/>
                </a:lnTo>
                <a:cubicBezTo>
                  <a:pt x="16441" y="11262"/>
                  <a:pt x="16306" y="11344"/>
                  <a:pt x="16170" y="11440"/>
                </a:cubicBezTo>
                <a:cubicBezTo>
                  <a:pt x="16159" y="11385"/>
                  <a:pt x="16149" y="11344"/>
                  <a:pt x="16128" y="11303"/>
                </a:cubicBezTo>
                <a:cubicBezTo>
                  <a:pt x="16253" y="11249"/>
                  <a:pt x="16379" y="11194"/>
                  <a:pt x="16494" y="11153"/>
                </a:cubicBezTo>
                <a:close/>
                <a:moveTo>
                  <a:pt x="1975" y="10989"/>
                </a:moveTo>
                <a:cubicBezTo>
                  <a:pt x="1965" y="11112"/>
                  <a:pt x="1975" y="11235"/>
                  <a:pt x="1985" y="11372"/>
                </a:cubicBezTo>
                <a:cubicBezTo>
                  <a:pt x="1954" y="11399"/>
                  <a:pt x="1923" y="11426"/>
                  <a:pt x="1902" y="11454"/>
                </a:cubicBezTo>
                <a:cubicBezTo>
                  <a:pt x="1902" y="11290"/>
                  <a:pt x="1934" y="11139"/>
                  <a:pt x="1975" y="10989"/>
                </a:cubicBezTo>
                <a:close/>
                <a:moveTo>
                  <a:pt x="4367" y="11303"/>
                </a:moveTo>
                <a:lnTo>
                  <a:pt x="4440" y="11454"/>
                </a:lnTo>
                <a:lnTo>
                  <a:pt x="4388" y="11440"/>
                </a:lnTo>
                <a:cubicBezTo>
                  <a:pt x="4388" y="11385"/>
                  <a:pt x="4367" y="11344"/>
                  <a:pt x="4367" y="11303"/>
                </a:cubicBezTo>
                <a:close/>
                <a:moveTo>
                  <a:pt x="2926" y="11358"/>
                </a:moveTo>
                <a:lnTo>
                  <a:pt x="2926" y="11426"/>
                </a:lnTo>
                <a:cubicBezTo>
                  <a:pt x="2905" y="11454"/>
                  <a:pt x="2894" y="11467"/>
                  <a:pt x="2873" y="11495"/>
                </a:cubicBezTo>
                <a:cubicBezTo>
                  <a:pt x="2852" y="11440"/>
                  <a:pt x="2842" y="11399"/>
                  <a:pt x="2832" y="11358"/>
                </a:cubicBezTo>
                <a:close/>
                <a:moveTo>
                  <a:pt x="5265" y="11303"/>
                </a:moveTo>
                <a:lnTo>
                  <a:pt x="5412" y="11358"/>
                </a:lnTo>
                <a:cubicBezTo>
                  <a:pt x="5422" y="11399"/>
                  <a:pt x="5422" y="11454"/>
                  <a:pt x="5432" y="11495"/>
                </a:cubicBezTo>
                <a:cubicBezTo>
                  <a:pt x="5380" y="11426"/>
                  <a:pt x="5317" y="11358"/>
                  <a:pt x="5244" y="11303"/>
                </a:cubicBezTo>
                <a:close/>
                <a:moveTo>
                  <a:pt x="9662" y="11139"/>
                </a:moveTo>
                <a:lnTo>
                  <a:pt x="9704" y="11194"/>
                </a:lnTo>
                <a:cubicBezTo>
                  <a:pt x="9675" y="11323"/>
                  <a:pt x="9645" y="11416"/>
                  <a:pt x="9624" y="11530"/>
                </a:cubicBezTo>
                <a:lnTo>
                  <a:pt x="9600" y="11508"/>
                </a:lnTo>
                <a:lnTo>
                  <a:pt x="9547" y="11426"/>
                </a:lnTo>
                <a:cubicBezTo>
                  <a:pt x="9568" y="11344"/>
                  <a:pt x="9600" y="11262"/>
                  <a:pt x="9621" y="11166"/>
                </a:cubicBezTo>
                <a:lnTo>
                  <a:pt x="9662" y="11139"/>
                </a:lnTo>
                <a:close/>
                <a:moveTo>
                  <a:pt x="6592" y="10989"/>
                </a:moveTo>
                <a:cubicBezTo>
                  <a:pt x="6738" y="11043"/>
                  <a:pt x="6884" y="11084"/>
                  <a:pt x="7031" y="11112"/>
                </a:cubicBezTo>
                <a:cubicBezTo>
                  <a:pt x="7051" y="11194"/>
                  <a:pt x="7062" y="11276"/>
                  <a:pt x="7083" y="11372"/>
                </a:cubicBezTo>
                <a:cubicBezTo>
                  <a:pt x="7046" y="11368"/>
                  <a:pt x="7010" y="11366"/>
                  <a:pt x="6973" y="11366"/>
                </a:cubicBezTo>
                <a:cubicBezTo>
                  <a:pt x="6874" y="11366"/>
                  <a:pt x="6775" y="11379"/>
                  <a:pt x="6675" y="11399"/>
                </a:cubicBezTo>
                <a:cubicBezTo>
                  <a:pt x="6518" y="11440"/>
                  <a:pt x="6362" y="11481"/>
                  <a:pt x="6216" y="11549"/>
                </a:cubicBezTo>
                <a:cubicBezTo>
                  <a:pt x="6101" y="11454"/>
                  <a:pt x="5975" y="11358"/>
                  <a:pt x="5840" y="11303"/>
                </a:cubicBezTo>
                <a:cubicBezTo>
                  <a:pt x="5840" y="11262"/>
                  <a:pt x="5830" y="11235"/>
                  <a:pt x="5830" y="11194"/>
                </a:cubicBezTo>
                <a:cubicBezTo>
                  <a:pt x="5892" y="11180"/>
                  <a:pt x="5965" y="11166"/>
                  <a:pt x="6028" y="11153"/>
                </a:cubicBezTo>
                <a:cubicBezTo>
                  <a:pt x="6205" y="11112"/>
                  <a:pt x="6393" y="11057"/>
                  <a:pt x="6571" y="10989"/>
                </a:cubicBezTo>
                <a:close/>
                <a:moveTo>
                  <a:pt x="3813" y="11467"/>
                </a:moveTo>
                <a:lnTo>
                  <a:pt x="3928" y="11495"/>
                </a:lnTo>
                <a:cubicBezTo>
                  <a:pt x="3907" y="11508"/>
                  <a:pt x="3887" y="11522"/>
                  <a:pt x="3866" y="11536"/>
                </a:cubicBezTo>
                <a:cubicBezTo>
                  <a:pt x="3845" y="11549"/>
                  <a:pt x="3824" y="11564"/>
                  <a:pt x="3793" y="11577"/>
                </a:cubicBezTo>
                <a:lnTo>
                  <a:pt x="3782" y="11522"/>
                </a:lnTo>
                <a:cubicBezTo>
                  <a:pt x="3793" y="11508"/>
                  <a:pt x="3803" y="11495"/>
                  <a:pt x="3813" y="11467"/>
                </a:cubicBezTo>
                <a:close/>
                <a:moveTo>
                  <a:pt x="14561" y="11317"/>
                </a:moveTo>
                <a:lnTo>
                  <a:pt x="14561" y="11385"/>
                </a:lnTo>
                <a:cubicBezTo>
                  <a:pt x="14561" y="11399"/>
                  <a:pt x="14551" y="11413"/>
                  <a:pt x="14540" y="11426"/>
                </a:cubicBezTo>
                <a:cubicBezTo>
                  <a:pt x="14446" y="11495"/>
                  <a:pt x="14342" y="11549"/>
                  <a:pt x="14248" y="11618"/>
                </a:cubicBezTo>
                <a:cubicBezTo>
                  <a:pt x="14238" y="11564"/>
                  <a:pt x="14227" y="11508"/>
                  <a:pt x="14216" y="11454"/>
                </a:cubicBezTo>
                <a:lnTo>
                  <a:pt x="14206" y="11426"/>
                </a:lnTo>
                <a:lnTo>
                  <a:pt x="14373" y="11344"/>
                </a:lnTo>
                <a:cubicBezTo>
                  <a:pt x="14436" y="11344"/>
                  <a:pt x="14498" y="11317"/>
                  <a:pt x="14561" y="11317"/>
                </a:cubicBezTo>
                <a:close/>
                <a:moveTo>
                  <a:pt x="15271" y="11440"/>
                </a:moveTo>
                <a:cubicBezTo>
                  <a:pt x="15292" y="11440"/>
                  <a:pt x="15313" y="11454"/>
                  <a:pt x="15334" y="11467"/>
                </a:cubicBezTo>
                <a:lnTo>
                  <a:pt x="15324" y="11467"/>
                </a:lnTo>
                <a:lnTo>
                  <a:pt x="15083" y="11618"/>
                </a:lnTo>
                <a:lnTo>
                  <a:pt x="15271" y="11440"/>
                </a:lnTo>
                <a:close/>
                <a:moveTo>
                  <a:pt x="19324" y="11413"/>
                </a:moveTo>
                <a:cubicBezTo>
                  <a:pt x="19387" y="11413"/>
                  <a:pt x="19449" y="11426"/>
                  <a:pt x="19523" y="11454"/>
                </a:cubicBezTo>
                <a:cubicBezTo>
                  <a:pt x="19512" y="11508"/>
                  <a:pt x="19502" y="11564"/>
                  <a:pt x="19491" y="11618"/>
                </a:cubicBezTo>
                <a:cubicBezTo>
                  <a:pt x="19429" y="11564"/>
                  <a:pt x="19355" y="11508"/>
                  <a:pt x="19293" y="11467"/>
                </a:cubicBezTo>
                <a:cubicBezTo>
                  <a:pt x="19293" y="11454"/>
                  <a:pt x="19293" y="11426"/>
                  <a:pt x="19282" y="11413"/>
                </a:cubicBezTo>
                <a:close/>
                <a:moveTo>
                  <a:pt x="4879" y="11303"/>
                </a:moveTo>
                <a:cubicBezTo>
                  <a:pt x="4920" y="11344"/>
                  <a:pt x="4963" y="11372"/>
                  <a:pt x="5004" y="11399"/>
                </a:cubicBezTo>
                <a:cubicBezTo>
                  <a:pt x="4983" y="11481"/>
                  <a:pt x="4963" y="11549"/>
                  <a:pt x="4942" y="11632"/>
                </a:cubicBezTo>
                <a:cubicBezTo>
                  <a:pt x="4931" y="11577"/>
                  <a:pt x="4920" y="11522"/>
                  <a:pt x="4900" y="11454"/>
                </a:cubicBezTo>
                <a:cubicBezTo>
                  <a:pt x="4889" y="11399"/>
                  <a:pt x="4889" y="11358"/>
                  <a:pt x="4879" y="11303"/>
                </a:cubicBezTo>
                <a:close/>
                <a:moveTo>
                  <a:pt x="15908" y="11413"/>
                </a:moveTo>
                <a:cubicBezTo>
                  <a:pt x="15929" y="11467"/>
                  <a:pt x="15940" y="11522"/>
                  <a:pt x="15950" y="11577"/>
                </a:cubicBezTo>
                <a:lnTo>
                  <a:pt x="15877" y="11646"/>
                </a:lnTo>
                <a:cubicBezTo>
                  <a:pt x="15835" y="11605"/>
                  <a:pt x="15804" y="11564"/>
                  <a:pt x="15763" y="11522"/>
                </a:cubicBezTo>
                <a:cubicBezTo>
                  <a:pt x="15763" y="11508"/>
                  <a:pt x="15763" y="11495"/>
                  <a:pt x="15763" y="11481"/>
                </a:cubicBezTo>
                <a:cubicBezTo>
                  <a:pt x="15814" y="11454"/>
                  <a:pt x="15867" y="11426"/>
                  <a:pt x="15908" y="11413"/>
                </a:cubicBezTo>
                <a:close/>
                <a:moveTo>
                  <a:pt x="11741" y="11495"/>
                </a:moveTo>
                <a:cubicBezTo>
                  <a:pt x="11678" y="11549"/>
                  <a:pt x="11605" y="11605"/>
                  <a:pt x="11543" y="11659"/>
                </a:cubicBezTo>
                <a:cubicBezTo>
                  <a:pt x="11553" y="11632"/>
                  <a:pt x="11564" y="11605"/>
                  <a:pt x="11574" y="11564"/>
                </a:cubicBezTo>
                <a:lnTo>
                  <a:pt x="11564" y="11564"/>
                </a:lnTo>
                <a:cubicBezTo>
                  <a:pt x="11626" y="11549"/>
                  <a:pt x="11689" y="11522"/>
                  <a:pt x="11741" y="11495"/>
                </a:cubicBezTo>
                <a:close/>
                <a:moveTo>
                  <a:pt x="10477" y="11440"/>
                </a:moveTo>
                <a:lnTo>
                  <a:pt x="10508" y="11454"/>
                </a:lnTo>
                <a:cubicBezTo>
                  <a:pt x="10582" y="11536"/>
                  <a:pt x="10644" y="11605"/>
                  <a:pt x="10717" y="11673"/>
                </a:cubicBezTo>
                <a:cubicBezTo>
                  <a:pt x="10634" y="11605"/>
                  <a:pt x="10550" y="11522"/>
                  <a:pt x="10477" y="11440"/>
                </a:cubicBezTo>
                <a:close/>
                <a:moveTo>
                  <a:pt x="9840" y="11358"/>
                </a:moveTo>
                <a:cubicBezTo>
                  <a:pt x="9840" y="11372"/>
                  <a:pt x="9851" y="11385"/>
                  <a:pt x="9851" y="11399"/>
                </a:cubicBezTo>
                <a:cubicBezTo>
                  <a:pt x="9851" y="11508"/>
                  <a:pt x="9840" y="11618"/>
                  <a:pt x="9840" y="11714"/>
                </a:cubicBezTo>
                <a:lnTo>
                  <a:pt x="9777" y="11673"/>
                </a:lnTo>
                <a:cubicBezTo>
                  <a:pt x="9798" y="11564"/>
                  <a:pt x="9819" y="11467"/>
                  <a:pt x="9840" y="11358"/>
                </a:cubicBezTo>
                <a:close/>
                <a:moveTo>
                  <a:pt x="12869" y="11331"/>
                </a:moveTo>
                <a:cubicBezTo>
                  <a:pt x="12869" y="11372"/>
                  <a:pt x="12879" y="11413"/>
                  <a:pt x="12879" y="11454"/>
                </a:cubicBezTo>
                <a:lnTo>
                  <a:pt x="12691" y="11591"/>
                </a:lnTo>
                <a:cubicBezTo>
                  <a:pt x="12629" y="11632"/>
                  <a:pt x="12566" y="11687"/>
                  <a:pt x="12504" y="11741"/>
                </a:cubicBezTo>
                <a:cubicBezTo>
                  <a:pt x="12514" y="11673"/>
                  <a:pt x="12525" y="11591"/>
                  <a:pt x="12525" y="11522"/>
                </a:cubicBezTo>
                <a:cubicBezTo>
                  <a:pt x="12639" y="11454"/>
                  <a:pt x="12754" y="11385"/>
                  <a:pt x="12869" y="11331"/>
                </a:cubicBezTo>
                <a:close/>
                <a:moveTo>
                  <a:pt x="16452" y="11495"/>
                </a:moveTo>
                <a:cubicBezTo>
                  <a:pt x="16379" y="11577"/>
                  <a:pt x="16306" y="11659"/>
                  <a:pt x="16232" y="11741"/>
                </a:cubicBezTo>
                <a:cubicBezTo>
                  <a:pt x="16232" y="11714"/>
                  <a:pt x="16222" y="11687"/>
                  <a:pt x="16222" y="11646"/>
                </a:cubicBezTo>
                <a:lnTo>
                  <a:pt x="16212" y="11646"/>
                </a:lnTo>
                <a:cubicBezTo>
                  <a:pt x="16295" y="11591"/>
                  <a:pt x="16368" y="11549"/>
                  <a:pt x="16452" y="11495"/>
                </a:cubicBezTo>
                <a:close/>
                <a:moveTo>
                  <a:pt x="10989" y="11564"/>
                </a:moveTo>
                <a:lnTo>
                  <a:pt x="11062" y="11577"/>
                </a:lnTo>
                <a:cubicBezTo>
                  <a:pt x="11104" y="11646"/>
                  <a:pt x="11156" y="11700"/>
                  <a:pt x="11198" y="11755"/>
                </a:cubicBezTo>
                <a:cubicBezTo>
                  <a:pt x="11166" y="11741"/>
                  <a:pt x="11125" y="11741"/>
                  <a:pt x="11083" y="11741"/>
                </a:cubicBezTo>
                <a:lnTo>
                  <a:pt x="11083" y="11755"/>
                </a:lnTo>
                <a:cubicBezTo>
                  <a:pt x="11031" y="11714"/>
                  <a:pt x="10979" y="11673"/>
                  <a:pt x="10926" y="11632"/>
                </a:cubicBezTo>
                <a:cubicBezTo>
                  <a:pt x="10926" y="11605"/>
                  <a:pt x="10937" y="11577"/>
                  <a:pt x="10937" y="11564"/>
                </a:cubicBezTo>
                <a:close/>
                <a:moveTo>
                  <a:pt x="5098" y="11605"/>
                </a:moveTo>
                <a:cubicBezTo>
                  <a:pt x="5119" y="11673"/>
                  <a:pt x="5140" y="11728"/>
                  <a:pt x="5161" y="11782"/>
                </a:cubicBezTo>
                <a:lnTo>
                  <a:pt x="5056" y="11728"/>
                </a:lnTo>
                <a:cubicBezTo>
                  <a:pt x="5067" y="11687"/>
                  <a:pt x="5077" y="11646"/>
                  <a:pt x="5098" y="11605"/>
                </a:cubicBezTo>
                <a:close/>
                <a:moveTo>
                  <a:pt x="1422" y="10510"/>
                </a:moveTo>
                <a:cubicBezTo>
                  <a:pt x="1307" y="10934"/>
                  <a:pt x="1244" y="11385"/>
                  <a:pt x="1233" y="11837"/>
                </a:cubicBezTo>
                <a:cubicBezTo>
                  <a:pt x="1213" y="11769"/>
                  <a:pt x="1192" y="11700"/>
                  <a:pt x="1171" y="11632"/>
                </a:cubicBezTo>
                <a:cubicBezTo>
                  <a:pt x="1182" y="11235"/>
                  <a:pt x="1265" y="10852"/>
                  <a:pt x="1422" y="10510"/>
                </a:cubicBezTo>
                <a:close/>
                <a:moveTo>
                  <a:pt x="14091" y="11495"/>
                </a:moveTo>
                <a:cubicBezTo>
                  <a:pt x="14102" y="11564"/>
                  <a:pt x="14112" y="11646"/>
                  <a:pt x="14123" y="11714"/>
                </a:cubicBezTo>
                <a:cubicBezTo>
                  <a:pt x="14070" y="11755"/>
                  <a:pt x="14018" y="11796"/>
                  <a:pt x="13966" y="11837"/>
                </a:cubicBezTo>
                <a:cubicBezTo>
                  <a:pt x="13976" y="11769"/>
                  <a:pt x="13987" y="11714"/>
                  <a:pt x="13997" y="11646"/>
                </a:cubicBezTo>
                <a:cubicBezTo>
                  <a:pt x="14008" y="11577"/>
                  <a:pt x="14029" y="11564"/>
                  <a:pt x="14039" y="11522"/>
                </a:cubicBezTo>
                <a:lnTo>
                  <a:pt x="14091" y="11495"/>
                </a:lnTo>
                <a:close/>
                <a:moveTo>
                  <a:pt x="7041" y="11561"/>
                </a:moveTo>
                <a:cubicBezTo>
                  <a:pt x="7069" y="11561"/>
                  <a:pt x="7097" y="11562"/>
                  <a:pt x="7125" y="11564"/>
                </a:cubicBezTo>
                <a:cubicBezTo>
                  <a:pt x="6895" y="11591"/>
                  <a:pt x="6675" y="11687"/>
                  <a:pt x="6467" y="11837"/>
                </a:cubicBezTo>
                <a:cubicBezTo>
                  <a:pt x="6456" y="11851"/>
                  <a:pt x="6435" y="11864"/>
                  <a:pt x="6424" y="11878"/>
                </a:cubicBezTo>
                <a:cubicBezTo>
                  <a:pt x="6393" y="11810"/>
                  <a:pt x="6362" y="11755"/>
                  <a:pt x="6320" y="11700"/>
                </a:cubicBezTo>
                <a:cubicBezTo>
                  <a:pt x="6555" y="11614"/>
                  <a:pt x="6798" y="11561"/>
                  <a:pt x="7041" y="11561"/>
                </a:cubicBezTo>
                <a:close/>
                <a:moveTo>
                  <a:pt x="13715" y="11728"/>
                </a:moveTo>
                <a:cubicBezTo>
                  <a:pt x="13715" y="11769"/>
                  <a:pt x="13705" y="11810"/>
                  <a:pt x="13694" y="11851"/>
                </a:cubicBezTo>
                <a:cubicBezTo>
                  <a:pt x="13694" y="11878"/>
                  <a:pt x="13673" y="11878"/>
                  <a:pt x="13673" y="11892"/>
                </a:cubicBezTo>
                <a:lnTo>
                  <a:pt x="13569" y="11905"/>
                </a:lnTo>
                <a:lnTo>
                  <a:pt x="13569" y="11878"/>
                </a:lnTo>
                <a:lnTo>
                  <a:pt x="13715" y="11728"/>
                </a:lnTo>
                <a:close/>
                <a:moveTo>
                  <a:pt x="4419" y="11659"/>
                </a:moveTo>
                <a:lnTo>
                  <a:pt x="4451" y="11673"/>
                </a:lnTo>
                <a:cubicBezTo>
                  <a:pt x="4451" y="11755"/>
                  <a:pt x="4451" y="11837"/>
                  <a:pt x="4440" y="11919"/>
                </a:cubicBezTo>
                <a:cubicBezTo>
                  <a:pt x="4440" y="11837"/>
                  <a:pt x="4430" y="11741"/>
                  <a:pt x="4419" y="11659"/>
                </a:cubicBezTo>
                <a:close/>
                <a:moveTo>
                  <a:pt x="19857" y="11796"/>
                </a:moveTo>
                <a:lnTo>
                  <a:pt x="19867" y="11810"/>
                </a:lnTo>
                <a:cubicBezTo>
                  <a:pt x="19888" y="11878"/>
                  <a:pt x="19909" y="11933"/>
                  <a:pt x="19919" y="12001"/>
                </a:cubicBezTo>
                <a:lnTo>
                  <a:pt x="19888" y="11974"/>
                </a:lnTo>
                <a:cubicBezTo>
                  <a:pt x="19878" y="11905"/>
                  <a:pt x="19867" y="11851"/>
                  <a:pt x="19857" y="11796"/>
                </a:cubicBezTo>
                <a:close/>
                <a:moveTo>
                  <a:pt x="9464" y="11810"/>
                </a:moveTo>
                <a:cubicBezTo>
                  <a:pt x="9496" y="11864"/>
                  <a:pt x="9527" y="11919"/>
                  <a:pt x="9568" y="11974"/>
                </a:cubicBezTo>
                <a:lnTo>
                  <a:pt x="9568" y="12015"/>
                </a:lnTo>
                <a:lnTo>
                  <a:pt x="9443" y="11878"/>
                </a:lnTo>
                <a:cubicBezTo>
                  <a:pt x="9443" y="11851"/>
                  <a:pt x="9454" y="11837"/>
                  <a:pt x="9464" y="11810"/>
                </a:cubicBezTo>
                <a:close/>
                <a:moveTo>
                  <a:pt x="15386" y="11700"/>
                </a:moveTo>
                <a:lnTo>
                  <a:pt x="15386" y="12028"/>
                </a:lnTo>
                <a:cubicBezTo>
                  <a:pt x="15292" y="11987"/>
                  <a:pt x="15209" y="11946"/>
                  <a:pt x="15115" y="11919"/>
                </a:cubicBezTo>
                <a:cubicBezTo>
                  <a:pt x="15198" y="11837"/>
                  <a:pt x="15292" y="11769"/>
                  <a:pt x="15386" y="11700"/>
                </a:cubicBezTo>
                <a:close/>
                <a:moveTo>
                  <a:pt x="19335" y="11728"/>
                </a:moveTo>
                <a:lnTo>
                  <a:pt x="19439" y="11810"/>
                </a:lnTo>
                <a:cubicBezTo>
                  <a:pt x="19418" y="11878"/>
                  <a:pt x="19387" y="11960"/>
                  <a:pt x="19366" y="12028"/>
                </a:cubicBezTo>
                <a:cubicBezTo>
                  <a:pt x="19355" y="11933"/>
                  <a:pt x="19345" y="11823"/>
                  <a:pt x="19335" y="11728"/>
                </a:cubicBezTo>
                <a:close/>
                <a:moveTo>
                  <a:pt x="10320" y="11810"/>
                </a:moveTo>
                <a:cubicBezTo>
                  <a:pt x="10383" y="11864"/>
                  <a:pt x="10435" y="11905"/>
                  <a:pt x="10498" y="11946"/>
                </a:cubicBezTo>
                <a:lnTo>
                  <a:pt x="10550" y="12069"/>
                </a:lnTo>
                <a:cubicBezTo>
                  <a:pt x="10498" y="12069"/>
                  <a:pt x="10435" y="12056"/>
                  <a:pt x="10383" y="12056"/>
                </a:cubicBezTo>
                <a:cubicBezTo>
                  <a:pt x="10363" y="12015"/>
                  <a:pt x="10342" y="11987"/>
                  <a:pt x="10320" y="11960"/>
                </a:cubicBezTo>
                <a:cubicBezTo>
                  <a:pt x="10299" y="11933"/>
                  <a:pt x="10320" y="11864"/>
                  <a:pt x="10320" y="11823"/>
                </a:cubicBezTo>
                <a:cubicBezTo>
                  <a:pt x="10320" y="11823"/>
                  <a:pt x="10320" y="11810"/>
                  <a:pt x="10320" y="11810"/>
                </a:cubicBezTo>
                <a:close/>
                <a:moveTo>
                  <a:pt x="6132" y="11769"/>
                </a:moveTo>
                <a:cubicBezTo>
                  <a:pt x="6184" y="11837"/>
                  <a:pt x="6237" y="11905"/>
                  <a:pt x="6268" y="11987"/>
                </a:cubicBezTo>
                <a:lnTo>
                  <a:pt x="6174" y="12083"/>
                </a:lnTo>
                <a:cubicBezTo>
                  <a:pt x="6143" y="11987"/>
                  <a:pt x="6111" y="11892"/>
                  <a:pt x="6070" y="11796"/>
                </a:cubicBezTo>
                <a:lnTo>
                  <a:pt x="6132" y="11769"/>
                </a:lnTo>
                <a:close/>
                <a:moveTo>
                  <a:pt x="8273" y="11454"/>
                </a:moveTo>
                <a:cubicBezTo>
                  <a:pt x="8315" y="11454"/>
                  <a:pt x="8357" y="11481"/>
                  <a:pt x="8409" y="11481"/>
                </a:cubicBezTo>
                <a:cubicBezTo>
                  <a:pt x="8472" y="11687"/>
                  <a:pt x="8545" y="11892"/>
                  <a:pt x="8629" y="12083"/>
                </a:cubicBezTo>
                <a:cubicBezTo>
                  <a:pt x="8493" y="11946"/>
                  <a:pt x="8346" y="11823"/>
                  <a:pt x="8190" y="11728"/>
                </a:cubicBezTo>
                <a:cubicBezTo>
                  <a:pt x="8148" y="11687"/>
                  <a:pt x="8117" y="11646"/>
                  <a:pt x="8086" y="11605"/>
                </a:cubicBezTo>
                <a:lnTo>
                  <a:pt x="8054" y="11536"/>
                </a:lnTo>
                <a:cubicBezTo>
                  <a:pt x="8127" y="11536"/>
                  <a:pt x="8200" y="11508"/>
                  <a:pt x="8273" y="11467"/>
                </a:cubicBezTo>
                <a:lnTo>
                  <a:pt x="8273" y="11454"/>
                </a:lnTo>
                <a:close/>
                <a:moveTo>
                  <a:pt x="12305" y="11851"/>
                </a:moveTo>
                <a:cubicBezTo>
                  <a:pt x="12305" y="11864"/>
                  <a:pt x="12305" y="11892"/>
                  <a:pt x="12295" y="11905"/>
                </a:cubicBezTo>
                <a:cubicBezTo>
                  <a:pt x="12232" y="11974"/>
                  <a:pt x="12169" y="12028"/>
                  <a:pt x="12107" y="12083"/>
                </a:cubicBezTo>
                <a:lnTo>
                  <a:pt x="12096" y="12083"/>
                </a:lnTo>
                <a:cubicBezTo>
                  <a:pt x="12169" y="12015"/>
                  <a:pt x="12242" y="11933"/>
                  <a:pt x="12305" y="11851"/>
                </a:cubicBezTo>
                <a:close/>
                <a:moveTo>
                  <a:pt x="2717" y="11372"/>
                </a:moveTo>
                <a:cubicBezTo>
                  <a:pt x="2727" y="11454"/>
                  <a:pt x="2758" y="11536"/>
                  <a:pt x="2779" y="11618"/>
                </a:cubicBezTo>
                <a:cubicBezTo>
                  <a:pt x="2675" y="11755"/>
                  <a:pt x="2592" y="11919"/>
                  <a:pt x="2518" y="12097"/>
                </a:cubicBezTo>
                <a:cubicBezTo>
                  <a:pt x="2466" y="11878"/>
                  <a:pt x="2424" y="11646"/>
                  <a:pt x="2393" y="11413"/>
                </a:cubicBezTo>
                <a:cubicBezTo>
                  <a:pt x="2497" y="11385"/>
                  <a:pt x="2602" y="11372"/>
                  <a:pt x="2717" y="11372"/>
                </a:cubicBezTo>
                <a:close/>
                <a:moveTo>
                  <a:pt x="20275" y="11358"/>
                </a:moveTo>
                <a:cubicBezTo>
                  <a:pt x="20327" y="11385"/>
                  <a:pt x="20390" y="11413"/>
                  <a:pt x="20441" y="11454"/>
                </a:cubicBezTo>
                <a:cubicBezTo>
                  <a:pt x="20515" y="11577"/>
                  <a:pt x="20577" y="11700"/>
                  <a:pt x="20640" y="11837"/>
                </a:cubicBezTo>
                <a:lnTo>
                  <a:pt x="20577" y="12110"/>
                </a:lnTo>
                <a:cubicBezTo>
                  <a:pt x="20525" y="12015"/>
                  <a:pt x="20462" y="11919"/>
                  <a:pt x="20400" y="11823"/>
                </a:cubicBezTo>
                <a:cubicBezTo>
                  <a:pt x="20368" y="11659"/>
                  <a:pt x="20327" y="11495"/>
                  <a:pt x="20275" y="11358"/>
                </a:cubicBezTo>
                <a:close/>
                <a:moveTo>
                  <a:pt x="15846" y="11919"/>
                </a:moveTo>
                <a:cubicBezTo>
                  <a:pt x="15877" y="11974"/>
                  <a:pt x="15908" y="12028"/>
                  <a:pt x="15950" y="12083"/>
                </a:cubicBezTo>
                <a:lnTo>
                  <a:pt x="15804" y="12165"/>
                </a:lnTo>
                <a:cubicBezTo>
                  <a:pt x="15814" y="12088"/>
                  <a:pt x="15805" y="12023"/>
                  <a:pt x="15796" y="11959"/>
                </a:cubicBezTo>
                <a:lnTo>
                  <a:pt x="15846" y="11919"/>
                </a:lnTo>
                <a:close/>
                <a:moveTo>
                  <a:pt x="21006" y="10866"/>
                </a:moveTo>
                <a:cubicBezTo>
                  <a:pt x="21225" y="11249"/>
                  <a:pt x="21319" y="11714"/>
                  <a:pt x="21298" y="12179"/>
                </a:cubicBezTo>
                <a:cubicBezTo>
                  <a:pt x="21183" y="11946"/>
                  <a:pt x="21037" y="11755"/>
                  <a:pt x="20880" y="11591"/>
                </a:cubicBezTo>
                <a:cubicBezTo>
                  <a:pt x="20933" y="11358"/>
                  <a:pt x="20974" y="11112"/>
                  <a:pt x="21006" y="10866"/>
                </a:cubicBezTo>
                <a:close/>
                <a:moveTo>
                  <a:pt x="4064" y="11673"/>
                </a:moveTo>
                <a:cubicBezTo>
                  <a:pt x="4064" y="11810"/>
                  <a:pt x="4064" y="11933"/>
                  <a:pt x="4054" y="12069"/>
                </a:cubicBezTo>
                <a:cubicBezTo>
                  <a:pt x="4054" y="12110"/>
                  <a:pt x="4043" y="12165"/>
                  <a:pt x="4033" y="12206"/>
                </a:cubicBezTo>
                <a:cubicBezTo>
                  <a:pt x="3991" y="12138"/>
                  <a:pt x="3960" y="12056"/>
                  <a:pt x="3928" y="11974"/>
                </a:cubicBezTo>
                <a:lnTo>
                  <a:pt x="3918" y="11974"/>
                </a:lnTo>
                <a:cubicBezTo>
                  <a:pt x="3960" y="11878"/>
                  <a:pt x="4002" y="11782"/>
                  <a:pt x="4054" y="11700"/>
                </a:cubicBezTo>
                <a:cubicBezTo>
                  <a:pt x="4054" y="11687"/>
                  <a:pt x="4064" y="11687"/>
                  <a:pt x="4064" y="11673"/>
                </a:cubicBezTo>
                <a:close/>
                <a:moveTo>
                  <a:pt x="14091" y="12042"/>
                </a:moveTo>
                <a:cubicBezTo>
                  <a:pt x="14029" y="12110"/>
                  <a:pt x="13955" y="12179"/>
                  <a:pt x="13872" y="12247"/>
                </a:cubicBezTo>
                <a:cubicBezTo>
                  <a:pt x="13893" y="12193"/>
                  <a:pt x="13903" y="12124"/>
                  <a:pt x="13914" y="12056"/>
                </a:cubicBezTo>
                <a:lnTo>
                  <a:pt x="14091" y="12042"/>
                </a:lnTo>
                <a:close/>
                <a:moveTo>
                  <a:pt x="5923" y="11892"/>
                </a:moveTo>
                <a:cubicBezTo>
                  <a:pt x="5975" y="11987"/>
                  <a:pt x="6017" y="12097"/>
                  <a:pt x="6049" y="12206"/>
                </a:cubicBezTo>
                <a:cubicBezTo>
                  <a:pt x="5975" y="12220"/>
                  <a:pt x="5902" y="12234"/>
                  <a:pt x="5830" y="12261"/>
                </a:cubicBezTo>
                <a:lnTo>
                  <a:pt x="5819" y="12261"/>
                </a:lnTo>
                <a:cubicBezTo>
                  <a:pt x="5840" y="12151"/>
                  <a:pt x="5850" y="12042"/>
                  <a:pt x="5850" y="11933"/>
                </a:cubicBezTo>
                <a:cubicBezTo>
                  <a:pt x="5871" y="11919"/>
                  <a:pt x="5902" y="11905"/>
                  <a:pt x="5923" y="11892"/>
                </a:cubicBezTo>
                <a:close/>
                <a:moveTo>
                  <a:pt x="17653" y="11933"/>
                </a:moveTo>
                <a:cubicBezTo>
                  <a:pt x="17700" y="11934"/>
                  <a:pt x="17739" y="11948"/>
                  <a:pt x="17778" y="11974"/>
                </a:cubicBezTo>
                <a:cubicBezTo>
                  <a:pt x="17789" y="12069"/>
                  <a:pt x="17799" y="12165"/>
                  <a:pt x="17810" y="12261"/>
                </a:cubicBezTo>
                <a:cubicBezTo>
                  <a:pt x="17768" y="12152"/>
                  <a:pt x="17705" y="12029"/>
                  <a:pt x="17653" y="11933"/>
                </a:cubicBezTo>
                <a:close/>
                <a:moveTo>
                  <a:pt x="18781" y="11426"/>
                </a:moveTo>
                <a:cubicBezTo>
                  <a:pt x="18948" y="11659"/>
                  <a:pt x="19031" y="11974"/>
                  <a:pt x="19000" y="12288"/>
                </a:cubicBezTo>
                <a:cubicBezTo>
                  <a:pt x="18864" y="12042"/>
                  <a:pt x="18697" y="11823"/>
                  <a:pt x="18509" y="11632"/>
                </a:cubicBezTo>
                <a:cubicBezTo>
                  <a:pt x="18509" y="11577"/>
                  <a:pt x="18499" y="11522"/>
                  <a:pt x="18488" y="11467"/>
                </a:cubicBezTo>
                <a:lnTo>
                  <a:pt x="18718" y="11426"/>
                </a:lnTo>
                <a:close/>
                <a:moveTo>
                  <a:pt x="10363" y="12275"/>
                </a:moveTo>
                <a:lnTo>
                  <a:pt x="10414" y="12329"/>
                </a:lnTo>
                <a:lnTo>
                  <a:pt x="10373" y="12357"/>
                </a:lnTo>
                <a:lnTo>
                  <a:pt x="10331" y="12329"/>
                </a:lnTo>
                <a:lnTo>
                  <a:pt x="10331" y="12275"/>
                </a:lnTo>
                <a:close/>
                <a:moveTo>
                  <a:pt x="20080" y="11773"/>
                </a:moveTo>
                <a:cubicBezTo>
                  <a:pt x="20131" y="11827"/>
                  <a:pt x="20181" y="11893"/>
                  <a:pt x="20222" y="11946"/>
                </a:cubicBezTo>
                <a:cubicBezTo>
                  <a:pt x="20243" y="12083"/>
                  <a:pt x="20254" y="12220"/>
                  <a:pt x="20254" y="12357"/>
                </a:cubicBezTo>
                <a:cubicBezTo>
                  <a:pt x="20201" y="12288"/>
                  <a:pt x="20160" y="12234"/>
                  <a:pt x="20107" y="12179"/>
                </a:cubicBezTo>
                <a:cubicBezTo>
                  <a:pt x="20118" y="12035"/>
                  <a:pt x="20108" y="11903"/>
                  <a:pt x="20080" y="11773"/>
                </a:cubicBezTo>
                <a:close/>
                <a:moveTo>
                  <a:pt x="4597" y="11796"/>
                </a:moveTo>
                <a:cubicBezTo>
                  <a:pt x="4597" y="11810"/>
                  <a:pt x="4607" y="11823"/>
                  <a:pt x="4607" y="11823"/>
                </a:cubicBezTo>
                <a:cubicBezTo>
                  <a:pt x="4607" y="12001"/>
                  <a:pt x="4597" y="12165"/>
                  <a:pt x="4576" y="12343"/>
                </a:cubicBezTo>
                <a:lnTo>
                  <a:pt x="4524" y="12398"/>
                </a:lnTo>
                <a:cubicBezTo>
                  <a:pt x="4565" y="12206"/>
                  <a:pt x="4586" y="12001"/>
                  <a:pt x="4597" y="11796"/>
                </a:cubicBezTo>
                <a:close/>
                <a:moveTo>
                  <a:pt x="17214" y="11946"/>
                </a:moveTo>
                <a:cubicBezTo>
                  <a:pt x="17204" y="12083"/>
                  <a:pt x="17183" y="12206"/>
                  <a:pt x="17162" y="12329"/>
                </a:cubicBezTo>
                <a:cubicBezTo>
                  <a:pt x="17074" y="12312"/>
                  <a:pt x="16985" y="12303"/>
                  <a:pt x="16895" y="12303"/>
                </a:cubicBezTo>
                <a:cubicBezTo>
                  <a:pt x="16710" y="12303"/>
                  <a:pt x="16523" y="12342"/>
                  <a:pt x="16347" y="12425"/>
                </a:cubicBezTo>
                <a:cubicBezTo>
                  <a:pt x="16347" y="12398"/>
                  <a:pt x="16347" y="12357"/>
                  <a:pt x="16337" y="12329"/>
                </a:cubicBezTo>
                <a:cubicBezTo>
                  <a:pt x="16619" y="12165"/>
                  <a:pt x="16911" y="12028"/>
                  <a:pt x="17214" y="11946"/>
                </a:cubicBezTo>
                <a:close/>
                <a:moveTo>
                  <a:pt x="8816" y="11495"/>
                </a:moveTo>
                <a:cubicBezTo>
                  <a:pt x="8827" y="11522"/>
                  <a:pt x="8848" y="11564"/>
                  <a:pt x="8858" y="11591"/>
                </a:cubicBezTo>
                <a:cubicBezTo>
                  <a:pt x="8952" y="11796"/>
                  <a:pt x="9067" y="12001"/>
                  <a:pt x="9182" y="12220"/>
                </a:cubicBezTo>
                <a:cubicBezTo>
                  <a:pt x="9172" y="12288"/>
                  <a:pt x="9161" y="12370"/>
                  <a:pt x="9151" y="12439"/>
                </a:cubicBezTo>
                <a:cubicBezTo>
                  <a:pt x="9067" y="12412"/>
                  <a:pt x="8984" y="12370"/>
                  <a:pt x="8910" y="12329"/>
                </a:cubicBezTo>
                <a:cubicBezTo>
                  <a:pt x="8785" y="12069"/>
                  <a:pt x="8670" y="11782"/>
                  <a:pt x="8576" y="11508"/>
                </a:cubicBezTo>
                <a:cubicBezTo>
                  <a:pt x="8660" y="11508"/>
                  <a:pt x="8733" y="11508"/>
                  <a:pt x="8816" y="11495"/>
                </a:cubicBezTo>
                <a:close/>
                <a:moveTo>
                  <a:pt x="9464" y="12234"/>
                </a:moveTo>
                <a:lnTo>
                  <a:pt x="9537" y="12329"/>
                </a:lnTo>
                <a:lnTo>
                  <a:pt x="9537" y="12439"/>
                </a:lnTo>
                <a:lnTo>
                  <a:pt x="9496" y="12370"/>
                </a:lnTo>
                <a:cubicBezTo>
                  <a:pt x="9485" y="12329"/>
                  <a:pt x="9475" y="12288"/>
                  <a:pt x="9464" y="12234"/>
                </a:cubicBezTo>
                <a:close/>
                <a:moveTo>
                  <a:pt x="11741" y="12302"/>
                </a:moveTo>
                <a:cubicBezTo>
                  <a:pt x="11783" y="12316"/>
                  <a:pt x="11824" y="12316"/>
                  <a:pt x="11856" y="12329"/>
                </a:cubicBezTo>
                <a:lnTo>
                  <a:pt x="11793" y="12398"/>
                </a:lnTo>
                <a:lnTo>
                  <a:pt x="11658" y="12453"/>
                </a:lnTo>
                <a:cubicBezTo>
                  <a:pt x="11658" y="12453"/>
                  <a:pt x="11668" y="12439"/>
                  <a:pt x="11668" y="12439"/>
                </a:cubicBezTo>
                <a:lnTo>
                  <a:pt x="11668" y="12425"/>
                </a:lnTo>
                <a:cubicBezTo>
                  <a:pt x="11689" y="12384"/>
                  <a:pt x="11720" y="12343"/>
                  <a:pt x="11741" y="12302"/>
                </a:cubicBezTo>
                <a:close/>
                <a:moveTo>
                  <a:pt x="7198" y="11782"/>
                </a:moveTo>
                <a:cubicBezTo>
                  <a:pt x="7281" y="12028"/>
                  <a:pt x="7375" y="12247"/>
                  <a:pt x="7490" y="12466"/>
                </a:cubicBezTo>
                <a:cubicBezTo>
                  <a:pt x="7176" y="12275"/>
                  <a:pt x="6842" y="12179"/>
                  <a:pt x="6498" y="12165"/>
                </a:cubicBezTo>
                <a:lnTo>
                  <a:pt x="6498" y="12097"/>
                </a:lnTo>
                <a:cubicBezTo>
                  <a:pt x="6707" y="11933"/>
                  <a:pt x="6947" y="11823"/>
                  <a:pt x="7198" y="11782"/>
                </a:cubicBezTo>
                <a:close/>
                <a:moveTo>
                  <a:pt x="4994" y="11933"/>
                </a:moveTo>
                <a:cubicBezTo>
                  <a:pt x="5077" y="11974"/>
                  <a:pt x="5161" y="12015"/>
                  <a:pt x="5244" y="12069"/>
                </a:cubicBezTo>
                <a:cubicBezTo>
                  <a:pt x="5255" y="12124"/>
                  <a:pt x="5265" y="12165"/>
                  <a:pt x="5276" y="12206"/>
                </a:cubicBezTo>
                <a:cubicBezTo>
                  <a:pt x="5182" y="12288"/>
                  <a:pt x="5108" y="12384"/>
                  <a:pt x="5025" y="12480"/>
                </a:cubicBezTo>
                <a:cubicBezTo>
                  <a:pt x="5025" y="12288"/>
                  <a:pt x="5014" y="12110"/>
                  <a:pt x="4994" y="11933"/>
                </a:cubicBezTo>
                <a:close/>
                <a:moveTo>
                  <a:pt x="6310" y="12357"/>
                </a:moveTo>
                <a:cubicBezTo>
                  <a:pt x="6299" y="12398"/>
                  <a:pt x="6289" y="12439"/>
                  <a:pt x="6278" y="12480"/>
                </a:cubicBezTo>
                <a:lnTo>
                  <a:pt x="6258" y="12480"/>
                </a:lnTo>
                <a:cubicBezTo>
                  <a:pt x="6258" y="12439"/>
                  <a:pt x="6247" y="12398"/>
                  <a:pt x="6237" y="12357"/>
                </a:cubicBezTo>
                <a:close/>
                <a:moveTo>
                  <a:pt x="17381" y="11933"/>
                </a:moveTo>
                <a:cubicBezTo>
                  <a:pt x="17423" y="12110"/>
                  <a:pt x="17454" y="12288"/>
                  <a:pt x="17465" y="12480"/>
                </a:cubicBezTo>
                <a:cubicBezTo>
                  <a:pt x="17423" y="12453"/>
                  <a:pt x="17371" y="12425"/>
                  <a:pt x="17318" y="12398"/>
                </a:cubicBezTo>
                <a:lnTo>
                  <a:pt x="17329" y="12398"/>
                </a:lnTo>
                <a:cubicBezTo>
                  <a:pt x="17350" y="12234"/>
                  <a:pt x="17371" y="12083"/>
                  <a:pt x="17381" y="11933"/>
                </a:cubicBezTo>
                <a:close/>
                <a:moveTo>
                  <a:pt x="19063" y="11536"/>
                </a:moveTo>
                <a:lnTo>
                  <a:pt x="19146" y="11591"/>
                </a:lnTo>
                <a:cubicBezTo>
                  <a:pt x="19188" y="11851"/>
                  <a:pt x="19209" y="12110"/>
                  <a:pt x="19220" y="12370"/>
                </a:cubicBezTo>
                <a:cubicBezTo>
                  <a:pt x="19209" y="12412"/>
                  <a:pt x="19188" y="12466"/>
                  <a:pt x="19167" y="12508"/>
                </a:cubicBezTo>
                <a:cubicBezTo>
                  <a:pt x="19220" y="12179"/>
                  <a:pt x="19178" y="11837"/>
                  <a:pt x="19063" y="11536"/>
                </a:cubicBezTo>
                <a:close/>
                <a:moveTo>
                  <a:pt x="4200" y="11987"/>
                </a:moveTo>
                <a:cubicBezTo>
                  <a:pt x="4211" y="12042"/>
                  <a:pt x="4221" y="12097"/>
                  <a:pt x="4221" y="12138"/>
                </a:cubicBezTo>
                <a:cubicBezTo>
                  <a:pt x="4252" y="12329"/>
                  <a:pt x="4273" y="12425"/>
                  <a:pt x="4242" y="12521"/>
                </a:cubicBezTo>
                <a:cubicBezTo>
                  <a:pt x="4211" y="12480"/>
                  <a:pt x="4179" y="12439"/>
                  <a:pt x="4147" y="12384"/>
                </a:cubicBezTo>
                <a:lnTo>
                  <a:pt x="4137" y="12384"/>
                </a:lnTo>
                <a:cubicBezTo>
                  <a:pt x="4168" y="12261"/>
                  <a:pt x="4190" y="12124"/>
                  <a:pt x="4200" y="11987"/>
                </a:cubicBezTo>
                <a:close/>
                <a:moveTo>
                  <a:pt x="14655" y="12302"/>
                </a:moveTo>
                <a:cubicBezTo>
                  <a:pt x="14655" y="12343"/>
                  <a:pt x="14645" y="12384"/>
                  <a:pt x="14634" y="12425"/>
                </a:cubicBezTo>
                <a:lnTo>
                  <a:pt x="14613" y="12521"/>
                </a:lnTo>
                <a:lnTo>
                  <a:pt x="14613" y="12343"/>
                </a:lnTo>
                <a:lnTo>
                  <a:pt x="14655" y="12302"/>
                </a:lnTo>
                <a:close/>
                <a:moveTo>
                  <a:pt x="3124" y="11508"/>
                </a:moveTo>
                <a:cubicBezTo>
                  <a:pt x="3187" y="11673"/>
                  <a:pt x="3312" y="11769"/>
                  <a:pt x="3458" y="11769"/>
                </a:cubicBezTo>
                <a:cubicBezTo>
                  <a:pt x="3512" y="11789"/>
                  <a:pt x="3571" y="11801"/>
                  <a:pt x="3628" y="11801"/>
                </a:cubicBezTo>
                <a:cubicBezTo>
                  <a:pt x="3648" y="11801"/>
                  <a:pt x="3668" y="11800"/>
                  <a:pt x="3688" y="11796"/>
                </a:cubicBezTo>
                <a:cubicBezTo>
                  <a:pt x="3709" y="11864"/>
                  <a:pt x="3730" y="11919"/>
                  <a:pt x="3751" y="11974"/>
                </a:cubicBezTo>
                <a:cubicBezTo>
                  <a:pt x="3688" y="12150"/>
                  <a:pt x="3647" y="12341"/>
                  <a:pt x="3616" y="12530"/>
                </a:cubicBezTo>
                <a:cubicBezTo>
                  <a:pt x="3556" y="12505"/>
                  <a:pt x="3497" y="12478"/>
                  <a:pt x="3438" y="12453"/>
                </a:cubicBezTo>
                <a:cubicBezTo>
                  <a:pt x="3375" y="12384"/>
                  <a:pt x="3312" y="12302"/>
                  <a:pt x="3260" y="12220"/>
                </a:cubicBezTo>
                <a:lnTo>
                  <a:pt x="3218" y="12151"/>
                </a:lnTo>
                <a:cubicBezTo>
                  <a:pt x="3187" y="12056"/>
                  <a:pt x="3155" y="11960"/>
                  <a:pt x="3135" y="11851"/>
                </a:cubicBezTo>
                <a:cubicBezTo>
                  <a:pt x="3114" y="11755"/>
                  <a:pt x="3093" y="11659"/>
                  <a:pt x="3072" y="11549"/>
                </a:cubicBezTo>
                <a:lnTo>
                  <a:pt x="3124" y="11508"/>
                </a:lnTo>
                <a:close/>
                <a:moveTo>
                  <a:pt x="1672" y="10250"/>
                </a:moveTo>
                <a:cubicBezTo>
                  <a:pt x="1620" y="10428"/>
                  <a:pt x="1578" y="10619"/>
                  <a:pt x="1578" y="10811"/>
                </a:cubicBezTo>
                <a:cubicBezTo>
                  <a:pt x="1526" y="11002"/>
                  <a:pt x="1495" y="11194"/>
                  <a:pt x="1484" y="11385"/>
                </a:cubicBezTo>
                <a:cubicBezTo>
                  <a:pt x="1432" y="11769"/>
                  <a:pt x="1453" y="12165"/>
                  <a:pt x="1547" y="12535"/>
                </a:cubicBezTo>
                <a:cubicBezTo>
                  <a:pt x="1484" y="12439"/>
                  <a:pt x="1432" y="12329"/>
                  <a:pt x="1380" y="12220"/>
                </a:cubicBezTo>
                <a:cubicBezTo>
                  <a:pt x="1348" y="11536"/>
                  <a:pt x="1442" y="10866"/>
                  <a:pt x="1662" y="10250"/>
                </a:cubicBezTo>
                <a:close/>
                <a:moveTo>
                  <a:pt x="14906" y="12083"/>
                </a:moveTo>
                <a:cubicBezTo>
                  <a:pt x="15010" y="12097"/>
                  <a:pt x="15115" y="12138"/>
                  <a:pt x="15219" y="12179"/>
                </a:cubicBezTo>
                <a:cubicBezTo>
                  <a:pt x="15094" y="12288"/>
                  <a:pt x="14979" y="12412"/>
                  <a:pt x="14864" y="12535"/>
                </a:cubicBezTo>
                <a:cubicBezTo>
                  <a:pt x="14875" y="12398"/>
                  <a:pt x="14885" y="12247"/>
                  <a:pt x="14885" y="12097"/>
                </a:cubicBezTo>
                <a:lnTo>
                  <a:pt x="14906" y="12083"/>
                </a:lnTo>
                <a:close/>
                <a:moveTo>
                  <a:pt x="16097" y="12480"/>
                </a:moveTo>
                <a:cubicBezTo>
                  <a:pt x="16097" y="12494"/>
                  <a:pt x="16097" y="12508"/>
                  <a:pt x="16097" y="12535"/>
                </a:cubicBezTo>
                <a:lnTo>
                  <a:pt x="16044" y="12562"/>
                </a:lnTo>
                <a:lnTo>
                  <a:pt x="16023" y="12521"/>
                </a:lnTo>
                <a:lnTo>
                  <a:pt x="16097" y="12480"/>
                </a:lnTo>
                <a:close/>
                <a:moveTo>
                  <a:pt x="19898" y="12220"/>
                </a:moveTo>
                <a:lnTo>
                  <a:pt x="19898" y="12234"/>
                </a:lnTo>
                <a:lnTo>
                  <a:pt x="19930" y="12275"/>
                </a:lnTo>
                <a:cubicBezTo>
                  <a:pt x="19930" y="12316"/>
                  <a:pt x="19919" y="12357"/>
                  <a:pt x="19919" y="12398"/>
                </a:cubicBezTo>
                <a:cubicBezTo>
                  <a:pt x="19909" y="12453"/>
                  <a:pt x="19888" y="12508"/>
                  <a:pt x="19878" y="12562"/>
                </a:cubicBezTo>
                <a:cubicBezTo>
                  <a:pt x="19888" y="12453"/>
                  <a:pt x="19898" y="12343"/>
                  <a:pt x="19898" y="12220"/>
                </a:cubicBezTo>
                <a:close/>
                <a:moveTo>
                  <a:pt x="2289" y="12288"/>
                </a:moveTo>
                <a:cubicBezTo>
                  <a:pt x="2330" y="12343"/>
                  <a:pt x="2372" y="12412"/>
                  <a:pt x="2414" y="12466"/>
                </a:cubicBezTo>
                <a:cubicBezTo>
                  <a:pt x="2403" y="12521"/>
                  <a:pt x="2393" y="12562"/>
                  <a:pt x="2393" y="12603"/>
                </a:cubicBezTo>
                <a:cubicBezTo>
                  <a:pt x="2351" y="12494"/>
                  <a:pt x="2320" y="12398"/>
                  <a:pt x="2289" y="12288"/>
                </a:cubicBezTo>
                <a:close/>
                <a:moveTo>
                  <a:pt x="3845" y="12220"/>
                </a:moveTo>
                <a:cubicBezTo>
                  <a:pt x="3887" y="12302"/>
                  <a:pt x="3928" y="12384"/>
                  <a:pt x="3970" y="12466"/>
                </a:cubicBezTo>
                <a:cubicBezTo>
                  <a:pt x="3936" y="12581"/>
                  <a:pt x="3920" y="12621"/>
                  <a:pt x="3877" y="12621"/>
                </a:cubicBezTo>
                <a:cubicBezTo>
                  <a:pt x="3853" y="12621"/>
                  <a:pt x="3820" y="12609"/>
                  <a:pt x="3772" y="12590"/>
                </a:cubicBezTo>
                <a:cubicBezTo>
                  <a:pt x="3782" y="12466"/>
                  <a:pt x="3813" y="12343"/>
                  <a:pt x="3845" y="12220"/>
                </a:cubicBezTo>
                <a:close/>
                <a:moveTo>
                  <a:pt x="20755" y="12124"/>
                </a:moveTo>
                <a:cubicBezTo>
                  <a:pt x="20776" y="12179"/>
                  <a:pt x="20797" y="12247"/>
                  <a:pt x="20807" y="12302"/>
                </a:cubicBezTo>
                <a:cubicBezTo>
                  <a:pt x="20817" y="12421"/>
                  <a:pt x="20818" y="12526"/>
                  <a:pt x="20818" y="12644"/>
                </a:cubicBezTo>
                <a:cubicBezTo>
                  <a:pt x="20776" y="12549"/>
                  <a:pt x="20734" y="12453"/>
                  <a:pt x="20692" y="12357"/>
                </a:cubicBezTo>
                <a:lnTo>
                  <a:pt x="20755" y="12124"/>
                </a:lnTo>
                <a:close/>
                <a:moveTo>
                  <a:pt x="20421" y="12234"/>
                </a:moveTo>
                <a:cubicBezTo>
                  <a:pt x="20452" y="12288"/>
                  <a:pt x="20473" y="12343"/>
                  <a:pt x="20515" y="12398"/>
                </a:cubicBezTo>
                <a:lnTo>
                  <a:pt x="20504" y="12398"/>
                </a:lnTo>
                <a:cubicBezTo>
                  <a:pt x="20483" y="12480"/>
                  <a:pt x="20462" y="12562"/>
                  <a:pt x="20441" y="12644"/>
                </a:cubicBezTo>
                <a:cubicBezTo>
                  <a:pt x="20431" y="12617"/>
                  <a:pt x="20410" y="12590"/>
                  <a:pt x="20400" y="12562"/>
                </a:cubicBezTo>
                <a:cubicBezTo>
                  <a:pt x="20400" y="12521"/>
                  <a:pt x="20410" y="12466"/>
                  <a:pt x="20410" y="12412"/>
                </a:cubicBezTo>
                <a:cubicBezTo>
                  <a:pt x="20421" y="12370"/>
                  <a:pt x="20410" y="12288"/>
                  <a:pt x="20421" y="12234"/>
                </a:cubicBezTo>
                <a:close/>
                <a:moveTo>
                  <a:pt x="5297" y="12384"/>
                </a:moveTo>
                <a:cubicBezTo>
                  <a:pt x="5265" y="12439"/>
                  <a:pt x="5244" y="12494"/>
                  <a:pt x="5213" y="12549"/>
                </a:cubicBezTo>
                <a:cubicBezTo>
                  <a:pt x="5150" y="12590"/>
                  <a:pt x="5077" y="12644"/>
                  <a:pt x="5025" y="12685"/>
                </a:cubicBezTo>
                <a:cubicBezTo>
                  <a:pt x="5108" y="12576"/>
                  <a:pt x="5203" y="12480"/>
                  <a:pt x="5297" y="12384"/>
                </a:cubicBezTo>
                <a:close/>
                <a:moveTo>
                  <a:pt x="12827" y="12384"/>
                </a:moveTo>
                <a:cubicBezTo>
                  <a:pt x="12827" y="12412"/>
                  <a:pt x="12817" y="12453"/>
                  <a:pt x="12817" y="12480"/>
                </a:cubicBezTo>
                <a:cubicBezTo>
                  <a:pt x="12754" y="12549"/>
                  <a:pt x="12702" y="12617"/>
                  <a:pt x="12650" y="12685"/>
                </a:cubicBezTo>
                <a:lnTo>
                  <a:pt x="12525" y="12699"/>
                </a:lnTo>
                <a:cubicBezTo>
                  <a:pt x="12587" y="12631"/>
                  <a:pt x="12660" y="12549"/>
                  <a:pt x="12744" y="12466"/>
                </a:cubicBezTo>
                <a:lnTo>
                  <a:pt x="12827" y="12384"/>
                </a:lnTo>
                <a:close/>
                <a:moveTo>
                  <a:pt x="15386" y="12329"/>
                </a:moveTo>
                <a:cubicBezTo>
                  <a:pt x="15365" y="12357"/>
                  <a:pt x="15365" y="12398"/>
                  <a:pt x="15365" y="12453"/>
                </a:cubicBezTo>
                <a:lnTo>
                  <a:pt x="15209" y="12562"/>
                </a:lnTo>
                <a:lnTo>
                  <a:pt x="14990" y="12699"/>
                </a:lnTo>
                <a:cubicBezTo>
                  <a:pt x="15125" y="12576"/>
                  <a:pt x="15250" y="12439"/>
                  <a:pt x="15386" y="12329"/>
                </a:cubicBezTo>
                <a:close/>
                <a:moveTo>
                  <a:pt x="12598" y="12357"/>
                </a:moveTo>
                <a:cubicBezTo>
                  <a:pt x="12472" y="12480"/>
                  <a:pt x="12357" y="12590"/>
                  <a:pt x="12242" y="12713"/>
                </a:cubicBezTo>
                <a:lnTo>
                  <a:pt x="12242" y="12699"/>
                </a:lnTo>
                <a:lnTo>
                  <a:pt x="12201" y="12699"/>
                </a:lnTo>
                <a:cubicBezTo>
                  <a:pt x="12274" y="12617"/>
                  <a:pt x="12347" y="12521"/>
                  <a:pt x="12420" y="12425"/>
                </a:cubicBezTo>
                <a:lnTo>
                  <a:pt x="12441" y="12412"/>
                </a:lnTo>
                <a:lnTo>
                  <a:pt x="12598" y="12357"/>
                </a:lnTo>
                <a:close/>
                <a:moveTo>
                  <a:pt x="17966" y="12124"/>
                </a:moveTo>
                <a:lnTo>
                  <a:pt x="17987" y="12151"/>
                </a:lnTo>
                <a:cubicBezTo>
                  <a:pt x="18008" y="12343"/>
                  <a:pt x="17998" y="12535"/>
                  <a:pt x="17966" y="12726"/>
                </a:cubicBezTo>
                <a:cubicBezTo>
                  <a:pt x="17987" y="12521"/>
                  <a:pt x="17987" y="12316"/>
                  <a:pt x="17966" y="12124"/>
                </a:cubicBezTo>
                <a:close/>
                <a:moveTo>
                  <a:pt x="16906" y="12543"/>
                </a:moveTo>
                <a:cubicBezTo>
                  <a:pt x="16980" y="12543"/>
                  <a:pt x="17055" y="12550"/>
                  <a:pt x="17131" y="12562"/>
                </a:cubicBezTo>
                <a:cubicBezTo>
                  <a:pt x="17131" y="12590"/>
                  <a:pt x="17120" y="12617"/>
                  <a:pt x="17110" y="12631"/>
                </a:cubicBezTo>
                <a:lnTo>
                  <a:pt x="17078" y="12644"/>
                </a:lnTo>
                <a:cubicBezTo>
                  <a:pt x="17058" y="12631"/>
                  <a:pt x="17047" y="12631"/>
                  <a:pt x="17037" y="12631"/>
                </a:cubicBezTo>
                <a:cubicBezTo>
                  <a:pt x="16990" y="12618"/>
                  <a:pt x="16943" y="12612"/>
                  <a:pt x="16897" y="12612"/>
                </a:cubicBezTo>
                <a:cubicBezTo>
                  <a:pt x="16789" y="12612"/>
                  <a:pt x="16686" y="12645"/>
                  <a:pt x="16598" y="12713"/>
                </a:cubicBezTo>
                <a:cubicBezTo>
                  <a:pt x="16535" y="12726"/>
                  <a:pt x="16483" y="12740"/>
                  <a:pt x="16420" y="12754"/>
                </a:cubicBezTo>
                <a:cubicBezTo>
                  <a:pt x="16420" y="12713"/>
                  <a:pt x="16410" y="12685"/>
                  <a:pt x="16400" y="12644"/>
                </a:cubicBezTo>
                <a:cubicBezTo>
                  <a:pt x="16560" y="12577"/>
                  <a:pt x="16732" y="12543"/>
                  <a:pt x="16906" y="12543"/>
                </a:cubicBezTo>
                <a:close/>
                <a:moveTo>
                  <a:pt x="18134" y="11946"/>
                </a:moveTo>
                <a:cubicBezTo>
                  <a:pt x="18175" y="11974"/>
                  <a:pt x="18217" y="11987"/>
                  <a:pt x="18259" y="12015"/>
                </a:cubicBezTo>
                <a:cubicBezTo>
                  <a:pt x="18300" y="12069"/>
                  <a:pt x="18342" y="12138"/>
                  <a:pt x="18394" y="12193"/>
                </a:cubicBezTo>
                <a:cubicBezTo>
                  <a:pt x="18384" y="12384"/>
                  <a:pt x="18353" y="12576"/>
                  <a:pt x="18321" y="12754"/>
                </a:cubicBezTo>
                <a:cubicBezTo>
                  <a:pt x="18332" y="12494"/>
                  <a:pt x="18259" y="12234"/>
                  <a:pt x="18144" y="12028"/>
                </a:cubicBezTo>
                <a:cubicBezTo>
                  <a:pt x="18144" y="12001"/>
                  <a:pt x="18134" y="11974"/>
                  <a:pt x="18134" y="11946"/>
                </a:cubicBezTo>
                <a:close/>
                <a:moveTo>
                  <a:pt x="4513" y="12644"/>
                </a:moveTo>
                <a:lnTo>
                  <a:pt x="4482" y="12781"/>
                </a:lnTo>
                <a:lnTo>
                  <a:pt x="4440" y="12740"/>
                </a:lnTo>
                <a:cubicBezTo>
                  <a:pt x="4440" y="12726"/>
                  <a:pt x="4451" y="12726"/>
                  <a:pt x="4451" y="12713"/>
                </a:cubicBezTo>
                <a:lnTo>
                  <a:pt x="4440" y="12713"/>
                </a:lnTo>
                <a:cubicBezTo>
                  <a:pt x="4471" y="12699"/>
                  <a:pt x="4492" y="12672"/>
                  <a:pt x="4513" y="12644"/>
                </a:cubicBezTo>
                <a:close/>
                <a:moveTo>
                  <a:pt x="899" y="11536"/>
                </a:moveTo>
                <a:cubicBezTo>
                  <a:pt x="920" y="11755"/>
                  <a:pt x="962" y="11974"/>
                  <a:pt x="1024" y="12179"/>
                </a:cubicBezTo>
                <a:cubicBezTo>
                  <a:pt x="1056" y="12384"/>
                  <a:pt x="1098" y="12590"/>
                  <a:pt x="1160" y="12795"/>
                </a:cubicBezTo>
                <a:cubicBezTo>
                  <a:pt x="1024" y="12535"/>
                  <a:pt x="920" y="12247"/>
                  <a:pt x="858" y="11960"/>
                </a:cubicBezTo>
                <a:lnTo>
                  <a:pt x="858" y="11905"/>
                </a:lnTo>
                <a:cubicBezTo>
                  <a:pt x="858" y="11782"/>
                  <a:pt x="879" y="11659"/>
                  <a:pt x="899" y="11536"/>
                </a:cubicBezTo>
                <a:close/>
                <a:moveTo>
                  <a:pt x="4085" y="12603"/>
                </a:moveTo>
                <a:lnTo>
                  <a:pt x="4085" y="12617"/>
                </a:lnTo>
                <a:cubicBezTo>
                  <a:pt x="4106" y="12644"/>
                  <a:pt x="4127" y="12672"/>
                  <a:pt x="4147" y="12699"/>
                </a:cubicBezTo>
                <a:lnTo>
                  <a:pt x="4116" y="12740"/>
                </a:lnTo>
                <a:lnTo>
                  <a:pt x="4096" y="12754"/>
                </a:lnTo>
                <a:lnTo>
                  <a:pt x="3991" y="12808"/>
                </a:lnTo>
                <a:cubicBezTo>
                  <a:pt x="4033" y="12740"/>
                  <a:pt x="4054" y="12672"/>
                  <a:pt x="4085" y="12603"/>
                </a:cubicBezTo>
                <a:close/>
                <a:moveTo>
                  <a:pt x="17621" y="12261"/>
                </a:moveTo>
                <a:cubicBezTo>
                  <a:pt x="17705" y="12439"/>
                  <a:pt x="17757" y="12631"/>
                  <a:pt x="17799" y="12822"/>
                </a:cubicBezTo>
                <a:cubicBezTo>
                  <a:pt x="17757" y="12754"/>
                  <a:pt x="17705" y="12685"/>
                  <a:pt x="17642" y="12631"/>
                </a:cubicBezTo>
                <a:cubicBezTo>
                  <a:pt x="17642" y="12508"/>
                  <a:pt x="17632" y="12384"/>
                  <a:pt x="17621" y="12261"/>
                </a:cubicBezTo>
                <a:close/>
                <a:moveTo>
                  <a:pt x="2852" y="11823"/>
                </a:moveTo>
                <a:cubicBezTo>
                  <a:pt x="2873" y="11892"/>
                  <a:pt x="2905" y="11946"/>
                  <a:pt x="2936" y="12001"/>
                </a:cubicBezTo>
                <a:cubicBezTo>
                  <a:pt x="2988" y="12097"/>
                  <a:pt x="3051" y="12206"/>
                  <a:pt x="3114" y="12302"/>
                </a:cubicBezTo>
                <a:cubicBezTo>
                  <a:pt x="3208" y="12521"/>
                  <a:pt x="3333" y="12726"/>
                  <a:pt x="3479" y="12877"/>
                </a:cubicBezTo>
                <a:cubicBezTo>
                  <a:pt x="3166" y="12849"/>
                  <a:pt x="2873" y="12699"/>
                  <a:pt x="2623" y="12439"/>
                </a:cubicBezTo>
                <a:lnTo>
                  <a:pt x="2612" y="12439"/>
                </a:lnTo>
                <a:cubicBezTo>
                  <a:pt x="2612" y="12425"/>
                  <a:pt x="2602" y="12398"/>
                  <a:pt x="2602" y="12384"/>
                </a:cubicBezTo>
                <a:lnTo>
                  <a:pt x="2592" y="12357"/>
                </a:lnTo>
                <a:cubicBezTo>
                  <a:pt x="2654" y="12165"/>
                  <a:pt x="2737" y="11987"/>
                  <a:pt x="2852" y="11823"/>
                </a:cubicBezTo>
                <a:close/>
                <a:moveTo>
                  <a:pt x="6498" y="12343"/>
                </a:moveTo>
                <a:cubicBezTo>
                  <a:pt x="6675" y="12357"/>
                  <a:pt x="6842" y="12384"/>
                  <a:pt x="7020" y="12439"/>
                </a:cubicBezTo>
                <a:cubicBezTo>
                  <a:pt x="7239" y="12508"/>
                  <a:pt x="7448" y="12617"/>
                  <a:pt x="7657" y="12767"/>
                </a:cubicBezTo>
                <a:cubicBezTo>
                  <a:pt x="7668" y="12808"/>
                  <a:pt x="7678" y="12849"/>
                  <a:pt x="7688" y="12890"/>
                </a:cubicBezTo>
                <a:cubicBezTo>
                  <a:pt x="7563" y="12767"/>
                  <a:pt x="7427" y="12658"/>
                  <a:pt x="7281" y="12590"/>
                </a:cubicBezTo>
                <a:cubicBezTo>
                  <a:pt x="7109" y="12486"/>
                  <a:pt x="6921" y="12434"/>
                  <a:pt x="6733" y="12434"/>
                </a:cubicBezTo>
                <a:cubicBezTo>
                  <a:pt x="6648" y="12434"/>
                  <a:pt x="6562" y="12445"/>
                  <a:pt x="6477" y="12466"/>
                </a:cubicBezTo>
                <a:cubicBezTo>
                  <a:pt x="6487" y="12425"/>
                  <a:pt x="6487" y="12384"/>
                  <a:pt x="6498" y="12343"/>
                </a:cubicBezTo>
                <a:close/>
                <a:moveTo>
                  <a:pt x="2508" y="12685"/>
                </a:moveTo>
                <a:lnTo>
                  <a:pt x="2529" y="12713"/>
                </a:lnTo>
                <a:cubicBezTo>
                  <a:pt x="2571" y="12808"/>
                  <a:pt x="2602" y="12904"/>
                  <a:pt x="2643" y="13000"/>
                </a:cubicBezTo>
                <a:cubicBezTo>
                  <a:pt x="2592" y="12931"/>
                  <a:pt x="2539" y="12877"/>
                  <a:pt x="2497" y="12808"/>
                </a:cubicBezTo>
                <a:cubicBezTo>
                  <a:pt x="2497" y="12767"/>
                  <a:pt x="2497" y="12726"/>
                  <a:pt x="2508" y="12685"/>
                </a:cubicBezTo>
                <a:close/>
                <a:moveTo>
                  <a:pt x="20901" y="11864"/>
                </a:moveTo>
                <a:cubicBezTo>
                  <a:pt x="21006" y="11987"/>
                  <a:pt x="21089" y="12138"/>
                  <a:pt x="21162" y="12288"/>
                </a:cubicBezTo>
                <a:cubicBezTo>
                  <a:pt x="21194" y="12357"/>
                  <a:pt x="21225" y="12439"/>
                  <a:pt x="21246" y="12508"/>
                </a:cubicBezTo>
                <a:cubicBezTo>
                  <a:pt x="21235" y="12562"/>
                  <a:pt x="21225" y="12617"/>
                  <a:pt x="21204" y="12672"/>
                </a:cubicBezTo>
                <a:cubicBezTo>
                  <a:pt x="21173" y="12781"/>
                  <a:pt x="21142" y="12890"/>
                  <a:pt x="21110" y="13000"/>
                </a:cubicBezTo>
                <a:cubicBezTo>
                  <a:pt x="21068" y="12726"/>
                  <a:pt x="21016" y="12466"/>
                  <a:pt x="20933" y="12206"/>
                </a:cubicBezTo>
                <a:cubicBezTo>
                  <a:pt x="20933" y="12097"/>
                  <a:pt x="20922" y="11974"/>
                  <a:pt x="20901" y="11864"/>
                </a:cubicBezTo>
                <a:close/>
                <a:moveTo>
                  <a:pt x="2038" y="11632"/>
                </a:moveTo>
                <a:cubicBezTo>
                  <a:pt x="2048" y="11687"/>
                  <a:pt x="2059" y="11741"/>
                  <a:pt x="2080" y="11782"/>
                </a:cubicBezTo>
                <a:cubicBezTo>
                  <a:pt x="2038" y="12206"/>
                  <a:pt x="2142" y="12631"/>
                  <a:pt x="2372" y="12918"/>
                </a:cubicBezTo>
                <a:cubicBezTo>
                  <a:pt x="2372" y="12959"/>
                  <a:pt x="2372" y="12986"/>
                  <a:pt x="2372" y="13013"/>
                </a:cubicBezTo>
                <a:lnTo>
                  <a:pt x="2341" y="12986"/>
                </a:lnTo>
                <a:cubicBezTo>
                  <a:pt x="2163" y="12672"/>
                  <a:pt x="2017" y="12316"/>
                  <a:pt x="1912" y="11933"/>
                </a:cubicBezTo>
                <a:cubicBezTo>
                  <a:pt x="1923" y="11810"/>
                  <a:pt x="1965" y="11700"/>
                  <a:pt x="2038" y="11632"/>
                </a:cubicBezTo>
                <a:close/>
                <a:moveTo>
                  <a:pt x="6393" y="12740"/>
                </a:moveTo>
                <a:cubicBezTo>
                  <a:pt x="6633" y="12781"/>
                  <a:pt x="6863" y="12890"/>
                  <a:pt x="7072" y="13041"/>
                </a:cubicBezTo>
                <a:cubicBezTo>
                  <a:pt x="6968" y="13000"/>
                  <a:pt x="6863" y="12986"/>
                  <a:pt x="6759" y="12972"/>
                </a:cubicBezTo>
                <a:lnTo>
                  <a:pt x="6769" y="12972"/>
                </a:lnTo>
                <a:cubicBezTo>
                  <a:pt x="6665" y="12945"/>
                  <a:pt x="6560" y="12918"/>
                  <a:pt x="6456" y="12918"/>
                </a:cubicBezTo>
                <a:lnTo>
                  <a:pt x="6362" y="12795"/>
                </a:lnTo>
                <a:lnTo>
                  <a:pt x="6393" y="12740"/>
                </a:lnTo>
                <a:close/>
                <a:moveTo>
                  <a:pt x="11052" y="12986"/>
                </a:moveTo>
                <a:lnTo>
                  <a:pt x="11115" y="13000"/>
                </a:lnTo>
                <a:lnTo>
                  <a:pt x="11031" y="13054"/>
                </a:lnTo>
                <a:lnTo>
                  <a:pt x="11010" y="13054"/>
                </a:lnTo>
                <a:lnTo>
                  <a:pt x="11052" y="12986"/>
                </a:lnTo>
                <a:close/>
                <a:moveTo>
                  <a:pt x="10299" y="12904"/>
                </a:moveTo>
                <a:cubicBezTo>
                  <a:pt x="10328" y="12904"/>
                  <a:pt x="10355" y="12910"/>
                  <a:pt x="10383" y="12910"/>
                </a:cubicBezTo>
                <a:cubicBezTo>
                  <a:pt x="10394" y="12910"/>
                  <a:pt x="10405" y="12909"/>
                  <a:pt x="10417" y="12907"/>
                </a:cubicBezTo>
                <a:lnTo>
                  <a:pt x="10456" y="12945"/>
                </a:lnTo>
                <a:lnTo>
                  <a:pt x="10404" y="13013"/>
                </a:lnTo>
                <a:lnTo>
                  <a:pt x="10299" y="13068"/>
                </a:lnTo>
                <a:lnTo>
                  <a:pt x="10299" y="12904"/>
                </a:lnTo>
                <a:close/>
                <a:moveTo>
                  <a:pt x="15982" y="12863"/>
                </a:moveTo>
                <a:cubicBezTo>
                  <a:pt x="16003" y="12890"/>
                  <a:pt x="16013" y="12904"/>
                  <a:pt x="16023" y="12931"/>
                </a:cubicBezTo>
                <a:cubicBezTo>
                  <a:pt x="15940" y="12972"/>
                  <a:pt x="15856" y="13013"/>
                  <a:pt x="15783" y="13068"/>
                </a:cubicBezTo>
                <a:cubicBezTo>
                  <a:pt x="15783" y="13041"/>
                  <a:pt x="15783" y="13013"/>
                  <a:pt x="15783" y="12986"/>
                </a:cubicBezTo>
                <a:cubicBezTo>
                  <a:pt x="15856" y="12931"/>
                  <a:pt x="15919" y="12890"/>
                  <a:pt x="15982" y="12863"/>
                </a:cubicBezTo>
                <a:close/>
                <a:moveTo>
                  <a:pt x="9934" y="12754"/>
                </a:moveTo>
                <a:cubicBezTo>
                  <a:pt x="9955" y="12863"/>
                  <a:pt x="9976" y="12986"/>
                  <a:pt x="10007" y="13109"/>
                </a:cubicBezTo>
                <a:cubicBezTo>
                  <a:pt x="9924" y="13000"/>
                  <a:pt x="9840" y="12890"/>
                  <a:pt x="9756" y="12781"/>
                </a:cubicBezTo>
                <a:lnTo>
                  <a:pt x="9756" y="12767"/>
                </a:lnTo>
                <a:cubicBezTo>
                  <a:pt x="9819" y="12767"/>
                  <a:pt x="9882" y="12754"/>
                  <a:pt x="9934" y="12754"/>
                </a:cubicBezTo>
                <a:close/>
                <a:moveTo>
                  <a:pt x="14446" y="12849"/>
                </a:moveTo>
                <a:lnTo>
                  <a:pt x="14446" y="12959"/>
                </a:lnTo>
                <a:lnTo>
                  <a:pt x="14425" y="13027"/>
                </a:lnTo>
                <a:lnTo>
                  <a:pt x="14363" y="13109"/>
                </a:lnTo>
                <a:cubicBezTo>
                  <a:pt x="14363" y="13054"/>
                  <a:pt x="14363" y="13013"/>
                  <a:pt x="14363" y="12972"/>
                </a:cubicBezTo>
                <a:cubicBezTo>
                  <a:pt x="14363" y="12918"/>
                  <a:pt x="14404" y="12890"/>
                  <a:pt x="14415" y="12849"/>
                </a:cubicBezTo>
                <a:close/>
                <a:moveTo>
                  <a:pt x="5338" y="12972"/>
                </a:moveTo>
                <a:cubicBezTo>
                  <a:pt x="5338" y="13024"/>
                  <a:pt x="5337" y="13085"/>
                  <a:pt x="5328" y="13123"/>
                </a:cubicBezTo>
                <a:cubicBezTo>
                  <a:pt x="5265" y="13123"/>
                  <a:pt x="5203" y="13123"/>
                  <a:pt x="5129" y="13109"/>
                </a:cubicBezTo>
                <a:cubicBezTo>
                  <a:pt x="5203" y="13054"/>
                  <a:pt x="5265" y="13013"/>
                  <a:pt x="5338" y="12972"/>
                </a:cubicBezTo>
                <a:close/>
                <a:moveTo>
                  <a:pt x="14206" y="12836"/>
                </a:moveTo>
                <a:lnTo>
                  <a:pt x="14206" y="12918"/>
                </a:lnTo>
                <a:cubicBezTo>
                  <a:pt x="14175" y="12986"/>
                  <a:pt x="14144" y="13054"/>
                  <a:pt x="14112" y="13123"/>
                </a:cubicBezTo>
                <a:lnTo>
                  <a:pt x="13861" y="13123"/>
                </a:lnTo>
                <a:cubicBezTo>
                  <a:pt x="13945" y="13041"/>
                  <a:pt x="14039" y="12931"/>
                  <a:pt x="14123" y="12836"/>
                </a:cubicBezTo>
                <a:close/>
                <a:moveTo>
                  <a:pt x="15083" y="12972"/>
                </a:moveTo>
                <a:cubicBezTo>
                  <a:pt x="15010" y="13041"/>
                  <a:pt x="14927" y="13109"/>
                  <a:pt x="14854" y="13178"/>
                </a:cubicBezTo>
                <a:cubicBezTo>
                  <a:pt x="14916" y="13109"/>
                  <a:pt x="15000" y="13041"/>
                  <a:pt x="15073" y="12972"/>
                </a:cubicBezTo>
                <a:close/>
                <a:moveTo>
                  <a:pt x="12316" y="13150"/>
                </a:moveTo>
                <a:lnTo>
                  <a:pt x="12263" y="13232"/>
                </a:lnTo>
                <a:lnTo>
                  <a:pt x="12127" y="13260"/>
                </a:lnTo>
                <a:cubicBezTo>
                  <a:pt x="12190" y="13219"/>
                  <a:pt x="12253" y="13191"/>
                  <a:pt x="12305" y="13150"/>
                </a:cubicBezTo>
                <a:close/>
                <a:moveTo>
                  <a:pt x="16964" y="12836"/>
                </a:moveTo>
                <a:cubicBezTo>
                  <a:pt x="16995" y="12849"/>
                  <a:pt x="17037" y="12877"/>
                  <a:pt x="17058" y="12918"/>
                </a:cubicBezTo>
                <a:cubicBezTo>
                  <a:pt x="17037" y="13027"/>
                  <a:pt x="17005" y="13137"/>
                  <a:pt x="16974" y="13246"/>
                </a:cubicBezTo>
                <a:cubicBezTo>
                  <a:pt x="16905" y="13220"/>
                  <a:pt x="16834" y="13207"/>
                  <a:pt x="16762" y="13207"/>
                </a:cubicBezTo>
                <a:cubicBezTo>
                  <a:pt x="16682" y="13207"/>
                  <a:pt x="16602" y="13224"/>
                  <a:pt x="16525" y="13260"/>
                </a:cubicBezTo>
                <a:cubicBezTo>
                  <a:pt x="16515" y="13191"/>
                  <a:pt x="16504" y="13109"/>
                  <a:pt x="16483" y="13041"/>
                </a:cubicBezTo>
                <a:cubicBezTo>
                  <a:pt x="16525" y="13000"/>
                  <a:pt x="16566" y="12972"/>
                  <a:pt x="16619" y="12945"/>
                </a:cubicBezTo>
                <a:lnTo>
                  <a:pt x="16702" y="12890"/>
                </a:lnTo>
                <a:cubicBezTo>
                  <a:pt x="16786" y="12863"/>
                  <a:pt x="16869" y="12849"/>
                  <a:pt x="16964" y="12836"/>
                </a:cubicBezTo>
                <a:close/>
                <a:moveTo>
                  <a:pt x="20630" y="12644"/>
                </a:moveTo>
                <a:cubicBezTo>
                  <a:pt x="20692" y="12795"/>
                  <a:pt x="20745" y="12945"/>
                  <a:pt x="20786" y="13109"/>
                </a:cubicBezTo>
                <a:cubicBezTo>
                  <a:pt x="20776" y="13178"/>
                  <a:pt x="20776" y="13232"/>
                  <a:pt x="20765" y="13301"/>
                </a:cubicBezTo>
                <a:cubicBezTo>
                  <a:pt x="20713" y="13137"/>
                  <a:pt x="20650" y="13000"/>
                  <a:pt x="20577" y="12849"/>
                </a:cubicBezTo>
                <a:lnTo>
                  <a:pt x="20630" y="12644"/>
                </a:lnTo>
                <a:close/>
                <a:moveTo>
                  <a:pt x="20943" y="12849"/>
                </a:moveTo>
                <a:cubicBezTo>
                  <a:pt x="20964" y="13000"/>
                  <a:pt x="20985" y="13150"/>
                  <a:pt x="20985" y="13301"/>
                </a:cubicBezTo>
                <a:cubicBezTo>
                  <a:pt x="20985" y="13306"/>
                  <a:pt x="20985" y="13310"/>
                  <a:pt x="20984" y="13312"/>
                </a:cubicBezTo>
                <a:cubicBezTo>
                  <a:pt x="20963" y="13217"/>
                  <a:pt x="20953" y="13122"/>
                  <a:pt x="20933" y="13041"/>
                </a:cubicBezTo>
                <a:cubicBezTo>
                  <a:pt x="20933" y="12972"/>
                  <a:pt x="20933" y="12904"/>
                  <a:pt x="20943" y="12849"/>
                </a:cubicBezTo>
                <a:close/>
                <a:moveTo>
                  <a:pt x="4377" y="12931"/>
                </a:moveTo>
                <a:lnTo>
                  <a:pt x="4419" y="12972"/>
                </a:lnTo>
                <a:cubicBezTo>
                  <a:pt x="4419" y="12986"/>
                  <a:pt x="4409" y="13000"/>
                  <a:pt x="4409" y="13013"/>
                </a:cubicBezTo>
                <a:cubicBezTo>
                  <a:pt x="4346" y="13137"/>
                  <a:pt x="4283" y="13232"/>
                  <a:pt x="4211" y="13315"/>
                </a:cubicBezTo>
                <a:cubicBezTo>
                  <a:pt x="4273" y="13191"/>
                  <a:pt x="4325" y="13068"/>
                  <a:pt x="4377" y="12931"/>
                </a:cubicBezTo>
                <a:close/>
                <a:moveTo>
                  <a:pt x="9725" y="13054"/>
                </a:moveTo>
                <a:cubicBezTo>
                  <a:pt x="9777" y="13137"/>
                  <a:pt x="9851" y="13205"/>
                  <a:pt x="9913" y="13287"/>
                </a:cubicBezTo>
                <a:lnTo>
                  <a:pt x="9788" y="13356"/>
                </a:lnTo>
                <a:lnTo>
                  <a:pt x="9736" y="13219"/>
                </a:lnTo>
                <a:cubicBezTo>
                  <a:pt x="9736" y="13164"/>
                  <a:pt x="9725" y="13109"/>
                  <a:pt x="9725" y="13054"/>
                </a:cubicBezTo>
                <a:close/>
                <a:moveTo>
                  <a:pt x="9328" y="12699"/>
                </a:moveTo>
                <a:lnTo>
                  <a:pt x="9402" y="12726"/>
                </a:lnTo>
                <a:cubicBezTo>
                  <a:pt x="9454" y="12890"/>
                  <a:pt x="9496" y="13041"/>
                  <a:pt x="9558" y="13205"/>
                </a:cubicBezTo>
                <a:cubicBezTo>
                  <a:pt x="9558" y="13205"/>
                  <a:pt x="9558" y="13219"/>
                  <a:pt x="9558" y="13219"/>
                </a:cubicBezTo>
                <a:cubicBezTo>
                  <a:pt x="9558" y="13287"/>
                  <a:pt x="9558" y="13342"/>
                  <a:pt x="9547" y="13411"/>
                </a:cubicBezTo>
                <a:lnTo>
                  <a:pt x="9496" y="13342"/>
                </a:lnTo>
                <a:cubicBezTo>
                  <a:pt x="9433" y="13219"/>
                  <a:pt x="9370" y="13096"/>
                  <a:pt x="9307" y="13000"/>
                </a:cubicBezTo>
                <a:cubicBezTo>
                  <a:pt x="9307" y="12904"/>
                  <a:pt x="9318" y="12808"/>
                  <a:pt x="9328" y="12726"/>
                </a:cubicBezTo>
                <a:lnTo>
                  <a:pt x="9328" y="12699"/>
                </a:lnTo>
                <a:close/>
                <a:moveTo>
                  <a:pt x="3813" y="13041"/>
                </a:moveTo>
                <a:lnTo>
                  <a:pt x="3813" y="13054"/>
                </a:lnTo>
                <a:cubicBezTo>
                  <a:pt x="3876" y="13096"/>
                  <a:pt x="3949" y="13123"/>
                  <a:pt x="4012" y="13137"/>
                </a:cubicBezTo>
                <a:cubicBezTo>
                  <a:pt x="3939" y="13219"/>
                  <a:pt x="3866" y="13315"/>
                  <a:pt x="3803" y="13424"/>
                </a:cubicBezTo>
                <a:cubicBezTo>
                  <a:pt x="3782" y="13301"/>
                  <a:pt x="3761" y="13178"/>
                  <a:pt x="3761" y="13054"/>
                </a:cubicBezTo>
                <a:cubicBezTo>
                  <a:pt x="3782" y="13054"/>
                  <a:pt x="3803" y="13054"/>
                  <a:pt x="3813" y="13041"/>
                </a:cubicBezTo>
                <a:close/>
                <a:moveTo>
                  <a:pt x="16128" y="13096"/>
                </a:moveTo>
                <a:lnTo>
                  <a:pt x="16128" y="13150"/>
                </a:lnTo>
                <a:lnTo>
                  <a:pt x="16044" y="13246"/>
                </a:lnTo>
                <a:cubicBezTo>
                  <a:pt x="16003" y="13301"/>
                  <a:pt x="15961" y="13356"/>
                  <a:pt x="15908" y="13424"/>
                </a:cubicBezTo>
                <a:cubicBezTo>
                  <a:pt x="15888" y="13369"/>
                  <a:pt x="15856" y="13315"/>
                  <a:pt x="15825" y="13274"/>
                </a:cubicBezTo>
                <a:cubicBezTo>
                  <a:pt x="15919" y="13205"/>
                  <a:pt x="16023" y="13150"/>
                  <a:pt x="16128" y="13096"/>
                </a:cubicBezTo>
                <a:close/>
                <a:moveTo>
                  <a:pt x="6424" y="13205"/>
                </a:moveTo>
                <a:cubicBezTo>
                  <a:pt x="6456" y="13260"/>
                  <a:pt x="6487" y="13315"/>
                  <a:pt x="6518" y="13356"/>
                </a:cubicBezTo>
                <a:cubicBezTo>
                  <a:pt x="6404" y="13369"/>
                  <a:pt x="6299" y="13397"/>
                  <a:pt x="6184" y="13438"/>
                </a:cubicBezTo>
                <a:lnTo>
                  <a:pt x="6174" y="13438"/>
                </a:lnTo>
                <a:cubicBezTo>
                  <a:pt x="6195" y="13369"/>
                  <a:pt x="6205" y="13315"/>
                  <a:pt x="6226" y="13246"/>
                </a:cubicBezTo>
                <a:cubicBezTo>
                  <a:pt x="6289" y="13232"/>
                  <a:pt x="6352" y="13219"/>
                  <a:pt x="6424" y="13205"/>
                </a:cubicBezTo>
                <a:close/>
                <a:moveTo>
                  <a:pt x="17152" y="13246"/>
                </a:moveTo>
                <a:cubicBezTo>
                  <a:pt x="17152" y="13274"/>
                  <a:pt x="17152" y="13315"/>
                  <a:pt x="17162" y="13356"/>
                </a:cubicBezTo>
                <a:cubicBezTo>
                  <a:pt x="17162" y="13383"/>
                  <a:pt x="17162" y="13411"/>
                  <a:pt x="17162" y="13438"/>
                </a:cubicBezTo>
                <a:cubicBezTo>
                  <a:pt x="17141" y="13411"/>
                  <a:pt x="17131" y="13397"/>
                  <a:pt x="17120" y="13383"/>
                </a:cubicBezTo>
                <a:cubicBezTo>
                  <a:pt x="17120" y="13328"/>
                  <a:pt x="17131" y="13287"/>
                  <a:pt x="17152" y="13246"/>
                </a:cubicBezTo>
                <a:close/>
                <a:moveTo>
                  <a:pt x="2748" y="12781"/>
                </a:moveTo>
                <a:cubicBezTo>
                  <a:pt x="3009" y="12972"/>
                  <a:pt x="3302" y="13068"/>
                  <a:pt x="3604" y="13068"/>
                </a:cubicBezTo>
                <a:cubicBezTo>
                  <a:pt x="3615" y="13205"/>
                  <a:pt x="3625" y="13328"/>
                  <a:pt x="3646" y="13465"/>
                </a:cubicBezTo>
                <a:cubicBezTo>
                  <a:pt x="3510" y="13465"/>
                  <a:pt x="3364" y="13438"/>
                  <a:pt x="3229" y="13383"/>
                </a:cubicBezTo>
                <a:cubicBezTo>
                  <a:pt x="3082" y="13287"/>
                  <a:pt x="2946" y="13150"/>
                  <a:pt x="2842" y="12986"/>
                </a:cubicBezTo>
                <a:lnTo>
                  <a:pt x="2842" y="12972"/>
                </a:lnTo>
                <a:cubicBezTo>
                  <a:pt x="2811" y="12904"/>
                  <a:pt x="2779" y="12849"/>
                  <a:pt x="2748" y="12781"/>
                </a:cubicBezTo>
                <a:close/>
                <a:moveTo>
                  <a:pt x="7469" y="13082"/>
                </a:moveTo>
                <a:cubicBezTo>
                  <a:pt x="7594" y="13164"/>
                  <a:pt x="7720" y="13260"/>
                  <a:pt x="7845" y="13383"/>
                </a:cubicBezTo>
                <a:cubicBezTo>
                  <a:pt x="7856" y="13411"/>
                  <a:pt x="7866" y="13438"/>
                  <a:pt x="7877" y="13465"/>
                </a:cubicBezTo>
                <a:lnTo>
                  <a:pt x="7772" y="13383"/>
                </a:lnTo>
                <a:cubicBezTo>
                  <a:pt x="7668" y="13274"/>
                  <a:pt x="7574" y="13164"/>
                  <a:pt x="7469" y="13082"/>
                </a:cubicBezTo>
                <a:close/>
                <a:moveTo>
                  <a:pt x="2508" y="13094"/>
                </a:moveTo>
                <a:cubicBezTo>
                  <a:pt x="2609" y="13211"/>
                  <a:pt x="2720" y="13303"/>
                  <a:pt x="2832" y="13383"/>
                </a:cubicBezTo>
                <a:lnTo>
                  <a:pt x="2894" y="13479"/>
                </a:lnTo>
                <a:cubicBezTo>
                  <a:pt x="2758" y="13397"/>
                  <a:pt x="2633" y="13287"/>
                  <a:pt x="2508" y="13178"/>
                </a:cubicBezTo>
                <a:cubicBezTo>
                  <a:pt x="2508" y="13143"/>
                  <a:pt x="2508" y="13118"/>
                  <a:pt x="2508" y="13094"/>
                </a:cubicBezTo>
                <a:close/>
                <a:moveTo>
                  <a:pt x="4137" y="13137"/>
                </a:moveTo>
                <a:cubicBezTo>
                  <a:pt x="4106" y="13219"/>
                  <a:pt x="4075" y="13287"/>
                  <a:pt x="4033" y="13356"/>
                </a:cubicBezTo>
                <a:cubicBezTo>
                  <a:pt x="4012" y="13397"/>
                  <a:pt x="3981" y="13438"/>
                  <a:pt x="3960" y="13479"/>
                </a:cubicBezTo>
                <a:lnTo>
                  <a:pt x="3887" y="13479"/>
                </a:lnTo>
                <a:cubicBezTo>
                  <a:pt x="3960" y="13356"/>
                  <a:pt x="4043" y="13232"/>
                  <a:pt x="4137" y="13137"/>
                </a:cubicBezTo>
                <a:close/>
                <a:moveTo>
                  <a:pt x="6654" y="13205"/>
                </a:moveTo>
                <a:cubicBezTo>
                  <a:pt x="6769" y="13219"/>
                  <a:pt x="6884" y="13246"/>
                  <a:pt x="6989" y="13287"/>
                </a:cubicBezTo>
                <a:cubicBezTo>
                  <a:pt x="7083" y="13342"/>
                  <a:pt x="7166" y="13411"/>
                  <a:pt x="7250" y="13493"/>
                </a:cubicBezTo>
                <a:cubicBezTo>
                  <a:pt x="7208" y="13479"/>
                  <a:pt x="7166" y="13479"/>
                  <a:pt x="7135" y="13465"/>
                </a:cubicBezTo>
                <a:lnTo>
                  <a:pt x="7135" y="13479"/>
                </a:lnTo>
                <a:cubicBezTo>
                  <a:pt x="7062" y="13452"/>
                  <a:pt x="6978" y="13424"/>
                  <a:pt x="6905" y="13411"/>
                </a:cubicBezTo>
                <a:cubicBezTo>
                  <a:pt x="6853" y="13397"/>
                  <a:pt x="6801" y="13383"/>
                  <a:pt x="6748" y="13383"/>
                </a:cubicBezTo>
                <a:cubicBezTo>
                  <a:pt x="6717" y="13315"/>
                  <a:pt x="6686" y="13274"/>
                  <a:pt x="6654" y="13205"/>
                </a:cubicBezTo>
                <a:close/>
                <a:moveTo>
                  <a:pt x="14854" y="13438"/>
                </a:moveTo>
                <a:lnTo>
                  <a:pt x="14916" y="13452"/>
                </a:lnTo>
                <a:lnTo>
                  <a:pt x="14843" y="13520"/>
                </a:lnTo>
                <a:lnTo>
                  <a:pt x="14791" y="13506"/>
                </a:lnTo>
                <a:lnTo>
                  <a:pt x="14854" y="13438"/>
                </a:lnTo>
                <a:close/>
                <a:moveTo>
                  <a:pt x="13966" y="13397"/>
                </a:moveTo>
                <a:cubicBezTo>
                  <a:pt x="13945" y="13424"/>
                  <a:pt x="13914" y="13452"/>
                  <a:pt x="13893" y="13493"/>
                </a:cubicBezTo>
                <a:cubicBezTo>
                  <a:pt x="13778" y="13506"/>
                  <a:pt x="13652" y="13520"/>
                  <a:pt x="13537" y="13534"/>
                </a:cubicBezTo>
                <a:lnTo>
                  <a:pt x="13611" y="13438"/>
                </a:lnTo>
                <a:lnTo>
                  <a:pt x="13632" y="13411"/>
                </a:lnTo>
                <a:cubicBezTo>
                  <a:pt x="13736" y="13397"/>
                  <a:pt x="13851" y="13397"/>
                  <a:pt x="13955" y="13397"/>
                </a:cubicBezTo>
                <a:close/>
                <a:moveTo>
                  <a:pt x="10707" y="13096"/>
                </a:moveTo>
                <a:lnTo>
                  <a:pt x="10728" y="13109"/>
                </a:lnTo>
                <a:lnTo>
                  <a:pt x="10728" y="13150"/>
                </a:lnTo>
                <a:cubicBezTo>
                  <a:pt x="10686" y="13232"/>
                  <a:pt x="10644" y="13315"/>
                  <a:pt x="10603" y="13397"/>
                </a:cubicBezTo>
                <a:cubicBezTo>
                  <a:pt x="10550" y="13438"/>
                  <a:pt x="10488" y="13493"/>
                  <a:pt x="10435" y="13547"/>
                </a:cubicBezTo>
                <a:lnTo>
                  <a:pt x="10373" y="13493"/>
                </a:lnTo>
                <a:cubicBezTo>
                  <a:pt x="10425" y="13383"/>
                  <a:pt x="10477" y="13287"/>
                  <a:pt x="10540" y="13191"/>
                </a:cubicBezTo>
                <a:lnTo>
                  <a:pt x="10707" y="13096"/>
                </a:lnTo>
                <a:close/>
                <a:moveTo>
                  <a:pt x="18144" y="12713"/>
                </a:moveTo>
                <a:cubicBezTo>
                  <a:pt x="18154" y="13000"/>
                  <a:pt x="18112" y="13287"/>
                  <a:pt x="18039" y="13547"/>
                </a:cubicBezTo>
                <a:lnTo>
                  <a:pt x="18039" y="13369"/>
                </a:lnTo>
                <a:cubicBezTo>
                  <a:pt x="18091" y="13150"/>
                  <a:pt x="18123" y="12945"/>
                  <a:pt x="18144" y="12713"/>
                </a:cubicBezTo>
                <a:close/>
                <a:moveTo>
                  <a:pt x="4868" y="13383"/>
                </a:moveTo>
                <a:lnTo>
                  <a:pt x="4868" y="13452"/>
                </a:lnTo>
                <a:cubicBezTo>
                  <a:pt x="4827" y="13493"/>
                  <a:pt x="4785" y="13520"/>
                  <a:pt x="4754" y="13561"/>
                </a:cubicBezTo>
                <a:cubicBezTo>
                  <a:pt x="4764" y="13534"/>
                  <a:pt x="4774" y="13520"/>
                  <a:pt x="4785" y="13506"/>
                </a:cubicBezTo>
                <a:lnTo>
                  <a:pt x="4848" y="13424"/>
                </a:lnTo>
                <a:lnTo>
                  <a:pt x="4868" y="13383"/>
                </a:lnTo>
                <a:close/>
                <a:moveTo>
                  <a:pt x="1641" y="11467"/>
                </a:moveTo>
                <a:cubicBezTo>
                  <a:pt x="1662" y="11605"/>
                  <a:pt x="1693" y="11741"/>
                  <a:pt x="1735" y="11878"/>
                </a:cubicBezTo>
                <a:cubicBezTo>
                  <a:pt x="1725" y="11946"/>
                  <a:pt x="1725" y="12015"/>
                  <a:pt x="1735" y="12083"/>
                </a:cubicBezTo>
                <a:cubicBezTo>
                  <a:pt x="1798" y="12494"/>
                  <a:pt x="1965" y="12863"/>
                  <a:pt x="2215" y="13123"/>
                </a:cubicBezTo>
                <a:cubicBezTo>
                  <a:pt x="2289" y="13246"/>
                  <a:pt x="2372" y="13369"/>
                  <a:pt x="2456" y="13479"/>
                </a:cubicBezTo>
                <a:cubicBezTo>
                  <a:pt x="2466" y="13520"/>
                  <a:pt x="2487" y="13561"/>
                  <a:pt x="2497" y="13602"/>
                </a:cubicBezTo>
                <a:cubicBezTo>
                  <a:pt x="2403" y="13534"/>
                  <a:pt x="2320" y="13479"/>
                  <a:pt x="2236" y="13397"/>
                </a:cubicBezTo>
                <a:cubicBezTo>
                  <a:pt x="1860" y="12877"/>
                  <a:pt x="1641" y="12193"/>
                  <a:pt x="1641" y="11467"/>
                </a:cubicBezTo>
                <a:close/>
                <a:moveTo>
                  <a:pt x="5129" y="13479"/>
                </a:moveTo>
                <a:cubicBezTo>
                  <a:pt x="5088" y="13520"/>
                  <a:pt x="5056" y="13561"/>
                  <a:pt x="5025" y="13602"/>
                </a:cubicBezTo>
                <a:lnTo>
                  <a:pt x="5025" y="13547"/>
                </a:lnTo>
                <a:cubicBezTo>
                  <a:pt x="5067" y="13520"/>
                  <a:pt x="5098" y="13506"/>
                  <a:pt x="5129" y="13479"/>
                </a:cubicBezTo>
                <a:close/>
                <a:moveTo>
                  <a:pt x="19773" y="12302"/>
                </a:moveTo>
                <a:cubicBezTo>
                  <a:pt x="19752" y="12754"/>
                  <a:pt x="19575" y="13219"/>
                  <a:pt x="19408" y="13616"/>
                </a:cubicBezTo>
                <a:cubicBezTo>
                  <a:pt x="19408" y="13547"/>
                  <a:pt x="19387" y="13493"/>
                  <a:pt x="19376" y="13424"/>
                </a:cubicBezTo>
                <a:cubicBezTo>
                  <a:pt x="19439" y="13260"/>
                  <a:pt x="19491" y="13123"/>
                  <a:pt x="19554" y="12972"/>
                </a:cubicBezTo>
                <a:lnTo>
                  <a:pt x="19554" y="12986"/>
                </a:lnTo>
                <a:cubicBezTo>
                  <a:pt x="19648" y="12767"/>
                  <a:pt x="19721" y="12535"/>
                  <a:pt x="19773" y="12302"/>
                </a:cubicBezTo>
                <a:close/>
                <a:moveTo>
                  <a:pt x="11052" y="13342"/>
                </a:moveTo>
                <a:lnTo>
                  <a:pt x="11062" y="13356"/>
                </a:lnTo>
                <a:cubicBezTo>
                  <a:pt x="11031" y="13438"/>
                  <a:pt x="11000" y="13534"/>
                  <a:pt x="10979" y="13629"/>
                </a:cubicBezTo>
                <a:cubicBezTo>
                  <a:pt x="10968" y="13575"/>
                  <a:pt x="10958" y="13520"/>
                  <a:pt x="10947" y="13452"/>
                </a:cubicBezTo>
                <a:cubicBezTo>
                  <a:pt x="10979" y="13411"/>
                  <a:pt x="11021" y="13383"/>
                  <a:pt x="11052" y="13342"/>
                </a:cubicBezTo>
                <a:close/>
                <a:moveTo>
                  <a:pt x="15449" y="13547"/>
                </a:moveTo>
                <a:lnTo>
                  <a:pt x="15554" y="13575"/>
                </a:lnTo>
                <a:cubicBezTo>
                  <a:pt x="15554" y="13588"/>
                  <a:pt x="15554" y="13588"/>
                  <a:pt x="15554" y="13602"/>
                </a:cubicBezTo>
                <a:cubicBezTo>
                  <a:pt x="15554" y="13629"/>
                  <a:pt x="15543" y="13643"/>
                  <a:pt x="15543" y="13670"/>
                </a:cubicBezTo>
                <a:lnTo>
                  <a:pt x="15365" y="13616"/>
                </a:lnTo>
                <a:cubicBezTo>
                  <a:pt x="15397" y="13588"/>
                  <a:pt x="15418" y="13575"/>
                  <a:pt x="15449" y="13547"/>
                </a:cubicBezTo>
                <a:close/>
                <a:moveTo>
                  <a:pt x="19000" y="13356"/>
                </a:moveTo>
                <a:cubicBezTo>
                  <a:pt x="19000" y="13369"/>
                  <a:pt x="19011" y="13383"/>
                  <a:pt x="19011" y="13397"/>
                </a:cubicBezTo>
                <a:cubicBezTo>
                  <a:pt x="19011" y="13424"/>
                  <a:pt x="19021" y="13452"/>
                  <a:pt x="19021" y="13465"/>
                </a:cubicBezTo>
                <a:cubicBezTo>
                  <a:pt x="18990" y="13547"/>
                  <a:pt x="18969" y="13616"/>
                  <a:pt x="18937" y="13684"/>
                </a:cubicBezTo>
                <a:cubicBezTo>
                  <a:pt x="18948" y="13602"/>
                  <a:pt x="18958" y="13506"/>
                  <a:pt x="18969" y="13424"/>
                </a:cubicBezTo>
                <a:lnTo>
                  <a:pt x="19000" y="13356"/>
                </a:lnTo>
                <a:close/>
                <a:moveTo>
                  <a:pt x="6049" y="13301"/>
                </a:moveTo>
                <a:lnTo>
                  <a:pt x="6049" y="13315"/>
                </a:lnTo>
                <a:cubicBezTo>
                  <a:pt x="6028" y="13383"/>
                  <a:pt x="5996" y="13452"/>
                  <a:pt x="5965" y="13534"/>
                </a:cubicBezTo>
                <a:cubicBezTo>
                  <a:pt x="5881" y="13575"/>
                  <a:pt x="5787" y="13629"/>
                  <a:pt x="5704" y="13698"/>
                </a:cubicBezTo>
                <a:cubicBezTo>
                  <a:pt x="5715" y="13616"/>
                  <a:pt x="5725" y="13547"/>
                  <a:pt x="5735" y="13465"/>
                </a:cubicBezTo>
                <a:cubicBezTo>
                  <a:pt x="5840" y="13397"/>
                  <a:pt x="5944" y="13342"/>
                  <a:pt x="6049" y="13301"/>
                </a:cubicBezTo>
                <a:close/>
                <a:moveTo>
                  <a:pt x="15763" y="13643"/>
                </a:moveTo>
                <a:lnTo>
                  <a:pt x="15710" y="13725"/>
                </a:lnTo>
                <a:lnTo>
                  <a:pt x="15710" y="13643"/>
                </a:lnTo>
                <a:close/>
                <a:moveTo>
                  <a:pt x="17642" y="12918"/>
                </a:moveTo>
                <a:cubicBezTo>
                  <a:pt x="17684" y="12986"/>
                  <a:pt x="17726" y="13068"/>
                  <a:pt x="17757" y="13150"/>
                </a:cubicBezTo>
                <a:cubicBezTo>
                  <a:pt x="17716" y="13342"/>
                  <a:pt x="17674" y="13534"/>
                  <a:pt x="17611" y="13725"/>
                </a:cubicBezTo>
                <a:lnTo>
                  <a:pt x="17611" y="13711"/>
                </a:lnTo>
                <a:cubicBezTo>
                  <a:pt x="17632" y="13534"/>
                  <a:pt x="17642" y="13342"/>
                  <a:pt x="17642" y="13164"/>
                </a:cubicBezTo>
                <a:lnTo>
                  <a:pt x="17642" y="12918"/>
                </a:lnTo>
                <a:close/>
                <a:moveTo>
                  <a:pt x="3229" y="13561"/>
                </a:moveTo>
                <a:cubicBezTo>
                  <a:pt x="3354" y="13657"/>
                  <a:pt x="3500" y="13698"/>
                  <a:pt x="3646" y="13711"/>
                </a:cubicBezTo>
                <a:lnTo>
                  <a:pt x="3636" y="13739"/>
                </a:lnTo>
                <a:cubicBezTo>
                  <a:pt x="3521" y="13739"/>
                  <a:pt x="3416" y="13711"/>
                  <a:pt x="3312" y="13684"/>
                </a:cubicBezTo>
                <a:lnTo>
                  <a:pt x="3208" y="13561"/>
                </a:lnTo>
                <a:close/>
                <a:moveTo>
                  <a:pt x="17287" y="12877"/>
                </a:moveTo>
                <a:cubicBezTo>
                  <a:pt x="17402" y="12890"/>
                  <a:pt x="17381" y="12877"/>
                  <a:pt x="17381" y="13109"/>
                </a:cubicBezTo>
                <a:cubicBezTo>
                  <a:pt x="17381" y="13274"/>
                  <a:pt x="17360" y="13424"/>
                  <a:pt x="17329" y="13588"/>
                </a:cubicBezTo>
                <a:cubicBezTo>
                  <a:pt x="17318" y="13643"/>
                  <a:pt x="17308" y="13711"/>
                  <a:pt x="17287" y="13780"/>
                </a:cubicBezTo>
                <a:cubicBezTo>
                  <a:pt x="17287" y="13766"/>
                  <a:pt x="17287" y="13752"/>
                  <a:pt x="17287" y="13739"/>
                </a:cubicBezTo>
                <a:cubicBezTo>
                  <a:pt x="17298" y="13602"/>
                  <a:pt x="17318" y="13465"/>
                  <a:pt x="17329" y="13342"/>
                </a:cubicBezTo>
                <a:cubicBezTo>
                  <a:pt x="17350" y="13178"/>
                  <a:pt x="17339" y="13013"/>
                  <a:pt x="17287" y="12877"/>
                </a:cubicBezTo>
                <a:close/>
                <a:moveTo>
                  <a:pt x="7636" y="11810"/>
                </a:moveTo>
                <a:cubicBezTo>
                  <a:pt x="7699" y="11823"/>
                  <a:pt x="7762" y="11851"/>
                  <a:pt x="7824" y="11878"/>
                </a:cubicBezTo>
                <a:cubicBezTo>
                  <a:pt x="8033" y="12590"/>
                  <a:pt x="8346" y="13246"/>
                  <a:pt x="8764" y="13793"/>
                </a:cubicBezTo>
                <a:lnTo>
                  <a:pt x="8681" y="13725"/>
                </a:lnTo>
                <a:cubicBezTo>
                  <a:pt x="8482" y="13383"/>
                  <a:pt x="8242" y="13082"/>
                  <a:pt x="7981" y="12836"/>
                </a:cubicBezTo>
                <a:lnTo>
                  <a:pt x="7960" y="12808"/>
                </a:lnTo>
                <a:cubicBezTo>
                  <a:pt x="7856" y="12576"/>
                  <a:pt x="7772" y="12343"/>
                  <a:pt x="7688" y="12110"/>
                </a:cubicBezTo>
                <a:cubicBezTo>
                  <a:pt x="7668" y="12015"/>
                  <a:pt x="7647" y="11905"/>
                  <a:pt x="7636" y="11810"/>
                </a:cubicBezTo>
                <a:close/>
                <a:moveTo>
                  <a:pt x="8211" y="12425"/>
                </a:moveTo>
                <a:cubicBezTo>
                  <a:pt x="8472" y="12808"/>
                  <a:pt x="8775" y="13164"/>
                  <a:pt x="9088" y="13465"/>
                </a:cubicBezTo>
                <a:lnTo>
                  <a:pt x="9098" y="13465"/>
                </a:lnTo>
                <a:cubicBezTo>
                  <a:pt x="9098" y="13561"/>
                  <a:pt x="9098" y="13670"/>
                  <a:pt x="9109" y="13780"/>
                </a:cubicBezTo>
                <a:lnTo>
                  <a:pt x="9046" y="13821"/>
                </a:lnTo>
                <a:cubicBezTo>
                  <a:pt x="8712" y="13424"/>
                  <a:pt x="8441" y="12972"/>
                  <a:pt x="8221" y="12466"/>
                </a:cubicBezTo>
                <a:cubicBezTo>
                  <a:pt x="8221" y="12453"/>
                  <a:pt x="8211" y="12439"/>
                  <a:pt x="8211" y="12425"/>
                </a:cubicBezTo>
                <a:close/>
                <a:moveTo>
                  <a:pt x="2894" y="13684"/>
                </a:moveTo>
                <a:cubicBezTo>
                  <a:pt x="2988" y="13739"/>
                  <a:pt x="3082" y="13793"/>
                  <a:pt x="3176" y="13834"/>
                </a:cubicBezTo>
                <a:lnTo>
                  <a:pt x="3051" y="13807"/>
                </a:lnTo>
                <a:cubicBezTo>
                  <a:pt x="2999" y="13780"/>
                  <a:pt x="2946" y="13739"/>
                  <a:pt x="2894" y="13684"/>
                </a:cubicBezTo>
                <a:close/>
                <a:moveTo>
                  <a:pt x="16716" y="13449"/>
                </a:moveTo>
                <a:cubicBezTo>
                  <a:pt x="16778" y="13449"/>
                  <a:pt x="16839" y="13463"/>
                  <a:pt x="16901" y="13493"/>
                </a:cubicBezTo>
                <a:cubicBezTo>
                  <a:pt x="16869" y="13602"/>
                  <a:pt x="16828" y="13711"/>
                  <a:pt x="16786" y="13834"/>
                </a:cubicBezTo>
                <a:lnTo>
                  <a:pt x="16713" y="13793"/>
                </a:lnTo>
                <a:lnTo>
                  <a:pt x="16650" y="13752"/>
                </a:lnTo>
                <a:cubicBezTo>
                  <a:pt x="16629" y="13657"/>
                  <a:pt x="16598" y="13575"/>
                  <a:pt x="16556" y="13479"/>
                </a:cubicBezTo>
                <a:cubicBezTo>
                  <a:pt x="16609" y="13460"/>
                  <a:pt x="16663" y="13449"/>
                  <a:pt x="16716" y="13449"/>
                </a:cubicBezTo>
                <a:close/>
                <a:moveTo>
                  <a:pt x="10801" y="13588"/>
                </a:moveTo>
                <a:cubicBezTo>
                  <a:pt x="10822" y="13670"/>
                  <a:pt x="10843" y="13766"/>
                  <a:pt x="10874" y="13862"/>
                </a:cubicBezTo>
                <a:cubicBezTo>
                  <a:pt x="10801" y="13821"/>
                  <a:pt x="10738" y="13780"/>
                  <a:pt x="10665" y="13725"/>
                </a:cubicBezTo>
                <a:lnTo>
                  <a:pt x="10676" y="13725"/>
                </a:lnTo>
                <a:lnTo>
                  <a:pt x="10801" y="13588"/>
                </a:lnTo>
                <a:close/>
                <a:moveTo>
                  <a:pt x="10049" y="13452"/>
                </a:moveTo>
                <a:lnTo>
                  <a:pt x="10112" y="13520"/>
                </a:lnTo>
                <a:cubicBezTo>
                  <a:pt x="10112" y="13561"/>
                  <a:pt x="10112" y="13588"/>
                  <a:pt x="10112" y="13616"/>
                </a:cubicBezTo>
                <a:cubicBezTo>
                  <a:pt x="10070" y="13698"/>
                  <a:pt x="10039" y="13793"/>
                  <a:pt x="10018" y="13875"/>
                </a:cubicBezTo>
                <a:cubicBezTo>
                  <a:pt x="9965" y="13766"/>
                  <a:pt x="9913" y="13657"/>
                  <a:pt x="9871" y="13547"/>
                </a:cubicBezTo>
                <a:lnTo>
                  <a:pt x="10049" y="13452"/>
                </a:lnTo>
                <a:close/>
                <a:moveTo>
                  <a:pt x="11804" y="13534"/>
                </a:moveTo>
                <a:cubicBezTo>
                  <a:pt x="11887" y="13547"/>
                  <a:pt x="11982" y="13561"/>
                  <a:pt x="12065" y="13561"/>
                </a:cubicBezTo>
                <a:lnTo>
                  <a:pt x="12054" y="13575"/>
                </a:lnTo>
                <a:lnTo>
                  <a:pt x="12023" y="13588"/>
                </a:lnTo>
                <a:cubicBezTo>
                  <a:pt x="11856" y="13670"/>
                  <a:pt x="11699" y="13780"/>
                  <a:pt x="11553" y="13903"/>
                </a:cubicBezTo>
                <a:lnTo>
                  <a:pt x="11584" y="13807"/>
                </a:lnTo>
                <a:cubicBezTo>
                  <a:pt x="11658" y="13725"/>
                  <a:pt x="11731" y="13616"/>
                  <a:pt x="11804" y="13534"/>
                </a:cubicBezTo>
                <a:close/>
                <a:moveTo>
                  <a:pt x="21319" y="12877"/>
                </a:moveTo>
                <a:cubicBezTo>
                  <a:pt x="21329" y="13246"/>
                  <a:pt x="21256" y="13616"/>
                  <a:pt x="21110" y="13944"/>
                </a:cubicBezTo>
                <a:cubicBezTo>
                  <a:pt x="21131" y="13752"/>
                  <a:pt x="21142" y="13561"/>
                  <a:pt x="21131" y="13369"/>
                </a:cubicBezTo>
                <a:cubicBezTo>
                  <a:pt x="21204" y="13219"/>
                  <a:pt x="21267" y="13041"/>
                  <a:pt x="21319" y="12877"/>
                </a:cubicBezTo>
                <a:close/>
                <a:moveTo>
                  <a:pt x="17037" y="13616"/>
                </a:moveTo>
                <a:cubicBezTo>
                  <a:pt x="17058" y="13657"/>
                  <a:pt x="17078" y="13684"/>
                  <a:pt x="17099" y="13725"/>
                </a:cubicBezTo>
                <a:cubicBezTo>
                  <a:pt x="17089" y="13766"/>
                  <a:pt x="17078" y="13793"/>
                  <a:pt x="17078" y="13834"/>
                </a:cubicBezTo>
                <a:lnTo>
                  <a:pt x="17037" y="13998"/>
                </a:lnTo>
                <a:cubicBezTo>
                  <a:pt x="17005" y="13985"/>
                  <a:pt x="16974" y="13957"/>
                  <a:pt x="16932" y="13930"/>
                </a:cubicBezTo>
                <a:cubicBezTo>
                  <a:pt x="16974" y="13821"/>
                  <a:pt x="17005" y="13725"/>
                  <a:pt x="17037" y="13616"/>
                </a:cubicBezTo>
                <a:close/>
                <a:moveTo>
                  <a:pt x="4837" y="13692"/>
                </a:moveTo>
                <a:cubicBezTo>
                  <a:pt x="4836" y="13743"/>
                  <a:pt x="4826" y="13783"/>
                  <a:pt x="4816" y="13834"/>
                </a:cubicBezTo>
                <a:cubicBezTo>
                  <a:pt x="4712" y="13903"/>
                  <a:pt x="4607" y="13971"/>
                  <a:pt x="4503" y="14026"/>
                </a:cubicBezTo>
                <a:cubicBezTo>
                  <a:pt x="4604" y="13906"/>
                  <a:pt x="4716" y="13787"/>
                  <a:pt x="4837" y="13692"/>
                </a:cubicBezTo>
                <a:close/>
                <a:moveTo>
                  <a:pt x="962" y="12795"/>
                </a:moveTo>
                <a:cubicBezTo>
                  <a:pt x="1087" y="13054"/>
                  <a:pt x="1233" y="13287"/>
                  <a:pt x="1411" y="13493"/>
                </a:cubicBezTo>
                <a:cubicBezTo>
                  <a:pt x="1453" y="13588"/>
                  <a:pt x="1495" y="13670"/>
                  <a:pt x="1547" y="13766"/>
                </a:cubicBezTo>
                <a:cubicBezTo>
                  <a:pt x="1578" y="13862"/>
                  <a:pt x="1620" y="13957"/>
                  <a:pt x="1662" y="14040"/>
                </a:cubicBezTo>
                <a:cubicBezTo>
                  <a:pt x="1359" y="13725"/>
                  <a:pt x="1119" y="13315"/>
                  <a:pt x="973" y="12849"/>
                </a:cubicBezTo>
                <a:lnTo>
                  <a:pt x="962" y="12795"/>
                </a:lnTo>
                <a:close/>
                <a:moveTo>
                  <a:pt x="1484" y="13041"/>
                </a:moveTo>
                <a:cubicBezTo>
                  <a:pt x="1536" y="13109"/>
                  <a:pt x="1599" y="13191"/>
                  <a:pt x="1672" y="13260"/>
                </a:cubicBezTo>
                <a:cubicBezTo>
                  <a:pt x="1756" y="13342"/>
                  <a:pt x="1840" y="13438"/>
                  <a:pt x="1934" y="13506"/>
                </a:cubicBezTo>
                <a:cubicBezTo>
                  <a:pt x="2048" y="13698"/>
                  <a:pt x="2163" y="13875"/>
                  <a:pt x="2309" y="14040"/>
                </a:cubicBezTo>
                <a:lnTo>
                  <a:pt x="2299" y="14040"/>
                </a:lnTo>
                <a:cubicBezTo>
                  <a:pt x="2038" y="13903"/>
                  <a:pt x="1798" y="13698"/>
                  <a:pt x="1589" y="13452"/>
                </a:cubicBezTo>
                <a:cubicBezTo>
                  <a:pt x="1568" y="13397"/>
                  <a:pt x="1557" y="13342"/>
                  <a:pt x="1536" y="13274"/>
                </a:cubicBezTo>
                <a:cubicBezTo>
                  <a:pt x="1526" y="13219"/>
                  <a:pt x="1505" y="13123"/>
                  <a:pt x="1484" y="13041"/>
                </a:cubicBezTo>
                <a:close/>
                <a:moveTo>
                  <a:pt x="10268" y="13903"/>
                </a:moveTo>
                <a:cubicBezTo>
                  <a:pt x="10268" y="13903"/>
                  <a:pt x="10279" y="13916"/>
                  <a:pt x="10289" y="13930"/>
                </a:cubicBezTo>
                <a:cubicBezTo>
                  <a:pt x="10268" y="13971"/>
                  <a:pt x="10248" y="13998"/>
                  <a:pt x="10216" y="14040"/>
                </a:cubicBezTo>
                <a:lnTo>
                  <a:pt x="10206" y="14040"/>
                </a:lnTo>
                <a:lnTo>
                  <a:pt x="10216" y="13944"/>
                </a:lnTo>
                <a:lnTo>
                  <a:pt x="10268" y="13903"/>
                </a:lnTo>
                <a:close/>
                <a:moveTo>
                  <a:pt x="12734" y="13561"/>
                </a:moveTo>
                <a:cubicBezTo>
                  <a:pt x="12660" y="13657"/>
                  <a:pt x="12587" y="13752"/>
                  <a:pt x="12514" y="13834"/>
                </a:cubicBezTo>
                <a:cubicBezTo>
                  <a:pt x="12368" y="13903"/>
                  <a:pt x="12222" y="13971"/>
                  <a:pt x="12075" y="14040"/>
                </a:cubicBezTo>
                <a:cubicBezTo>
                  <a:pt x="12159" y="13930"/>
                  <a:pt x="12253" y="13807"/>
                  <a:pt x="12336" y="13698"/>
                </a:cubicBezTo>
                <a:lnTo>
                  <a:pt x="12347" y="13698"/>
                </a:lnTo>
                <a:cubicBezTo>
                  <a:pt x="12472" y="13643"/>
                  <a:pt x="12608" y="13602"/>
                  <a:pt x="12734" y="13561"/>
                </a:cubicBezTo>
                <a:close/>
                <a:moveTo>
                  <a:pt x="6811" y="14012"/>
                </a:moveTo>
                <a:cubicBezTo>
                  <a:pt x="6769" y="14026"/>
                  <a:pt x="6738" y="14040"/>
                  <a:pt x="6707" y="14053"/>
                </a:cubicBezTo>
                <a:lnTo>
                  <a:pt x="6644" y="14026"/>
                </a:lnTo>
                <a:cubicBezTo>
                  <a:pt x="6675" y="14026"/>
                  <a:pt x="6696" y="14026"/>
                  <a:pt x="6717" y="14012"/>
                </a:cubicBezTo>
                <a:close/>
                <a:moveTo>
                  <a:pt x="8524" y="13793"/>
                </a:moveTo>
                <a:lnTo>
                  <a:pt x="8618" y="13875"/>
                </a:lnTo>
                <a:cubicBezTo>
                  <a:pt x="8649" y="13930"/>
                  <a:pt x="8681" y="13998"/>
                  <a:pt x="8712" y="14040"/>
                </a:cubicBezTo>
                <a:lnTo>
                  <a:pt x="8702" y="14067"/>
                </a:lnTo>
                <a:cubicBezTo>
                  <a:pt x="8639" y="13971"/>
                  <a:pt x="8576" y="13889"/>
                  <a:pt x="8524" y="13793"/>
                </a:cubicBezTo>
                <a:close/>
                <a:moveTo>
                  <a:pt x="617" y="11344"/>
                </a:moveTo>
                <a:cubicBezTo>
                  <a:pt x="628" y="11564"/>
                  <a:pt x="649" y="11782"/>
                  <a:pt x="690" y="11987"/>
                </a:cubicBezTo>
                <a:lnTo>
                  <a:pt x="690" y="12069"/>
                </a:lnTo>
                <a:cubicBezTo>
                  <a:pt x="690" y="12439"/>
                  <a:pt x="753" y="12795"/>
                  <a:pt x="879" y="13137"/>
                </a:cubicBezTo>
                <a:cubicBezTo>
                  <a:pt x="983" y="13479"/>
                  <a:pt x="1119" y="13807"/>
                  <a:pt x="1286" y="14108"/>
                </a:cubicBezTo>
                <a:lnTo>
                  <a:pt x="1213" y="14012"/>
                </a:lnTo>
                <a:cubicBezTo>
                  <a:pt x="732" y="13397"/>
                  <a:pt x="430" y="12521"/>
                  <a:pt x="565" y="11632"/>
                </a:cubicBezTo>
                <a:cubicBezTo>
                  <a:pt x="575" y="11536"/>
                  <a:pt x="596" y="11440"/>
                  <a:pt x="617" y="11344"/>
                </a:cubicBezTo>
                <a:close/>
                <a:moveTo>
                  <a:pt x="11835" y="13957"/>
                </a:moveTo>
                <a:cubicBezTo>
                  <a:pt x="11793" y="14026"/>
                  <a:pt x="11762" y="14081"/>
                  <a:pt x="11731" y="14149"/>
                </a:cubicBezTo>
                <a:cubicBezTo>
                  <a:pt x="11689" y="14149"/>
                  <a:pt x="11647" y="14149"/>
                  <a:pt x="11605" y="14136"/>
                </a:cubicBezTo>
                <a:cubicBezTo>
                  <a:pt x="11678" y="14067"/>
                  <a:pt x="11752" y="14012"/>
                  <a:pt x="11824" y="13971"/>
                </a:cubicBezTo>
                <a:lnTo>
                  <a:pt x="11835" y="13957"/>
                </a:lnTo>
                <a:close/>
                <a:moveTo>
                  <a:pt x="13673" y="13725"/>
                </a:moveTo>
                <a:cubicBezTo>
                  <a:pt x="13496" y="13889"/>
                  <a:pt x="13328" y="14053"/>
                  <a:pt x="13162" y="14218"/>
                </a:cubicBezTo>
                <a:cubicBezTo>
                  <a:pt x="13224" y="14094"/>
                  <a:pt x="13287" y="13971"/>
                  <a:pt x="13339" y="13848"/>
                </a:cubicBezTo>
                <a:lnTo>
                  <a:pt x="13371" y="13793"/>
                </a:lnTo>
                <a:cubicBezTo>
                  <a:pt x="13475" y="13766"/>
                  <a:pt x="13569" y="13752"/>
                  <a:pt x="13673" y="13725"/>
                </a:cubicBezTo>
                <a:close/>
                <a:moveTo>
                  <a:pt x="2299" y="13766"/>
                </a:moveTo>
                <a:lnTo>
                  <a:pt x="2362" y="13793"/>
                </a:lnTo>
                <a:cubicBezTo>
                  <a:pt x="2560" y="13985"/>
                  <a:pt x="2769" y="14136"/>
                  <a:pt x="2999" y="14218"/>
                </a:cubicBezTo>
                <a:cubicBezTo>
                  <a:pt x="3020" y="14231"/>
                  <a:pt x="3041" y="14245"/>
                  <a:pt x="3072" y="14259"/>
                </a:cubicBezTo>
                <a:cubicBezTo>
                  <a:pt x="2957" y="14259"/>
                  <a:pt x="2842" y="14245"/>
                  <a:pt x="2727" y="14218"/>
                </a:cubicBezTo>
                <a:cubicBezTo>
                  <a:pt x="2571" y="14081"/>
                  <a:pt x="2435" y="13930"/>
                  <a:pt x="2299" y="13766"/>
                </a:cubicBezTo>
                <a:close/>
                <a:moveTo>
                  <a:pt x="9339" y="13875"/>
                </a:moveTo>
                <a:cubicBezTo>
                  <a:pt x="9391" y="13998"/>
                  <a:pt x="9433" y="14136"/>
                  <a:pt x="9475" y="14259"/>
                </a:cubicBezTo>
                <a:lnTo>
                  <a:pt x="9443" y="14245"/>
                </a:lnTo>
                <a:cubicBezTo>
                  <a:pt x="9412" y="14218"/>
                  <a:pt x="9381" y="14190"/>
                  <a:pt x="9349" y="14149"/>
                </a:cubicBezTo>
                <a:cubicBezTo>
                  <a:pt x="9339" y="14067"/>
                  <a:pt x="9328" y="13985"/>
                  <a:pt x="9318" y="13889"/>
                </a:cubicBezTo>
                <a:lnTo>
                  <a:pt x="9339" y="13875"/>
                </a:lnTo>
                <a:close/>
                <a:moveTo>
                  <a:pt x="10592" y="13944"/>
                </a:moveTo>
                <a:cubicBezTo>
                  <a:pt x="10655" y="13998"/>
                  <a:pt x="10717" y="14040"/>
                  <a:pt x="10801" y="14094"/>
                </a:cubicBezTo>
                <a:cubicBezTo>
                  <a:pt x="10770" y="14149"/>
                  <a:pt x="10749" y="14218"/>
                  <a:pt x="10738" y="14286"/>
                </a:cubicBezTo>
                <a:cubicBezTo>
                  <a:pt x="10717" y="14245"/>
                  <a:pt x="10686" y="14204"/>
                  <a:pt x="10665" y="14163"/>
                </a:cubicBezTo>
                <a:cubicBezTo>
                  <a:pt x="10634" y="14136"/>
                  <a:pt x="10603" y="14067"/>
                  <a:pt x="10571" y="14012"/>
                </a:cubicBezTo>
                <a:lnTo>
                  <a:pt x="10592" y="13944"/>
                </a:lnTo>
                <a:close/>
                <a:moveTo>
                  <a:pt x="17433" y="13875"/>
                </a:moveTo>
                <a:cubicBezTo>
                  <a:pt x="17423" y="14012"/>
                  <a:pt x="17413" y="14136"/>
                  <a:pt x="17392" y="14272"/>
                </a:cubicBezTo>
                <a:lnTo>
                  <a:pt x="17371" y="14300"/>
                </a:lnTo>
                <a:lnTo>
                  <a:pt x="17339" y="14272"/>
                </a:lnTo>
                <a:cubicBezTo>
                  <a:pt x="17381" y="14136"/>
                  <a:pt x="17402" y="14012"/>
                  <a:pt x="17433" y="13875"/>
                </a:cubicBezTo>
                <a:close/>
                <a:moveTo>
                  <a:pt x="5589" y="13534"/>
                </a:moveTo>
                <a:cubicBezTo>
                  <a:pt x="5579" y="13643"/>
                  <a:pt x="5558" y="13739"/>
                  <a:pt x="5537" y="13834"/>
                </a:cubicBezTo>
                <a:cubicBezTo>
                  <a:pt x="5422" y="13957"/>
                  <a:pt x="5317" y="14108"/>
                  <a:pt x="5234" y="14286"/>
                </a:cubicBezTo>
                <a:lnTo>
                  <a:pt x="5192" y="14327"/>
                </a:lnTo>
                <a:cubicBezTo>
                  <a:pt x="5276" y="14149"/>
                  <a:pt x="5349" y="13957"/>
                  <a:pt x="5391" y="13766"/>
                </a:cubicBezTo>
                <a:cubicBezTo>
                  <a:pt x="5401" y="13739"/>
                  <a:pt x="5412" y="13711"/>
                  <a:pt x="5422" y="13684"/>
                </a:cubicBezTo>
                <a:cubicBezTo>
                  <a:pt x="5432" y="13657"/>
                  <a:pt x="5474" y="13629"/>
                  <a:pt x="5495" y="13602"/>
                </a:cubicBezTo>
                <a:lnTo>
                  <a:pt x="5589" y="13534"/>
                </a:lnTo>
                <a:close/>
                <a:moveTo>
                  <a:pt x="14968" y="14067"/>
                </a:moveTo>
                <a:cubicBezTo>
                  <a:pt x="14937" y="14149"/>
                  <a:pt x="14916" y="14245"/>
                  <a:pt x="14885" y="14327"/>
                </a:cubicBezTo>
                <a:cubicBezTo>
                  <a:pt x="14875" y="14286"/>
                  <a:pt x="14864" y="14245"/>
                  <a:pt x="14854" y="14218"/>
                </a:cubicBezTo>
                <a:cubicBezTo>
                  <a:pt x="14885" y="14163"/>
                  <a:pt x="14916" y="14108"/>
                  <a:pt x="14958" y="14067"/>
                </a:cubicBezTo>
                <a:close/>
                <a:moveTo>
                  <a:pt x="7125" y="14218"/>
                </a:moveTo>
                <a:cubicBezTo>
                  <a:pt x="7176" y="14259"/>
                  <a:pt x="7219" y="14300"/>
                  <a:pt x="7260" y="14341"/>
                </a:cubicBezTo>
                <a:cubicBezTo>
                  <a:pt x="7208" y="14313"/>
                  <a:pt x="7166" y="14286"/>
                  <a:pt x="7114" y="14259"/>
                </a:cubicBezTo>
                <a:lnTo>
                  <a:pt x="7114" y="14272"/>
                </a:lnTo>
                <a:lnTo>
                  <a:pt x="7051" y="14218"/>
                </a:lnTo>
                <a:close/>
                <a:moveTo>
                  <a:pt x="15835" y="13998"/>
                </a:moveTo>
                <a:lnTo>
                  <a:pt x="15888" y="14012"/>
                </a:lnTo>
                <a:cubicBezTo>
                  <a:pt x="15898" y="14108"/>
                  <a:pt x="15898" y="14190"/>
                  <a:pt x="15898" y="14272"/>
                </a:cubicBezTo>
                <a:cubicBezTo>
                  <a:pt x="15804" y="14300"/>
                  <a:pt x="15710" y="14327"/>
                  <a:pt x="15627" y="14368"/>
                </a:cubicBezTo>
                <a:lnTo>
                  <a:pt x="15637" y="14218"/>
                </a:lnTo>
                <a:cubicBezTo>
                  <a:pt x="15699" y="14149"/>
                  <a:pt x="15773" y="14081"/>
                  <a:pt x="15835" y="13998"/>
                </a:cubicBezTo>
                <a:close/>
                <a:moveTo>
                  <a:pt x="14018" y="13862"/>
                </a:moveTo>
                <a:lnTo>
                  <a:pt x="13935" y="13998"/>
                </a:lnTo>
                <a:cubicBezTo>
                  <a:pt x="13893" y="14053"/>
                  <a:pt x="13861" y="14108"/>
                  <a:pt x="13820" y="14163"/>
                </a:cubicBezTo>
                <a:lnTo>
                  <a:pt x="13767" y="14259"/>
                </a:lnTo>
                <a:cubicBezTo>
                  <a:pt x="13715" y="14327"/>
                  <a:pt x="13663" y="14396"/>
                  <a:pt x="13611" y="14450"/>
                </a:cubicBezTo>
                <a:lnTo>
                  <a:pt x="13600" y="14450"/>
                </a:lnTo>
                <a:cubicBezTo>
                  <a:pt x="13736" y="14245"/>
                  <a:pt x="13872" y="14053"/>
                  <a:pt x="14018" y="13862"/>
                </a:cubicBezTo>
                <a:close/>
                <a:moveTo>
                  <a:pt x="11438" y="14355"/>
                </a:moveTo>
                <a:lnTo>
                  <a:pt x="11543" y="14368"/>
                </a:lnTo>
                <a:lnTo>
                  <a:pt x="11417" y="14464"/>
                </a:lnTo>
                <a:cubicBezTo>
                  <a:pt x="11417" y="14423"/>
                  <a:pt x="11428" y="14382"/>
                  <a:pt x="11438" y="14355"/>
                </a:cubicBezTo>
                <a:close/>
                <a:moveTo>
                  <a:pt x="14582" y="14177"/>
                </a:moveTo>
                <a:cubicBezTo>
                  <a:pt x="14551" y="14272"/>
                  <a:pt x="14509" y="14368"/>
                  <a:pt x="14467" y="14464"/>
                </a:cubicBezTo>
                <a:lnTo>
                  <a:pt x="14467" y="14450"/>
                </a:lnTo>
                <a:lnTo>
                  <a:pt x="14331" y="14450"/>
                </a:lnTo>
                <a:cubicBezTo>
                  <a:pt x="14363" y="14382"/>
                  <a:pt x="14394" y="14313"/>
                  <a:pt x="14425" y="14245"/>
                </a:cubicBezTo>
                <a:cubicBezTo>
                  <a:pt x="14478" y="14218"/>
                  <a:pt x="14530" y="14190"/>
                  <a:pt x="14582" y="14177"/>
                </a:cubicBezTo>
                <a:close/>
                <a:moveTo>
                  <a:pt x="1923" y="13985"/>
                </a:moveTo>
                <a:cubicBezTo>
                  <a:pt x="2142" y="14163"/>
                  <a:pt x="2383" y="14300"/>
                  <a:pt x="2643" y="14382"/>
                </a:cubicBezTo>
                <a:cubicBezTo>
                  <a:pt x="2696" y="14437"/>
                  <a:pt x="2758" y="14478"/>
                  <a:pt x="2821" y="14519"/>
                </a:cubicBezTo>
                <a:cubicBezTo>
                  <a:pt x="2633" y="14519"/>
                  <a:pt x="2456" y="14464"/>
                  <a:pt x="2299" y="14355"/>
                </a:cubicBezTo>
                <a:cubicBezTo>
                  <a:pt x="2153" y="14259"/>
                  <a:pt x="2027" y="14136"/>
                  <a:pt x="1923" y="13985"/>
                </a:cubicBezTo>
                <a:close/>
                <a:moveTo>
                  <a:pt x="15459" y="13998"/>
                </a:moveTo>
                <a:lnTo>
                  <a:pt x="15459" y="14026"/>
                </a:lnTo>
                <a:cubicBezTo>
                  <a:pt x="15313" y="14190"/>
                  <a:pt x="15188" y="14355"/>
                  <a:pt x="15062" y="14519"/>
                </a:cubicBezTo>
                <a:cubicBezTo>
                  <a:pt x="15125" y="14341"/>
                  <a:pt x="15188" y="14177"/>
                  <a:pt x="15240" y="14012"/>
                </a:cubicBezTo>
                <a:lnTo>
                  <a:pt x="15240" y="14026"/>
                </a:lnTo>
                <a:cubicBezTo>
                  <a:pt x="15313" y="14012"/>
                  <a:pt x="15386" y="13998"/>
                  <a:pt x="15459" y="13998"/>
                </a:cubicBezTo>
                <a:close/>
                <a:moveTo>
                  <a:pt x="4670" y="14149"/>
                </a:moveTo>
                <a:cubicBezTo>
                  <a:pt x="4649" y="14177"/>
                  <a:pt x="4639" y="14190"/>
                  <a:pt x="4628" y="14231"/>
                </a:cubicBezTo>
                <a:cubicBezTo>
                  <a:pt x="4492" y="14355"/>
                  <a:pt x="4346" y="14450"/>
                  <a:pt x="4200" y="14532"/>
                </a:cubicBezTo>
                <a:cubicBezTo>
                  <a:pt x="4231" y="14450"/>
                  <a:pt x="4273" y="14368"/>
                  <a:pt x="4325" y="14300"/>
                </a:cubicBezTo>
                <a:cubicBezTo>
                  <a:pt x="4440" y="14259"/>
                  <a:pt x="4555" y="14204"/>
                  <a:pt x="4670" y="14149"/>
                </a:cubicBezTo>
                <a:close/>
                <a:moveTo>
                  <a:pt x="7521" y="14341"/>
                </a:moveTo>
                <a:lnTo>
                  <a:pt x="7542" y="14355"/>
                </a:lnTo>
                <a:cubicBezTo>
                  <a:pt x="7605" y="14409"/>
                  <a:pt x="7657" y="14478"/>
                  <a:pt x="7720" y="14532"/>
                </a:cubicBezTo>
                <a:cubicBezTo>
                  <a:pt x="7699" y="14532"/>
                  <a:pt x="7678" y="14519"/>
                  <a:pt x="7668" y="14519"/>
                </a:cubicBezTo>
                <a:cubicBezTo>
                  <a:pt x="7615" y="14450"/>
                  <a:pt x="7574" y="14409"/>
                  <a:pt x="7521" y="14341"/>
                </a:cubicBezTo>
                <a:close/>
                <a:moveTo>
                  <a:pt x="1526" y="14149"/>
                </a:moveTo>
                <a:cubicBezTo>
                  <a:pt x="1662" y="14272"/>
                  <a:pt x="1798" y="14409"/>
                  <a:pt x="1944" y="14519"/>
                </a:cubicBezTo>
                <a:lnTo>
                  <a:pt x="2017" y="14614"/>
                </a:lnTo>
                <a:cubicBezTo>
                  <a:pt x="1934" y="14573"/>
                  <a:pt x="1850" y="14532"/>
                  <a:pt x="1766" y="14491"/>
                </a:cubicBezTo>
                <a:cubicBezTo>
                  <a:pt x="1683" y="14382"/>
                  <a:pt x="1599" y="14259"/>
                  <a:pt x="1526" y="14149"/>
                </a:cubicBezTo>
                <a:close/>
                <a:moveTo>
                  <a:pt x="20076" y="12439"/>
                </a:moveTo>
                <a:cubicBezTo>
                  <a:pt x="20128" y="12508"/>
                  <a:pt x="20170" y="12562"/>
                  <a:pt x="20222" y="12631"/>
                </a:cubicBezTo>
                <a:cubicBezTo>
                  <a:pt x="20222" y="12672"/>
                  <a:pt x="20212" y="12699"/>
                  <a:pt x="20201" y="12740"/>
                </a:cubicBezTo>
                <a:cubicBezTo>
                  <a:pt x="20045" y="13424"/>
                  <a:pt x="19773" y="14067"/>
                  <a:pt x="19418" y="14614"/>
                </a:cubicBezTo>
                <a:cubicBezTo>
                  <a:pt x="19418" y="14532"/>
                  <a:pt x="19408" y="14464"/>
                  <a:pt x="19397" y="14382"/>
                </a:cubicBezTo>
                <a:cubicBezTo>
                  <a:pt x="19387" y="14300"/>
                  <a:pt x="19408" y="14231"/>
                  <a:pt x="19408" y="14163"/>
                </a:cubicBezTo>
                <a:lnTo>
                  <a:pt x="19408" y="14177"/>
                </a:lnTo>
                <a:cubicBezTo>
                  <a:pt x="19480" y="14040"/>
                  <a:pt x="19544" y="13889"/>
                  <a:pt x="19606" y="13752"/>
                </a:cubicBezTo>
                <a:cubicBezTo>
                  <a:pt x="19804" y="13342"/>
                  <a:pt x="19961" y="12904"/>
                  <a:pt x="20076" y="12439"/>
                </a:cubicBezTo>
                <a:close/>
                <a:moveTo>
                  <a:pt x="6602" y="14573"/>
                </a:moveTo>
                <a:cubicBezTo>
                  <a:pt x="6560" y="14601"/>
                  <a:pt x="6508" y="14614"/>
                  <a:pt x="6456" y="14642"/>
                </a:cubicBezTo>
                <a:lnTo>
                  <a:pt x="6446" y="14642"/>
                </a:lnTo>
                <a:cubicBezTo>
                  <a:pt x="6414" y="14628"/>
                  <a:pt x="6383" y="14614"/>
                  <a:pt x="6352" y="14601"/>
                </a:cubicBezTo>
                <a:lnTo>
                  <a:pt x="6383" y="14587"/>
                </a:lnTo>
                <a:cubicBezTo>
                  <a:pt x="6456" y="14573"/>
                  <a:pt x="6529" y="14573"/>
                  <a:pt x="6602" y="14573"/>
                </a:cubicBezTo>
                <a:close/>
                <a:moveTo>
                  <a:pt x="12744" y="14204"/>
                </a:moveTo>
                <a:cubicBezTo>
                  <a:pt x="12681" y="14327"/>
                  <a:pt x="12608" y="14450"/>
                  <a:pt x="12545" y="14573"/>
                </a:cubicBezTo>
                <a:cubicBezTo>
                  <a:pt x="12483" y="14601"/>
                  <a:pt x="12420" y="14628"/>
                  <a:pt x="12347" y="14642"/>
                </a:cubicBezTo>
                <a:lnTo>
                  <a:pt x="12347" y="14628"/>
                </a:lnTo>
                <a:cubicBezTo>
                  <a:pt x="12493" y="14505"/>
                  <a:pt x="12619" y="14368"/>
                  <a:pt x="12744" y="14204"/>
                </a:cubicBezTo>
                <a:close/>
                <a:moveTo>
                  <a:pt x="15796" y="14520"/>
                </a:moveTo>
                <a:cubicBezTo>
                  <a:pt x="15756" y="14596"/>
                  <a:pt x="15707" y="14659"/>
                  <a:pt x="15658" y="14724"/>
                </a:cubicBezTo>
                <a:lnTo>
                  <a:pt x="15574" y="14683"/>
                </a:lnTo>
                <a:cubicBezTo>
                  <a:pt x="15574" y="14642"/>
                  <a:pt x="15585" y="14614"/>
                  <a:pt x="15585" y="14573"/>
                </a:cubicBezTo>
                <a:cubicBezTo>
                  <a:pt x="15655" y="14560"/>
                  <a:pt x="15726" y="14534"/>
                  <a:pt x="15796" y="14520"/>
                </a:cubicBezTo>
                <a:close/>
                <a:moveTo>
                  <a:pt x="3928" y="14396"/>
                </a:moveTo>
                <a:lnTo>
                  <a:pt x="3949" y="14450"/>
                </a:lnTo>
                <a:cubicBezTo>
                  <a:pt x="3928" y="14519"/>
                  <a:pt x="3907" y="14601"/>
                  <a:pt x="3887" y="14669"/>
                </a:cubicBezTo>
                <a:cubicBezTo>
                  <a:pt x="3803" y="14696"/>
                  <a:pt x="3709" y="14724"/>
                  <a:pt x="3625" y="14751"/>
                </a:cubicBezTo>
                <a:cubicBezTo>
                  <a:pt x="3584" y="14737"/>
                  <a:pt x="3531" y="14724"/>
                  <a:pt x="3490" y="14696"/>
                </a:cubicBezTo>
                <a:cubicBezTo>
                  <a:pt x="3490" y="14642"/>
                  <a:pt x="3500" y="14587"/>
                  <a:pt x="3510" y="14532"/>
                </a:cubicBezTo>
                <a:cubicBezTo>
                  <a:pt x="3573" y="14491"/>
                  <a:pt x="3625" y="14450"/>
                  <a:pt x="3688" y="14409"/>
                </a:cubicBezTo>
                <a:cubicBezTo>
                  <a:pt x="3761" y="14409"/>
                  <a:pt x="3845" y="14409"/>
                  <a:pt x="3928" y="14396"/>
                </a:cubicBezTo>
                <a:close/>
                <a:moveTo>
                  <a:pt x="12127" y="14368"/>
                </a:moveTo>
                <a:cubicBezTo>
                  <a:pt x="12054" y="14478"/>
                  <a:pt x="11982" y="14601"/>
                  <a:pt x="11908" y="14710"/>
                </a:cubicBezTo>
                <a:lnTo>
                  <a:pt x="11814" y="14765"/>
                </a:lnTo>
                <a:lnTo>
                  <a:pt x="11637" y="14765"/>
                </a:lnTo>
                <a:lnTo>
                  <a:pt x="11626" y="14778"/>
                </a:lnTo>
                <a:lnTo>
                  <a:pt x="11605" y="14778"/>
                </a:lnTo>
                <a:cubicBezTo>
                  <a:pt x="11678" y="14669"/>
                  <a:pt x="11741" y="14546"/>
                  <a:pt x="11814" y="14437"/>
                </a:cubicBezTo>
                <a:lnTo>
                  <a:pt x="11867" y="14409"/>
                </a:lnTo>
                <a:cubicBezTo>
                  <a:pt x="11950" y="14396"/>
                  <a:pt x="12044" y="14396"/>
                  <a:pt x="12127" y="14368"/>
                </a:cubicBezTo>
                <a:close/>
                <a:moveTo>
                  <a:pt x="8952" y="14136"/>
                </a:moveTo>
                <a:cubicBezTo>
                  <a:pt x="9015" y="14190"/>
                  <a:pt x="9088" y="14245"/>
                  <a:pt x="9161" y="14286"/>
                </a:cubicBezTo>
                <a:cubicBezTo>
                  <a:pt x="9182" y="14464"/>
                  <a:pt x="9224" y="14628"/>
                  <a:pt x="9266" y="14792"/>
                </a:cubicBezTo>
                <a:cubicBezTo>
                  <a:pt x="9203" y="14724"/>
                  <a:pt x="9140" y="14642"/>
                  <a:pt x="9067" y="14560"/>
                </a:cubicBezTo>
                <a:cubicBezTo>
                  <a:pt x="9025" y="14423"/>
                  <a:pt x="8973" y="14300"/>
                  <a:pt x="8910" y="14163"/>
                </a:cubicBezTo>
                <a:lnTo>
                  <a:pt x="8952" y="14136"/>
                </a:lnTo>
                <a:close/>
                <a:moveTo>
                  <a:pt x="16817" y="14601"/>
                </a:moveTo>
                <a:lnTo>
                  <a:pt x="16880" y="14655"/>
                </a:lnTo>
                <a:cubicBezTo>
                  <a:pt x="16869" y="14710"/>
                  <a:pt x="16859" y="14751"/>
                  <a:pt x="16838" y="14806"/>
                </a:cubicBezTo>
                <a:cubicBezTo>
                  <a:pt x="16838" y="14737"/>
                  <a:pt x="16828" y="14669"/>
                  <a:pt x="16817" y="14601"/>
                </a:cubicBezTo>
                <a:close/>
                <a:moveTo>
                  <a:pt x="3093" y="14710"/>
                </a:moveTo>
                <a:cubicBezTo>
                  <a:pt x="3155" y="14737"/>
                  <a:pt x="3218" y="14778"/>
                  <a:pt x="3281" y="14806"/>
                </a:cubicBezTo>
                <a:cubicBezTo>
                  <a:pt x="3145" y="14819"/>
                  <a:pt x="3009" y="14819"/>
                  <a:pt x="2873" y="14819"/>
                </a:cubicBezTo>
                <a:cubicBezTo>
                  <a:pt x="2769" y="14792"/>
                  <a:pt x="2664" y="14751"/>
                  <a:pt x="2571" y="14710"/>
                </a:cubicBezTo>
                <a:cubicBezTo>
                  <a:pt x="2654" y="14731"/>
                  <a:pt x="2740" y="14741"/>
                  <a:pt x="2828" y="14741"/>
                </a:cubicBezTo>
                <a:cubicBezTo>
                  <a:pt x="2915" y="14741"/>
                  <a:pt x="3004" y="14731"/>
                  <a:pt x="3093" y="14710"/>
                </a:cubicBezTo>
                <a:close/>
                <a:moveTo>
                  <a:pt x="9402" y="14464"/>
                </a:moveTo>
                <a:cubicBezTo>
                  <a:pt x="9454" y="14519"/>
                  <a:pt x="9527" y="14560"/>
                  <a:pt x="9579" y="14614"/>
                </a:cubicBezTo>
                <a:cubicBezTo>
                  <a:pt x="9579" y="14614"/>
                  <a:pt x="9579" y="14614"/>
                  <a:pt x="9579" y="14628"/>
                </a:cubicBezTo>
                <a:cubicBezTo>
                  <a:pt x="9547" y="14683"/>
                  <a:pt x="9506" y="14751"/>
                  <a:pt x="9475" y="14819"/>
                </a:cubicBezTo>
                <a:cubicBezTo>
                  <a:pt x="9443" y="14710"/>
                  <a:pt x="9422" y="14587"/>
                  <a:pt x="9402" y="14464"/>
                </a:cubicBezTo>
                <a:close/>
                <a:moveTo>
                  <a:pt x="6195" y="14751"/>
                </a:moveTo>
                <a:lnTo>
                  <a:pt x="6226" y="14778"/>
                </a:lnTo>
                <a:cubicBezTo>
                  <a:pt x="6205" y="14806"/>
                  <a:pt x="6164" y="14833"/>
                  <a:pt x="6132" y="14860"/>
                </a:cubicBezTo>
                <a:lnTo>
                  <a:pt x="6122" y="14860"/>
                </a:lnTo>
                <a:cubicBezTo>
                  <a:pt x="6143" y="14819"/>
                  <a:pt x="6164" y="14792"/>
                  <a:pt x="6195" y="14751"/>
                </a:cubicBezTo>
                <a:close/>
                <a:moveTo>
                  <a:pt x="471" y="10400"/>
                </a:moveTo>
                <a:cubicBezTo>
                  <a:pt x="272" y="11112"/>
                  <a:pt x="231" y="11878"/>
                  <a:pt x="346" y="12617"/>
                </a:cubicBezTo>
                <a:cubicBezTo>
                  <a:pt x="481" y="13397"/>
                  <a:pt x="868" y="14067"/>
                  <a:pt x="1390" y="14464"/>
                </a:cubicBezTo>
                <a:cubicBezTo>
                  <a:pt x="1484" y="14546"/>
                  <a:pt x="1589" y="14628"/>
                  <a:pt x="1693" y="14710"/>
                </a:cubicBezTo>
                <a:cubicBezTo>
                  <a:pt x="1745" y="14778"/>
                  <a:pt x="1798" y="14833"/>
                  <a:pt x="1860" y="14901"/>
                </a:cubicBezTo>
                <a:cubicBezTo>
                  <a:pt x="1129" y="14491"/>
                  <a:pt x="555" y="13711"/>
                  <a:pt x="294" y="12740"/>
                </a:cubicBezTo>
                <a:cubicBezTo>
                  <a:pt x="147" y="11960"/>
                  <a:pt x="210" y="11139"/>
                  <a:pt x="471" y="10400"/>
                </a:cubicBezTo>
                <a:close/>
                <a:moveTo>
                  <a:pt x="18509" y="12370"/>
                </a:moveTo>
                <a:cubicBezTo>
                  <a:pt x="18624" y="12535"/>
                  <a:pt x="18718" y="12713"/>
                  <a:pt x="18812" y="12904"/>
                </a:cubicBezTo>
                <a:cubicBezTo>
                  <a:pt x="18823" y="13013"/>
                  <a:pt x="18833" y="13123"/>
                  <a:pt x="18823" y="13232"/>
                </a:cubicBezTo>
                <a:cubicBezTo>
                  <a:pt x="18781" y="13356"/>
                  <a:pt x="18739" y="13479"/>
                  <a:pt x="18697" y="13602"/>
                </a:cubicBezTo>
                <a:cubicBezTo>
                  <a:pt x="18468" y="14067"/>
                  <a:pt x="18227" y="14519"/>
                  <a:pt x="17976" y="14943"/>
                </a:cubicBezTo>
                <a:lnTo>
                  <a:pt x="17976" y="14957"/>
                </a:lnTo>
                <a:cubicBezTo>
                  <a:pt x="17945" y="14901"/>
                  <a:pt x="17904" y="14860"/>
                  <a:pt x="17872" y="14819"/>
                </a:cubicBezTo>
                <a:cubicBezTo>
                  <a:pt x="17914" y="14655"/>
                  <a:pt x="17945" y="14505"/>
                  <a:pt x="17966" y="14355"/>
                </a:cubicBezTo>
                <a:cubicBezTo>
                  <a:pt x="18019" y="14259"/>
                  <a:pt x="18060" y="14163"/>
                  <a:pt x="18102" y="14067"/>
                </a:cubicBezTo>
                <a:cubicBezTo>
                  <a:pt x="18311" y="13534"/>
                  <a:pt x="18457" y="12959"/>
                  <a:pt x="18509" y="12370"/>
                </a:cubicBezTo>
                <a:close/>
                <a:moveTo>
                  <a:pt x="5432" y="14710"/>
                </a:moveTo>
                <a:cubicBezTo>
                  <a:pt x="5412" y="14751"/>
                  <a:pt x="5391" y="14806"/>
                  <a:pt x="5370" y="14847"/>
                </a:cubicBezTo>
                <a:cubicBezTo>
                  <a:pt x="5328" y="14888"/>
                  <a:pt x="5276" y="14929"/>
                  <a:pt x="5234" y="14984"/>
                </a:cubicBezTo>
                <a:cubicBezTo>
                  <a:pt x="5234" y="14957"/>
                  <a:pt x="5244" y="14943"/>
                  <a:pt x="5244" y="14915"/>
                </a:cubicBezTo>
                <a:cubicBezTo>
                  <a:pt x="5307" y="14847"/>
                  <a:pt x="5359" y="14778"/>
                  <a:pt x="5432" y="14710"/>
                </a:cubicBezTo>
                <a:close/>
                <a:moveTo>
                  <a:pt x="14634" y="14642"/>
                </a:moveTo>
                <a:cubicBezTo>
                  <a:pt x="14634" y="14710"/>
                  <a:pt x="14645" y="14778"/>
                  <a:pt x="14655" y="14847"/>
                </a:cubicBezTo>
                <a:lnTo>
                  <a:pt x="14645" y="14860"/>
                </a:lnTo>
                <a:cubicBezTo>
                  <a:pt x="14572" y="14915"/>
                  <a:pt x="14498" y="14957"/>
                  <a:pt x="14436" y="15011"/>
                </a:cubicBezTo>
                <a:cubicBezTo>
                  <a:pt x="14457" y="14929"/>
                  <a:pt x="14488" y="14847"/>
                  <a:pt x="14519" y="14765"/>
                </a:cubicBezTo>
                <a:cubicBezTo>
                  <a:pt x="14540" y="14724"/>
                  <a:pt x="14561" y="14683"/>
                  <a:pt x="14582" y="14642"/>
                </a:cubicBezTo>
                <a:close/>
                <a:moveTo>
                  <a:pt x="6895" y="14874"/>
                </a:moveTo>
                <a:cubicBezTo>
                  <a:pt x="6895" y="14929"/>
                  <a:pt x="6895" y="14984"/>
                  <a:pt x="6884" y="15052"/>
                </a:cubicBezTo>
                <a:cubicBezTo>
                  <a:pt x="6842" y="14998"/>
                  <a:pt x="6801" y="14943"/>
                  <a:pt x="6759" y="14888"/>
                </a:cubicBezTo>
                <a:cubicBezTo>
                  <a:pt x="6801" y="14874"/>
                  <a:pt x="6853" y="14874"/>
                  <a:pt x="6895" y="14874"/>
                </a:cubicBezTo>
                <a:close/>
                <a:moveTo>
                  <a:pt x="7062" y="14860"/>
                </a:moveTo>
                <a:cubicBezTo>
                  <a:pt x="7114" y="14915"/>
                  <a:pt x="7166" y="14984"/>
                  <a:pt x="7208" y="15066"/>
                </a:cubicBezTo>
                <a:cubicBezTo>
                  <a:pt x="7156" y="15052"/>
                  <a:pt x="7093" y="15039"/>
                  <a:pt x="7041" y="15039"/>
                </a:cubicBezTo>
                <a:lnTo>
                  <a:pt x="7031" y="15039"/>
                </a:lnTo>
                <a:cubicBezTo>
                  <a:pt x="7031" y="14984"/>
                  <a:pt x="7041" y="14915"/>
                  <a:pt x="7051" y="14860"/>
                </a:cubicBezTo>
                <a:close/>
                <a:moveTo>
                  <a:pt x="7334" y="14874"/>
                </a:moveTo>
                <a:cubicBezTo>
                  <a:pt x="7375" y="14874"/>
                  <a:pt x="7417" y="14874"/>
                  <a:pt x="7459" y="14888"/>
                </a:cubicBezTo>
                <a:lnTo>
                  <a:pt x="7469" y="14888"/>
                </a:lnTo>
                <a:cubicBezTo>
                  <a:pt x="7490" y="14915"/>
                  <a:pt x="7521" y="14957"/>
                  <a:pt x="7542" y="14984"/>
                </a:cubicBezTo>
                <a:lnTo>
                  <a:pt x="7459" y="15066"/>
                </a:lnTo>
                <a:cubicBezTo>
                  <a:pt x="7417" y="14998"/>
                  <a:pt x="7375" y="14929"/>
                  <a:pt x="7334" y="14874"/>
                </a:cubicBezTo>
                <a:close/>
                <a:moveTo>
                  <a:pt x="16379" y="14396"/>
                </a:moveTo>
                <a:cubicBezTo>
                  <a:pt x="16379" y="14532"/>
                  <a:pt x="16368" y="14669"/>
                  <a:pt x="16358" y="14792"/>
                </a:cubicBezTo>
                <a:cubicBezTo>
                  <a:pt x="16316" y="14888"/>
                  <a:pt x="16264" y="14984"/>
                  <a:pt x="16212" y="15066"/>
                </a:cubicBezTo>
                <a:cubicBezTo>
                  <a:pt x="16191" y="15039"/>
                  <a:pt x="16159" y="15011"/>
                  <a:pt x="16128" y="14998"/>
                </a:cubicBezTo>
                <a:cubicBezTo>
                  <a:pt x="16232" y="14819"/>
                  <a:pt x="16316" y="14614"/>
                  <a:pt x="16379" y="14396"/>
                </a:cubicBezTo>
                <a:close/>
                <a:moveTo>
                  <a:pt x="8764" y="14491"/>
                </a:moveTo>
                <a:cubicBezTo>
                  <a:pt x="8848" y="14587"/>
                  <a:pt x="8921" y="14683"/>
                  <a:pt x="9004" y="14778"/>
                </a:cubicBezTo>
                <a:cubicBezTo>
                  <a:pt x="9036" y="14860"/>
                  <a:pt x="9057" y="14943"/>
                  <a:pt x="9088" y="15039"/>
                </a:cubicBezTo>
                <a:lnTo>
                  <a:pt x="9098" y="15107"/>
                </a:lnTo>
                <a:cubicBezTo>
                  <a:pt x="9036" y="15052"/>
                  <a:pt x="8984" y="14984"/>
                  <a:pt x="8931" y="14929"/>
                </a:cubicBezTo>
                <a:cubicBezTo>
                  <a:pt x="8879" y="14778"/>
                  <a:pt x="8827" y="14628"/>
                  <a:pt x="8764" y="14491"/>
                </a:cubicBezTo>
                <a:close/>
                <a:moveTo>
                  <a:pt x="9642" y="14792"/>
                </a:moveTo>
                <a:cubicBezTo>
                  <a:pt x="9662" y="14860"/>
                  <a:pt x="9673" y="14915"/>
                  <a:pt x="9683" y="14970"/>
                </a:cubicBezTo>
                <a:cubicBezTo>
                  <a:pt x="9662" y="15025"/>
                  <a:pt x="9642" y="15080"/>
                  <a:pt x="9621" y="15134"/>
                </a:cubicBezTo>
                <a:lnTo>
                  <a:pt x="9568" y="15093"/>
                </a:lnTo>
                <a:cubicBezTo>
                  <a:pt x="9558" y="15052"/>
                  <a:pt x="9547" y="15025"/>
                  <a:pt x="9537" y="14998"/>
                </a:cubicBezTo>
                <a:cubicBezTo>
                  <a:pt x="9568" y="14943"/>
                  <a:pt x="9600" y="14874"/>
                  <a:pt x="9642" y="14806"/>
                </a:cubicBezTo>
                <a:lnTo>
                  <a:pt x="9642" y="14792"/>
                </a:lnTo>
                <a:close/>
                <a:moveTo>
                  <a:pt x="10143" y="14929"/>
                </a:moveTo>
                <a:cubicBezTo>
                  <a:pt x="10185" y="14943"/>
                  <a:pt x="10206" y="14957"/>
                  <a:pt x="10237" y="14970"/>
                </a:cubicBezTo>
                <a:lnTo>
                  <a:pt x="10237" y="15162"/>
                </a:lnTo>
                <a:cubicBezTo>
                  <a:pt x="10206" y="15080"/>
                  <a:pt x="10174" y="15011"/>
                  <a:pt x="10143" y="14929"/>
                </a:cubicBezTo>
                <a:close/>
                <a:moveTo>
                  <a:pt x="12148" y="15107"/>
                </a:moveTo>
                <a:lnTo>
                  <a:pt x="12284" y="15121"/>
                </a:lnTo>
                <a:lnTo>
                  <a:pt x="12284" y="15134"/>
                </a:lnTo>
                <a:lnTo>
                  <a:pt x="12253" y="15162"/>
                </a:lnTo>
                <a:lnTo>
                  <a:pt x="12127" y="15162"/>
                </a:lnTo>
                <a:cubicBezTo>
                  <a:pt x="12127" y="15134"/>
                  <a:pt x="12138" y="15121"/>
                  <a:pt x="12148" y="15107"/>
                </a:cubicBezTo>
                <a:close/>
                <a:moveTo>
                  <a:pt x="2299" y="15039"/>
                </a:moveTo>
                <a:cubicBezTo>
                  <a:pt x="2393" y="15080"/>
                  <a:pt x="2487" y="15107"/>
                  <a:pt x="2581" y="15134"/>
                </a:cubicBezTo>
                <a:lnTo>
                  <a:pt x="2664" y="15175"/>
                </a:lnTo>
                <a:cubicBezTo>
                  <a:pt x="2581" y="15175"/>
                  <a:pt x="2497" y="15148"/>
                  <a:pt x="2424" y="15134"/>
                </a:cubicBezTo>
                <a:cubicBezTo>
                  <a:pt x="2383" y="15107"/>
                  <a:pt x="2341" y="15066"/>
                  <a:pt x="2299" y="15039"/>
                </a:cubicBezTo>
                <a:close/>
                <a:moveTo>
                  <a:pt x="6487" y="15052"/>
                </a:moveTo>
                <a:cubicBezTo>
                  <a:pt x="6529" y="15093"/>
                  <a:pt x="6560" y="15134"/>
                  <a:pt x="6592" y="15189"/>
                </a:cubicBezTo>
                <a:cubicBezTo>
                  <a:pt x="6550" y="15162"/>
                  <a:pt x="6498" y="15134"/>
                  <a:pt x="6435" y="15121"/>
                </a:cubicBezTo>
                <a:cubicBezTo>
                  <a:pt x="6446" y="15093"/>
                  <a:pt x="6467" y="15066"/>
                  <a:pt x="6487" y="15052"/>
                </a:cubicBezTo>
                <a:close/>
                <a:moveTo>
                  <a:pt x="4190" y="15052"/>
                </a:moveTo>
                <a:lnTo>
                  <a:pt x="4168" y="15080"/>
                </a:lnTo>
                <a:cubicBezTo>
                  <a:pt x="4127" y="15121"/>
                  <a:pt x="4075" y="15162"/>
                  <a:pt x="4033" y="15189"/>
                </a:cubicBezTo>
                <a:lnTo>
                  <a:pt x="3991" y="15203"/>
                </a:lnTo>
                <a:cubicBezTo>
                  <a:pt x="3991" y="15175"/>
                  <a:pt x="4002" y="15148"/>
                  <a:pt x="4002" y="15121"/>
                </a:cubicBezTo>
                <a:cubicBezTo>
                  <a:pt x="4043" y="15093"/>
                  <a:pt x="4085" y="15066"/>
                  <a:pt x="4137" y="15052"/>
                </a:cubicBezTo>
                <a:close/>
                <a:moveTo>
                  <a:pt x="15345" y="14806"/>
                </a:moveTo>
                <a:lnTo>
                  <a:pt x="15376" y="14819"/>
                </a:lnTo>
                <a:cubicBezTo>
                  <a:pt x="15355" y="14929"/>
                  <a:pt x="15334" y="15025"/>
                  <a:pt x="15303" y="15121"/>
                </a:cubicBezTo>
                <a:lnTo>
                  <a:pt x="15219" y="15203"/>
                </a:lnTo>
                <a:cubicBezTo>
                  <a:pt x="15209" y="15175"/>
                  <a:pt x="15198" y="15148"/>
                  <a:pt x="15177" y="15121"/>
                </a:cubicBezTo>
                <a:cubicBezTo>
                  <a:pt x="15240" y="15025"/>
                  <a:pt x="15292" y="14915"/>
                  <a:pt x="15345" y="14806"/>
                </a:cubicBezTo>
                <a:close/>
                <a:moveTo>
                  <a:pt x="17611" y="15039"/>
                </a:moveTo>
                <a:cubicBezTo>
                  <a:pt x="17580" y="15107"/>
                  <a:pt x="17548" y="15189"/>
                  <a:pt x="17527" y="15258"/>
                </a:cubicBezTo>
                <a:cubicBezTo>
                  <a:pt x="17517" y="15244"/>
                  <a:pt x="17507" y="15230"/>
                  <a:pt x="17496" y="15203"/>
                </a:cubicBezTo>
                <a:lnTo>
                  <a:pt x="17507" y="15203"/>
                </a:lnTo>
                <a:cubicBezTo>
                  <a:pt x="17538" y="15148"/>
                  <a:pt x="17569" y="15093"/>
                  <a:pt x="17611" y="15039"/>
                </a:cubicBezTo>
                <a:close/>
                <a:moveTo>
                  <a:pt x="18645" y="14136"/>
                </a:moveTo>
                <a:cubicBezTo>
                  <a:pt x="18624" y="14190"/>
                  <a:pt x="18603" y="14259"/>
                  <a:pt x="18583" y="14300"/>
                </a:cubicBezTo>
                <a:cubicBezTo>
                  <a:pt x="18457" y="14628"/>
                  <a:pt x="18321" y="14957"/>
                  <a:pt x="18165" y="15258"/>
                </a:cubicBezTo>
                <a:cubicBezTo>
                  <a:pt x="18144" y="15230"/>
                  <a:pt x="18134" y="15203"/>
                  <a:pt x="18123" y="15175"/>
                </a:cubicBezTo>
                <a:cubicBezTo>
                  <a:pt x="18279" y="14888"/>
                  <a:pt x="18436" y="14587"/>
                  <a:pt x="18583" y="14272"/>
                </a:cubicBezTo>
                <a:lnTo>
                  <a:pt x="18645" y="14136"/>
                </a:lnTo>
                <a:close/>
                <a:moveTo>
                  <a:pt x="9213" y="14998"/>
                </a:moveTo>
                <a:lnTo>
                  <a:pt x="9339" y="15134"/>
                </a:lnTo>
                <a:cubicBezTo>
                  <a:pt x="9318" y="15175"/>
                  <a:pt x="9297" y="15216"/>
                  <a:pt x="9287" y="15271"/>
                </a:cubicBezTo>
                <a:cubicBezTo>
                  <a:pt x="9255" y="15189"/>
                  <a:pt x="9234" y="15093"/>
                  <a:pt x="9213" y="15011"/>
                </a:cubicBezTo>
                <a:lnTo>
                  <a:pt x="9213" y="14998"/>
                </a:lnTo>
                <a:close/>
                <a:moveTo>
                  <a:pt x="20358" y="12836"/>
                </a:moveTo>
                <a:lnTo>
                  <a:pt x="20390" y="12890"/>
                </a:lnTo>
                <a:cubicBezTo>
                  <a:pt x="20285" y="13287"/>
                  <a:pt x="20160" y="13670"/>
                  <a:pt x="20024" y="14040"/>
                </a:cubicBezTo>
                <a:cubicBezTo>
                  <a:pt x="19857" y="14505"/>
                  <a:pt x="19648" y="14943"/>
                  <a:pt x="19408" y="15353"/>
                </a:cubicBezTo>
                <a:cubicBezTo>
                  <a:pt x="19418" y="15216"/>
                  <a:pt x="19429" y="15066"/>
                  <a:pt x="19418" y="14929"/>
                </a:cubicBezTo>
                <a:lnTo>
                  <a:pt x="19429" y="14943"/>
                </a:lnTo>
                <a:cubicBezTo>
                  <a:pt x="19825" y="14313"/>
                  <a:pt x="20212" y="13588"/>
                  <a:pt x="20358" y="12836"/>
                </a:cubicBezTo>
                <a:close/>
                <a:moveTo>
                  <a:pt x="11064" y="15177"/>
                </a:moveTo>
                <a:lnTo>
                  <a:pt x="11156" y="15244"/>
                </a:lnTo>
                <a:cubicBezTo>
                  <a:pt x="11156" y="15244"/>
                  <a:pt x="11156" y="15258"/>
                  <a:pt x="11156" y="15271"/>
                </a:cubicBezTo>
                <a:lnTo>
                  <a:pt x="11104" y="15381"/>
                </a:lnTo>
                <a:cubicBezTo>
                  <a:pt x="11085" y="15305"/>
                  <a:pt x="11074" y="15240"/>
                  <a:pt x="11064" y="15177"/>
                </a:cubicBezTo>
                <a:close/>
                <a:moveTo>
                  <a:pt x="9422" y="15285"/>
                </a:moveTo>
                <a:cubicBezTo>
                  <a:pt x="9443" y="15326"/>
                  <a:pt x="9454" y="15367"/>
                  <a:pt x="9475" y="15394"/>
                </a:cubicBezTo>
                <a:lnTo>
                  <a:pt x="9443" y="15408"/>
                </a:lnTo>
                <a:cubicBezTo>
                  <a:pt x="9422" y="15394"/>
                  <a:pt x="9412" y="15381"/>
                  <a:pt x="9391" y="15367"/>
                </a:cubicBezTo>
                <a:lnTo>
                  <a:pt x="9422" y="15285"/>
                </a:lnTo>
                <a:close/>
                <a:moveTo>
                  <a:pt x="16023" y="15189"/>
                </a:moveTo>
                <a:lnTo>
                  <a:pt x="16086" y="15271"/>
                </a:lnTo>
                <a:cubicBezTo>
                  <a:pt x="16055" y="15326"/>
                  <a:pt x="16013" y="15394"/>
                  <a:pt x="15971" y="15435"/>
                </a:cubicBezTo>
                <a:cubicBezTo>
                  <a:pt x="15982" y="15408"/>
                  <a:pt x="15982" y="15367"/>
                  <a:pt x="15992" y="15340"/>
                </a:cubicBezTo>
                <a:lnTo>
                  <a:pt x="16023" y="15189"/>
                </a:lnTo>
                <a:close/>
                <a:moveTo>
                  <a:pt x="6089" y="15247"/>
                </a:moveTo>
                <a:cubicBezTo>
                  <a:pt x="6111" y="15247"/>
                  <a:pt x="6132" y="15251"/>
                  <a:pt x="6153" y="15258"/>
                </a:cubicBezTo>
                <a:cubicBezTo>
                  <a:pt x="6122" y="15312"/>
                  <a:pt x="6101" y="15381"/>
                  <a:pt x="6080" y="15449"/>
                </a:cubicBezTo>
                <a:cubicBezTo>
                  <a:pt x="6049" y="15381"/>
                  <a:pt x="6028" y="15312"/>
                  <a:pt x="6017" y="15258"/>
                </a:cubicBezTo>
                <a:cubicBezTo>
                  <a:pt x="6043" y="15251"/>
                  <a:pt x="6067" y="15247"/>
                  <a:pt x="6089" y="15247"/>
                </a:cubicBezTo>
                <a:close/>
                <a:moveTo>
                  <a:pt x="3124" y="15381"/>
                </a:moveTo>
                <a:cubicBezTo>
                  <a:pt x="3208" y="15408"/>
                  <a:pt x="3281" y="15422"/>
                  <a:pt x="3364" y="15435"/>
                </a:cubicBezTo>
                <a:cubicBezTo>
                  <a:pt x="3364" y="15435"/>
                  <a:pt x="3364" y="15449"/>
                  <a:pt x="3364" y="15449"/>
                </a:cubicBezTo>
                <a:cubicBezTo>
                  <a:pt x="3336" y="15452"/>
                  <a:pt x="3309" y="15452"/>
                  <a:pt x="3281" y="15452"/>
                </a:cubicBezTo>
                <a:cubicBezTo>
                  <a:pt x="3153" y="15452"/>
                  <a:pt x="3025" y="15428"/>
                  <a:pt x="2905" y="15394"/>
                </a:cubicBezTo>
                <a:cubicBezTo>
                  <a:pt x="2978" y="15394"/>
                  <a:pt x="3051" y="15394"/>
                  <a:pt x="3124" y="15381"/>
                </a:cubicBezTo>
                <a:close/>
                <a:moveTo>
                  <a:pt x="16660" y="14601"/>
                </a:moveTo>
                <a:cubicBezTo>
                  <a:pt x="16681" y="14819"/>
                  <a:pt x="16702" y="15052"/>
                  <a:pt x="16692" y="15285"/>
                </a:cubicBezTo>
                <a:cubicBezTo>
                  <a:pt x="16692" y="15299"/>
                  <a:pt x="16681" y="15312"/>
                  <a:pt x="16671" y="15340"/>
                </a:cubicBezTo>
                <a:cubicBezTo>
                  <a:pt x="16629" y="15381"/>
                  <a:pt x="16587" y="15435"/>
                  <a:pt x="16546" y="15476"/>
                </a:cubicBezTo>
                <a:cubicBezTo>
                  <a:pt x="16525" y="15435"/>
                  <a:pt x="16504" y="15394"/>
                  <a:pt x="16472" y="15367"/>
                </a:cubicBezTo>
                <a:cubicBezTo>
                  <a:pt x="16504" y="15189"/>
                  <a:pt x="16525" y="15011"/>
                  <a:pt x="16546" y="14833"/>
                </a:cubicBezTo>
                <a:cubicBezTo>
                  <a:pt x="16577" y="14751"/>
                  <a:pt x="16619" y="14669"/>
                  <a:pt x="16660" y="14601"/>
                </a:cubicBezTo>
                <a:close/>
                <a:moveTo>
                  <a:pt x="17736" y="15230"/>
                </a:moveTo>
                <a:lnTo>
                  <a:pt x="17757" y="15299"/>
                </a:lnTo>
                <a:lnTo>
                  <a:pt x="17632" y="15504"/>
                </a:lnTo>
                <a:cubicBezTo>
                  <a:pt x="17653" y="15463"/>
                  <a:pt x="17674" y="15408"/>
                  <a:pt x="17695" y="15353"/>
                </a:cubicBezTo>
                <a:cubicBezTo>
                  <a:pt x="17716" y="15312"/>
                  <a:pt x="17726" y="15271"/>
                  <a:pt x="17736" y="15230"/>
                </a:cubicBezTo>
                <a:close/>
                <a:moveTo>
                  <a:pt x="14634" y="15435"/>
                </a:moveTo>
                <a:lnTo>
                  <a:pt x="14613" y="15558"/>
                </a:lnTo>
                <a:lnTo>
                  <a:pt x="14561" y="15572"/>
                </a:lnTo>
                <a:lnTo>
                  <a:pt x="14634" y="15435"/>
                </a:lnTo>
                <a:close/>
                <a:moveTo>
                  <a:pt x="5234" y="15435"/>
                </a:moveTo>
                <a:cubicBezTo>
                  <a:pt x="5234" y="15463"/>
                  <a:pt x="5223" y="15504"/>
                  <a:pt x="5223" y="15545"/>
                </a:cubicBezTo>
                <a:lnTo>
                  <a:pt x="5182" y="15586"/>
                </a:lnTo>
                <a:lnTo>
                  <a:pt x="5182" y="15504"/>
                </a:lnTo>
                <a:lnTo>
                  <a:pt x="5234" y="15435"/>
                </a:lnTo>
                <a:close/>
                <a:moveTo>
                  <a:pt x="4315" y="15285"/>
                </a:moveTo>
                <a:cubicBezTo>
                  <a:pt x="4304" y="15312"/>
                  <a:pt x="4294" y="15353"/>
                  <a:pt x="4294" y="15394"/>
                </a:cubicBezTo>
                <a:cubicBezTo>
                  <a:pt x="4294" y="15435"/>
                  <a:pt x="4283" y="15476"/>
                  <a:pt x="4283" y="15531"/>
                </a:cubicBezTo>
                <a:cubicBezTo>
                  <a:pt x="4231" y="15558"/>
                  <a:pt x="4190" y="15586"/>
                  <a:pt x="4137" y="15599"/>
                </a:cubicBezTo>
                <a:cubicBezTo>
                  <a:pt x="4168" y="15504"/>
                  <a:pt x="4211" y="15408"/>
                  <a:pt x="4242" y="15312"/>
                </a:cubicBezTo>
                <a:lnTo>
                  <a:pt x="4315" y="15285"/>
                </a:lnTo>
                <a:close/>
                <a:moveTo>
                  <a:pt x="15731" y="14984"/>
                </a:moveTo>
                <a:lnTo>
                  <a:pt x="15814" y="15039"/>
                </a:lnTo>
                <a:cubicBezTo>
                  <a:pt x="15804" y="15093"/>
                  <a:pt x="15794" y="15148"/>
                  <a:pt x="15783" y="15203"/>
                </a:cubicBezTo>
                <a:lnTo>
                  <a:pt x="15752" y="15244"/>
                </a:lnTo>
                <a:cubicBezTo>
                  <a:pt x="15679" y="15312"/>
                  <a:pt x="15565" y="15475"/>
                  <a:pt x="15451" y="15611"/>
                </a:cubicBezTo>
                <a:lnTo>
                  <a:pt x="15397" y="15517"/>
                </a:lnTo>
                <a:cubicBezTo>
                  <a:pt x="15418" y="15435"/>
                  <a:pt x="15439" y="15353"/>
                  <a:pt x="15459" y="15285"/>
                </a:cubicBezTo>
                <a:lnTo>
                  <a:pt x="15501" y="15244"/>
                </a:lnTo>
                <a:cubicBezTo>
                  <a:pt x="15574" y="15162"/>
                  <a:pt x="15658" y="15080"/>
                  <a:pt x="15731" y="14984"/>
                </a:cubicBezTo>
                <a:close/>
                <a:moveTo>
                  <a:pt x="12525" y="15504"/>
                </a:moveTo>
                <a:lnTo>
                  <a:pt x="12441" y="15613"/>
                </a:lnTo>
                <a:lnTo>
                  <a:pt x="12410" y="15599"/>
                </a:lnTo>
                <a:lnTo>
                  <a:pt x="12451" y="15504"/>
                </a:lnTo>
                <a:close/>
                <a:moveTo>
                  <a:pt x="14415" y="14628"/>
                </a:moveTo>
                <a:lnTo>
                  <a:pt x="14415" y="14642"/>
                </a:lnTo>
                <a:cubicBezTo>
                  <a:pt x="14321" y="14833"/>
                  <a:pt x="14248" y="15025"/>
                  <a:pt x="14185" y="15230"/>
                </a:cubicBezTo>
                <a:cubicBezTo>
                  <a:pt x="14041" y="15338"/>
                  <a:pt x="13917" y="15473"/>
                  <a:pt x="13804" y="15620"/>
                </a:cubicBezTo>
                <a:cubicBezTo>
                  <a:pt x="13754" y="15567"/>
                  <a:pt x="13714" y="15501"/>
                  <a:pt x="13673" y="15449"/>
                </a:cubicBezTo>
                <a:cubicBezTo>
                  <a:pt x="13903" y="15216"/>
                  <a:pt x="14102" y="14943"/>
                  <a:pt x="14258" y="14628"/>
                </a:cubicBezTo>
                <a:close/>
                <a:moveTo>
                  <a:pt x="4022" y="15435"/>
                </a:moveTo>
                <a:cubicBezTo>
                  <a:pt x="4012" y="15463"/>
                  <a:pt x="4002" y="15504"/>
                  <a:pt x="3991" y="15531"/>
                </a:cubicBezTo>
                <a:cubicBezTo>
                  <a:pt x="3981" y="15558"/>
                  <a:pt x="3970" y="15599"/>
                  <a:pt x="3960" y="15627"/>
                </a:cubicBezTo>
                <a:cubicBezTo>
                  <a:pt x="3960" y="15586"/>
                  <a:pt x="3970" y="15531"/>
                  <a:pt x="3970" y="15476"/>
                </a:cubicBezTo>
                <a:lnTo>
                  <a:pt x="4022" y="15435"/>
                </a:lnTo>
                <a:close/>
                <a:moveTo>
                  <a:pt x="19188" y="14614"/>
                </a:moveTo>
                <a:cubicBezTo>
                  <a:pt x="19167" y="14778"/>
                  <a:pt x="19126" y="14943"/>
                  <a:pt x="19084" y="15107"/>
                </a:cubicBezTo>
                <a:cubicBezTo>
                  <a:pt x="18969" y="15285"/>
                  <a:pt x="18843" y="15435"/>
                  <a:pt x="18739" y="15599"/>
                </a:cubicBezTo>
                <a:lnTo>
                  <a:pt x="18687" y="15654"/>
                </a:lnTo>
                <a:cubicBezTo>
                  <a:pt x="18802" y="15449"/>
                  <a:pt x="18906" y="15230"/>
                  <a:pt x="18990" y="14998"/>
                </a:cubicBezTo>
                <a:cubicBezTo>
                  <a:pt x="19063" y="14874"/>
                  <a:pt x="19115" y="14737"/>
                  <a:pt x="19188" y="14614"/>
                </a:cubicBezTo>
                <a:close/>
                <a:moveTo>
                  <a:pt x="9046" y="15326"/>
                </a:moveTo>
                <a:cubicBezTo>
                  <a:pt x="9078" y="15367"/>
                  <a:pt x="9130" y="15394"/>
                  <a:pt x="9172" y="15435"/>
                </a:cubicBezTo>
                <a:cubicBezTo>
                  <a:pt x="9172" y="15476"/>
                  <a:pt x="9182" y="15517"/>
                  <a:pt x="9193" y="15558"/>
                </a:cubicBezTo>
                <a:lnTo>
                  <a:pt x="9182" y="15586"/>
                </a:lnTo>
                <a:lnTo>
                  <a:pt x="9161" y="15613"/>
                </a:lnTo>
                <a:lnTo>
                  <a:pt x="9119" y="15668"/>
                </a:lnTo>
                <a:cubicBezTo>
                  <a:pt x="9088" y="15545"/>
                  <a:pt x="9067" y="15435"/>
                  <a:pt x="9046" y="15326"/>
                </a:cubicBezTo>
                <a:close/>
                <a:moveTo>
                  <a:pt x="12796" y="15490"/>
                </a:moveTo>
                <a:lnTo>
                  <a:pt x="12712" y="15668"/>
                </a:lnTo>
                <a:lnTo>
                  <a:pt x="12660" y="15654"/>
                </a:lnTo>
                <a:cubicBezTo>
                  <a:pt x="12702" y="15599"/>
                  <a:pt x="12754" y="15545"/>
                  <a:pt x="12796" y="15490"/>
                </a:cubicBezTo>
                <a:close/>
                <a:moveTo>
                  <a:pt x="18927" y="14341"/>
                </a:moveTo>
                <a:cubicBezTo>
                  <a:pt x="18771" y="14819"/>
                  <a:pt x="18562" y="15271"/>
                  <a:pt x="18311" y="15681"/>
                </a:cubicBezTo>
                <a:cubicBezTo>
                  <a:pt x="18290" y="15627"/>
                  <a:pt x="18279" y="15572"/>
                  <a:pt x="18259" y="15517"/>
                </a:cubicBezTo>
                <a:cubicBezTo>
                  <a:pt x="18394" y="15285"/>
                  <a:pt x="18520" y="15052"/>
                  <a:pt x="18645" y="14819"/>
                </a:cubicBezTo>
                <a:lnTo>
                  <a:pt x="18656" y="14819"/>
                </a:lnTo>
                <a:cubicBezTo>
                  <a:pt x="18750" y="14669"/>
                  <a:pt x="18833" y="14505"/>
                  <a:pt x="18927" y="14341"/>
                </a:cubicBezTo>
                <a:close/>
                <a:moveTo>
                  <a:pt x="13224" y="15299"/>
                </a:moveTo>
                <a:cubicBezTo>
                  <a:pt x="13183" y="15408"/>
                  <a:pt x="13130" y="15531"/>
                  <a:pt x="13099" y="15654"/>
                </a:cubicBezTo>
                <a:cubicBezTo>
                  <a:pt x="13047" y="15681"/>
                  <a:pt x="12994" y="15709"/>
                  <a:pt x="12953" y="15722"/>
                </a:cubicBezTo>
                <a:lnTo>
                  <a:pt x="12890" y="15709"/>
                </a:lnTo>
                <a:cubicBezTo>
                  <a:pt x="12953" y="15599"/>
                  <a:pt x="13005" y="15476"/>
                  <a:pt x="13068" y="15367"/>
                </a:cubicBezTo>
                <a:cubicBezTo>
                  <a:pt x="13120" y="15353"/>
                  <a:pt x="13172" y="15326"/>
                  <a:pt x="13224" y="15299"/>
                </a:cubicBezTo>
                <a:close/>
                <a:moveTo>
                  <a:pt x="5725" y="15340"/>
                </a:moveTo>
                <a:cubicBezTo>
                  <a:pt x="5662" y="15463"/>
                  <a:pt x="5631" y="15599"/>
                  <a:pt x="5631" y="15750"/>
                </a:cubicBezTo>
                <a:lnTo>
                  <a:pt x="5631" y="15736"/>
                </a:lnTo>
                <a:lnTo>
                  <a:pt x="5621" y="15709"/>
                </a:lnTo>
                <a:lnTo>
                  <a:pt x="5621" y="15558"/>
                </a:lnTo>
                <a:cubicBezTo>
                  <a:pt x="5641" y="15490"/>
                  <a:pt x="5662" y="15435"/>
                  <a:pt x="5683" y="15367"/>
                </a:cubicBezTo>
                <a:lnTo>
                  <a:pt x="5725" y="15340"/>
                </a:lnTo>
                <a:close/>
                <a:moveTo>
                  <a:pt x="14070" y="15586"/>
                </a:moveTo>
                <a:cubicBezTo>
                  <a:pt x="14070" y="15613"/>
                  <a:pt x="14060" y="15627"/>
                  <a:pt x="14060" y="15654"/>
                </a:cubicBezTo>
                <a:lnTo>
                  <a:pt x="13966" y="15750"/>
                </a:lnTo>
                <a:lnTo>
                  <a:pt x="13935" y="15750"/>
                </a:lnTo>
                <a:cubicBezTo>
                  <a:pt x="13976" y="15695"/>
                  <a:pt x="14029" y="15640"/>
                  <a:pt x="14070" y="15586"/>
                </a:cubicBezTo>
                <a:close/>
                <a:moveTo>
                  <a:pt x="11793" y="15681"/>
                </a:moveTo>
                <a:cubicBezTo>
                  <a:pt x="11793" y="15709"/>
                  <a:pt x="11773" y="15736"/>
                  <a:pt x="11773" y="15763"/>
                </a:cubicBezTo>
                <a:lnTo>
                  <a:pt x="11720" y="15750"/>
                </a:lnTo>
                <a:cubicBezTo>
                  <a:pt x="11720" y="15736"/>
                  <a:pt x="11710" y="15736"/>
                  <a:pt x="11710" y="15722"/>
                </a:cubicBezTo>
                <a:lnTo>
                  <a:pt x="11793" y="15681"/>
                </a:lnTo>
                <a:close/>
                <a:moveTo>
                  <a:pt x="13486" y="15599"/>
                </a:moveTo>
                <a:cubicBezTo>
                  <a:pt x="13527" y="15654"/>
                  <a:pt x="13579" y="15722"/>
                  <a:pt x="13621" y="15763"/>
                </a:cubicBezTo>
                <a:cubicBezTo>
                  <a:pt x="13537" y="15763"/>
                  <a:pt x="13443" y="15777"/>
                  <a:pt x="13360" y="15777"/>
                </a:cubicBezTo>
                <a:lnTo>
                  <a:pt x="13350" y="15763"/>
                </a:lnTo>
                <a:lnTo>
                  <a:pt x="13412" y="15654"/>
                </a:lnTo>
                <a:lnTo>
                  <a:pt x="13486" y="15599"/>
                </a:lnTo>
                <a:close/>
                <a:moveTo>
                  <a:pt x="17005" y="15244"/>
                </a:moveTo>
                <a:cubicBezTo>
                  <a:pt x="16964" y="15394"/>
                  <a:pt x="16932" y="15545"/>
                  <a:pt x="16880" y="15681"/>
                </a:cubicBezTo>
                <a:lnTo>
                  <a:pt x="16828" y="15777"/>
                </a:lnTo>
                <a:cubicBezTo>
                  <a:pt x="16838" y="15681"/>
                  <a:pt x="16849" y="15586"/>
                  <a:pt x="16859" y="15490"/>
                </a:cubicBezTo>
                <a:lnTo>
                  <a:pt x="16849" y="15476"/>
                </a:lnTo>
                <a:cubicBezTo>
                  <a:pt x="16880" y="15435"/>
                  <a:pt x="16901" y="15394"/>
                  <a:pt x="16922" y="15353"/>
                </a:cubicBezTo>
                <a:cubicBezTo>
                  <a:pt x="16943" y="15312"/>
                  <a:pt x="16974" y="15285"/>
                  <a:pt x="17005" y="15244"/>
                </a:cubicBezTo>
                <a:close/>
                <a:moveTo>
                  <a:pt x="3678" y="15599"/>
                </a:moveTo>
                <a:cubicBezTo>
                  <a:pt x="3667" y="15654"/>
                  <a:pt x="3657" y="15722"/>
                  <a:pt x="3657" y="15777"/>
                </a:cubicBezTo>
                <a:cubicBezTo>
                  <a:pt x="3604" y="15791"/>
                  <a:pt x="3563" y="15804"/>
                  <a:pt x="3510" y="15804"/>
                </a:cubicBezTo>
                <a:cubicBezTo>
                  <a:pt x="3510" y="15750"/>
                  <a:pt x="3500" y="15695"/>
                  <a:pt x="3490" y="15654"/>
                </a:cubicBezTo>
                <a:cubicBezTo>
                  <a:pt x="3552" y="15640"/>
                  <a:pt x="3615" y="15627"/>
                  <a:pt x="3678" y="15599"/>
                </a:cubicBezTo>
                <a:close/>
                <a:moveTo>
                  <a:pt x="6320" y="15285"/>
                </a:moveTo>
                <a:cubicBezTo>
                  <a:pt x="6383" y="15312"/>
                  <a:pt x="6446" y="15326"/>
                  <a:pt x="6498" y="15353"/>
                </a:cubicBezTo>
                <a:lnTo>
                  <a:pt x="6487" y="15353"/>
                </a:lnTo>
                <a:cubicBezTo>
                  <a:pt x="6393" y="15490"/>
                  <a:pt x="6331" y="15640"/>
                  <a:pt x="6299" y="15819"/>
                </a:cubicBezTo>
                <a:cubicBezTo>
                  <a:pt x="6258" y="15763"/>
                  <a:pt x="6216" y="15709"/>
                  <a:pt x="6184" y="15654"/>
                </a:cubicBezTo>
                <a:cubicBezTo>
                  <a:pt x="6216" y="15517"/>
                  <a:pt x="6258" y="15394"/>
                  <a:pt x="6320" y="15285"/>
                </a:cubicBezTo>
                <a:close/>
                <a:moveTo>
                  <a:pt x="15167" y="15504"/>
                </a:moveTo>
                <a:lnTo>
                  <a:pt x="15198" y="15545"/>
                </a:lnTo>
                <a:cubicBezTo>
                  <a:pt x="15167" y="15640"/>
                  <a:pt x="15136" y="15722"/>
                  <a:pt x="15104" y="15819"/>
                </a:cubicBezTo>
                <a:cubicBezTo>
                  <a:pt x="15052" y="15763"/>
                  <a:pt x="15021" y="15695"/>
                  <a:pt x="15000" y="15613"/>
                </a:cubicBezTo>
                <a:cubicBezTo>
                  <a:pt x="15052" y="15572"/>
                  <a:pt x="15115" y="15545"/>
                  <a:pt x="15167" y="15504"/>
                </a:cubicBezTo>
                <a:close/>
                <a:moveTo>
                  <a:pt x="795" y="14149"/>
                </a:moveTo>
                <a:cubicBezTo>
                  <a:pt x="1098" y="14587"/>
                  <a:pt x="1463" y="14915"/>
                  <a:pt x="1871" y="15134"/>
                </a:cubicBezTo>
                <a:cubicBezTo>
                  <a:pt x="2006" y="15203"/>
                  <a:pt x="2153" y="15258"/>
                  <a:pt x="2299" y="15299"/>
                </a:cubicBezTo>
                <a:cubicBezTo>
                  <a:pt x="2593" y="15535"/>
                  <a:pt x="2931" y="15658"/>
                  <a:pt x="3280" y="15658"/>
                </a:cubicBezTo>
                <a:cubicBezTo>
                  <a:pt x="3315" y="15658"/>
                  <a:pt x="3350" y="15657"/>
                  <a:pt x="3385" y="15654"/>
                </a:cubicBezTo>
                <a:cubicBezTo>
                  <a:pt x="3385" y="15709"/>
                  <a:pt x="3395" y="15763"/>
                  <a:pt x="3406" y="15819"/>
                </a:cubicBezTo>
                <a:cubicBezTo>
                  <a:pt x="3364" y="15821"/>
                  <a:pt x="3321" y="15822"/>
                  <a:pt x="3279" y="15822"/>
                </a:cubicBezTo>
                <a:cubicBezTo>
                  <a:pt x="2292" y="15822"/>
                  <a:pt x="1366" y="15212"/>
                  <a:pt x="795" y="14149"/>
                </a:cubicBezTo>
                <a:close/>
                <a:moveTo>
                  <a:pt x="6748" y="15613"/>
                </a:moveTo>
                <a:cubicBezTo>
                  <a:pt x="6707" y="15709"/>
                  <a:pt x="6665" y="15791"/>
                  <a:pt x="6613" y="15860"/>
                </a:cubicBezTo>
                <a:cubicBezTo>
                  <a:pt x="6644" y="15763"/>
                  <a:pt x="6686" y="15681"/>
                  <a:pt x="6748" y="15613"/>
                </a:cubicBezTo>
                <a:close/>
                <a:moveTo>
                  <a:pt x="14781" y="15722"/>
                </a:moveTo>
                <a:cubicBezTo>
                  <a:pt x="14770" y="15777"/>
                  <a:pt x="14749" y="15832"/>
                  <a:pt x="14739" y="15887"/>
                </a:cubicBezTo>
                <a:lnTo>
                  <a:pt x="14739" y="15750"/>
                </a:lnTo>
                <a:lnTo>
                  <a:pt x="14781" y="15722"/>
                </a:lnTo>
                <a:close/>
                <a:moveTo>
                  <a:pt x="17820" y="15668"/>
                </a:moveTo>
                <a:lnTo>
                  <a:pt x="17820" y="15736"/>
                </a:lnTo>
                <a:cubicBezTo>
                  <a:pt x="17768" y="15804"/>
                  <a:pt x="17726" y="15860"/>
                  <a:pt x="17674" y="15928"/>
                </a:cubicBezTo>
                <a:lnTo>
                  <a:pt x="17674" y="15901"/>
                </a:lnTo>
                <a:cubicBezTo>
                  <a:pt x="17726" y="15819"/>
                  <a:pt x="17768" y="15750"/>
                  <a:pt x="17820" y="15668"/>
                </a:cubicBezTo>
                <a:close/>
                <a:moveTo>
                  <a:pt x="19261" y="15189"/>
                </a:moveTo>
                <a:cubicBezTo>
                  <a:pt x="19251" y="15367"/>
                  <a:pt x="19220" y="15545"/>
                  <a:pt x="19178" y="15709"/>
                </a:cubicBezTo>
                <a:cubicBezTo>
                  <a:pt x="19096" y="15804"/>
                  <a:pt x="19022" y="15899"/>
                  <a:pt x="18942" y="15995"/>
                </a:cubicBezTo>
                <a:cubicBezTo>
                  <a:pt x="19046" y="15763"/>
                  <a:pt x="19133" y="15510"/>
                  <a:pt x="19220" y="15258"/>
                </a:cubicBezTo>
                <a:lnTo>
                  <a:pt x="19261" y="15189"/>
                </a:lnTo>
                <a:close/>
                <a:moveTo>
                  <a:pt x="7657" y="15148"/>
                </a:moveTo>
                <a:cubicBezTo>
                  <a:pt x="7803" y="15394"/>
                  <a:pt x="7939" y="15640"/>
                  <a:pt x="8043" y="15928"/>
                </a:cubicBezTo>
                <a:cubicBezTo>
                  <a:pt x="8033" y="15969"/>
                  <a:pt x="8033" y="16024"/>
                  <a:pt x="8023" y="16065"/>
                </a:cubicBezTo>
                <a:lnTo>
                  <a:pt x="8002" y="16051"/>
                </a:lnTo>
                <a:cubicBezTo>
                  <a:pt x="7939" y="15736"/>
                  <a:pt x="7793" y="15449"/>
                  <a:pt x="7584" y="15258"/>
                </a:cubicBezTo>
                <a:lnTo>
                  <a:pt x="7563" y="15244"/>
                </a:lnTo>
                <a:lnTo>
                  <a:pt x="7657" y="15148"/>
                </a:lnTo>
                <a:close/>
                <a:moveTo>
                  <a:pt x="9412" y="15613"/>
                </a:moveTo>
                <a:cubicBezTo>
                  <a:pt x="9433" y="15627"/>
                  <a:pt x="9454" y="15654"/>
                  <a:pt x="9475" y="15654"/>
                </a:cubicBezTo>
                <a:cubicBezTo>
                  <a:pt x="9454" y="15791"/>
                  <a:pt x="9433" y="15914"/>
                  <a:pt x="9422" y="16037"/>
                </a:cubicBezTo>
                <a:lnTo>
                  <a:pt x="9381" y="16078"/>
                </a:lnTo>
                <a:cubicBezTo>
                  <a:pt x="9381" y="16051"/>
                  <a:pt x="9381" y="16010"/>
                  <a:pt x="9381" y="15983"/>
                </a:cubicBezTo>
                <a:cubicBezTo>
                  <a:pt x="9402" y="15955"/>
                  <a:pt x="9402" y="15914"/>
                  <a:pt x="9381" y="15901"/>
                </a:cubicBezTo>
                <a:cubicBezTo>
                  <a:pt x="9370" y="15819"/>
                  <a:pt x="9360" y="15736"/>
                  <a:pt x="9349" y="15668"/>
                </a:cubicBezTo>
                <a:cubicBezTo>
                  <a:pt x="9370" y="15640"/>
                  <a:pt x="9391" y="15627"/>
                  <a:pt x="9412" y="15613"/>
                </a:cubicBezTo>
                <a:close/>
                <a:moveTo>
                  <a:pt x="16212" y="15408"/>
                </a:moveTo>
                <a:cubicBezTo>
                  <a:pt x="16232" y="15449"/>
                  <a:pt x="16253" y="15476"/>
                  <a:pt x="16274" y="15517"/>
                </a:cubicBezTo>
                <a:cubicBezTo>
                  <a:pt x="16264" y="15599"/>
                  <a:pt x="16243" y="15695"/>
                  <a:pt x="16222" y="15791"/>
                </a:cubicBezTo>
                <a:cubicBezTo>
                  <a:pt x="16097" y="15901"/>
                  <a:pt x="15961" y="15996"/>
                  <a:pt x="15835" y="16078"/>
                </a:cubicBezTo>
                <a:cubicBezTo>
                  <a:pt x="15856" y="15996"/>
                  <a:pt x="15877" y="15914"/>
                  <a:pt x="15898" y="15832"/>
                </a:cubicBezTo>
                <a:cubicBezTo>
                  <a:pt x="16013" y="15695"/>
                  <a:pt x="16117" y="15558"/>
                  <a:pt x="16212" y="15408"/>
                </a:cubicBezTo>
                <a:close/>
                <a:moveTo>
                  <a:pt x="17402" y="15408"/>
                </a:moveTo>
                <a:cubicBezTo>
                  <a:pt x="17413" y="15435"/>
                  <a:pt x="17423" y="15463"/>
                  <a:pt x="17433" y="15504"/>
                </a:cubicBezTo>
                <a:cubicBezTo>
                  <a:pt x="17350" y="15695"/>
                  <a:pt x="17246" y="15901"/>
                  <a:pt x="17131" y="16078"/>
                </a:cubicBezTo>
                <a:cubicBezTo>
                  <a:pt x="17173" y="15955"/>
                  <a:pt x="17214" y="15819"/>
                  <a:pt x="17256" y="15695"/>
                </a:cubicBezTo>
                <a:lnTo>
                  <a:pt x="17256" y="15681"/>
                </a:lnTo>
                <a:cubicBezTo>
                  <a:pt x="17308" y="15599"/>
                  <a:pt x="17360" y="15504"/>
                  <a:pt x="17402" y="15408"/>
                </a:cubicBezTo>
                <a:close/>
                <a:moveTo>
                  <a:pt x="13287" y="15969"/>
                </a:moveTo>
                <a:cubicBezTo>
                  <a:pt x="13392" y="15969"/>
                  <a:pt x="13486" y="15983"/>
                  <a:pt x="13590" y="15983"/>
                </a:cubicBezTo>
                <a:cubicBezTo>
                  <a:pt x="13579" y="16010"/>
                  <a:pt x="13569" y="16037"/>
                  <a:pt x="13558" y="16051"/>
                </a:cubicBezTo>
                <a:lnTo>
                  <a:pt x="13486" y="16106"/>
                </a:lnTo>
                <a:cubicBezTo>
                  <a:pt x="13412" y="16065"/>
                  <a:pt x="13350" y="16024"/>
                  <a:pt x="13287" y="15983"/>
                </a:cubicBezTo>
                <a:lnTo>
                  <a:pt x="13287" y="15969"/>
                </a:lnTo>
                <a:close/>
                <a:moveTo>
                  <a:pt x="4534" y="15586"/>
                </a:moveTo>
                <a:cubicBezTo>
                  <a:pt x="4534" y="15654"/>
                  <a:pt x="4534" y="15709"/>
                  <a:pt x="4524" y="15777"/>
                </a:cubicBezTo>
                <a:lnTo>
                  <a:pt x="4524" y="15791"/>
                </a:lnTo>
                <a:cubicBezTo>
                  <a:pt x="4492" y="15914"/>
                  <a:pt x="4461" y="16051"/>
                  <a:pt x="4430" y="16174"/>
                </a:cubicBezTo>
                <a:cubicBezTo>
                  <a:pt x="4419" y="16010"/>
                  <a:pt x="4409" y="15832"/>
                  <a:pt x="4419" y="15654"/>
                </a:cubicBezTo>
                <a:lnTo>
                  <a:pt x="4430" y="15654"/>
                </a:lnTo>
                <a:lnTo>
                  <a:pt x="4534" y="15586"/>
                </a:lnTo>
                <a:close/>
                <a:moveTo>
                  <a:pt x="18008" y="15969"/>
                </a:moveTo>
                <a:cubicBezTo>
                  <a:pt x="18008" y="16010"/>
                  <a:pt x="18008" y="16051"/>
                  <a:pt x="18008" y="16106"/>
                </a:cubicBezTo>
                <a:cubicBezTo>
                  <a:pt x="17998" y="16133"/>
                  <a:pt x="17966" y="16161"/>
                  <a:pt x="17956" y="16188"/>
                </a:cubicBezTo>
                <a:cubicBezTo>
                  <a:pt x="17956" y="16133"/>
                  <a:pt x="17966" y="16078"/>
                  <a:pt x="17976" y="16024"/>
                </a:cubicBezTo>
                <a:lnTo>
                  <a:pt x="18008" y="15969"/>
                </a:lnTo>
                <a:close/>
                <a:moveTo>
                  <a:pt x="13872" y="16065"/>
                </a:moveTo>
                <a:lnTo>
                  <a:pt x="13882" y="16078"/>
                </a:lnTo>
                <a:lnTo>
                  <a:pt x="13799" y="16161"/>
                </a:lnTo>
                <a:cubicBezTo>
                  <a:pt x="13757" y="16174"/>
                  <a:pt x="13705" y="16202"/>
                  <a:pt x="13663" y="16215"/>
                </a:cubicBezTo>
                <a:cubicBezTo>
                  <a:pt x="13736" y="16174"/>
                  <a:pt x="13799" y="16119"/>
                  <a:pt x="13872" y="16065"/>
                </a:cubicBezTo>
                <a:close/>
                <a:moveTo>
                  <a:pt x="14467" y="15983"/>
                </a:moveTo>
                <a:cubicBezTo>
                  <a:pt x="14436" y="16065"/>
                  <a:pt x="14404" y="16147"/>
                  <a:pt x="14384" y="16229"/>
                </a:cubicBezTo>
                <a:lnTo>
                  <a:pt x="14300" y="16161"/>
                </a:lnTo>
                <a:cubicBezTo>
                  <a:pt x="14321" y="16133"/>
                  <a:pt x="14331" y="16106"/>
                  <a:pt x="14342" y="16078"/>
                </a:cubicBezTo>
                <a:cubicBezTo>
                  <a:pt x="14384" y="16051"/>
                  <a:pt x="14425" y="16024"/>
                  <a:pt x="14467" y="15983"/>
                </a:cubicBezTo>
                <a:close/>
                <a:moveTo>
                  <a:pt x="7072" y="15750"/>
                </a:moveTo>
                <a:lnTo>
                  <a:pt x="7093" y="15777"/>
                </a:lnTo>
                <a:cubicBezTo>
                  <a:pt x="7145" y="15901"/>
                  <a:pt x="7198" y="16037"/>
                  <a:pt x="7229" y="16161"/>
                </a:cubicBezTo>
                <a:lnTo>
                  <a:pt x="7208" y="16243"/>
                </a:lnTo>
                <a:cubicBezTo>
                  <a:pt x="7176" y="16078"/>
                  <a:pt x="7125" y="15914"/>
                  <a:pt x="7072" y="15750"/>
                </a:cubicBezTo>
                <a:close/>
                <a:moveTo>
                  <a:pt x="8357" y="15873"/>
                </a:moveTo>
                <a:lnTo>
                  <a:pt x="8388" y="15942"/>
                </a:lnTo>
                <a:cubicBezTo>
                  <a:pt x="8388" y="16037"/>
                  <a:pt x="8388" y="16147"/>
                  <a:pt x="8378" y="16243"/>
                </a:cubicBezTo>
                <a:cubicBezTo>
                  <a:pt x="8378" y="16202"/>
                  <a:pt x="8367" y="16161"/>
                  <a:pt x="8357" y="16133"/>
                </a:cubicBezTo>
                <a:cubicBezTo>
                  <a:pt x="8357" y="16051"/>
                  <a:pt x="8357" y="15955"/>
                  <a:pt x="8357" y="15873"/>
                </a:cubicBezTo>
                <a:close/>
                <a:moveTo>
                  <a:pt x="12838" y="15983"/>
                </a:moveTo>
                <a:lnTo>
                  <a:pt x="12984" y="16051"/>
                </a:lnTo>
                <a:cubicBezTo>
                  <a:pt x="12963" y="16092"/>
                  <a:pt x="12953" y="16133"/>
                  <a:pt x="12942" y="16174"/>
                </a:cubicBezTo>
                <a:lnTo>
                  <a:pt x="12911" y="16256"/>
                </a:lnTo>
                <a:cubicBezTo>
                  <a:pt x="12827" y="16215"/>
                  <a:pt x="12754" y="16174"/>
                  <a:pt x="12691" y="16133"/>
                </a:cubicBezTo>
                <a:lnTo>
                  <a:pt x="12702" y="16133"/>
                </a:lnTo>
                <a:lnTo>
                  <a:pt x="12754" y="16010"/>
                </a:lnTo>
                <a:lnTo>
                  <a:pt x="12838" y="15983"/>
                </a:lnTo>
                <a:close/>
                <a:moveTo>
                  <a:pt x="20504" y="13109"/>
                </a:moveTo>
                <a:cubicBezTo>
                  <a:pt x="20598" y="13301"/>
                  <a:pt x="20661" y="13506"/>
                  <a:pt x="20692" y="13725"/>
                </a:cubicBezTo>
                <a:cubicBezTo>
                  <a:pt x="20671" y="13848"/>
                  <a:pt x="20640" y="13971"/>
                  <a:pt x="20619" y="14081"/>
                </a:cubicBezTo>
                <a:cubicBezTo>
                  <a:pt x="20316" y="14628"/>
                  <a:pt x="19993" y="15162"/>
                  <a:pt x="19638" y="15654"/>
                </a:cubicBezTo>
                <a:cubicBezTo>
                  <a:pt x="19480" y="15873"/>
                  <a:pt x="19335" y="16078"/>
                  <a:pt x="19167" y="16284"/>
                </a:cubicBezTo>
                <a:cubicBezTo>
                  <a:pt x="19230" y="16133"/>
                  <a:pt x="19282" y="15983"/>
                  <a:pt x="19324" y="15819"/>
                </a:cubicBezTo>
                <a:cubicBezTo>
                  <a:pt x="19794" y="15093"/>
                  <a:pt x="20160" y="14286"/>
                  <a:pt x="20421" y="13411"/>
                </a:cubicBezTo>
                <a:cubicBezTo>
                  <a:pt x="20452" y="13301"/>
                  <a:pt x="20473" y="13205"/>
                  <a:pt x="20504" y="13109"/>
                </a:cubicBezTo>
                <a:close/>
                <a:moveTo>
                  <a:pt x="3636" y="15928"/>
                </a:moveTo>
                <a:cubicBezTo>
                  <a:pt x="3615" y="16051"/>
                  <a:pt x="3604" y="16174"/>
                  <a:pt x="3594" y="16297"/>
                </a:cubicBezTo>
                <a:cubicBezTo>
                  <a:pt x="3573" y="16174"/>
                  <a:pt x="3552" y="16065"/>
                  <a:pt x="3531" y="15955"/>
                </a:cubicBezTo>
                <a:cubicBezTo>
                  <a:pt x="3563" y="15955"/>
                  <a:pt x="3594" y="15942"/>
                  <a:pt x="3636" y="15928"/>
                </a:cubicBezTo>
                <a:close/>
                <a:moveTo>
                  <a:pt x="15397" y="15901"/>
                </a:moveTo>
                <a:lnTo>
                  <a:pt x="15418" y="15942"/>
                </a:lnTo>
                <a:cubicBezTo>
                  <a:pt x="15355" y="16037"/>
                  <a:pt x="15292" y="16147"/>
                  <a:pt x="15219" y="16229"/>
                </a:cubicBezTo>
                <a:cubicBezTo>
                  <a:pt x="15177" y="16270"/>
                  <a:pt x="15125" y="16297"/>
                  <a:pt x="15073" y="16325"/>
                </a:cubicBezTo>
                <a:cubicBezTo>
                  <a:pt x="15115" y="16270"/>
                  <a:pt x="15136" y="16202"/>
                  <a:pt x="15156" y="16147"/>
                </a:cubicBezTo>
                <a:cubicBezTo>
                  <a:pt x="15240" y="16065"/>
                  <a:pt x="15313" y="15996"/>
                  <a:pt x="15397" y="15901"/>
                </a:cubicBezTo>
                <a:close/>
                <a:moveTo>
                  <a:pt x="11522" y="15887"/>
                </a:moveTo>
                <a:lnTo>
                  <a:pt x="11584" y="15914"/>
                </a:lnTo>
                <a:lnTo>
                  <a:pt x="11605" y="15928"/>
                </a:lnTo>
                <a:cubicBezTo>
                  <a:pt x="11647" y="15996"/>
                  <a:pt x="11689" y="16078"/>
                  <a:pt x="11731" y="16147"/>
                </a:cubicBezTo>
                <a:lnTo>
                  <a:pt x="11731" y="16325"/>
                </a:lnTo>
                <a:cubicBezTo>
                  <a:pt x="11731" y="16338"/>
                  <a:pt x="11731" y="16338"/>
                  <a:pt x="11731" y="16352"/>
                </a:cubicBezTo>
                <a:cubicBezTo>
                  <a:pt x="11626" y="16311"/>
                  <a:pt x="11532" y="16284"/>
                  <a:pt x="11438" y="16270"/>
                </a:cubicBezTo>
                <a:lnTo>
                  <a:pt x="11449" y="16270"/>
                </a:lnTo>
                <a:cubicBezTo>
                  <a:pt x="11438" y="16256"/>
                  <a:pt x="11428" y="16229"/>
                  <a:pt x="11407" y="16202"/>
                </a:cubicBezTo>
                <a:cubicBezTo>
                  <a:pt x="11449" y="16092"/>
                  <a:pt x="11480" y="15983"/>
                  <a:pt x="11522" y="15887"/>
                </a:cubicBezTo>
                <a:close/>
                <a:moveTo>
                  <a:pt x="16149" y="16119"/>
                </a:moveTo>
                <a:lnTo>
                  <a:pt x="16117" y="16202"/>
                </a:lnTo>
                <a:cubicBezTo>
                  <a:pt x="16076" y="16256"/>
                  <a:pt x="16034" y="16311"/>
                  <a:pt x="15982" y="16352"/>
                </a:cubicBezTo>
                <a:lnTo>
                  <a:pt x="15919" y="16284"/>
                </a:lnTo>
                <a:cubicBezTo>
                  <a:pt x="15992" y="16229"/>
                  <a:pt x="16065" y="16174"/>
                  <a:pt x="16138" y="16119"/>
                </a:cubicBezTo>
                <a:close/>
                <a:moveTo>
                  <a:pt x="9245" y="15983"/>
                </a:moveTo>
                <a:cubicBezTo>
                  <a:pt x="9245" y="16119"/>
                  <a:pt x="9255" y="16229"/>
                  <a:pt x="9255" y="16338"/>
                </a:cubicBezTo>
                <a:lnTo>
                  <a:pt x="9234" y="16379"/>
                </a:lnTo>
                <a:cubicBezTo>
                  <a:pt x="9234" y="16338"/>
                  <a:pt x="9224" y="16297"/>
                  <a:pt x="9213" y="16270"/>
                </a:cubicBezTo>
                <a:cubicBezTo>
                  <a:pt x="9203" y="16229"/>
                  <a:pt x="9203" y="16202"/>
                  <a:pt x="9203" y="16161"/>
                </a:cubicBezTo>
                <a:cubicBezTo>
                  <a:pt x="9193" y="16119"/>
                  <a:pt x="9224" y="16051"/>
                  <a:pt x="9234" y="15983"/>
                </a:cubicBezTo>
                <a:close/>
                <a:moveTo>
                  <a:pt x="10268" y="16037"/>
                </a:moveTo>
                <a:cubicBezTo>
                  <a:pt x="10310" y="16119"/>
                  <a:pt x="10352" y="16174"/>
                  <a:pt x="10394" y="16243"/>
                </a:cubicBezTo>
                <a:lnTo>
                  <a:pt x="10383" y="16243"/>
                </a:lnTo>
                <a:cubicBezTo>
                  <a:pt x="10383" y="16297"/>
                  <a:pt x="10383" y="16352"/>
                  <a:pt x="10383" y="16407"/>
                </a:cubicBezTo>
                <a:cubicBezTo>
                  <a:pt x="10331" y="16366"/>
                  <a:pt x="10289" y="16325"/>
                  <a:pt x="10248" y="16284"/>
                </a:cubicBezTo>
                <a:cubicBezTo>
                  <a:pt x="10248" y="16229"/>
                  <a:pt x="10248" y="16161"/>
                  <a:pt x="10237" y="16092"/>
                </a:cubicBezTo>
                <a:lnTo>
                  <a:pt x="10268" y="16037"/>
                </a:lnTo>
                <a:close/>
                <a:moveTo>
                  <a:pt x="14937" y="15832"/>
                </a:moveTo>
                <a:cubicBezTo>
                  <a:pt x="14968" y="15901"/>
                  <a:pt x="15000" y="15969"/>
                  <a:pt x="15021" y="16037"/>
                </a:cubicBezTo>
                <a:cubicBezTo>
                  <a:pt x="14968" y="16161"/>
                  <a:pt x="14906" y="16297"/>
                  <a:pt x="14843" y="16420"/>
                </a:cubicBezTo>
                <a:lnTo>
                  <a:pt x="14833" y="16420"/>
                </a:lnTo>
                <a:cubicBezTo>
                  <a:pt x="14843" y="16325"/>
                  <a:pt x="14854" y="16229"/>
                  <a:pt x="14875" y="16133"/>
                </a:cubicBezTo>
                <a:cubicBezTo>
                  <a:pt x="14885" y="16037"/>
                  <a:pt x="14916" y="15928"/>
                  <a:pt x="14937" y="15832"/>
                </a:cubicBezTo>
                <a:close/>
                <a:moveTo>
                  <a:pt x="12357" y="16147"/>
                </a:moveTo>
                <a:cubicBezTo>
                  <a:pt x="12389" y="16174"/>
                  <a:pt x="12420" y="16202"/>
                  <a:pt x="12462" y="16229"/>
                </a:cubicBezTo>
                <a:cubicBezTo>
                  <a:pt x="12430" y="16297"/>
                  <a:pt x="12399" y="16366"/>
                  <a:pt x="12368" y="16434"/>
                </a:cubicBezTo>
                <a:lnTo>
                  <a:pt x="12242" y="16434"/>
                </a:lnTo>
                <a:cubicBezTo>
                  <a:pt x="12274" y="16325"/>
                  <a:pt x="12316" y="16229"/>
                  <a:pt x="12357" y="16147"/>
                </a:cubicBezTo>
                <a:close/>
                <a:moveTo>
                  <a:pt x="12598" y="16325"/>
                </a:moveTo>
                <a:cubicBezTo>
                  <a:pt x="12650" y="16352"/>
                  <a:pt x="12691" y="16379"/>
                  <a:pt x="12734" y="16407"/>
                </a:cubicBezTo>
                <a:cubicBezTo>
                  <a:pt x="12691" y="16420"/>
                  <a:pt x="12639" y="16420"/>
                  <a:pt x="12598" y="16434"/>
                </a:cubicBezTo>
                <a:lnTo>
                  <a:pt x="12556" y="16434"/>
                </a:lnTo>
                <a:lnTo>
                  <a:pt x="12598" y="16325"/>
                </a:lnTo>
                <a:close/>
                <a:moveTo>
                  <a:pt x="14593" y="16119"/>
                </a:moveTo>
                <a:cubicBezTo>
                  <a:pt x="14603" y="16229"/>
                  <a:pt x="14613" y="16338"/>
                  <a:pt x="14645" y="16448"/>
                </a:cubicBezTo>
                <a:lnTo>
                  <a:pt x="14519" y="16352"/>
                </a:lnTo>
                <a:cubicBezTo>
                  <a:pt x="14540" y="16270"/>
                  <a:pt x="14572" y="16202"/>
                  <a:pt x="14593" y="16119"/>
                </a:cubicBezTo>
                <a:close/>
                <a:moveTo>
                  <a:pt x="6790" y="15845"/>
                </a:moveTo>
                <a:cubicBezTo>
                  <a:pt x="6803" y="15869"/>
                  <a:pt x="6822" y="15884"/>
                  <a:pt x="6842" y="15884"/>
                </a:cubicBezTo>
                <a:cubicBezTo>
                  <a:pt x="6856" y="15884"/>
                  <a:pt x="6871" y="15877"/>
                  <a:pt x="6884" y="15860"/>
                </a:cubicBezTo>
                <a:cubicBezTo>
                  <a:pt x="6957" y="16051"/>
                  <a:pt x="7020" y="16243"/>
                  <a:pt x="7062" y="16448"/>
                </a:cubicBezTo>
                <a:cubicBezTo>
                  <a:pt x="7062" y="16448"/>
                  <a:pt x="7062" y="16448"/>
                  <a:pt x="7062" y="16461"/>
                </a:cubicBezTo>
                <a:cubicBezTo>
                  <a:pt x="6905" y="16366"/>
                  <a:pt x="6748" y="16256"/>
                  <a:pt x="6602" y="16133"/>
                </a:cubicBezTo>
                <a:cubicBezTo>
                  <a:pt x="6665" y="16051"/>
                  <a:pt x="6727" y="15955"/>
                  <a:pt x="6790" y="15845"/>
                </a:cubicBezTo>
                <a:close/>
                <a:moveTo>
                  <a:pt x="13945" y="16325"/>
                </a:moveTo>
                <a:cubicBezTo>
                  <a:pt x="13945" y="16338"/>
                  <a:pt x="13955" y="16352"/>
                  <a:pt x="13966" y="16366"/>
                </a:cubicBezTo>
                <a:lnTo>
                  <a:pt x="13997" y="16407"/>
                </a:lnTo>
                <a:cubicBezTo>
                  <a:pt x="13997" y="16434"/>
                  <a:pt x="13997" y="16475"/>
                  <a:pt x="14008" y="16502"/>
                </a:cubicBezTo>
                <a:cubicBezTo>
                  <a:pt x="13966" y="16461"/>
                  <a:pt x="13914" y="16407"/>
                  <a:pt x="13851" y="16366"/>
                </a:cubicBezTo>
                <a:lnTo>
                  <a:pt x="13861" y="16366"/>
                </a:lnTo>
                <a:lnTo>
                  <a:pt x="13945" y="16325"/>
                </a:lnTo>
                <a:close/>
                <a:moveTo>
                  <a:pt x="17726" y="16407"/>
                </a:moveTo>
                <a:cubicBezTo>
                  <a:pt x="17726" y="16434"/>
                  <a:pt x="17716" y="16448"/>
                  <a:pt x="17705" y="16475"/>
                </a:cubicBezTo>
                <a:lnTo>
                  <a:pt x="17611" y="16584"/>
                </a:lnTo>
                <a:lnTo>
                  <a:pt x="17611" y="16571"/>
                </a:lnTo>
                <a:cubicBezTo>
                  <a:pt x="17653" y="16516"/>
                  <a:pt x="17695" y="16461"/>
                  <a:pt x="17726" y="16407"/>
                </a:cubicBezTo>
                <a:close/>
                <a:moveTo>
                  <a:pt x="15752" y="16366"/>
                </a:moveTo>
                <a:cubicBezTo>
                  <a:pt x="15773" y="16407"/>
                  <a:pt x="15804" y="16448"/>
                  <a:pt x="15835" y="16475"/>
                </a:cubicBezTo>
                <a:cubicBezTo>
                  <a:pt x="15783" y="16516"/>
                  <a:pt x="15731" y="16557"/>
                  <a:pt x="15679" y="16598"/>
                </a:cubicBezTo>
                <a:cubicBezTo>
                  <a:pt x="15699" y="16530"/>
                  <a:pt x="15731" y="16461"/>
                  <a:pt x="15752" y="16379"/>
                </a:cubicBezTo>
                <a:lnTo>
                  <a:pt x="15752" y="16366"/>
                </a:lnTo>
                <a:close/>
                <a:moveTo>
                  <a:pt x="7302" y="15476"/>
                </a:moveTo>
                <a:cubicBezTo>
                  <a:pt x="7396" y="15504"/>
                  <a:pt x="7480" y="15586"/>
                  <a:pt x="7542" y="15681"/>
                </a:cubicBezTo>
                <a:lnTo>
                  <a:pt x="7542" y="15695"/>
                </a:lnTo>
                <a:cubicBezTo>
                  <a:pt x="7553" y="15736"/>
                  <a:pt x="7574" y="15777"/>
                  <a:pt x="7594" y="15819"/>
                </a:cubicBezTo>
                <a:cubicBezTo>
                  <a:pt x="7668" y="16092"/>
                  <a:pt x="7636" y="16379"/>
                  <a:pt x="7500" y="16612"/>
                </a:cubicBezTo>
                <a:lnTo>
                  <a:pt x="7459" y="16612"/>
                </a:lnTo>
                <a:cubicBezTo>
                  <a:pt x="7459" y="16584"/>
                  <a:pt x="7459" y="16557"/>
                  <a:pt x="7459" y="16516"/>
                </a:cubicBezTo>
                <a:cubicBezTo>
                  <a:pt x="7532" y="16161"/>
                  <a:pt x="7396" y="15860"/>
                  <a:pt x="7198" y="15640"/>
                </a:cubicBezTo>
                <a:lnTo>
                  <a:pt x="7176" y="15599"/>
                </a:lnTo>
                <a:cubicBezTo>
                  <a:pt x="7219" y="15545"/>
                  <a:pt x="7260" y="15517"/>
                  <a:pt x="7302" y="15476"/>
                </a:cubicBezTo>
                <a:close/>
                <a:moveTo>
                  <a:pt x="18864" y="15750"/>
                </a:moveTo>
                <a:cubicBezTo>
                  <a:pt x="18771" y="15983"/>
                  <a:pt x="18666" y="16202"/>
                  <a:pt x="18562" y="16434"/>
                </a:cubicBezTo>
                <a:cubicBezTo>
                  <a:pt x="18499" y="16489"/>
                  <a:pt x="18426" y="16543"/>
                  <a:pt x="18363" y="16612"/>
                </a:cubicBezTo>
                <a:cubicBezTo>
                  <a:pt x="18374" y="16516"/>
                  <a:pt x="18374" y="16434"/>
                  <a:pt x="18374" y="16352"/>
                </a:cubicBezTo>
                <a:lnTo>
                  <a:pt x="18384" y="16366"/>
                </a:lnTo>
                <a:cubicBezTo>
                  <a:pt x="18551" y="16174"/>
                  <a:pt x="18708" y="15969"/>
                  <a:pt x="18864" y="15750"/>
                </a:cubicBezTo>
                <a:close/>
                <a:moveTo>
                  <a:pt x="5683" y="16243"/>
                </a:moveTo>
                <a:cubicBezTo>
                  <a:pt x="5746" y="16366"/>
                  <a:pt x="5808" y="16475"/>
                  <a:pt x="5850" y="16557"/>
                </a:cubicBezTo>
                <a:lnTo>
                  <a:pt x="5850" y="16543"/>
                </a:lnTo>
                <a:lnTo>
                  <a:pt x="5892" y="16640"/>
                </a:lnTo>
                <a:cubicBezTo>
                  <a:pt x="5861" y="16612"/>
                  <a:pt x="5830" y="16584"/>
                  <a:pt x="5798" y="16557"/>
                </a:cubicBezTo>
                <a:cubicBezTo>
                  <a:pt x="5766" y="16530"/>
                  <a:pt x="5766" y="16502"/>
                  <a:pt x="5746" y="16461"/>
                </a:cubicBezTo>
                <a:cubicBezTo>
                  <a:pt x="5725" y="16393"/>
                  <a:pt x="5704" y="16325"/>
                  <a:pt x="5683" y="16243"/>
                </a:cubicBezTo>
                <a:close/>
                <a:moveTo>
                  <a:pt x="5088" y="16161"/>
                </a:moveTo>
                <a:lnTo>
                  <a:pt x="5129" y="16202"/>
                </a:lnTo>
                <a:cubicBezTo>
                  <a:pt x="5150" y="16284"/>
                  <a:pt x="5171" y="16352"/>
                  <a:pt x="5192" y="16420"/>
                </a:cubicBezTo>
                <a:cubicBezTo>
                  <a:pt x="5213" y="16489"/>
                  <a:pt x="5203" y="16584"/>
                  <a:pt x="5213" y="16681"/>
                </a:cubicBezTo>
                <a:cubicBezTo>
                  <a:pt x="5161" y="16516"/>
                  <a:pt x="5108" y="16338"/>
                  <a:pt x="5088" y="16161"/>
                </a:cubicBezTo>
                <a:close/>
                <a:moveTo>
                  <a:pt x="6678" y="16450"/>
                </a:moveTo>
                <a:cubicBezTo>
                  <a:pt x="6776" y="16515"/>
                  <a:pt x="6882" y="16589"/>
                  <a:pt x="6978" y="16640"/>
                </a:cubicBezTo>
                <a:lnTo>
                  <a:pt x="7010" y="16653"/>
                </a:lnTo>
                <a:lnTo>
                  <a:pt x="6989" y="16681"/>
                </a:lnTo>
                <a:cubicBezTo>
                  <a:pt x="6884" y="16625"/>
                  <a:pt x="6790" y="16571"/>
                  <a:pt x="6696" y="16489"/>
                </a:cubicBezTo>
                <a:cubicBezTo>
                  <a:pt x="6689" y="16480"/>
                  <a:pt x="6682" y="16463"/>
                  <a:pt x="6678" y="16450"/>
                </a:cubicBezTo>
                <a:close/>
                <a:moveTo>
                  <a:pt x="15219" y="16625"/>
                </a:moveTo>
                <a:lnTo>
                  <a:pt x="15146" y="16763"/>
                </a:lnTo>
                <a:lnTo>
                  <a:pt x="15083" y="16722"/>
                </a:lnTo>
                <a:lnTo>
                  <a:pt x="15136" y="16666"/>
                </a:lnTo>
                <a:cubicBezTo>
                  <a:pt x="15167" y="16666"/>
                  <a:pt x="15198" y="16640"/>
                  <a:pt x="15219" y="16625"/>
                </a:cubicBezTo>
                <a:close/>
                <a:moveTo>
                  <a:pt x="15543" y="16502"/>
                </a:moveTo>
                <a:cubicBezTo>
                  <a:pt x="15512" y="16584"/>
                  <a:pt x="15491" y="16681"/>
                  <a:pt x="15459" y="16763"/>
                </a:cubicBezTo>
                <a:lnTo>
                  <a:pt x="15407" y="16776"/>
                </a:lnTo>
                <a:cubicBezTo>
                  <a:pt x="15449" y="16681"/>
                  <a:pt x="15491" y="16598"/>
                  <a:pt x="15533" y="16502"/>
                </a:cubicBezTo>
                <a:close/>
                <a:moveTo>
                  <a:pt x="11449" y="16625"/>
                </a:moveTo>
                <a:cubicBezTo>
                  <a:pt x="11469" y="16653"/>
                  <a:pt x="11501" y="16694"/>
                  <a:pt x="11532" y="16735"/>
                </a:cubicBezTo>
                <a:lnTo>
                  <a:pt x="11532" y="16748"/>
                </a:lnTo>
                <a:lnTo>
                  <a:pt x="11522" y="16790"/>
                </a:lnTo>
                <a:lnTo>
                  <a:pt x="11480" y="16763"/>
                </a:lnTo>
                <a:cubicBezTo>
                  <a:pt x="11459" y="16722"/>
                  <a:pt x="11449" y="16666"/>
                  <a:pt x="11449" y="16625"/>
                </a:cubicBezTo>
                <a:close/>
                <a:moveTo>
                  <a:pt x="9809" y="16024"/>
                </a:moveTo>
                <a:cubicBezTo>
                  <a:pt x="9819" y="16037"/>
                  <a:pt x="9830" y="16051"/>
                  <a:pt x="9840" y="16078"/>
                </a:cubicBezTo>
                <a:cubicBezTo>
                  <a:pt x="9851" y="16092"/>
                  <a:pt x="9840" y="16147"/>
                  <a:pt x="9851" y="16188"/>
                </a:cubicBezTo>
                <a:cubicBezTo>
                  <a:pt x="9756" y="16393"/>
                  <a:pt x="9652" y="16598"/>
                  <a:pt x="9568" y="16817"/>
                </a:cubicBezTo>
                <a:cubicBezTo>
                  <a:pt x="9558" y="16790"/>
                  <a:pt x="9547" y="16763"/>
                  <a:pt x="9547" y="16735"/>
                </a:cubicBezTo>
                <a:cubicBezTo>
                  <a:pt x="9547" y="16666"/>
                  <a:pt x="9537" y="16598"/>
                  <a:pt x="9537" y="16530"/>
                </a:cubicBezTo>
                <a:lnTo>
                  <a:pt x="9537" y="16502"/>
                </a:lnTo>
                <a:cubicBezTo>
                  <a:pt x="9537" y="16434"/>
                  <a:pt x="9558" y="16366"/>
                  <a:pt x="9590" y="16311"/>
                </a:cubicBezTo>
                <a:cubicBezTo>
                  <a:pt x="9642" y="16188"/>
                  <a:pt x="9715" y="16092"/>
                  <a:pt x="9809" y="16024"/>
                </a:cubicBezTo>
                <a:close/>
                <a:moveTo>
                  <a:pt x="10979" y="16681"/>
                </a:moveTo>
                <a:lnTo>
                  <a:pt x="11010" y="16694"/>
                </a:lnTo>
                <a:cubicBezTo>
                  <a:pt x="11041" y="16748"/>
                  <a:pt x="11062" y="16790"/>
                  <a:pt x="11083" y="16831"/>
                </a:cubicBezTo>
                <a:lnTo>
                  <a:pt x="11062" y="16831"/>
                </a:lnTo>
                <a:lnTo>
                  <a:pt x="10989" y="16748"/>
                </a:lnTo>
                <a:cubicBezTo>
                  <a:pt x="10989" y="16722"/>
                  <a:pt x="10989" y="16694"/>
                  <a:pt x="10979" y="16681"/>
                </a:cubicBezTo>
                <a:close/>
                <a:moveTo>
                  <a:pt x="18196" y="16543"/>
                </a:moveTo>
                <a:cubicBezTo>
                  <a:pt x="18196" y="16584"/>
                  <a:pt x="18196" y="16625"/>
                  <a:pt x="18185" y="16666"/>
                </a:cubicBezTo>
                <a:cubicBezTo>
                  <a:pt x="18175" y="16694"/>
                  <a:pt x="18175" y="16707"/>
                  <a:pt x="18175" y="16735"/>
                </a:cubicBezTo>
                <a:cubicBezTo>
                  <a:pt x="18123" y="16763"/>
                  <a:pt x="18060" y="16804"/>
                  <a:pt x="18008" y="16831"/>
                </a:cubicBezTo>
                <a:cubicBezTo>
                  <a:pt x="18029" y="16790"/>
                  <a:pt x="18060" y="16735"/>
                  <a:pt x="18081" y="16681"/>
                </a:cubicBezTo>
                <a:lnTo>
                  <a:pt x="18196" y="16543"/>
                </a:lnTo>
                <a:close/>
                <a:moveTo>
                  <a:pt x="13872" y="16790"/>
                </a:moveTo>
                <a:lnTo>
                  <a:pt x="13955" y="16804"/>
                </a:lnTo>
                <a:lnTo>
                  <a:pt x="13955" y="16858"/>
                </a:lnTo>
                <a:cubicBezTo>
                  <a:pt x="13924" y="16831"/>
                  <a:pt x="13893" y="16817"/>
                  <a:pt x="13872" y="16790"/>
                </a:cubicBezTo>
                <a:close/>
                <a:moveTo>
                  <a:pt x="12190" y="16748"/>
                </a:moveTo>
                <a:lnTo>
                  <a:pt x="12222" y="16790"/>
                </a:lnTo>
                <a:lnTo>
                  <a:pt x="12190" y="16872"/>
                </a:lnTo>
                <a:cubicBezTo>
                  <a:pt x="12190" y="16831"/>
                  <a:pt x="12190" y="16790"/>
                  <a:pt x="12190" y="16748"/>
                </a:cubicBezTo>
                <a:close/>
                <a:moveTo>
                  <a:pt x="12702" y="16653"/>
                </a:moveTo>
                <a:cubicBezTo>
                  <a:pt x="12671" y="16722"/>
                  <a:pt x="12639" y="16804"/>
                  <a:pt x="12608" y="16872"/>
                </a:cubicBezTo>
                <a:cubicBezTo>
                  <a:pt x="12545" y="16831"/>
                  <a:pt x="12483" y="16776"/>
                  <a:pt x="12430" y="16707"/>
                </a:cubicBezTo>
                <a:lnTo>
                  <a:pt x="12451" y="16653"/>
                </a:lnTo>
                <a:close/>
                <a:moveTo>
                  <a:pt x="6582" y="16625"/>
                </a:moveTo>
                <a:lnTo>
                  <a:pt x="6623" y="16666"/>
                </a:lnTo>
                <a:cubicBezTo>
                  <a:pt x="6707" y="16776"/>
                  <a:pt x="6811" y="16858"/>
                  <a:pt x="6926" y="16913"/>
                </a:cubicBezTo>
                <a:lnTo>
                  <a:pt x="6916" y="16913"/>
                </a:lnTo>
                <a:cubicBezTo>
                  <a:pt x="6780" y="16872"/>
                  <a:pt x="6665" y="16776"/>
                  <a:pt x="6582" y="16625"/>
                </a:cubicBezTo>
                <a:close/>
                <a:moveTo>
                  <a:pt x="14603" y="16790"/>
                </a:moveTo>
                <a:cubicBezTo>
                  <a:pt x="14561" y="16845"/>
                  <a:pt x="14519" y="16899"/>
                  <a:pt x="14467" y="16954"/>
                </a:cubicBezTo>
                <a:cubicBezTo>
                  <a:pt x="14446" y="16913"/>
                  <a:pt x="14415" y="16872"/>
                  <a:pt x="14373" y="16845"/>
                </a:cubicBezTo>
                <a:lnTo>
                  <a:pt x="14384" y="16804"/>
                </a:lnTo>
                <a:cubicBezTo>
                  <a:pt x="14457" y="16804"/>
                  <a:pt x="14530" y="16804"/>
                  <a:pt x="14603" y="16790"/>
                </a:cubicBezTo>
                <a:close/>
                <a:moveTo>
                  <a:pt x="6299" y="16371"/>
                </a:moveTo>
                <a:lnTo>
                  <a:pt x="6299" y="16407"/>
                </a:lnTo>
                <a:cubicBezTo>
                  <a:pt x="6352" y="16653"/>
                  <a:pt x="6487" y="16872"/>
                  <a:pt x="6665" y="16995"/>
                </a:cubicBezTo>
                <a:cubicBezTo>
                  <a:pt x="6560" y="16968"/>
                  <a:pt x="6467" y="16940"/>
                  <a:pt x="6373" y="16913"/>
                </a:cubicBezTo>
                <a:cubicBezTo>
                  <a:pt x="6320" y="16845"/>
                  <a:pt x="6278" y="16776"/>
                  <a:pt x="6247" y="16694"/>
                </a:cubicBezTo>
                <a:cubicBezTo>
                  <a:pt x="6195" y="16598"/>
                  <a:pt x="6164" y="16502"/>
                  <a:pt x="6143" y="16393"/>
                </a:cubicBezTo>
                <a:cubicBezTo>
                  <a:pt x="6201" y="16393"/>
                  <a:pt x="6250" y="16393"/>
                  <a:pt x="6299" y="16371"/>
                </a:cubicBezTo>
                <a:close/>
                <a:moveTo>
                  <a:pt x="8127" y="16666"/>
                </a:moveTo>
                <a:cubicBezTo>
                  <a:pt x="8117" y="16776"/>
                  <a:pt x="8086" y="16886"/>
                  <a:pt x="8064" y="16995"/>
                </a:cubicBezTo>
                <a:cubicBezTo>
                  <a:pt x="8064" y="16927"/>
                  <a:pt x="8075" y="16858"/>
                  <a:pt x="8075" y="16804"/>
                </a:cubicBezTo>
                <a:cubicBezTo>
                  <a:pt x="8086" y="16735"/>
                  <a:pt x="8117" y="16722"/>
                  <a:pt x="8127" y="16666"/>
                </a:cubicBezTo>
                <a:close/>
                <a:moveTo>
                  <a:pt x="18958" y="16311"/>
                </a:moveTo>
                <a:cubicBezTo>
                  <a:pt x="18864" y="16516"/>
                  <a:pt x="18739" y="16707"/>
                  <a:pt x="18593" y="16858"/>
                </a:cubicBezTo>
                <a:cubicBezTo>
                  <a:pt x="18530" y="16927"/>
                  <a:pt x="18457" y="16995"/>
                  <a:pt x="18394" y="17050"/>
                </a:cubicBezTo>
                <a:cubicBezTo>
                  <a:pt x="18457" y="16913"/>
                  <a:pt x="18520" y="16804"/>
                  <a:pt x="18593" y="16666"/>
                </a:cubicBezTo>
                <a:lnTo>
                  <a:pt x="18603" y="16681"/>
                </a:lnTo>
                <a:cubicBezTo>
                  <a:pt x="18728" y="16557"/>
                  <a:pt x="18843" y="16434"/>
                  <a:pt x="18958" y="16311"/>
                </a:cubicBezTo>
                <a:close/>
                <a:moveTo>
                  <a:pt x="9851" y="16489"/>
                </a:moveTo>
                <a:cubicBezTo>
                  <a:pt x="9851" y="16571"/>
                  <a:pt x="9851" y="16653"/>
                  <a:pt x="9840" y="16735"/>
                </a:cubicBezTo>
                <a:cubicBezTo>
                  <a:pt x="9798" y="16858"/>
                  <a:pt x="9767" y="16981"/>
                  <a:pt x="9736" y="17118"/>
                </a:cubicBezTo>
                <a:cubicBezTo>
                  <a:pt x="9704" y="17077"/>
                  <a:pt x="9673" y="17036"/>
                  <a:pt x="9642" y="16981"/>
                </a:cubicBezTo>
                <a:cubicBezTo>
                  <a:pt x="9704" y="16817"/>
                  <a:pt x="9777" y="16653"/>
                  <a:pt x="9851" y="16489"/>
                </a:cubicBezTo>
                <a:close/>
                <a:moveTo>
                  <a:pt x="14906" y="16899"/>
                </a:moveTo>
                <a:cubicBezTo>
                  <a:pt x="14947" y="16927"/>
                  <a:pt x="14990" y="16954"/>
                  <a:pt x="15031" y="16968"/>
                </a:cubicBezTo>
                <a:cubicBezTo>
                  <a:pt x="15000" y="17022"/>
                  <a:pt x="14968" y="17077"/>
                  <a:pt x="14927" y="17118"/>
                </a:cubicBezTo>
                <a:cubicBezTo>
                  <a:pt x="14906" y="17063"/>
                  <a:pt x="14885" y="17009"/>
                  <a:pt x="14864" y="16940"/>
                </a:cubicBezTo>
                <a:lnTo>
                  <a:pt x="14906" y="16899"/>
                </a:lnTo>
                <a:close/>
                <a:moveTo>
                  <a:pt x="20400" y="15709"/>
                </a:moveTo>
                <a:cubicBezTo>
                  <a:pt x="20128" y="16229"/>
                  <a:pt x="19815" y="16722"/>
                  <a:pt x="19449" y="17146"/>
                </a:cubicBezTo>
                <a:lnTo>
                  <a:pt x="19449" y="17132"/>
                </a:lnTo>
                <a:cubicBezTo>
                  <a:pt x="19638" y="16858"/>
                  <a:pt x="19804" y="16557"/>
                  <a:pt x="19961" y="16256"/>
                </a:cubicBezTo>
                <a:cubicBezTo>
                  <a:pt x="20118" y="16078"/>
                  <a:pt x="20264" y="15901"/>
                  <a:pt x="20400" y="15709"/>
                </a:cubicBezTo>
                <a:close/>
                <a:moveTo>
                  <a:pt x="10885" y="17036"/>
                </a:moveTo>
                <a:cubicBezTo>
                  <a:pt x="10906" y="17091"/>
                  <a:pt x="10916" y="17159"/>
                  <a:pt x="10937" y="17214"/>
                </a:cubicBezTo>
                <a:lnTo>
                  <a:pt x="10937" y="17228"/>
                </a:lnTo>
                <a:lnTo>
                  <a:pt x="10874" y="17132"/>
                </a:lnTo>
                <a:cubicBezTo>
                  <a:pt x="10874" y="17105"/>
                  <a:pt x="10874" y="17077"/>
                  <a:pt x="10885" y="17036"/>
                </a:cubicBezTo>
                <a:close/>
                <a:moveTo>
                  <a:pt x="13015" y="16981"/>
                </a:moveTo>
                <a:cubicBezTo>
                  <a:pt x="13026" y="17063"/>
                  <a:pt x="13047" y="17146"/>
                  <a:pt x="13068" y="17228"/>
                </a:cubicBezTo>
                <a:lnTo>
                  <a:pt x="12994" y="17187"/>
                </a:lnTo>
                <a:lnTo>
                  <a:pt x="12994" y="16981"/>
                </a:lnTo>
                <a:close/>
                <a:moveTo>
                  <a:pt x="14707" y="17077"/>
                </a:moveTo>
                <a:cubicBezTo>
                  <a:pt x="14718" y="17118"/>
                  <a:pt x="14728" y="17159"/>
                  <a:pt x="14749" y="17200"/>
                </a:cubicBezTo>
                <a:lnTo>
                  <a:pt x="14655" y="17228"/>
                </a:lnTo>
                <a:lnTo>
                  <a:pt x="14613" y="17146"/>
                </a:lnTo>
                <a:lnTo>
                  <a:pt x="14707" y="17077"/>
                </a:lnTo>
                <a:close/>
                <a:moveTo>
                  <a:pt x="7803" y="16858"/>
                </a:moveTo>
                <a:cubicBezTo>
                  <a:pt x="7803" y="16872"/>
                  <a:pt x="7803" y="16913"/>
                  <a:pt x="7803" y="16940"/>
                </a:cubicBezTo>
                <a:lnTo>
                  <a:pt x="7803" y="16954"/>
                </a:lnTo>
                <a:cubicBezTo>
                  <a:pt x="7688" y="17091"/>
                  <a:pt x="7542" y="17187"/>
                  <a:pt x="7396" y="17241"/>
                </a:cubicBezTo>
                <a:cubicBezTo>
                  <a:pt x="7417" y="17200"/>
                  <a:pt x="7427" y="17146"/>
                  <a:pt x="7448" y="17091"/>
                </a:cubicBezTo>
                <a:cubicBezTo>
                  <a:pt x="7553" y="17036"/>
                  <a:pt x="7647" y="16968"/>
                  <a:pt x="7751" y="16899"/>
                </a:cubicBezTo>
                <a:lnTo>
                  <a:pt x="7803" y="16858"/>
                </a:lnTo>
                <a:close/>
                <a:moveTo>
                  <a:pt x="7093" y="17200"/>
                </a:moveTo>
                <a:cubicBezTo>
                  <a:pt x="7093" y="17228"/>
                  <a:pt x="7083" y="17255"/>
                  <a:pt x="7083" y="17282"/>
                </a:cubicBezTo>
                <a:cubicBezTo>
                  <a:pt x="6968" y="17282"/>
                  <a:pt x="6853" y="17255"/>
                  <a:pt x="6738" y="17214"/>
                </a:cubicBezTo>
                <a:cubicBezTo>
                  <a:pt x="6772" y="17218"/>
                  <a:pt x="6806" y="17220"/>
                  <a:pt x="6841" y="17220"/>
                </a:cubicBezTo>
                <a:cubicBezTo>
                  <a:pt x="6926" y="17220"/>
                  <a:pt x="7012" y="17210"/>
                  <a:pt x="7093" y="17200"/>
                </a:cubicBezTo>
                <a:close/>
                <a:moveTo>
                  <a:pt x="8555" y="16338"/>
                </a:moveTo>
                <a:cubicBezTo>
                  <a:pt x="8587" y="16420"/>
                  <a:pt x="8608" y="16502"/>
                  <a:pt x="8639" y="16584"/>
                </a:cubicBezTo>
                <a:cubicBezTo>
                  <a:pt x="8660" y="16666"/>
                  <a:pt x="8670" y="16735"/>
                  <a:pt x="8691" y="16804"/>
                </a:cubicBezTo>
                <a:cubicBezTo>
                  <a:pt x="8691" y="16927"/>
                  <a:pt x="8670" y="17036"/>
                  <a:pt x="8660" y="17146"/>
                </a:cubicBezTo>
                <a:cubicBezTo>
                  <a:pt x="8597" y="17200"/>
                  <a:pt x="8545" y="17241"/>
                  <a:pt x="8482" y="17282"/>
                </a:cubicBezTo>
                <a:cubicBezTo>
                  <a:pt x="8482" y="17200"/>
                  <a:pt x="8482" y="17118"/>
                  <a:pt x="8472" y="17022"/>
                </a:cubicBezTo>
                <a:cubicBezTo>
                  <a:pt x="8472" y="16995"/>
                  <a:pt x="8461" y="16968"/>
                  <a:pt x="8461" y="16927"/>
                </a:cubicBezTo>
                <a:cubicBezTo>
                  <a:pt x="8503" y="16735"/>
                  <a:pt x="8535" y="16543"/>
                  <a:pt x="8555" y="16338"/>
                </a:cubicBezTo>
                <a:close/>
                <a:moveTo>
                  <a:pt x="12702" y="17228"/>
                </a:moveTo>
                <a:lnTo>
                  <a:pt x="12785" y="17296"/>
                </a:lnTo>
                <a:lnTo>
                  <a:pt x="12702" y="17269"/>
                </a:lnTo>
                <a:cubicBezTo>
                  <a:pt x="12691" y="17269"/>
                  <a:pt x="12691" y="17255"/>
                  <a:pt x="12691" y="17241"/>
                </a:cubicBezTo>
                <a:lnTo>
                  <a:pt x="12702" y="17228"/>
                </a:lnTo>
                <a:close/>
                <a:moveTo>
                  <a:pt x="8294" y="16845"/>
                </a:moveTo>
                <a:lnTo>
                  <a:pt x="8294" y="16872"/>
                </a:lnTo>
                <a:cubicBezTo>
                  <a:pt x="8261" y="17022"/>
                  <a:pt x="8218" y="17166"/>
                  <a:pt x="8171" y="17304"/>
                </a:cubicBezTo>
                <a:cubicBezTo>
                  <a:pt x="8220" y="17153"/>
                  <a:pt x="8260" y="16999"/>
                  <a:pt x="8294" y="16845"/>
                </a:cubicBezTo>
                <a:close/>
                <a:moveTo>
                  <a:pt x="18091" y="17036"/>
                </a:moveTo>
                <a:cubicBezTo>
                  <a:pt x="18070" y="17105"/>
                  <a:pt x="18050" y="17173"/>
                  <a:pt x="18029" y="17241"/>
                </a:cubicBezTo>
                <a:cubicBezTo>
                  <a:pt x="17904" y="17282"/>
                  <a:pt x="17778" y="17310"/>
                  <a:pt x="17642" y="17310"/>
                </a:cubicBezTo>
                <a:lnTo>
                  <a:pt x="17726" y="17228"/>
                </a:lnTo>
                <a:cubicBezTo>
                  <a:pt x="17851" y="17173"/>
                  <a:pt x="17976" y="17118"/>
                  <a:pt x="18091" y="17036"/>
                </a:cubicBezTo>
                <a:close/>
                <a:moveTo>
                  <a:pt x="13454" y="16707"/>
                </a:moveTo>
                <a:cubicBezTo>
                  <a:pt x="13506" y="16722"/>
                  <a:pt x="13558" y="16735"/>
                  <a:pt x="13611" y="16748"/>
                </a:cubicBezTo>
                <a:cubicBezTo>
                  <a:pt x="13715" y="16858"/>
                  <a:pt x="13820" y="16968"/>
                  <a:pt x="13935" y="17063"/>
                </a:cubicBezTo>
                <a:cubicBezTo>
                  <a:pt x="13924" y="17132"/>
                  <a:pt x="13924" y="17200"/>
                  <a:pt x="13935" y="17282"/>
                </a:cubicBezTo>
                <a:cubicBezTo>
                  <a:pt x="13820" y="17323"/>
                  <a:pt x="13705" y="17351"/>
                  <a:pt x="13590" y="17378"/>
                </a:cubicBezTo>
                <a:cubicBezTo>
                  <a:pt x="13496" y="17378"/>
                  <a:pt x="13402" y="17378"/>
                  <a:pt x="13297" y="17364"/>
                </a:cubicBezTo>
                <a:lnTo>
                  <a:pt x="13287" y="17364"/>
                </a:lnTo>
                <a:cubicBezTo>
                  <a:pt x="13245" y="17200"/>
                  <a:pt x="13224" y="17036"/>
                  <a:pt x="13214" y="16872"/>
                </a:cubicBezTo>
                <a:cubicBezTo>
                  <a:pt x="13297" y="16817"/>
                  <a:pt x="13371" y="16763"/>
                  <a:pt x="13454" y="16707"/>
                </a:cubicBezTo>
                <a:close/>
                <a:moveTo>
                  <a:pt x="10133" y="16379"/>
                </a:moveTo>
                <a:lnTo>
                  <a:pt x="10154" y="16407"/>
                </a:lnTo>
                <a:cubicBezTo>
                  <a:pt x="10164" y="16748"/>
                  <a:pt x="10143" y="17091"/>
                  <a:pt x="10091" y="17433"/>
                </a:cubicBezTo>
                <a:cubicBezTo>
                  <a:pt x="10059" y="17405"/>
                  <a:pt x="10018" y="17378"/>
                  <a:pt x="9976" y="17351"/>
                </a:cubicBezTo>
                <a:lnTo>
                  <a:pt x="9945" y="17310"/>
                </a:lnTo>
                <a:cubicBezTo>
                  <a:pt x="9965" y="17214"/>
                  <a:pt x="9976" y="17118"/>
                  <a:pt x="9997" y="17009"/>
                </a:cubicBezTo>
                <a:cubicBezTo>
                  <a:pt x="9997" y="16954"/>
                  <a:pt x="10007" y="16899"/>
                  <a:pt x="10007" y="16845"/>
                </a:cubicBezTo>
                <a:cubicBezTo>
                  <a:pt x="10039" y="16681"/>
                  <a:pt x="10080" y="16530"/>
                  <a:pt x="10133" y="16379"/>
                </a:cubicBezTo>
                <a:close/>
                <a:moveTo>
                  <a:pt x="15637" y="17200"/>
                </a:moveTo>
                <a:lnTo>
                  <a:pt x="15648" y="17214"/>
                </a:lnTo>
                <a:lnTo>
                  <a:pt x="15668" y="17214"/>
                </a:lnTo>
                <a:cubicBezTo>
                  <a:pt x="15585" y="17296"/>
                  <a:pt x="15491" y="17364"/>
                  <a:pt x="15386" y="17433"/>
                </a:cubicBezTo>
                <a:lnTo>
                  <a:pt x="15386" y="17419"/>
                </a:lnTo>
                <a:cubicBezTo>
                  <a:pt x="15470" y="17351"/>
                  <a:pt x="15554" y="17282"/>
                  <a:pt x="15637" y="17200"/>
                </a:cubicBezTo>
                <a:close/>
                <a:moveTo>
                  <a:pt x="4273" y="15736"/>
                </a:moveTo>
                <a:cubicBezTo>
                  <a:pt x="4262" y="16051"/>
                  <a:pt x="4283" y="16366"/>
                  <a:pt x="4346" y="16666"/>
                </a:cubicBezTo>
                <a:cubicBezTo>
                  <a:pt x="4325" y="16927"/>
                  <a:pt x="4315" y="17200"/>
                  <a:pt x="4325" y="17474"/>
                </a:cubicBezTo>
                <a:cubicBezTo>
                  <a:pt x="4252" y="17337"/>
                  <a:pt x="4179" y="17187"/>
                  <a:pt x="4116" y="17022"/>
                </a:cubicBezTo>
                <a:cubicBezTo>
                  <a:pt x="4096" y="16940"/>
                  <a:pt x="4075" y="16858"/>
                  <a:pt x="4054" y="16776"/>
                </a:cubicBezTo>
                <a:cubicBezTo>
                  <a:pt x="4022" y="16598"/>
                  <a:pt x="4002" y="16420"/>
                  <a:pt x="3981" y="16229"/>
                </a:cubicBezTo>
                <a:cubicBezTo>
                  <a:pt x="4012" y="16092"/>
                  <a:pt x="4033" y="15955"/>
                  <a:pt x="4075" y="15819"/>
                </a:cubicBezTo>
                <a:cubicBezTo>
                  <a:pt x="4137" y="15791"/>
                  <a:pt x="4200" y="15763"/>
                  <a:pt x="4273" y="15736"/>
                </a:cubicBezTo>
                <a:close/>
                <a:moveTo>
                  <a:pt x="6550" y="17323"/>
                </a:moveTo>
                <a:cubicBezTo>
                  <a:pt x="6644" y="17378"/>
                  <a:pt x="6748" y="17433"/>
                  <a:pt x="6863" y="17460"/>
                </a:cubicBezTo>
                <a:lnTo>
                  <a:pt x="6853" y="17460"/>
                </a:lnTo>
                <a:cubicBezTo>
                  <a:pt x="6801" y="17474"/>
                  <a:pt x="6748" y="17474"/>
                  <a:pt x="6696" y="17474"/>
                </a:cubicBezTo>
                <a:cubicBezTo>
                  <a:pt x="6644" y="17433"/>
                  <a:pt x="6602" y="17378"/>
                  <a:pt x="6550" y="17323"/>
                </a:cubicBezTo>
                <a:close/>
                <a:moveTo>
                  <a:pt x="9339" y="17200"/>
                </a:moveTo>
                <a:lnTo>
                  <a:pt x="9402" y="17282"/>
                </a:lnTo>
                <a:cubicBezTo>
                  <a:pt x="9381" y="17351"/>
                  <a:pt x="9360" y="17405"/>
                  <a:pt x="9339" y="17474"/>
                </a:cubicBezTo>
                <a:lnTo>
                  <a:pt x="9339" y="17200"/>
                </a:lnTo>
                <a:close/>
                <a:moveTo>
                  <a:pt x="20462" y="14642"/>
                </a:moveTo>
                <a:cubicBezTo>
                  <a:pt x="20368" y="14929"/>
                  <a:pt x="20264" y="15216"/>
                  <a:pt x="20149" y="15490"/>
                </a:cubicBezTo>
                <a:cubicBezTo>
                  <a:pt x="20118" y="15545"/>
                  <a:pt x="20076" y="15599"/>
                  <a:pt x="20045" y="15640"/>
                </a:cubicBezTo>
                <a:cubicBezTo>
                  <a:pt x="19846" y="15914"/>
                  <a:pt x="19648" y="16188"/>
                  <a:pt x="19439" y="16448"/>
                </a:cubicBezTo>
                <a:cubicBezTo>
                  <a:pt x="19157" y="16748"/>
                  <a:pt x="18854" y="17036"/>
                  <a:pt x="18593" y="17296"/>
                </a:cubicBezTo>
                <a:lnTo>
                  <a:pt x="18342" y="17515"/>
                </a:lnTo>
                <a:cubicBezTo>
                  <a:pt x="19063" y="16763"/>
                  <a:pt x="19721" y="15887"/>
                  <a:pt x="20285" y="14943"/>
                </a:cubicBezTo>
                <a:lnTo>
                  <a:pt x="20462" y="14642"/>
                </a:lnTo>
                <a:close/>
                <a:moveTo>
                  <a:pt x="5150" y="16927"/>
                </a:moveTo>
                <a:cubicBezTo>
                  <a:pt x="5192" y="17036"/>
                  <a:pt x="5234" y="17146"/>
                  <a:pt x="5286" y="17241"/>
                </a:cubicBezTo>
                <a:lnTo>
                  <a:pt x="5286" y="17255"/>
                </a:lnTo>
                <a:cubicBezTo>
                  <a:pt x="5297" y="17364"/>
                  <a:pt x="5317" y="17460"/>
                  <a:pt x="5349" y="17569"/>
                </a:cubicBezTo>
                <a:cubicBezTo>
                  <a:pt x="5265" y="17364"/>
                  <a:pt x="5203" y="17146"/>
                  <a:pt x="5150" y="16927"/>
                </a:cubicBezTo>
                <a:close/>
                <a:moveTo>
                  <a:pt x="5432" y="16940"/>
                </a:moveTo>
                <a:cubicBezTo>
                  <a:pt x="5485" y="17036"/>
                  <a:pt x="5537" y="17146"/>
                  <a:pt x="5600" y="17241"/>
                </a:cubicBezTo>
                <a:lnTo>
                  <a:pt x="5662" y="17351"/>
                </a:lnTo>
                <a:cubicBezTo>
                  <a:pt x="5683" y="17433"/>
                  <a:pt x="5715" y="17515"/>
                  <a:pt x="5746" y="17584"/>
                </a:cubicBezTo>
                <a:cubicBezTo>
                  <a:pt x="5652" y="17487"/>
                  <a:pt x="5568" y="17378"/>
                  <a:pt x="5495" y="17255"/>
                </a:cubicBezTo>
                <a:cubicBezTo>
                  <a:pt x="5464" y="17159"/>
                  <a:pt x="5443" y="17063"/>
                  <a:pt x="5432" y="16954"/>
                </a:cubicBezTo>
                <a:cubicBezTo>
                  <a:pt x="5422" y="16954"/>
                  <a:pt x="5422" y="16940"/>
                  <a:pt x="5432" y="16940"/>
                </a:cubicBezTo>
                <a:close/>
                <a:moveTo>
                  <a:pt x="11208" y="17405"/>
                </a:moveTo>
                <a:cubicBezTo>
                  <a:pt x="11240" y="17433"/>
                  <a:pt x="11271" y="17474"/>
                  <a:pt x="11313" y="17515"/>
                </a:cubicBezTo>
                <a:cubicBezTo>
                  <a:pt x="11313" y="17543"/>
                  <a:pt x="11302" y="17569"/>
                  <a:pt x="11292" y="17597"/>
                </a:cubicBezTo>
                <a:cubicBezTo>
                  <a:pt x="11250" y="17528"/>
                  <a:pt x="11229" y="17487"/>
                  <a:pt x="11208" y="17419"/>
                </a:cubicBezTo>
                <a:lnTo>
                  <a:pt x="11208" y="17405"/>
                </a:lnTo>
                <a:close/>
                <a:moveTo>
                  <a:pt x="14425" y="17543"/>
                </a:moveTo>
                <a:lnTo>
                  <a:pt x="14488" y="17597"/>
                </a:lnTo>
                <a:cubicBezTo>
                  <a:pt x="14404" y="17625"/>
                  <a:pt x="14321" y="17625"/>
                  <a:pt x="14227" y="17638"/>
                </a:cubicBezTo>
                <a:cubicBezTo>
                  <a:pt x="14227" y="17625"/>
                  <a:pt x="14227" y="17597"/>
                  <a:pt x="14238" y="17569"/>
                </a:cubicBezTo>
                <a:cubicBezTo>
                  <a:pt x="14289" y="17556"/>
                  <a:pt x="14352" y="17543"/>
                  <a:pt x="14415" y="17543"/>
                </a:cubicBezTo>
                <a:close/>
                <a:moveTo>
                  <a:pt x="8545" y="17502"/>
                </a:moveTo>
                <a:cubicBezTo>
                  <a:pt x="8524" y="17556"/>
                  <a:pt x="8503" y="17597"/>
                  <a:pt x="8482" y="17652"/>
                </a:cubicBezTo>
                <a:lnTo>
                  <a:pt x="8482" y="17543"/>
                </a:lnTo>
                <a:lnTo>
                  <a:pt x="8545" y="17502"/>
                </a:lnTo>
                <a:close/>
                <a:moveTo>
                  <a:pt x="7730" y="17255"/>
                </a:moveTo>
                <a:cubicBezTo>
                  <a:pt x="7699" y="17433"/>
                  <a:pt x="7605" y="17597"/>
                  <a:pt x="7490" y="17693"/>
                </a:cubicBezTo>
                <a:lnTo>
                  <a:pt x="7480" y="17693"/>
                </a:lnTo>
                <a:cubicBezTo>
                  <a:pt x="7432" y="17700"/>
                  <a:pt x="7385" y="17703"/>
                  <a:pt x="7338" y="17703"/>
                </a:cubicBezTo>
                <a:cubicBezTo>
                  <a:pt x="7291" y="17703"/>
                  <a:pt x="7244" y="17700"/>
                  <a:pt x="7198" y="17693"/>
                </a:cubicBezTo>
                <a:cubicBezTo>
                  <a:pt x="7219" y="17625"/>
                  <a:pt x="7229" y="17556"/>
                  <a:pt x="7239" y="17487"/>
                </a:cubicBezTo>
                <a:cubicBezTo>
                  <a:pt x="7312" y="17474"/>
                  <a:pt x="7385" y="17460"/>
                  <a:pt x="7459" y="17433"/>
                </a:cubicBezTo>
                <a:cubicBezTo>
                  <a:pt x="7563" y="17392"/>
                  <a:pt x="7647" y="17337"/>
                  <a:pt x="7730" y="17255"/>
                </a:cubicBezTo>
                <a:close/>
                <a:moveTo>
                  <a:pt x="10268" y="16543"/>
                </a:moveTo>
                <a:cubicBezTo>
                  <a:pt x="10320" y="16584"/>
                  <a:pt x="10373" y="16625"/>
                  <a:pt x="10425" y="16666"/>
                </a:cubicBezTo>
                <a:cubicBezTo>
                  <a:pt x="10425" y="16954"/>
                  <a:pt x="10488" y="17241"/>
                  <a:pt x="10613" y="17487"/>
                </a:cubicBezTo>
                <a:cubicBezTo>
                  <a:pt x="10603" y="17597"/>
                  <a:pt x="10603" y="17707"/>
                  <a:pt x="10603" y="17802"/>
                </a:cubicBezTo>
                <a:cubicBezTo>
                  <a:pt x="10467" y="17720"/>
                  <a:pt x="10342" y="17638"/>
                  <a:pt x="10206" y="17543"/>
                </a:cubicBezTo>
                <a:cubicBezTo>
                  <a:pt x="10216" y="17474"/>
                  <a:pt x="10227" y="17419"/>
                  <a:pt x="10237" y="17351"/>
                </a:cubicBezTo>
                <a:cubicBezTo>
                  <a:pt x="10268" y="17091"/>
                  <a:pt x="10279" y="16817"/>
                  <a:pt x="10268" y="16543"/>
                </a:cubicBezTo>
                <a:close/>
                <a:moveTo>
                  <a:pt x="15230" y="17748"/>
                </a:moveTo>
                <a:lnTo>
                  <a:pt x="15355" y="17775"/>
                </a:lnTo>
                <a:cubicBezTo>
                  <a:pt x="15345" y="17789"/>
                  <a:pt x="15334" y="17802"/>
                  <a:pt x="15334" y="17802"/>
                </a:cubicBezTo>
                <a:lnTo>
                  <a:pt x="15198" y="17816"/>
                </a:lnTo>
                <a:lnTo>
                  <a:pt x="15230" y="17748"/>
                </a:lnTo>
                <a:close/>
                <a:moveTo>
                  <a:pt x="15021" y="17761"/>
                </a:moveTo>
                <a:lnTo>
                  <a:pt x="14990" y="17816"/>
                </a:lnTo>
                <a:lnTo>
                  <a:pt x="14843" y="17816"/>
                </a:lnTo>
                <a:cubicBezTo>
                  <a:pt x="14854" y="17802"/>
                  <a:pt x="14854" y="17789"/>
                  <a:pt x="14843" y="17789"/>
                </a:cubicBezTo>
                <a:cubicBezTo>
                  <a:pt x="14854" y="17775"/>
                  <a:pt x="14854" y="17761"/>
                  <a:pt x="14864" y="17761"/>
                </a:cubicBezTo>
                <a:close/>
                <a:moveTo>
                  <a:pt x="10853" y="17460"/>
                </a:moveTo>
                <a:cubicBezTo>
                  <a:pt x="10906" y="17528"/>
                  <a:pt x="10968" y="17597"/>
                  <a:pt x="11041" y="17652"/>
                </a:cubicBezTo>
                <a:cubicBezTo>
                  <a:pt x="11041" y="17720"/>
                  <a:pt x="11041" y="17802"/>
                  <a:pt x="11052" y="17871"/>
                </a:cubicBezTo>
                <a:cubicBezTo>
                  <a:pt x="10979" y="17802"/>
                  <a:pt x="10916" y="17720"/>
                  <a:pt x="10864" y="17638"/>
                </a:cubicBezTo>
                <a:cubicBezTo>
                  <a:pt x="10864" y="17625"/>
                  <a:pt x="10843" y="17597"/>
                  <a:pt x="10843" y="17569"/>
                </a:cubicBezTo>
                <a:lnTo>
                  <a:pt x="10853" y="17460"/>
                </a:lnTo>
                <a:close/>
                <a:moveTo>
                  <a:pt x="4816" y="17392"/>
                </a:moveTo>
                <a:cubicBezTo>
                  <a:pt x="4879" y="17556"/>
                  <a:pt x="4963" y="17720"/>
                  <a:pt x="5046" y="17884"/>
                </a:cubicBezTo>
                <a:lnTo>
                  <a:pt x="5035" y="17871"/>
                </a:lnTo>
                <a:cubicBezTo>
                  <a:pt x="4973" y="17789"/>
                  <a:pt x="4910" y="17693"/>
                  <a:pt x="4858" y="17611"/>
                </a:cubicBezTo>
                <a:cubicBezTo>
                  <a:pt x="4837" y="17528"/>
                  <a:pt x="4827" y="17460"/>
                  <a:pt x="4816" y="17392"/>
                </a:cubicBezTo>
                <a:close/>
                <a:moveTo>
                  <a:pt x="12619" y="17748"/>
                </a:moveTo>
                <a:lnTo>
                  <a:pt x="12734" y="17775"/>
                </a:lnTo>
                <a:cubicBezTo>
                  <a:pt x="12744" y="17816"/>
                  <a:pt x="12754" y="17843"/>
                  <a:pt x="12754" y="17884"/>
                </a:cubicBezTo>
                <a:cubicBezTo>
                  <a:pt x="12702" y="17843"/>
                  <a:pt x="12660" y="17789"/>
                  <a:pt x="12608" y="17748"/>
                </a:cubicBezTo>
                <a:close/>
                <a:moveTo>
                  <a:pt x="9496" y="17419"/>
                </a:moveTo>
                <a:lnTo>
                  <a:pt x="9516" y="17446"/>
                </a:lnTo>
                <a:cubicBezTo>
                  <a:pt x="9547" y="17556"/>
                  <a:pt x="9579" y="17679"/>
                  <a:pt x="9621" y="17789"/>
                </a:cubicBezTo>
                <a:cubicBezTo>
                  <a:pt x="9621" y="17802"/>
                  <a:pt x="9621" y="17802"/>
                  <a:pt x="9621" y="17802"/>
                </a:cubicBezTo>
                <a:cubicBezTo>
                  <a:pt x="9600" y="17857"/>
                  <a:pt x="9579" y="17898"/>
                  <a:pt x="9568" y="17953"/>
                </a:cubicBezTo>
                <a:cubicBezTo>
                  <a:pt x="9516" y="17871"/>
                  <a:pt x="9475" y="17789"/>
                  <a:pt x="9433" y="17707"/>
                </a:cubicBezTo>
                <a:cubicBezTo>
                  <a:pt x="9454" y="17611"/>
                  <a:pt x="9475" y="17515"/>
                  <a:pt x="9496" y="17419"/>
                </a:cubicBezTo>
                <a:close/>
                <a:moveTo>
                  <a:pt x="11469" y="17652"/>
                </a:moveTo>
                <a:cubicBezTo>
                  <a:pt x="11543" y="17720"/>
                  <a:pt x="11626" y="17789"/>
                  <a:pt x="11699" y="17843"/>
                </a:cubicBezTo>
                <a:cubicBezTo>
                  <a:pt x="11720" y="17871"/>
                  <a:pt x="11741" y="17912"/>
                  <a:pt x="11762" y="17939"/>
                </a:cubicBezTo>
                <a:cubicBezTo>
                  <a:pt x="11762" y="17939"/>
                  <a:pt x="11762" y="17953"/>
                  <a:pt x="11762" y="17953"/>
                </a:cubicBezTo>
                <a:cubicBezTo>
                  <a:pt x="11658" y="17884"/>
                  <a:pt x="11553" y="17816"/>
                  <a:pt x="11459" y="17734"/>
                </a:cubicBezTo>
                <a:cubicBezTo>
                  <a:pt x="11459" y="17708"/>
                  <a:pt x="11461" y="17675"/>
                  <a:pt x="11469" y="17652"/>
                </a:cubicBezTo>
                <a:close/>
                <a:moveTo>
                  <a:pt x="11219" y="17871"/>
                </a:moveTo>
                <a:lnTo>
                  <a:pt x="11250" y="17953"/>
                </a:lnTo>
                <a:lnTo>
                  <a:pt x="11250" y="18076"/>
                </a:lnTo>
                <a:lnTo>
                  <a:pt x="11240" y="18062"/>
                </a:lnTo>
                <a:cubicBezTo>
                  <a:pt x="11229" y="17994"/>
                  <a:pt x="11219" y="17939"/>
                  <a:pt x="11219" y="17871"/>
                </a:cubicBezTo>
                <a:close/>
                <a:moveTo>
                  <a:pt x="12921" y="17802"/>
                </a:moveTo>
                <a:cubicBezTo>
                  <a:pt x="12963" y="17912"/>
                  <a:pt x="13005" y="18008"/>
                  <a:pt x="13057" y="18103"/>
                </a:cubicBezTo>
                <a:cubicBezTo>
                  <a:pt x="12994" y="18062"/>
                  <a:pt x="12942" y="18021"/>
                  <a:pt x="12879" y="17980"/>
                </a:cubicBezTo>
                <a:cubicBezTo>
                  <a:pt x="12869" y="17925"/>
                  <a:pt x="12859" y="17857"/>
                  <a:pt x="12848" y="17802"/>
                </a:cubicBezTo>
                <a:close/>
                <a:moveTo>
                  <a:pt x="10164" y="17748"/>
                </a:moveTo>
                <a:lnTo>
                  <a:pt x="10414" y="17912"/>
                </a:lnTo>
                <a:cubicBezTo>
                  <a:pt x="10477" y="17953"/>
                  <a:pt x="10540" y="17994"/>
                  <a:pt x="10603" y="18035"/>
                </a:cubicBezTo>
                <a:lnTo>
                  <a:pt x="10603" y="18117"/>
                </a:lnTo>
                <a:cubicBezTo>
                  <a:pt x="10508" y="18062"/>
                  <a:pt x="10425" y="17994"/>
                  <a:pt x="10342" y="17939"/>
                </a:cubicBezTo>
                <a:cubicBezTo>
                  <a:pt x="10279" y="17898"/>
                  <a:pt x="10216" y="17843"/>
                  <a:pt x="10154" y="17789"/>
                </a:cubicBezTo>
                <a:cubicBezTo>
                  <a:pt x="10164" y="17775"/>
                  <a:pt x="10164" y="17761"/>
                  <a:pt x="10164" y="17748"/>
                </a:cubicBezTo>
                <a:close/>
                <a:moveTo>
                  <a:pt x="9913" y="17871"/>
                </a:moveTo>
                <a:lnTo>
                  <a:pt x="9986" y="17953"/>
                </a:lnTo>
                <a:cubicBezTo>
                  <a:pt x="9976" y="18021"/>
                  <a:pt x="9955" y="18090"/>
                  <a:pt x="9934" y="18144"/>
                </a:cubicBezTo>
                <a:lnTo>
                  <a:pt x="9913" y="18090"/>
                </a:lnTo>
                <a:lnTo>
                  <a:pt x="9913" y="17871"/>
                </a:lnTo>
                <a:close/>
                <a:moveTo>
                  <a:pt x="5641" y="16694"/>
                </a:moveTo>
                <a:lnTo>
                  <a:pt x="5672" y="16722"/>
                </a:lnTo>
                <a:cubicBezTo>
                  <a:pt x="5871" y="17146"/>
                  <a:pt x="6164" y="17474"/>
                  <a:pt x="6508" y="17679"/>
                </a:cubicBezTo>
                <a:cubicBezTo>
                  <a:pt x="6592" y="17761"/>
                  <a:pt x="6696" y="17816"/>
                  <a:pt x="6801" y="17830"/>
                </a:cubicBezTo>
                <a:cubicBezTo>
                  <a:pt x="6842" y="17843"/>
                  <a:pt x="6895" y="17857"/>
                  <a:pt x="6936" y="17871"/>
                </a:cubicBezTo>
                <a:lnTo>
                  <a:pt x="6968" y="17898"/>
                </a:lnTo>
                <a:cubicBezTo>
                  <a:pt x="6936" y="18008"/>
                  <a:pt x="6884" y="18103"/>
                  <a:pt x="6822" y="18185"/>
                </a:cubicBezTo>
                <a:cubicBezTo>
                  <a:pt x="6675" y="18158"/>
                  <a:pt x="6539" y="18103"/>
                  <a:pt x="6414" y="18008"/>
                </a:cubicBezTo>
                <a:lnTo>
                  <a:pt x="6414" y="18021"/>
                </a:lnTo>
                <a:cubicBezTo>
                  <a:pt x="6299" y="17898"/>
                  <a:pt x="6174" y="17775"/>
                  <a:pt x="6070" y="17652"/>
                </a:cubicBezTo>
                <a:cubicBezTo>
                  <a:pt x="5902" y="17392"/>
                  <a:pt x="5766" y="17118"/>
                  <a:pt x="5662" y="16817"/>
                </a:cubicBezTo>
                <a:cubicBezTo>
                  <a:pt x="5662" y="16776"/>
                  <a:pt x="5652" y="16735"/>
                  <a:pt x="5641" y="16694"/>
                </a:cubicBezTo>
                <a:close/>
                <a:moveTo>
                  <a:pt x="7500" y="17925"/>
                </a:moveTo>
                <a:cubicBezTo>
                  <a:pt x="7365" y="18090"/>
                  <a:pt x="7187" y="18172"/>
                  <a:pt x="6999" y="18185"/>
                </a:cubicBezTo>
                <a:lnTo>
                  <a:pt x="7020" y="18144"/>
                </a:lnTo>
                <a:cubicBezTo>
                  <a:pt x="7062" y="18076"/>
                  <a:pt x="7083" y="18021"/>
                  <a:pt x="7114" y="17953"/>
                </a:cubicBezTo>
                <a:cubicBezTo>
                  <a:pt x="7169" y="17971"/>
                  <a:pt x="7227" y="17981"/>
                  <a:pt x="7286" y="17981"/>
                </a:cubicBezTo>
                <a:cubicBezTo>
                  <a:pt x="7361" y="17981"/>
                  <a:pt x="7436" y="17964"/>
                  <a:pt x="7500" y="17925"/>
                </a:cubicBezTo>
                <a:close/>
                <a:moveTo>
                  <a:pt x="9389" y="17963"/>
                </a:moveTo>
                <a:cubicBezTo>
                  <a:pt x="9426" y="18014"/>
                  <a:pt x="9456" y="18065"/>
                  <a:pt x="9496" y="18103"/>
                </a:cubicBezTo>
                <a:lnTo>
                  <a:pt x="9443" y="18213"/>
                </a:lnTo>
                <a:cubicBezTo>
                  <a:pt x="9412" y="18172"/>
                  <a:pt x="9391" y="18117"/>
                  <a:pt x="9370" y="18062"/>
                </a:cubicBezTo>
                <a:cubicBezTo>
                  <a:pt x="9380" y="18037"/>
                  <a:pt x="9381" y="18001"/>
                  <a:pt x="9389" y="17963"/>
                </a:cubicBezTo>
                <a:close/>
                <a:moveTo>
                  <a:pt x="14175" y="17994"/>
                </a:moveTo>
                <a:cubicBezTo>
                  <a:pt x="14206" y="18035"/>
                  <a:pt x="14238" y="18062"/>
                  <a:pt x="14279" y="18103"/>
                </a:cubicBezTo>
                <a:cubicBezTo>
                  <a:pt x="14289" y="18110"/>
                  <a:pt x="14303" y="18113"/>
                  <a:pt x="14317" y="18113"/>
                </a:cubicBezTo>
                <a:cubicBezTo>
                  <a:pt x="14331" y="18113"/>
                  <a:pt x="14347" y="18110"/>
                  <a:pt x="14363" y="18103"/>
                </a:cubicBezTo>
                <a:lnTo>
                  <a:pt x="14446" y="18008"/>
                </a:lnTo>
                <a:lnTo>
                  <a:pt x="14488" y="18008"/>
                </a:lnTo>
                <a:cubicBezTo>
                  <a:pt x="14446" y="18062"/>
                  <a:pt x="14404" y="18131"/>
                  <a:pt x="14352" y="18185"/>
                </a:cubicBezTo>
                <a:cubicBezTo>
                  <a:pt x="14289" y="18199"/>
                  <a:pt x="14227" y="18213"/>
                  <a:pt x="14154" y="18226"/>
                </a:cubicBezTo>
                <a:cubicBezTo>
                  <a:pt x="14164" y="18144"/>
                  <a:pt x="14175" y="18076"/>
                  <a:pt x="14175" y="17994"/>
                </a:cubicBezTo>
                <a:close/>
                <a:moveTo>
                  <a:pt x="13277" y="17830"/>
                </a:moveTo>
                <a:cubicBezTo>
                  <a:pt x="13350" y="17980"/>
                  <a:pt x="13443" y="18131"/>
                  <a:pt x="13558" y="18240"/>
                </a:cubicBezTo>
                <a:cubicBezTo>
                  <a:pt x="13486" y="18226"/>
                  <a:pt x="13402" y="18226"/>
                  <a:pt x="13318" y="18213"/>
                </a:cubicBezTo>
                <a:cubicBezTo>
                  <a:pt x="13224" y="18103"/>
                  <a:pt x="13151" y="17980"/>
                  <a:pt x="13099" y="17830"/>
                </a:cubicBezTo>
                <a:close/>
                <a:moveTo>
                  <a:pt x="13558" y="17789"/>
                </a:moveTo>
                <a:cubicBezTo>
                  <a:pt x="13621" y="17802"/>
                  <a:pt x="13684" y="17802"/>
                  <a:pt x="13746" y="17816"/>
                </a:cubicBezTo>
                <a:cubicBezTo>
                  <a:pt x="13840" y="17857"/>
                  <a:pt x="13935" y="17884"/>
                  <a:pt x="14029" y="17912"/>
                </a:cubicBezTo>
                <a:cubicBezTo>
                  <a:pt x="14018" y="18021"/>
                  <a:pt x="14008" y="18131"/>
                  <a:pt x="13997" y="18240"/>
                </a:cubicBezTo>
                <a:lnTo>
                  <a:pt x="13861" y="18254"/>
                </a:lnTo>
                <a:cubicBezTo>
                  <a:pt x="13705" y="18158"/>
                  <a:pt x="13558" y="17994"/>
                  <a:pt x="13464" y="17802"/>
                </a:cubicBezTo>
                <a:lnTo>
                  <a:pt x="13558" y="17789"/>
                </a:lnTo>
                <a:close/>
                <a:moveTo>
                  <a:pt x="3907" y="16872"/>
                </a:moveTo>
                <a:cubicBezTo>
                  <a:pt x="3939" y="17050"/>
                  <a:pt x="3981" y="17214"/>
                  <a:pt x="4022" y="17378"/>
                </a:cubicBezTo>
                <a:cubicBezTo>
                  <a:pt x="4116" y="17679"/>
                  <a:pt x="4221" y="17966"/>
                  <a:pt x="4356" y="18240"/>
                </a:cubicBezTo>
                <a:cubicBezTo>
                  <a:pt x="4356" y="18254"/>
                  <a:pt x="4356" y="18254"/>
                  <a:pt x="4356" y="18267"/>
                </a:cubicBezTo>
                <a:cubicBezTo>
                  <a:pt x="4179" y="17953"/>
                  <a:pt x="4033" y="17638"/>
                  <a:pt x="3907" y="17296"/>
                </a:cubicBezTo>
                <a:cubicBezTo>
                  <a:pt x="3897" y="17159"/>
                  <a:pt x="3897" y="17009"/>
                  <a:pt x="3907" y="16872"/>
                </a:cubicBezTo>
                <a:close/>
                <a:moveTo>
                  <a:pt x="10853" y="18172"/>
                </a:moveTo>
                <a:lnTo>
                  <a:pt x="10874" y="18185"/>
                </a:lnTo>
                <a:cubicBezTo>
                  <a:pt x="10895" y="18213"/>
                  <a:pt x="10906" y="18254"/>
                  <a:pt x="10916" y="18281"/>
                </a:cubicBezTo>
                <a:lnTo>
                  <a:pt x="10853" y="18254"/>
                </a:lnTo>
                <a:lnTo>
                  <a:pt x="10853" y="18172"/>
                </a:lnTo>
                <a:close/>
                <a:moveTo>
                  <a:pt x="11532" y="18021"/>
                </a:moveTo>
                <a:cubicBezTo>
                  <a:pt x="11605" y="18076"/>
                  <a:pt x="11689" y="18117"/>
                  <a:pt x="11762" y="18158"/>
                </a:cubicBezTo>
                <a:lnTo>
                  <a:pt x="11731" y="18281"/>
                </a:lnTo>
                <a:cubicBezTo>
                  <a:pt x="11658" y="18199"/>
                  <a:pt x="11595" y="18117"/>
                  <a:pt x="11532" y="18021"/>
                </a:cubicBezTo>
                <a:close/>
                <a:moveTo>
                  <a:pt x="4889" y="16338"/>
                </a:moveTo>
                <a:cubicBezTo>
                  <a:pt x="4942" y="17091"/>
                  <a:pt x="5171" y="17802"/>
                  <a:pt x="5568" y="18364"/>
                </a:cubicBezTo>
                <a:cubicBezTo>
                  <a:pt x="5213" y="17939"/>
                  <a:pt x="4942" y="17392"/>
                  <a:pt x="4785" y="16804"/>
                </a:cubicBezTo>
                <a:cubicBezTo>
                  <a:pt x="4795" y="16707"/>
                  <a:pt x="4806" y="16598"/>
                  <a:pt x="4806" y="16502"/>
                </a:cubicBezTo>
                <a:cubicBezTo>
                  <a:pt x="4827" y="16448"/>
                  <a:pt x="4858" y="16393"/>
                  <a:pt x="4889" y="16338"/>
                </a:cubicBezTo>
                <a:close/>
                <a:moveTo>
                  <a:pt x="9611" y="18295"/>
                </a:moveTo>
                <a:cubicBezTo>
                  <a:pt x="9611" y="18377"/>
                  <a:pt x="9621" y="18473"/>
                  <a:pt x="9642" y="18555"/>
                </a:cubicBezTo>
                <a:cubicBezTo>
                  <a:pt x="9611" y="18514"/>
                  <a:pt x="9579" y="18459"/>
                  <a:pt x="9547" y="18418"/>
                </a:cubicBezTo>
                <a:cubicBezTo>
                  <a:pt x="9568" y="18377"/>
                  <a:pt x="9590" y="18336"/>
                  <a:pt x="9611" y="18295"/>
                </a:cubicBezTo>
                <a:close/>
                <a:moveTo>
                  <a:pt x="8242" y="17693"/>
                </a:moveTo>
                <a:cubicBezTo>
                  <a:pt x="8221" y="17884"/>
                  <a:pt x="8169" y="18062"/>
                  <a:pt x="8117" y="18226"/>
                </a:cubicBezTo>
                <a:lnTo>
                  <a:pt x="8096" y="18254"/>
                </a:lnTo>
                <a:cubicBezTo>
                  <a:pt x="7939" y="18405"/>
                  <a:pt x="7762" y="18514"/>
                  <a:pt x="7574" y="18582"/>
                </a:cubicBezTo>
                <a:cubicBezTo>
                  <a:pt x="7605" y="18555"/>
                  <a:pt x="7626" y="18528"/>
                  <a:pt x="7657" y="18500"/>
                </a:cubicBezTo>
                <a:cubicBezTo>
                  <a:pt x="7866" y="18281"/>
                  <a:pt x="8033" y="18021"/>
                  <a:pt x="8179" y="17734"/>
                </a:cubicBezTo>
                <a:lnTo>
                  <a:pt x="8242" y="17693"/>
                </a:lnTo>
                <a:close/>
                <a:moveTo>
                  <a:pt x="10874" y="18405"/>
                </a:moveTo>
                <a:lnTo>
                  <a:pt x="11021" y="18459"/>
                </a:lnTo>
                <a:cubicBezTo>
                  <a:pt x="11041" y="18514"/>
                  <a:pt x="11072" y="18555"/>
                  <a:pt x="11104" y="18610"/>
                </a:cubicBezTo>
                <a:cubicBezTo>
                  <a:pt x="11031" y="18555"/>
                  <a:pt x="10958" y="18514"/>
                  <a:pt x="10885" y="18459"/>
                </a:cubicBezTo>
                <a:cubicBezTo>
                  <a:pt x="10885" y="18446"/>
                  <a:pt x="10885" y="18418"/>
                  <a:pt x="10874" y="18405"/>
                </a:cubicBezTo>
                <a:close/>
                <a:moveTo>
                  <a:pt x="7939" y="17843"/>
                </a:moveTo>
                <a:cubicBezTo>
                  <a:pt x="7751" y="18172"/>
                  <a:pt x="7500" y="18431"/>
                  <a:pt x="7219" y="18610"/>
                </a:cubicBezTo>
                <a:lnTo>
                  <a:pt x="7219" y="18623"/>
                </a:lnTo>
                <a:cubicBezTo>
                  <a:pt x="7135" y="18569"/>
                  <a:pt x="7051" y="18514"/>
                  <a:pt x="6968" y="18459"/>
                </a:cubicBezTo>
                <a:cubicBezTo>
                  <a:pt x="7062" y="18459"/>
                  <a:pt x="7145" y="18431"/>
                  <a:pt x="7229" y="18418"/>
                </a:cubicBezTo>
                <a:cubicBezTo>
                  <a:pt x="7500" y="18322"/>
                  <a:pt x="7751" y="18131"/>
                  <a:pt x="7928" y="17843"/>
                </a:cubicBezTo>
                <a:close/>
                <a:moveTo>
                  <a:pt x="12514" y="18473"/>
                </a:moveTo>
                <a:lnTo>
                  <a:pt x="12744" y="18541"/>
                </a:lnTo>
                <a:cubicBezTo>
                  <a:pt x="12744" y="18569"/>
                  <a:pt x="12734" y="18596"/>
                  <a:pt x="12723" y="18623"/>
                </a:cubicBezTo>
                <a:lnTo>
                  <a:pt x="12691" y="18623"/>
                </a:lnTo>
                <a:cubicBezTo>
                  <a:pt x="12629" y="18582"/>
                  <a:pt x="12576" y="18528"/>
                  <a:pt x="12514" y="18473"/>
                </a:cubicBezTo>
                <a:close/>
                <a:moveTo>
                  <a:pt x="6759" y="18500"/>
                </a:moveTo>
                <a:cubicBezTo>
                  <a:pt x="6832" y="18555"/>
                  <a:pt x="6905" y="18610"/>
                  <a:pt x="6989" y="18664"/>
                </a:cubicBezTo>
                <a:lnTo>
                  <a:pt x="6895" y="18651"/>
                </a:lnTo>
                <a:cubicBezTo>
                  <a:pt x="6842" y="18610"/>
                  <a:pt x="6790" y="18555"/>
                  <a:pt x="6748" y="18514"/>
                </a:cubicBezTo>
                <a:lnTo>
                  <a:pt x="6759" y="18500"/>
                </a:lnTo>
                <a:close/>
                <a:moveTo>
                  <a:pt x="12879" y="18582"/>
                </a:moveTo>
                <a:cubicBezTo>
                  <a:pt x="13036" y="18623"/>
                  <a:pt x="13183" y="18651"/>
                  <a:pt x="13318" y="18678"/>
                </a:cubicBezTo>
                <a:lnTo>
                  <a:pt x="13402" y="18692"/>
                </a:lnTo>
                <a:cubicBezTo>
                  <a:pt x="13214" y="18678"/>
                  <a:pt x="13036" y="18664"/>
                  <a:pt x="12859" y="18637"/>
                </a:cubicBezTo>
                <a:cubicBezTo>
                  <a:pt x="12869" y="18623"/>
                  <a:pt x="12879" y="18596"/>
                  <a:pt x="12879" y="18582"/>
                </a:cubicBezTo>
                <a:close/>
                <a:moveTo>
                  <a:pt x="3928" y="17638"/>
                </a:moveTo>
                <a:cubicBezTo>
                  <a:pt x="4064" y="17939"/>
                  <a:pt x="4211" y="18226"/>
                  <a:pt x="4377" y="18514"/>
                </a:cubicBezTo>
                <a:cubicBezTo>
                  <a:pt x="4377" y="18582"/>
                  <a:pt x="4388" y="18664"/>
                  <a:pt x="4409" y="18746"/>
                </a:cubicBezTo>
                <a:cubicBezTo>
                  <a:pt x="4221" y="18487"/>
                  <a:pt x="4064" y="18185"/>
                  <a:pt x="3949" y="17871"/>
                </a:cubicBezTo>
                <a:cubicBezTo>
                  <a:pt x="3939" y="17789"/>
                  <a:pt x="3928" y="17720"/>
                  <a:pt x="3928" y="17638"/>
                </a:cubicBezTo>
                <a:close/>
                <a:moveTo>
                  <a:pt x="5808" y="18226"/>
                </a:moveTo>
                <a:cubicBezTo>
                  <a:pt x="5986" y="18459"/>
                  <a:pt x="6195" y="18623"/>
                  <a:pt x="6435" y="18733"/>
                </a:cubicBezTo>
                <a:lnTo>
                  <a:pt x="6435" y="18746"/>
                </a:lnTo>
                <a:cubicBezTo>
                  <a:pt x="6184" y="18664"/>
                  <a:pt x="5965" y="18487"/>
                  <a:pt x="5808" y="18226"/>
                </a:cubicBezTo>
                <a:close/>
                <a:moveTo>
                  <a:pt x="8681" y="17994"/>
                </a:moveTo>
                <a:cubicBezTo>
                  <a:pt x="8618" y="18226"/>
                  <a:pt x="8535" y="18459"/>
                  <a:pt x="8430" y="18664"/>
                </a:cubicBezTo>
                <a:cubicBezTo>
                  <a:pt x="8367" y="18692"/>
                  <a:pt x="8315" y="18719"/>
                  <a:pt x="8252" y="18746"/>
                </a:cubicBezTo>
                <a:cubicBezTo>
                  <a:pt x="8263" y="18705"/>
                  <a:pt x="8284" y="18664"/>
                  <a:pt x="8294" y="18623"/>
                </a:cubicBezTo>
                <a:cubicBezTo>
                  <a:pt x="8315" y="18582"/>
                  <a:pt x="8336" y="18582"/>
                  <a:pt x="8357" y="18555"/>
                </a:cubicBezTo>
                <a:cubicBezTo>
                  <a:pt x="8482" y="18390"/>
                  <a:pt x="8597" y="18199"/>
                  <a:pt x="8681" y="17994"/>
                </a:cubicBezTo>
                <a:close/>
                <a:moveTo>
                  <a:pt x="17883" y="17515"/>
                </a:moveTo>
                <a:cubicBezTo>
                  <a:pt x="17507" y="18185"/>
                  <a:pt x="16869" y="18582"/>
                  <a:pt x="16243" y="18746"/>
                </a:cubicBezTo>
                <a:cubicBezTo>
                  <a:pt x="16201" y="18760"/>
                  <a:pt x="16159" y="18760"/>
                  <a:pt x="16117" y="18774"/>
                </a:cubicBezTo>
                <a:cubicBezTo>
                  <a:pt x="16483" y="18431"/>
                  <a:pt x="16838" y="18076"/>
                  <a:pt x="17173" y="17679"/>
                </a:cubicBezTo>
                <a:cubicBezTo>
                  <a:pt x="17246" y="17625"/>
                  <a:pt x="17308" y="17584"/>
                  <a:pt x="17381" y="17528"/>
                </a:cubicBezTo>
                <a:cubicBezTo>
                  <a:pt x="17456" y="17541"/>
                  <a:pt x="17531" y="17548"/>
                  <a:pt x="17607" y="17548"/>
                </a:cubicBezTo>
                <a:cubicBezTo>
                  <a:pt x="17699" y="17548"/>
                  <a:pt x="17791" y="17538"/>
                  <a:pt x="17883" y="17515"/>
                </a:cubicBezTo>
                <a:close/>
                <a:moveTo>
                  <a:pt x="7803" y="18664"/>
                </a:moveTo>
                <a:cubicBezTo>
                  <a:pt x="7772" y="18705"/>
                  <a:pt x="7741" y="18746"/>
                  <a:pt x="7699" y="18787"/>
                </a:cubicBezTo>
                <a:cubicBezTo>
                  <a:pt x="7688" y="18787"/>
                  <a:pt x="7647" y="18787"/>
                  <a:pt x="7615" y="18774"/>
                </a:cubicBezTo>
                <a:lnTo>
                  <a:pt x="7605" y="18760"/>
                </a:lnTo>
                <a:cubicBezTo>
                  <a:pt x="7678" y="18733"/>
                  <a:pt x="7741" y="18705"/>
                  <a:pt x="7803" y="18664"/>
                </a:cubicBezTo>
                <a:close/>
                <a:moveTo>
                  <a:pt x="4983" y="18062"/>
                </a:moveTo>
                <a:cubicBezTo>
                  <a:pt x="5150" y="18267"/>
                  <a:pt x="5338" y="18459"/>
                  <a:pt x="5547" y="18623"/>
                </a:cubicBezTo>
                <a:lnTo>
                  <a:pt x="5568" y="18637"/>
                </a:lnTo>
                <a:cubicBezTo>
                  <a:pt x="5626" y="18688"/>
                  <a:pt x="5676" y="18751"/>
                  <a:pt x="5724" y="18804"/>
                </a:cubicBezTo>
                <a:cubicBezTo>
                  <a:pt x="5502" y="18683"/>
                  <a:pt x="5290" y="18549"/>
                  <a:pt x="5088" y="18377"/>
                </a:cubicBezTo>
                <a:cubicBezTo>
                  <a:pt x="5046" y="18281"/>
                  <a:pt x="5014" y="18172"/>
                  <a:pt x="4983" y="18062"/>
                </a:cubicBezTo>
                <a:close/>
                <a:moveTo>
                  <a:pt x="10101" y="18049"/>
                </a:moveTo>
                <a:cubicBezTo>
                  <a:pt x="10268" y="18199"/>
                  <a:pt x="10456" y="18349"/>
                  <a:pt x="10634" y="18487"/>
                </a:cubicBezTo>
                <a:cubicBezTo>
                  <a:pt x="10655" y="18596"/>
                  <a:pt x="10665" y="18705"/>
                  <a:pt x="10686" y="18815"/>
                </a:cubicBezTo>
                <a:cubicBezTo>
                  <a:pt x="10508" y="18733"/>
                  <a:pt x="10331" y="18637"/>
                  <a:pt x="10174" y="18528"/>
                </a:cubicBezTo>
                <a:cubicBezTo>
                  <a:pt x="10122" y="18459"/>
                  <a:pt x="10070" y="18377"/>
                  <a:pt x="10028" y="18295"/>
                </a:cubicBezTo>
                <a:cubicBezTo>
                  <a:pt x="10049" y="18226"/>
                  <a:pt x="10070" y="18144"/>
                  <a:pt x="10091" y="18062"/>
                </a:cubicBezTo>
                <a:lnTo>
                  <a:pt x="10101" y="18049"/>
                </a:lnTo>
                <a:close/>
                <a:moveTo>
                  <a:pt x="16462" y="18172"/>
                </a:moveTo>
                <a:cubicBezTo>
                  <a:pt x="16264" y="18364"/>
                  <a:pt x="16065" y="18569"/>
                  <a:pt x="15856" y="18746"/>
                </a:cubicBezTo>
                <a:lnTo>
                  <a:pt x="15752" y="18842"/>
                </a:lnTo>
                <a:cubicBezTo>
                  <a:pt x="15641" y="18852"/>
                  <a:pt x="15530" y="18862"/>
                  <a:pt x="15419" y="18862"/>
                </a:cubicBezTo>
                <a:cubicBezTo>
                  <a:pt x="15374" y="18862"/>
                  <a:pt x="15328" y="18860"/>
                  <a:pt x="15282" y="18856"/>
                </a:cubicBezTo>
                <a:cubicBezTo>
                  <a:pt x="15365" y="18801"/>
                  <a:pt x="15459" y="18746"/>
                  <a:pt x="15554" y="18678"/>
                </a:cubicBezTo>
                <a:cubicBezTo>
                  <a:pt x="15867" y="18541"/>
                  <a:pt x="16170" y="18377"/>
                  <a:pt x="16462" y="18172"/>
                </a:cubicBezTo>
                <a:close/>
                <a:moveTo>
                  <a:pt x="11501" y="18637"/>
                </a:moveTo>
                <a:cubicBezTo>
                  <a:pt x="11553" y="18651"/>
                  <a:pt x="11605" y="18664"/>
                  <a:pt x="11658" y="18678"/>
                </a:cubicBezTo>
                <a:cubicBezTo>
                  <a:pt x="11647" y="18746"/>
                  <a:pt x="11637" y="18828"/>
                  <a:pt x="11637" y="18910"/>
                </a:cubicBezTo>
                <a:lnTo>
                  <a:pt x="11574" y="18869"/>
                </a:lnTo>
                <a:cubicBezTo>
                  <a:pt x="11543" y="18801"/>
                  <a:pt x="11522" y="18719"/>
                  <a:pt x="11501" y="18637"/>
                </a:cubicBezTo>
                <a:close/>
                <a:moveTo>
                  <a:pt x="19512" y="16722"/>
                </a:moveTo>
                <a:cubicBezTo>
                  <a:pt x="19199" y="17228"/>
                  <a:pt x="18854" y="17707"/>
                  <a:pt x="18468" y="18131"/>
                </a:cubicBezTo>
                <a:cubicBezTo>
                  <a:pt x="18134" y="18418"/>
                  <a:pt x="17789" y="18678"/>
                  <a:pt x="17423" y="18910"/>
                </a:cubicBezTo>
                <a:cubicBezTo>
                  <a:pt x="18070" y="18308"/>
                  <a:pt x="18677" y="17666"/>
                  <a:pt x="19251" y="16968"/>
                </a:cubicBezTo>
                <a:cubicBezTo>
                  <a:pt x="19345" y="16886"/>
                  <a:pt x="19429" y="16804"/>
                  <a:pt x="19512" y="16722"/>
                </a:cubicBezTo>
                <a:close/>
                <a:moveTo>
                  <a:pt x="7323" y="18856"/>
                </a:moveTo>
                <a:cubicBezTo>
                  <a:pt x="7365" y="18869"/>
                  <a:pt x="7417" y="18897"/>
                  <a:pt x="7459" y="18910"/>
                </a:cubicBezTo>
                <a:cubicBezTo>
                  <a:pt x="7385" y="18924"/>
                  <a:pt x="7323" y="18938"/>
                  <a:pt x="7260" y="18952"/>
                </a:cubicBezTo>
                <a:cubicBezTo>
                  <a:pt x="7223" y="18940"/>
                  <a:pt x="7202" y="18916"/>
                  <a:pt x="7161" y="18882"/>
                </a:cubicBezTo>
                <a:cubicBezTo>
                  <a:pt x="7212" y="18869"/>
                  <a:pt x="7272" y="18869"/>
                  <a:pt x="7323" y="18856"/>
                </a:cubicBezTo>
                <a:close/>
                <a:moveTo>
                  <a:pt x="11835" y="18705"/>
                </a:moveTo>
                <a:cubicBezTo>
                  <a:pt x="11898" y="18760"/>
                  <a:pt x="11971" y="18828"/>
                  <a:pt x="12044" y="18869"/>
                </a:cubicBezTo>
                <a:lnTo>
                  <a:pt x="12159" y="18952"/>
                </a:lnTo>
                <a:cubicBezTo>
                  <a:pt x="12159" y="18952"/>
                  <a:pt x="12159" y="18965"/>
                  <a:pt x="12159" y="18965"/>
                </a:cubicBezTo>
                <a:cubicBezTo>
                  <a:pt x="12159" y="18993"/>
                  <a:pt x="12169" y="19020"/>
                  <a:pt x="12180" y="19047"/>
                </a:cubicBezTo>
                <a:cubicBezTo>
                  <a:pt x="12044" y="19047"/>
                  <a:pt x="11918" y="19020"/>
                  <a:pt x="11804" y="18965"/>
                </a:cubicBezTo>
                <a:cubicBezTo>
                  <a:pt x="11804" y="18924"/>
                  <a:pt x="11804" y="18883"/>
                  <a:pt x="11814" y="18856"/>
                </a:cubicBezTo>
                <a:cubicBezTo>
                  <a:pt x="11814" y="18801"/>
                  <a:pt x="11824" y="18746"/>
                  <a:pt x="11835" y="18705"/>
                </a:cubicBezTo>
                <a:close/>
                <a:moveTo>
                  <a:pt x="10926" y="18705"/>
                </a:moveTo>
                <a:cubicBezTo>
                  <a:pt x="11041" y="18787"/>
                  <a:pt x="11177" y="18869"/>
                  <a:pt x="11302" y="18938"/>
                </a:cubicBezTo>
                <a:cubicBezTo>
                  <a:pt x="11323" y="18979"/>
                  <a:pt x="11344" y="19020"/>
                  <a:pt x="11365" y="19061"/>
                </a:cubicBezTo>
                <a:cubicBezTo>
                  <a:pt x="11229" y="19034"/>
                  <a:pt x="11115" y="18993"/>
                  <a:pt x="10979" y="18952"/>
                </a:cubicBezTo>
                <a:cubicBezTo>
                  <a:pt x="10958" y="18869"/>
                  <a:pt x="10937" y="18787"/>
                  <a:pt x="10926" y="18705"/>
                </a:cubicBezTo>
                <a:close/>
                <a:moveTo>
                  <a:pt x="9454" y="18555"/>
                </a:moveTo>
                <a:cubicBezTo>
                  <a:pt x="9516" y="18651"/>
                  <a:pt x="9579" y="18746"/>
                  <a:pt x="9642" y="18828"/>
                </a:cubicBezTo>
                <a:cubicBezTo>
                  <a:pt x="9590" y="18938"/>
                  <a:pt x="9527" y="19034"/>
                  <a:pt x="9464" y="19143"/>
                </a:cubicBezTo>
                <a:cubicBezTo>
                  <a:pt x="9422" y="18993"/>
                  <a:pt x="9391" y="18856"/>
                  <a:pt x="9381" y="18705"/>
                </a:cubicBezTo>
                <a:lnTo>
                  <a:pt x="9370" y="18705"/>
                </a:lnTo>
                <a:cubicBezTo>
                  <a:pt x="9402" y="18651"/>
                  <a:pt x="9433" y="18610"/>
                  <a:pt x="9454" y="18555"/>
                </a:cubicBezTo>
                <a:close/>
                <a:moveTo>
                  <a:pt x="8712" y="18693"/>
                </a:moveTo>
                <a:cubicBezTo>
                  <a:pt x="8710" y="18726"/>
                  <a:pt x="8700" y="18751"/>
                  <a:pt x="8691" y="18787"/>
                </a:cubicBezTo>
                <a:cubicBezTo>
                  <a:pt x="8629" y="18910"/>
                  <a:pt x="8555" y="19034"/>
                  <a:pt x="8472" y="19157"/>
                </a:cubicBezTo>
                <a:cubicBezTo>
                  <a:pt x="8566" y="19006"/>
                  <a:pt x="8638" y="18856"/>
                  <a:pt x="8712" y="18693"/>
                </a:cubicBezTo>
                <a:close/>
                <a:moveTo>
                  <a:pt x="10414" y="18869"/>
                </a:moveTo>
                <a:cubicBezTo>
                  <a:pt x="10508" y="18924"/>
                  <a:pt x="10613" y="18979"/>
                  <a:pt x="10717" y="19020"/>
                </a:cubicBezTo>
                <a:cubicBezTo>
                  <a:pt x="10738" y="19102"/>
                  <a:pt x="10749" y="19170"/>
                  <a:pt x="10770" y="19252"/>
                </a:cubicBezTo>
                <a:cubicBezTo>
                  <a:pt x="10644" y="19129"/>
                  <a:pt x="10519" y="19006"/>
                  <a:pt x="10414" y="18869"/>
                </a:cubicBezTo>
                <a:close/>
                <a:moveTo>
                  <a:pt x="12504" y="19170"/>
                </a:moveTo>
                <a:lnTo>
                  <a:pt x="12514" y="19184"/>
                </a:lnTo>
                <a:cubicBezTo>
                  <a:pt x="12556" y="19211"/>
                  <a:pt x="12608" y="19252"/>
                  <a:pt x="12671" y="19280"/>
                </a:cubicBezTo>
                <a:cubicBezTo>
                  <a:pt x="12587" y="19280"/>
                  <a:pt x="12504" y="19280"/>
                  <a:pt x="12430" y="19267"/>
                </a:cubicBezTo>
                <a:cubicBezTo>
                  <a:pt x="12420" y="19252"/>
                  <a:pt x="12410" y="19239"/>
                  <a:pt x="12410" y="19225"/>
                </a:cubicBezTo>
                <a:cubicBezTo>
                  <a:pt x="12441" y="19211"/>
                  <a:pt x="12472" y="19198"/>
                  <a:pt x="12504" y="19170"/>
                </a:cubicBezTo>
                <a:close/>
                <a:moveTo>
                  <a:pt x="17830" y="18281"/>
                </a:moveTo>
                <a:cubicBezTo>
                  <a:pt x="17433" y="18664"/>
                  <a:pt x="17037" y="19034"/>
                  <a:pt x="16629" y="19376"/>
                </a:cubicBezTo>
                <a:lnTo>
                  <a:pt x="16515" y="19431"/>
                </a:lnTo>
                <a:cubicBezTo>
                  <a:pt x="16650" y="19308"/>
                  <a:pt x="16765" y="19184"/>
                  <a:pt x="16890" y="19061"/>
                </a:cubicBezTo>
                <a:cubicBezTo>
                  <a:pt x="17214" y="18815"/>
                  <a:pt x="17527" y="18555"/>
                  <a:pt x="17830" y="18281"/>
                </a:cubicBezTo>
                <a:close/>
                <a:moveTo>
                  <a:pt x="16222" y="18993"/>
                </a:moveTo>
                <a:cubicBezTo>
                  <a:pt x="15919" y="19170"/>
                  <a:pt x="15616" y="19321"/>
                  <a:pt x="15303" y="19458"/>
                </a:cubicBezTo>
                <a:lnTo>
                  <a:pt x="15480" y="19321"/>
                </a:lnTo>
                <a:lnTo>
                  <a:pt x="15564" y="19252"/>
                </a:lnTo>
                <a:cubicBezTo>
                  <a:pt x="15627" y="19198"/>
                  <a:pt x="15699" y="19143"/>
                  <a:pt x="15763" y="19075"/>
                </a:cubicBezTo>
                <a:lnTo>
                  <a:pt x="15794" y="19061"/>
                </a:lnTo>
                <a:cubicBezTo>
                  <a:pt x="15940" y="19047"/>
                  <a:pt x="16076" y="19020"/>
                  <a:pt x="16222" y="18993"/>
                </a:cubicBezTo>
                <a:close/>
                <a:moveTo>
                  <a:pt x="13036" y="19444"/>
                </a:moveTo>
                <a:cubicBezTo>
                  <a:pt x="13088" y="19458"/>
                  <a:pt x="13130" y="19485"/>
                  <a:pt x="13193" y="19485"/>
                </a:cubicBezTo>
                <a:cubicBezTo>
                  <a:pt x="13070" y="19517"/>
                  <a:pt x="12948" y="19530"/>
                  <a:pt x="12828" y="19530"/>
                </a:cubicBezTo>
                <a:cubicBezTo>
                  <a:pt x="12743" y="19530"/>
                  <a:pt x="12659" y="19524"/>
                  <a:pt x="12576" y="19513"/>
                </a:cubicBezTo>
                <a:lnTo>
                  <a:pt x="12545" y="19472"/>
                </a:lnTo>
                <a:cubicBezTo>
                  <a:pt x="12702" y="19472"/>
                  <a:pt x="12859" y="19458"/>
                  <a:pt x="13026" y="19444"/>
                </a:cubicBezTo>
                <a:close/>
                <a:moveTo>
                  <a:pt x="5192" y="18651"/>
                </a:moveTo>
                <a:cubicBezTo>
                  <a:pt x="5474" y="18856"/>
                  <a:pt x="5777" y="19006"/>
                  <a:pt x="6080" y="19116"/>
                </a:cubicBezTo>
                <a:cubicBezTo>
                  <a:pt x="6153" y="19170"/>
                  <a:pt x="6226" y="19211"/>
                  <a:pt x="6299" y="19252"/>
                </a:cubicBezTo>
                <a:cubicBezTo>
                  <a:pt x="6456" y="19349"/>
                  <a:pt x="6623" y="19403"/>
                  <a:pt x="6801" y="19444"/>
                </a:cubicBezTo>
                <a:lnTo>
                  <a:pt x="6822" y="19444"/>
                </a:lnTo>
                <a:lnTo>
                  <a:pt x="6780" y="19458"/>
                </a:lnTo>
                <a:cubicBezTo>
                  <a:pt x="6644" y="19513"/>
                  <a:pt x="6508" y="19554"/>
                  <a:pt x="6373" y="19567"/>
                </a:cubicBezTo>
                <a:cubicBezTo>
                  <a:pt x="6310" y="19554"/>
                  <a:pt x="6247" y="19540"/>
                  <a:pt x="6184" y="19526"/>
                </a:cubicBezTo>
                <a:cubicBezTo>
                  <a:pt x="5965" y="19458"/>
                  <a:pt x="5746" y="19362"/>
                  <a:pt x="5547" y="19252"/>
                </a:cubicBezTo>
                <a:lnTo>
                  <a:pt x="5537" y="19239"/>
                </a:lnTo>
                <a:cubicBezTo>
                  <a:pt x="5422" y="19088"/>
                  <a:pt x="5328" y="18924"/>
                  <a:pt x="5244" y="18760"/>
                </a:cubicBezTo>
                <a:cubicBezTo>
                  <a:pt x="5223" y="18719"/>
                  <a:pt x="5213" y="18692"/>
                  <a:pt x="5192" y="18651"/>
                </a:cubicBezTo>
                <a:close/>
                <a:moveTo>
                  <a:pt x="4190" y="18760"/>
                </a:moveTo>
                <a:cubicBezTo>
                  <a:pt x="4283" y="18897"/>
                  <a:pt x="4388" y="19034"/>
                  <a:pt x="4492" y="19157"/>
                </a:cubicBezTo>
                <a:cubicBezTo>
                  <a:pt x="4524" y="19308"/>
                  <a:pt x="4565" y="19444"/>
                  <a:pt x="4618" y="19595"/>
                </a:cubicBezTo>
                <a:cubicBezTo>
                  <a:pt x="4586" y="19540"/>
                  <a:pt x="4555" y="19485"/>
                  <a:pt x="4524" y="19431"/>
                </a:cubicBezTo>
                <a:lnTo>
                  <a:pt x="4524" y="19444"/>
                </a:lnTo>
                <a:cubicBezTo>
                  <a:pt x="4430" y="19293"/>
                  <a:pt x="4346" y="19143"/>
                  <a:pt x="4273" y="18965"/>
                </a:cubicBezTo>
                <a:cubicBezTo>
                  <a:pt x="4252" y="18897"/>
                  <a:pt x="4221" y="18828"/>
                  <a:pt x="4190" y="18760"/>
                </a:cubicBezTo>
                <a:close/>
                <a:moveTo>
                  <a:pt x="9976" y="18596"/>
                </a:moveTo>
                <a:lnTo>
                  <a:pt x="10039" y="18637"/>
                </a:lnTo>
                <a:cubicBezTo>
                  <a:pt x="10268" y="19006"/>
                  <a:pt x="10550" y="19321"/>
                  <a:pt x="10864" y="19567"/>
                </a:cubicBezTo>
                <a:cubicBezTo>
                  <a:pt x="10864" y="19581"/>
                  <a:pt x="10864" y="19581"/>
                  <a:pt x="10874" y="19595"/>
                </a:cubicBezTo>
                <a:cubicBezTo>
                  <a:pt x="10603" y="19458"/>
                  <a:pt x="10342" y="19293"/>
                  <a:pt x="10101" y="19088"/>
                </a:cubicBezTo>
                <a:cubicBezTo>
                  <a:pt x="10049" y="18924"/>
                  <a:pt x="10007" y="18760"/>
                  <a:pt x="9976" y="18596"/>
                </a:cubicBezTo>
                <a:close/>
                <a:moveTo>
                  <a:pt x="7114" y="19513"/>
                </a:moveTo>
                <a:lnTo>
                  <a:pt x="7114" y="19526"/>
                </a:lnTo>
                <a:cubicBezTo>
                  <a:pt x="7176" y="19533"/>
                  <a:pt x="7242" y="19537"/>
                  <a:pt x="7307" y="19537"/>
                </a:cubicBezTo>
                <a:cubicBezTo>
                  <a:pt x="7372" y="19537"/>
                  <a:pt x="7438" y="19533"/>
                  <a:pt x="7500" y="19526"/>
                </a:cubicBezTo>
                <a:cubicBezTo>
                  <a:pt x="7302" y="19595"/>
                  <a:pt x="7093" y="19636"/>
                  <a:pt x="6874" y="19636"/>
                </a:cubicBezTo>
                <a:cubicBezTo>
                  <a:pt x="6957" y="19595"/>
                  <a:pt x="7031" y="19554"/>
                  <a:pt x="7114" y="19513"/>
                </a:cubicBezTo>
                <a:close/>
                <a:moveTo>
                  <a:pt x="13893" y="19499"/>
                </a:moveTo>
                <a:cubicBezTo>
                  <a:pt x="13746" y="19595"/>
                  <a:pt x="13590" y="19663"/>
                  <a:pt x="13433" y="19704"/>
                </a:cubicBezTo>
                <a:cubicBezTo>
                  <a:pt x="13324" y="19735"/>
                  <a:pt x="13220" y="19750"/>
                  <a:pt x="13113" y="19750"/>
                </a:cubicBezTo>
                <a:cubicBezTo>
                  <a:pt x="13078" y="19750"/>
                  <a:pt x="13041" y="19749"/>
                  <a:pt x="13005" y="19745"/>
                </a:cubicBezTo>
                <a:cubicBezTo>
                  <a:pt x="13068" y="19731"/>
                  <a:pt x="13120" y="19718"/>
                  <a:pt x="13183" y="19704"/>
                </a:cubicBezTo>
                <a:lnTo>
                  <a:pt x="13193" y="19704"/>
                </a:lnTo>
                <a:cubicBezTo>
                  <a:pt x="13360" y="19677"/>
                  <a:pt x="13537" y="19608"/>
                  <a:pt x="13694" y="19526"/>
                </a:cubicBezTo>
                <a:lnTo>
                  <a:pt x="13736" y="19526"/>
                </a:lnTo>
                <a:cubicBezTo>
                  <a:pt x="13788" y="19526"/>
                  <a:pt x="13840" y="19513"/>
                  <a:pt x="13893" y="19499"/>
                </a:cubicBezTo>
                <a:close/>
                <a:moveTo>
                  <a:pt x="9245" y="18883"/>
                </a:moveTo>
                <a:cubicBezTo>
                  <a:pt x="9276" y="19034"/>
                  <a:pt x="9307" y="19170"/>
                  <a:pt x="9360" y="19293"/>
                </a:cubicBezTo>
                <a:cubicBezTo>
                  <a:pt x="9224" y="19485"/>
                  <a:pt x="9067" y="19663"/>
                  <a:pt x="8900" y="19813"/>
                </a:cubicBezTo>
                <a:cubicBezTo>
                  <a:pt x="8931" y="19731"/>
                  <a:pt x="8952" y="19663"/>
                  <a:pt x="8984" y="19581"/>
                </a:cubicBezTo>
                <a:cubicBezTo>
                  <a:pt x="9046" y="19403"/>
                  <a:pt x="9109" y="19211"/>
                  <a:pt x="9151" y="19020"/>
                </a:cubicBezTo>
                <a:lnTo>
                  <a:pt x="9245" y="18883"/>
                </a:lnTo>
                <a:close/>
                <a:moveTo>
                  <a:pt x="11052" y="19170"/>
                </a:moveTo>
                <a:cubicBezTo>
                  <a:pt x="11198" y="19225"/>
                  <a:pt x="11344" y="19280"/>
                  <a:pt x="11501" y="19321"/>
                </a:cubicBezTo>
                <a:cubicBezTo>
                  <a:pt x="11543" y="19390"/>
                  <a:pt x="11584" y="19444"/>
                  <a:pt x="11626" y="19513"/>
                </a:cubicBezTo>
                <a:cubicBezTo>
                  <a:pt x="11626" y="19526"/>
                  <a:pt x="11626" y="19540"/>
                  <a:pt x="11626" y="19554"/>
                </a:cubicBezTo>
                <a:cubicBezTo>
                  <a:pt x="11637" y="19649"/>
                  <a:pt x="11647" y="19731"/>
                  <a:pt x="11668" y="19827"/>
                </a:cubicBezTo>
                <a:cubicBezTo>
                  <a:pt x="11544" y="19759"/>
                  <a:pt x="11409" y="19705"/>
                  <a:pt x="11285" y="19624"/>
                </a:cubicBezTo>
                <a:cubicBezTo>
                  <a:pt x="11194" y="19478"/>
                  <a:pt x="11113" y="19330"/>
                  <a:pt x="11052" y="19170"/>
                </a:cubicBezTo>
                <a:close/>
                <a:moveTo>
                  <a:pt x="4963" y="19143"/>
                </a:moveTo>
                <a:cubicBezTo>
                  <a:pt x="5108" y="19308"/>
                  <a:pt x="5265" y="19431"/>
                  <a:pt x="5443" y="19540"/>
                </a:cubicBezTo>
                <a:lnTo>
                  <a:pt x="5432" y="19540"/>
                </a:lnTo>
                <a:cubicBezTo>
                  <a:pt x="5516" y="19608"/>
                  <a:pt x="5600" y="19690"/>
                  <a:pt x="5694" y="19745"/>
                </a:cubicBezTo>
                <a:cubicBezTo>
                  <a:pt x="5725" y="19786"/>
                  <a:pt x="5766" y="19827"/>
                  <a:pt x="5798" y="19855"/>
                </a:cubicBezTo>
                <a:cubicBezTo>
                  <a:pt x="5746" y="19841"/>
                  <a:pt x="5694" y="19813"/>
                  <a:pt x="5641" y="19786"/>
                </a:cubicBezTo>
                <a:cubicBezTo>
                  <a:pt x="5589" y="19759"/>
                  <a:pt x="5516" y="19731"/>
                  <a:pt x="5453" y="19690"/>
                </a:cubicBezTo>
                <a:cubicBezTo>
                  <a:pt x="5338" y="19581"/>
                  <a:pt x="5234" y="19472"/>
                  <a:pt x="5129" y="19362"/>
                </a:cubicBezTo>
                <a:cubicBezTo>
                  <a:pt x="5088" y="19321"/>
                  <a:pt x="5046" y="19267"/>
                  <a:pt x="5004" y="19211"/>
                </a:cubicBezTo>
                <a:cubicBezTo>
                  <a:pt x="4983" y="19198"/>
                  <a:pt x="4973" y="19170"/>
                  <a:pt x="4963" y="19143"/>
                </a:cubicBezTo>
                <a:close/>
                <a:moveTo>
                  <a:pt x="6268" y="19759"/>
                </a:moveTo>
                <a:cubicBezTo>
                  <a:pt x="6467" y="19804"/>
                  <a:pt x="6666" y="19831"/>
                  <a:pt x="6865" y="19831"/>
                </a:cubicBezTo>
                <a:cubicBezTo>
                  <a:pt x="6906" y="19831"/>
                  <a:pt x="6947" y="19830"/>
                  <a:pt x="6989" y="19827"/>
                </a:cubicBezTo>
                <a:cubicBezTo>
                  <a:pt x="6879" y="19863"/>
                  <a:pt x="6762" y="19881"/>
                  <a:pt x="6646" y="19881"/>
                </a:cubicBezTo>
                <a:cubicBezTo>
                  <a:pt x="6543" y="19881"/>
                  <a:pt x="6440" y="19867"/>
                  <a:pt x="6341" y="19841"/>
                </a:cubicBezTo>
                <a:cubicBezTo>
                  <a:pt x="6268" y="19827"/>
                  <a:pt x="6195" y="19800"/>
                  <a:pt x="6122" y="19759"/>
                </a:cubicBezTo>
                <a:close/>
                <a:moveTo>
                  <a:pt x="14979" y="19061"/>
                </a:moveTo>
                <a:cubicBezTo>
                  <a:pt x="15146" y="19075"/>
                  <a:pt x="15303" y="19088"/>
                  <a:pt x="15470" y="19088"/>
                </a:cubicBezTo>
                <a:cubicBezTo>
                  <a:pt x="15136" y="19362"/>
                  <a:pt x="14791" y="19595"/>
                  <a:pt x="14425" y="19786"/>
                </a:cubicBezTo>
                <a:cubicBezTo>
                  <a:pt x="14269" y="19841"/>
                  <a:pt x="14112" y="19868"/>
                  <a:pt x="13955" y="19909"/>
                </a:cubicBezTo>
                <a:cubicBezTo>
                  <a:pt x="14164" y="19718"/>
                  <a:pt x="14373" y="19499"/>
                  <a:pt x="14561" y="19280"/>
                </a:cubicBezTo>
                <a:cubicBezTo>
                  <a:pt x="14707" y="19211"/>
                  <a:pt x="14843" y="19143"/>
                  <a:pt x="14979" y="19061"/>
                </a:cubicBezTo>
                <a:close/>
                <a:moveTo>
                  <a:pt x="8033" y="19417"/>
                </a:moveTo>
                <a:cubicBezTo>
                  <a:pt x="7835" y="19636"/>
                  <a:pt x="7605" y="19813"/>
                  <a:pt x="7354" y="19923"/>
                </a:cubicBezTo>
                <a:lnTo>
                  <a:pt x="7344" y="19909"/>
                </a:lnTo>
                <a:cubicBezTo>
                  <a:pt x="7480" y="19827"/>
                  <a:pt x="7605" y="19731"/>
                  <a:pt x="7720" y="19608"/>
                </a:cubicBezTo>
                <a:cubicBezTo>
                  <a:pt x="7814" y="19554"/>
                  <a:pt x="7908" y="19485"/>
                  <a:pt x="7992" y="19417"/>
                </a:cubicBezTo>
                <a:close/>
                <a:moveTo>
                  <a:pt x="10237" y="19403"/>
                </a:moveTo>
                <a:cubicBezTo>
                  <a:pt x="10477" y="19581"/>
                  <a:pt x="10717" y="19718"/>
                  <a:pt x="10968" y="19827"/>
                </a:cubicBezTo>
                <a:lnTo>
                  <a:pt x="10968" y="19841"/>
                </a:lnTo>
                <a:cubicBezTo>
                  <a:pt x="10989" y="19868"/>
                  <a:pt x="11000" y="19909"/>
                  <a:pt x="11021" y="19937"/>
                </a:cubicBezTo>
                <a:cubicBezTo>
                  <a:pt x="10749" y="19841"/>
                  <a:pt x="10498" y="19677"/>
                  <a:pt x="10268" y="19458"/>
                </a:cubicBezTo>
                <a:lnTo>
                  <a:pt x="10237" y="19403"/>
                </a:lnTo>
                <a:close/>
                <a:moveTo>
                  <a:pt x="11824" y="19731"/>
                </a:moveTo>
                <a:cubicBezTo>
                  <a:pt x="11908" y="19813"/>
                  <a:pt x="11992" y="19882"/>
                  <a:pt x="12075" y="19937"/>
                </a:cubicBezTo>
                <a:lnTo>
                  <a:pt x="12075" y="19950"/>
                </a:lnTo>
                <a:cubicBezTo>
                  <a:pt x="12002" y="19923"/>
                  <a:pt x="11929" y="19909"/>
                  <a:pt x="11867" y="19882"/>
                </a:cubicBezTo>
                <a:cubicBezTo>
                  <a:pt x="11846" y="19841"/>
                  <a:pt x="11835" y="19786"/>
                  <a:pt x="11824" y="19731"/>
                </a:cubicBezTo>
                <a:close/>
                <a:moveTo>
                  <a:pt x="17538" y="19047"/>
                </a:moveTo>
                <a:lnTo>
                  <a:pt x="17423" y="19143"/>
                </a:lnTo>
                <a:cubicBezTo>
                  <a:pt x="17026" y="19472"/>
                  <a:pt x="16598" y="19759"/>
                  <a:pt x="16159" y="20005"/>
                </a:cubicBezTo>
                <a:cubicBezTo>
                  <a:pt x="16379" y="19841"/>
                  <a:pt x="16587" y="19663"/>
                  <a:pt x="16775" y="19499"/>
                </a:cubicBezTo>
                <a:cubicBezTo>
                  <a:pt x="17037" y="19362"/>
                  <a:pt x="17287" y="19211"/>
                  <a:pt x="17538" y="19047"/>
                </a:cubicBezTo>
                <a:close/>
                <a:moveTo>
                  <a:pt x="15982" y="19417"/>
                </a:moveTo>
                <a:cubicBezTo>
                  <a:pt x="15731" y="19595"/>
                  <a:pt x="15449" y="19772"/>
                  <a:pt x="15156" y="19937"/>
                </a:cubicBezTo>
                <a:cubicBezTo>
                  <a:pt x="15010" y="19964"/>
                  <a:pt x="14864" y="20005"/>
                  <a:pt x="14718" y="20032"/>
                </a:cubicBezTo>
                <a:cubicBezTo>
                  <a:pt x="15156" y="19868"/>
                  <a:pt x="15574" y="19663"/>
                  <a:pt x="15982" y="19417"/>
                </a:cubicBezTo>
                <a:close/>
                <a:moveTo>
                  <a:pt x="11908" y="19458"/>
                </a:moveTo>
                <a:cubicBezTo>
                  <a:pt x="12096" y="19581"/>
                  <a:pt x="12284" y="19663"/>
                  <a:pt x="12483" y="19704"/>
                </a:cubicBezTo>
                <a:cubicBezTo>
                  <a:pt x="12661" y="19884"/>
                  <a:pt x="12895" y="19961"/>
                  <a:pt x="13138" y="19961"/>
                </a:cubicBezTo>
                <a:cubicBezTo>
                  <a:pt x="13321" y="19961"/>
                  <a:pt x="13509" y="19917"/>
                  <a:pt x="13684" y="19841"/>
                </a:cubicBezTo>
                <a:lnTo>
                  <a:pt x="13694" y="19841"/>
                </a:lnTo>
                <a:cubicBezTo>
                  <a:pt x="13642" y="19882"/>
                  <a:pt x="13600" y="19923"/>
                  <a:pt x="13558" y="19964"/>
                </a:cubicBezTo>
                <a:lnTo>
                  <a:pt x="13527" y="19991"/>
                </a:lnTo>
                <a:lnTo>
                  <a:pt x="13443" y="20005"/>
                </a:lnTo>
                <a:cubicBezTo>
                  <a:pt x="13283" y="20025"/>
                  <a:pt x="13122" y="20038"/>
                  <a:pt x="12962" y="20038"/>
                </a:cubicBezTo>
                <a:cubicBezTo>
                  <a:pt x="12903" y="20038"/>
                  <a:pt x="12844" y="20036"/>
                  <a:pt x="12785" y="20032"/>
                </a:cubicBezTo>
                <a:cubicBezTo>
                  <a:pt x="12723" y="20019"/>
                  <a:pt x="12660" y="19991"/>
                  <a:pt x="12598" y="19978"/>
                </a:cubicBezTo>
                <a:cubicBezTo>
                  <a:pt x="12462" y="19923"/>
                  <a:pt x="12336" y="19841"/>
                  <a:pt x="12211" y="19759"/>
                </a:cubicBezTo>
                <a:cubicBezTo>
                  <a:pt x="12107" y="19677"/>
                  <a:pt x="12002" y="19581"/>
                  <a:pt x="11908" y="19458"/>
                </a:cubicBezTo>
                <a:close/>
                <a:moveTo>
                  <a:pt x="11219" y="19937"/>
                </a:moveTo>
                <a:cubicBezTo>
                  <a:pt x="11261" y="19964"/>
                  <a:pt x="11313" y="19978"/>
                  <a:pt x="11355" y="19991"/>
                </a:cubicBezTo>
                <a:cubicBezTo>
                  <a:pt x="11375" y="20019"/>
                  <a:pt x="11407" y="20046"/>
                  <a:pt x="11428" y="20073"/>
                </a:cubicBezTo>
                <a:lnTo>
                  <a:pt x="11261" y="20032"/>
                </a:lnTo>
                <a:cubicBezTo>
                  <a:pt x="11240" y="20005"/>
                  <a:pt x="11229" y="19964"/>
                  <a:pt x="11219" y="19937"/>
                </a:cubicBezTo>
                <a:close/>
                <a:moveTo>
                  <a:pt x="4722" y="19403"/>
                </a:moveTo>
                <a:lnTo>
                  <a:pt x="4806" y="19472"/>
                </a:lnTo>
                <a:cubicBezTo>
                  <a:pt x="4858" y="19581"/>
                  <a:pt x="4920" y="19677"/>
                  <a:pt x="4983" y="19772"/>
                </a:cubicBezTo>
                <a:cubicBezTo>
                  <a:pt x="5025" y="19909"/>
                  <a:pt x="5088" y="20046"/>
                  <a:pt x="5150" y="20170"/>
                </a:cubicBezTo>
                <a:cubicBezTo>
                  <a:pt x="5108" y="20142"/>
                  <a:pt x="5067" y="20101"/>
                  <a:pt x="5014" y="20046"/>
                </a:cubicBezTo>
                <a:cubicBezTo>
                  <a:pt x="4900" y="19841"/>
                  <a:pt x="4806" y="19622"/>
                  <a:pt x="4722" y="19403"/>
                </a:cubicBezTo>
                <a:close/>
                <a:moveTo>
                  <a:pt x="8744" y="19554"/>
                </a:moveTo>
                <a:cubicBezTo>
                  <a:pt x="8681" y="19745"/>
                  <a:pt x="8597" y="19937"/>
                  <a:pt x="8503" y="20128"/>
                </a:cubicBezTo>
                <a:lnTo>
                  <a:pt x="8503" y="20114"/>
                </a:lnTo>
                <a:cubicBezTo>
                  <a:pt x="8399" y="20183"/>
                  <a:pt x="8284" y="20238"/>
                  <a:pt x="8169" y="20293"/>
                </a:cubicBezTo>
                <a:cubicBezTo>
                  <a:pt x="8388" y="20087"/>
                  <a:pt x="8587" y="19841"/>
                  <a:pt x="8744" y="19554"/>
                </a:cubicBezTo>
                <a:close/>
                <a:moveTo>
                  <a:pt x="15418" y="20046"/>
                </a:moveTo>
                <a:lnTo>
                  <a:pt x="15313" y="20114"/>
                </a:lnTo>
                <a:cubicBezTo>
                  <a:pt x="15188" y="20183"/>
                  <a:pt x="15052" y="20252"/>
                  <a:pt x="14916" y="20306"/>
                </a:cubicBezTo>
                <a:cubicBezTo>
                  <a:pt x="15083" y="20224"/>
                  <a:pt x="15250" y="20128"/>
                  <a:pt x="15418" y="20046"/>
                </a:cubicBezTo>
                <a:close/>
                <a:moveTo>
                  <a:pt x="7939" y="20197"/>
                </a:moveTo>
                <a:cubicBezTo>
                  <a:pt x="7835" y="20306"/>
                  <a:pt x="7709" y="20402"/>
                  <a:pt x="7584" y="20484"/>
                </a:cubicBezTo>
                <a:cubicBezTo>
                  <a:pt x="7499" y="20495"/>
                  <a:pt x="7414" y="20500"/>
                  <a:pt x="7329" y="20500"/>
                </a:cubicBezTo>
                <a:cubicBezTo>
                  <a:pt x="7087" y="20500"/>
                  <a:pt x="6844" y="20459"/>
                  <a:pt x="6613" y="20388"/>
                </a:cubicBezTo>
                <a:cubicBezTo>
                  <a:pt x="6707" y="20388"/>
                  <a:pt x="6811" y="20388"/>
                  <a:pt x="6916" y="20375"/>
                </a:cubicBezTo>
                <a:lnTo>
                  <a:pt x="6895" y="20361"/>
                </a:lnTo>
                <a:cubicBezTo>
                  <a:pt x="7010" y="20361"/>
                  <a:pt x="7125" y="20361"/>
                  <a:pt x="7239" y="20334"/>
                </a:cubicBezTo>
                <a:cubicBezTo>
                  <a:pt x="7302" y="20334"/>
                  <a:pt x="7365" y="20320"/>
                  <a:pt x="7427" y="20293"/>
                </a:cubicBezTo>
                <a:cubicBezTo>
                  <a:pt x="7594" y="20293"/>
                  <a:pt x="7772" y="20252"/>
                  <a:pt x="7939" y="20197"/>
                </a:cubicBezTo>
                <a:close/>
                <a:moveTo>
                  <a:pt x="12190" y="20375"/>
                </a:moveTo>
                <a:cubicBezTo>
                  <a:pt x="12263" y="20375"/>
                  <a:pt x="12336" y="20388"/>
                  <a:pt x="12410" y="20388"/>
                </a:cubicBezTo>
                <a:cubicBezTo>
                  <a:pt x="12535" y="20398"/>
                  <a:pt x="12661" y="20407"/>
                  <a:pt x="12786" y="20407"/>
                </a:cubicBezTo>
                <a:cubicBezTo>
                  <a:pt x="12838" y="20407"/>
                  <a:pt x="12890" y="20406"/>
                  <a:pt x="12942" y="20402"/>
                </a:cubicBezTo>
                <a:lnTo>
                  <a:pt x="12953" y="20402"/>
                </a:lnTo>
                <a:cubicBezTo>
                  <a:pt x="12822" y="20471"/>
                  <a:pt x="12675" y="20501"/>
                  <a:pt x="12534" y="20501"/>
                </a:cubicBezTo>
                <a:cubicBezTo>
                  <a:pt x="12506" y="20501"/>
                  <a:pt x="12479" y="20500"/>
                  <a:pt x="12451" y="20498"/>
                </a:cubicBezTo>
                <a:cubicBezTo>
                  <a:pt x="12378" y="20470"/>
                  <a:pt x="12316" y="20443"/>
                  <a:pt x="12253" y="20416"/>
                </a:cubicBezTo>
                <a:cubicBezTo>
                  <a:pt x="12232" y="20402"/>
                  <a:pt x="12211" y="20388"/>
                  <a:pt x="12190" y="20375"/>
                </a:cubicBezTo>
                <a:close/>
                <a:moveTo>
                  <a:pt x="10582" y="19937"/>
                </a:moveTo>
                <a:cubicBezTo>
                  <a:pt x="10759" y="20032"/>
                  <a:pt x="10947" y="20114"/>
                  <a:pt x="11135" y="20170"/>
                </a:cubicBezTo>
                <a:lnTo>
                  <a:pt x="11146" y="20183"/>
                </a:lnTo>
                <a:cubicBezTo>
                  <a:pt x="11208" y="20306"/>
                  <a:pt x="11281" y="20416"/>
                  <a:pt x="11365" y="20525"/>
                </a:cubicBezTo>
                <a:cubicBezTo>
                  <a:pt x="11198" y="20443"/>
                  <a:pt x="11031" y="20334"/>
                  <a:pt x="10874" y="20224"/>
                </a:cubicBezTo>
                <a:cubicBezTo>
                  <a:pt x="10770" y="20142"/>
                  <a:pt x="10676" y="20046"/>
                  <a:pt x="10582" y="19937"/>
                </a:cubicBezTo>
                <a:close/>
                <a:moveTo>
                  <a:pt x="5443" y="20320"/>
                </a:moveTo>
                <a:cubicBezTo>
                  <a:pt x="5547" y="20416"/>
                  <a:pt x="5652" y="20498"/>
                  <a:pt x="5766" y="20580"/>
                </a:cubicBezTo>
                <a:cubicBezTo>
                  <a:pt x="5683" y="20539"/>
                  <a:pt x="5600" y="20498"/>
                  <a:pt x="5516" y="20443"/>
                </a:cubicBezTo>
                <a:cubicBezTo>
                  <a:pt x="5485" y="20402"/>
                  <a:pt x="5464" y="20361"/>
                  <a:pt x="5443" y="20320"/>
                </a:cubicBezTo>
                <a:close/>
                <a:moveTo>
                  <a:pt x="14561" y="20252"/>
                </a:moveTo>
                <a:cubicBezTo>
                  <a:pt x="14227" y="20402"/>
                  <a:pt x="13882" y="20539"/>
                  <a:pt x="13537" y="20634"/>
                </a:cubicBezTo>
                <a:cubicBezTo>
                  <a:pt x="13486" y="20638"/>
                  <a:pt x="13433" y="20640"/>
                  <a:pt x="13379" y="20640"/>
                </a:cubicBezTo>
                <a:cubicBezTo>
                  <a:pt x="13250" y="20640"/>
                  <a:pt x="13117" y="20631"/>
                  <a:pt x="12984" y="20621"/>
                </a:cubicBezTo>
                <a:cubicBezTo>
                  <a:pt x="13036" y="20593"/>
                  <a:pt x="13088" y="20566"/>
                  <a:pt x="13130" y="20539"/>
                </a:cubicBezTo>
                <a:lnTo>
                  <a:pt x="13130" y="20552"/>
                </a:lnTo>
                <a:cubicBezTo>
                  <a:pt x="13224" y="20484"/>
                  <a:pt x="13318" y="20429"/>
                  <a:pt x="13412" y="20361"/>
                </a:cubicBezTo>
                <a:cubicBezTo>
                  <a:pt x="13464" y="20361"/>
                  <a:pt x="13527" y="20347"/>
                  <a:pt x="13579" y="20334"/>
                </a:cubicBezTo>
                <a:cubicBezTo>
                  <a:pt x="13903" y="20334"/>
                  <a:pt x="14238" y="20306"/>
                  <a:pt x="14561" y="20252"/>
                </a:cubicBezTo>
                <a:close/>
                <a:moveTo>
                  <a:pt x="5234" y="19800"/>
                </a:moveTo>
                <a:lnTo>
                  <a:pt x="5286" y="19827"/>
                </a:lnTo>
                <a:cubicBezTo>
                  <a:pt x="5516" y="20032"/>
                  <a:pt x="5766" y="20183"/>
                  <a:pt x="6038" y="20279"/>
                </a:cubicBezTo>
                <a:cubicBezTo>
                  <a:pt x="6383" y="20470"/>
                  <a:pt x="6759" y="20593"/>
                  <a:pt x="7135" y="20634"/>
                </a:cubicBezTo>
                <a:cubicBezTo>
                  <a:pt x="7027" y="20655"/>
                  <a:pt x="6918" y="20666"/>
                  <a:pt x="6811" y="20666"/>
                </a:cubicBezTo>
                <a:cubicBezTo>
                  <a:pt x="6221" y="20666"/>
                  <a:pt x="5649" y="20355"/>
                  <a:pt x="5234" y="19800"/>
                </a:cubicBezTo>
                <a:close/>
                <a:moveTo>
                  <a:pt x="11386" y="20238"/>
                </a:moveTo>
                <a:cubicBezTo>
                  <a:pt x="11480" y="20265"/>
                  <a:pt x="11574" y="20279"/>
                  <a:pt x="11668" y="20306"/>
                </a:cubicBezTo>
                <a:cubicBezTo>
                  <a:pt x="11929" y="20525"/>
                  <a:pt x="12232" y="20675"/>
                  <a:pt x="12535" y="20757"/>
                </a:cubicBezTo>
                <a:cubicBezTo>
                  <a:pt x="12500" y="20759"/>
                  <a:pt x="12466" y="20760"/>
                  <a:pt x="12431" y="20760"/>
                </a:cubicBezTo>
                <a:cubicBezTo>
                  <a:pt x="12192" y="20760"/>
                  <a:pt x="11947" y="20720"/>
                  <a:pt x="11710" y="20648"/>
                </a:cubicBezTo>
                <a:lnTo>
                  <a:pt x="11710" y="20634"/>
                </a:lnTo>
                <a:cubicBezTo>
                  <a:pt x="11584" y="20525"/>
                  <a:pt x="11480" y="20388"/>
                  <a:pt x="11386" y="20238"/>
                </a:cubicBezTo>
                <a:close/>
                <a:moveTo>
                  <a:pt x="9736" y="18938"/>
                </a:moveTo>
                <a:cubicBezTo>
                  <a:pt x="9788" y="19061"/>
                  <a:pt x="9840" y="19184"/>
                  <a:pt x="9913" y="19293"/>
                </a:cubicBezTo>
                <a:cubicBezTo>
                  <a:pt x="9976" y="19390"/>
                  <a:pt x="10049" y="19485"/>
                  <a:pt x="10133" y="19567"/>
                </a:cubicBezTo>
                <a:cubicBezTo>
                  <a:pt x="10258" y="19813"/>
                  <a:pt x="10425" y="20046"/>
                  <a:pt x="10623" y="20224"/>
                </a:cubicBezTo>
                <a:cubicBezTo>
                  <a:pt x="10916" y="20498"/>
                  <a:pt x="11240" y="20689"/>
                  <a:pt x="11584" y="20799"/>
                </a:cubicBezTo>
                <a:cubicBezTo>
                  <a:pt x="10728" y="20621"/>
                  <a:pt x="9871" y="20183"/>
                  <a:pt x="9527" y="19308"/>
                </a:cubicBezTo>
                <a:lnTo>
                  <a:pt x="9516" y="19293"/>
                </a:lnTo>
                <a:cubicBezTo>
                  <a:pt x="9600" y="19184"/>
                  <a:pt x="9673" y="19061"/>
                  <a:pt x="9736" y="18938"/>
                </a:cubicBezTo>
                <a:close/>
                <a:moveTo>
                  <a:pt x="16065" y="19813"/>
                </a:moveTo>
                <a:lnTo>
                  <a:pt x="15992" y="19882"/>
                </a:lnTo>
                <a:cubicBezTo>
                  <a:pt x="15679" y="20114"/>
                  <a:pt x="15355" y="20334"/>
                  <a:pt x="15021" y="20525"/>
                </a:cubicBezTo>
                <a:cubicBezTo>
                  <a:pt x="14415" y="20744"/>
                  <a:pt x="13799" y="20881"/>
                  <a:pt x="13172" y="20908"/>
                </a:cubicBezTo>
                <a:lnTo>
                  <a:pt x="12911" y="20908"/>
                </a:lnTo>
                <a:cubicBezTo>
                  <a:pt x="13047" y="20908"/>
                  <a:pt x="13162" y="20881"/>
                  <a:pt x="13287" y="20867"/>
                </a:cubicBezTo>
                <a:cubicBezTo>
                  <a:pt x="14258" y="20826"/>
                  <a:pt x="15209" y="20470"/>
                  <a:pt x="16055" y="19813"/>
                </a:cubicBezTo>
                <a:close/>
                <a:moveTo>
                  <a:pt x="13861" y="21045"/>
                </a:moveTo>
                <a:cubicBezTo>
                  <a:pt x="13600" y="21137"/>
                  <a:pt x="13334" y="21183"/>
                  <a:pt x="13067" y="21183"/>
                </a:cubicBezTo>
                <a:cubicBezTo>
                  <a:pt x="12897" y="21183"/>
                  <a:pt x="12726" y="21164"/>
                  <a:pt x="12556" y="21127"/>
                </a:cubicBezTo>
                <a:cubicBezTo>
                  <a:pt x="12629" y="21129"/>
                  <a:pt x="12702" y="21131"/>
                  <a:pt x="12775" y="21131"/>
                </a:cubicBezTo>
                <a:cubicBezTo>
                  <a:pt x="13141" y="21131"/>
                  <a:pt x="13504" y="21102"/>
                  <a:pt x="13861" y="21045"/>
                </a:cubicBezTo>
                <a:close/>
                <a:moveTo>
                  <a:pt x="8355" y="20394"/>
                </a:moveTo>
                <a:cubicBezTo>
                  <a:pt x="8349" y="20399"/>
                  <a:pt x="8342" y="20407"/>
                  <a:pt x="8336" y="20416"/>
                </a:cubicBezTo>
                <a:cubicBezTo>
                  <a:pt x="8043" y="20785"/>
                  <a:pt x="7678" y="21031"/>
                  <a:pt x="7291" y="21141"/>
                </a:cubicBezTo>
                <a:cubicBezTo>
                  <a:pt x="7118" y="21192"/>
                  <a:pt x="6942" y="21220"/>
                  <a:pt x="6767" y="21220"/>
                </a:cubicBezTo>
                <a:cubicBezTo>
                  <a:pt x="6616" y="21220"/>
                  <a:pt x="6466" y="21199"/>
                  <a:pt x="6320" y="21155"/>
                </a:cubicBezTo>
                <a:cubicBezTo>
                  <a:pt x="6143" y="21073"/>
                  <a:pt x="5975" y="20963"/>
                  <a:pt x="5830" y="20812"/>
                </a:cubicBezTo>
                <a:cubicBezTo>
                  <a:pt x="6079" y="20911"/>
                  <a:pt x="6339" y="20961"/>
                  <a:pt x="6598" y="20961"/>
                </a:cubicBezTo>
                <a:cubicBezTo>
                  <a:pt x="7020" y="20961"/>
                  <a:pt x="7442" y="20829"/>
                  <a:pt x="7824" y="20566"/>
                </a:cubicBezTo>
                <a:cubicBezTo>
                  <a:pt x="7997" y="20539"/>
                  <a:pt x="8181" y="20474"/>
                  <a:pt x="8355" y="20394"/>
                </a:cubicBezTo>
                <a:close/>
                <a:moveTo>
                  <a:pt x="7414" y="0"/>
                </a:moveTo>
                <a:cubicBezTo>
                  <a:pt x="7017" y="0"/>
                  <a:pt x="6620" y="110"/>
                  <a:pt x="6247" y="331"/>
                </a:cubicBezTo>
                <a:cubicBezTo>
                  <a:pt x="6101" y="385"/>
                  <a:pt x="5955" y="454"/>
                  <a:pt x="5819" y="522"/>
                </a:cubicBezTo>
                <a:cubicBezTo>
                  <a:pt x="4837" y="700"/>
                  <a:pt x="3876" y="1165"/>
                  <a:pt x="3239" y="2150"/>
                </a:cubicBezTo>
                <a:cubicBezTo>
                  <a:pt x="2539" y="3258"/>
                  <a:pt x="2320" y="4654"/>
                  <a:pt x="2477" y="6022"/>
                </a:cubicBezTo>
                <a:lnTo>
                  <a:pt x="2456" y="6077"/>
                </a:lnTo>
                <a:cubicBezTo>
                  <a:pt x="2215" y="6638"/>
                  <a:pt x="2090" y="7267"/>
                  <a:pt x="2080" y="7910"/>
                </a:cubicBezTo>
                <a:cubicBezTo>
                  <a:pt x="1275" y="8170"/>
                  <a:pt x="607" y="8922"/>
                  <a:pt x="272" y="9908"/>
                </a:cubicBezTo>
                <a:cubicBezTo>
                  <a:pt x="-83" y="10920"/>
                  <a:pt x="-93" y="12069"/>
                  <a:pt x="252" y="13082"/>
                </a:cubicBezTo>
                <a:cubicBezTo>
                  <a:pt x="652" y="14799"/>
                  <a:pt x="1867" y="15976"/>
                  <a:pt x="3235" y="15976"/>
                </a:cubicBezTo>
                <a:cubicBezTo>
                  <a:pt x="3295" y="15976"/>
                  <a:pt x="3356" y="15974"/>
                  <a:pt x="3416" y="15969"/>
                </a:cubicBezTo>
                <a:cubicBezTo>
                  <a:pt x="3458" y="16215"/>
                  <a:pt x="3510" y="16461"/>
                  <a:pt x="3584" y="16707"/>
                </a:cubicBezTo>
                <a:cubicBezTo>
                  <a:pt x="3594" y="17159"/>
                  <a:pt x="3678" y="17611"/>
                  <a:pt x="3824" y="18021"/>
                </a:cubicBezTo>
                <a:cubicBezTo>
                  <a:pt x="3907" y="18446"/>
                  <a:pt x="4043" y="18869"/>
                  <a:pt x="4231" y="19239"/>
                </a:cubicBezTo>
                <a:cubicBezTo>
                  <a:pt x="4262" y="19321"/>
                  <a:pt x="4294" y="19403"/>
                  <a:pt x="4336" y="19472"/>
                </a:cubicBezTo>
                <a:cubicBezTo>
                  <a:pt x="4873" y="20579"/>
                  <a:pt x="5817" y="21600"/>
                  <a:pt x="6863" y="21600"/>
                </a:cubicBezTo>
                <a:cubicBezTo>
                  <a:pt x="6915" y="21600"/>
                  <a:pt x="6968" y="21598"/>
                  <a:pt x="7020" y="21592"/>
                </a:cubicBezTo>
                <a:cubicBezTo>
                  <a:pt x="7334" y="21551"/>
                  <a:pt x="7636" y="21414"/>
                  <a:pt x="7897" y="21182"/>
                </a:cubicBezTo>
                <a:cubicBezTo>
                  <a:pt x="8242" y="20922"/>
                  <a:pt x="8545" y="20552"/>
                  <a:pt x="8764" y="20114"/>
                </a:cubicBezTo>
                <a:cubicBezTo>
                  <a:pt x="9004" y="19937"/>
                  <a:pt x="9224" y="19704"/>
                  <a:pt x="9422" y="19444"/>
                </a:cubicBezTo>
                <a:cubicBezTo>
                  <a:pt x="9809" y="20320"/>
                  <a:pt x="10613" y="20744"/>
                  <a:pt x="11334" y="20949"/>
                </a:cubicBezTo>
                <a:cubicBezTo>
                  <a:pt x="11532" y="21004"/>
                  <a:pt x="11741" y="21045"/>
                  <a:pt x="11939" y="21073"/>
                </a:cubicBezTo>
                <a:cubicBezTo>
                  <a:pt x="12311" y="21328"/>
                  <a:pt x="12709" y="21437"/>
                  <a:pt x="13118" y="21437"/>
                </a:cubicBezTo>
                <a:cubicBezTo>
                  <a:pt x="13824" y="21437"/>
                  <a:pt x="14563" y="21112"/>
                  <a:pt x="15250" y="20662"/>
                </a:cubicBezTo>
                <a:cubicBezTo>
                  <a:pt x="16566" y="20156"/>
                  <a:pt x="17778" y="19252"/>
                  <a:pt x="18791" y="18035"/>
                </a:cubicBezTo>
                <a:cubicBezTo>
                  <a:pt x="19261" y="17569"/>
                  <a:pt x="19700" y="17050"/>
                  <a:pt x="20097" y="16461"/>
                </a:cubicBezTo>
                <a:cubicBezTo>
                  <a:pt x="20452" y="15969"/>
                  <a:pt x="20734" y="15381"/>
                  <a:pt x="20922" y="14751"/>
                </a:cubicBezTo>
                <a:cubicBezTo>
                  <a:pt x="20954" y="14669"/>
                  <a:pt x="20974" y="14573"/>
                  <a:pt x="20995" y="14491"/>
                </a:cubicBezTo>
                <a:cubicBezTo>
                  <a:pt x="21214" y="14163"/>
                  <a:pt x="21371" y="13780"/>
                  <a:pt x="21455" y="13356"/>
                </a:cubicBezTo>
                <a:cubicBezTo>
                  <a:pt x="21507" y="13068"/>
                  <a:pt x="21486" y="12767"/>
                  <a:pt x="21403" y="12480"/>
                </a:cubicBezTo>
                <a:cubicBezTo>
                  <a:pt x="21455" y="12220"/>
                  <a:pt x="21465" y="11933"/>
                  <a:pt x="21434" y="11659"/>
                </a:cubicBezTo>
                <a:cubicBezTo>
                  <a:pt x="21382" y="11262"/>
                  <a:pt x="21235" y="10879"/>
                  <a:pt x="21027" y="10578"/>
                </a:cubicBezTo>
                <a:cubicBezTo>
                  <a:pt x="21027" y="10482"/>
                  <a:pt x="21027" y="10387"/>
                  <a:pt x="21027" y="10304"/>
                </a:cubicBezTo>
                <a:cubicBezTo>
                  <a:pt x="20985" y="9552"/>
                  <a:pt x="20567" y="9278"/>
                  <a:pt x="20087" y="9128"/>
                </a:cubicBezTo>
                <a:cubicBezTo>
                  <a:pt x="20421" y="8567"/>
                  <a:pt x="20483" y="7869"/>
                  <a:pt x="20347" y="7130"/>
                </a:cubicBezTo>
                <a:cubicBezTo>
                  <a:pt x="20410" y="6720"/>
                  <a:pt x="20400" y="6295"/>
                  <a:pt x="20327" y="5885"/>
                </a:cubicBezTo>
                <a:cubicBezTo>
                  <a:pt x="20160" y="5023"/>
                  <a:pt x="19773" y="4271"/>
                  <a:pt x="19230" y="3723"/>
                </a:cubicBezTo>
                <a:cubicBezTo>
                  <a:pt x="18833" y="2876"/>
                  <a:pt x="18144" y="2159"/>
                  <a:pt x="17386" y="2159"/>
                </a:cubicBezTo>
                <a:cubicBezTo>
                  <a:pt x="17227" y="2159"/>
                  <a:pt x="17064" y="2190"/>
                  <a:pt x="16901" y="2260"/>
                </a:cubicBezTo>
                <a:cubicBezTo>
                  <a:pt x="16744" y="2328"/>
                  <a:pt x="16587" y="2424"/>
                  <a:pt x="16452" y="2547"/>
                </a:cubicBezTo>
                <a:cubicBezTo>
                  <a:pt x="16264" y="2574"/>
                  <a:pt x="16076" y="2642"/>
                  <a:pt x="15888" y="2725"/>
                </a:cubicBezTo>
                <a:cubicBezTo>
                  <a:pt x="15856" y="2718"/>
                  <a:pt x="15825" y="2714"/>
                  <a:pt x="15794" y="2714"/>
                </a:cubicBezTo>
                <a:cubicBezTo>
                  <a:pt x="15763" y="2714"/>
                  <a:pt x="15731" y="2718"/>
                  <a:pt x="15699" y="2725"/>
                </a:cubicBezTo>
                <a:cubicBezTo>
                  <a:pt x="15324" y="2766"/>
                  <a:pt x="14968" y="2958"/>
                  <a:pt x="14676" y="3286"/>
                </a:cubicBezTo>
                <a:cubicBezTo>
                  <a:pt x="14603" y="3286"/>
                  <a:pt x="14530" y="3299"/>
                  <a:pt x="14457" y="3313"/>
                </a:cubicBezTo>
                <a:cubicBezTo>
                  <a:pt x="14436" y="2848"/>
                  <a:pt x="14310" y="2410"/>
                  <a:pt x="14091" y="2055"/>
                </a:cubicBezTo>
                <a:cubicBezTo>
                  <a:pt x="13726" y="1466"/>
                  <a:pt x="13214" y="1069"/>
                  <a:pt x="12639" y="932"/>
                </a:cubicBezTo>
                <a:cubicBezTo>
                  <a:pt x="12368" y="768"/>
                  <a:pt x="12075" y="645"/>
                  <a:pt x="11783" y="563"/>
                </a:cubicBezTo>
                <a:cubicBezTo>
                  <a:pt x="11556" y="499"/>
                  <a:pt x="11316" y="458"/>
                  <a:pt x="11078" y="458"/>
                </a:cubicBezTo>
                <a:cubicBezTo>
                  <a:pt x="10703" y="458"/>
                  <a:pt x="10331" y="560"/>
                  <a:pt x="10018" y="837"/>
                </a:cubicBezTo>
                <a:cubicBezTo>
                  <a:pt x="9976" y="878"/>
                  <a:pt x="9934" y="919"/>
                  <a:pt x="9892" y="960"/>
                </a:cubicBezTo>
                <a:cubicBezTo>
                  <a:pt x="9777" y="809"/>
                  <a:pt x="9642" y="672"/>
                  <a:pt x="9485" y="590"/>
                </a:cubicBezTo>
                <a:cubicBezTo>
                  <a:pt x="9213" y="426"/>
                  <a:pt x="8921" y="357"/>
                  <a:pt x="8629" y="357"/>
                </a:cubicBezTo>
                <a:cubicBezTo>
                  <a:pt x="8244" y="120"/>
                  <a:pt x="7830" y="0"/>
                  <a:pt x="7414" y="0"/>
                </a:cubicBez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1035" name="Google Shape;1605;p56"/>
          <p:cNvSpPr/>
          <p:nvPr/>
        </p:nvSpPr>
        <p:spPr>
          <a:xfrm>
            <a:off x="5285922" y="2775413"/>
            <a:ext cx="395598" cy="3993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84" h="21600" extrusionOk="0">
                <a:moveTo>
                  <a:pt x="7464" y="246"/>
                </a:moveTo>
                <a:cubicBezTo>
                  <a:pt x="7726" y="246"/>
                  <a:pt x="7988" y="300"/>
                  <a:pt x="8232" y="398"/>
                </a:cubicBezTo>
                <a:cubicBezTo>
                  <a:pt x="8127" y="413"/>
                  <a:pt x="8012" y="426"/>
                  <a:pt x="7908" y="454"/>
                </a:cubicBezTo>
                <a:cubicBezTo>
                  <a:pt x="7809" y="434"/>
                  <a:pt x="7703" y="421"/>
                  <a:pt x="7597" y="421"/>
                </a:cubicBezTo>
                <a:cubicBezTo>
                  <a:pt x="7558" y="421"/>
                  <a:pt x="7519" y="423"/>
                  <a:pt x="7480" y="426"/>
                </a:cubicBezTo>
                <a:cubicBezTo>
                  <a:pt x="7354" y="357"/>
                  <a:pt x="7229" y="303"/>
                  <a:pt x="7093" y="275"/>
                </a:cubicBezTo>
                <a:cubicBezTo>
                  <a:pt x="7176" y="262"/>
                  <a:pt x="7271" y="248"/>
                  <a:pt x="7365" y="248"/>
                </a:cubicBezTo>
                <a:lnTo>
                  <a:pt x="7375" y="248"/>
                </a:lnTo>
                <a:cubicBezTo>
                  <a:pt x="7405" y="247"/>
                  <a:pt x="7434" y="246"/>
                  <a:pt x="7464" y="246"/>
                </a:cubicBezTo>
                <a:close/>
                <a:moveTo>
                  <a:pt x="6487" y="672"/>
                </a:moveTo>
                <a:cubicBezTo>
                  <a:pt x="6362" y="727"/>
                  <a:pt x="6237" y="795"/>
                  <a:pt x="6122" y="864"/>
                </a:cubicBezTo>
                <a:lnTo>
                  <a:pt x="5850" y="864"/>
                </a:lnTo>
                <a:cubicBezTo>
                  <a:pt x="5913" y="795"/>
                  <a:pt x="5986" y="741"/>
                  <a:pt x="6059" y="700"/>
                </a:cubicBezTo>
                <a:lnTo>
                  <a:pt x="6070" y="700"/>
                </a:lnTo>
                <a:cubicBezTo>
                  <a:pt x="6216" y="686"/>
                  <a:pt x="6352" y="672"/>
                  <a:pt x="6487" y="672"/>
                </a:cubicBezTo>
                <a:close/>
                <a:moveTo>
                  <a:pt x="5359" y="837"/>
                </a:moveTo>
                <a:lnTo>
                  <a:pt x="5359" y="850"/>
                </a:lnTo>
                <a:lnTo>
                  <a:pt x="5286" y="905"/>
                </a:lnTo>
                <a:cubicBezTo>
                  <a:pt x="5182" y="932"/>
                  <a:pt x="5067" y="960"/>
                  <a:pt x="4963" y="987"/>
                </a:cubicBezTo>
                <a:cubicBezTo>
                  <a:pt x="5088" y="919"/>
                  <a:pt x="5223" y="878"/>
                  <a:pt x="5359" y="837"/>
                </a:cubicBezTo>
                <a:close/>
                <a:moveTo>
                  <a:pt x="8012" y="878"/>
                </a:moveTo>
                <a:cubicBezTo>
                  <a:pt x="8086" y="919"/>
                  <a:pt x="8148" y="946"/>
                  <a:pt x="8221" y="987"/>
                </a:cubicBezTo>
                <a:cubicBezTo>
                  <a:pt x="8169" y="973"/>
                  <a:pt x="8127" y="973"/>
                  <a:pt x="8075" y="960"/>
                </a:cubicBezTo>
                <a:lnTo>
                  <a:pt x="8012" y="878"/>
                </a:lnTo>
                <a:close/>
                <a:moveTo>
                  <a:pt x="7551" y="789"/>
                </a:moveTo>
                <a:cubicBezTo>
                  <a:pt x="7590" y="789"/>
                  <a:pt x="7629" y="792"/>
                  <a:pt x="7668" y="795"/>
                </a:cubicBezTo>
                <a:lnTo>
                  <a:pt x="7678" y="795"/>
                </a:lnTo>
                <a:cubicBezTo>
                  <a:pt x="7730" y="837"/>
                  <a:pt x="7772" y="878"/>
                  <a:pt x="7824" y="932"/>
                </a:cubicBezTo>
                <a:cubicBezTo>
                  <a:pt x="7758" y="929"/>
                  <a:pt x="7693" y="928"/>
                  <a:pt x="7628" y="928"/>
                </a:cubicBezTo>
                <a:cubicBezTo>
                  <a:pt x="7405" y="928"/>
                  <a:pt x="7186" y="948"/>
                  <a:pt x="6968" y="1001"/>
                </a:cubicBezTo>
                <a:lnTo>
                  <a:pt x="6874" y="1001"/>
                </a:lnTo>
                <a:cubicBezTo>
                  <a:pt x="7089" y="860"/>
                  <a:pt x="7319" y="789"/>
                  <a:pt x="7551" y="789"/>
                </a:cubicBezTo>
                <a:close/>
                <a:moveTo>
                  <a:pt x="8597" y="577"/>
                </a:moveTo>
                <a:cubicBezTo>
                  <a:pt x="8775" y="700"/>
                  <a:pt x="8942" y="850"/>
                  <a:pt x="9088" y="1028"/>
                </a:cubicBezTo>
                <a:cubicBezTo>
                  <a:pt x="8963" y="905"/>
                  <a:pt x="8827" y="809"/>
                  <a:pt x="8681" y="727"/>
                </a:cubicBezTo>
                <a:cubicBezTo>
                  <a:pt x="8576" y="672"/>
                  <a:pt x="8482" y="618"/>
                  <a:pt x="8378" y="577"/>
                </a:cubicBezTo>
                <a:close/>
                <a:moveTo>
                  <a:pt x="11138" y="670"/>
                </a:moveTo>
                <a:cubicBezTo>
                  <a:pt x="11456" y="670"/>
                  <a:pt x="11792" y="739"/>
                  <a:pt x="12117" y="864"/>
                </a:cubicBezTo>
                <a:cubicBezTo>
                  <a:pt x="12061" y="860"/>
                  <a:pt x="12006" y="858"/>
                  <a:pt x="11951" y="858"/>
                </a:cubicBezTo>
                <a:cubicBezTo>
                  <a:pt x="11801" y="858"/>
                  <a:pt x="11654" y="871"/>
                  <a:pt x="11501" y="891"/>
                </a:cubicBezTo>
                <a:cubicBezTo>
                  <a:pt x="11345" y="844"/>
                  <a:pt x="11186" y="822"/>
                  <a:pt x="11028" y="822"/>
                </a:cubicBezTo>
                <a:cubicBezTo>
                  <a:pt x="10676" y="822"/>
                  <a:pt x="10327" y="935"/>
                  <a:pt x="10018" y="1151"/>
                </a:cubicBezTo>
                <a:cubicBezTo>
                  <a:pt x="10007" y="1137"/>
                  <a:pt x="9997" y="1124"/>
                  <a:pt x="9986" y="1110"/>
                </a:cubicBezTo>
                <a:cubicBezTo>
                  <a:pt x="10279" y="806"/>
                  <a:pt x="10690" y="670"/>
                  <a:pt x="11138" y="670"/>
                </a:cubicBezTo>
                <a:close/>
                <a:moveTo>
                  <a:pt x="8200" y="1151"/>
                </a:moveTo>
                <a:cubicBezTo>
                  <a:pt x="8305" y="1178"/>
                  <a:pt x="8420" y="1206"/>
                  <a:pt x="8524" y="1234"/>
                </a:cubicBezTo>
                <a:cubicBezTo>
                  <a:pt x="8555" y="1260"/>
                  <a:pt x="8587" y="1302"/>
                  <a:pt x="8618" y="1329"/>
                </a:cubicBezTo>
                <a:lnTo>
                  <a:pt x="8618" y="1343"/>
                </a:lnTo>
                <a:cubicBezTo>
                  <a:pt x="8555" y="1316"/>
                  <a:pt x="8493" y="1288"/>
                  <a:pt x="8430" y="1260"/>
                </a:cubicBezTo>
                <a:cubicBezTo>
                  <a:pt x="8357" y="1219"/>
                  <a:pt x="8284" y="1178"/>
                  <a:pt x="8200" y="1151"/>
                </a:cubicBezTo>
                <a:close/>
                <a:moveTo>
                  <a:pt x="10864" y="1028"/>
                </a:moveTo>
                <a:cubicBezTo>
                  <a:pt x="10613" y="1110"/>
                  <a:pt x="10363" y="1219"/>
                  <a:pt x="10122" y="1357"/>
                </a:cubicBezTo>
                <a:lnTo>
                  <a:pt x="10122" y="1343"/>
                </a:lnTo>
                <a:lnTo>
                  <a:pt x="10112" y="1329"/>
                </a:lnTo>
                <a:cubicBezTo>
                  <a:pt x="10342" y="1165"/>
                  <a:pt x="10603" y="1069"/>
                  <a:pt x="10864" y="1028"/>
                </a:cubicBezTo>
                <a:close/>
                <a:moveTo>
                  <a:pt x="11971" y="1096"/>
                </a:moveTo>
                <a:cubicBezTo>
                  <a:pt x="12242" y="1096"/>
                  <a:pt x="12525" y="1137"/>
                  <a:pt x="12796" y="1219"/>
                </a:cubicBezTo>
                <a:lnTo>
                  <a:pt x="12796" y="1234"/>
                </a:lnTo>
                <a:cubicBezTo>
                  <a:pt x="12879" y="1288"/>
                  <a:pt x="12963" y="1343"/>
                  <a:pt x="13036" y="1411"/>
                </a:cubicBezTo>
                <a:cubicBezTo>
                  <a:pt x="12789" y="1237"/>
                  <a:pt x="12503" y="1142"/>
                  <a:pt x="12218" y="1142"/>
                </a:cubicBezTo>
                <a:cubicBezTo>
                  <a:pt x="12167" y="1142"/>
                  <a:pt x="12116" y="1145"/>
                  <a:pt x="12065" y="1151"/>
                </a:cubicBezTo>
                <a:lnTo>
                  <a:pt x="11971" y="1096"/>
                </a:lnTo>
                <a:close/>
                <a:moveTo>
                  <a:pt x="8963" y="618"/>
                </a:moveTo>
                <a:cubicBezTo>
                  <a:pt x="9276" y="672"/>
                  <a:pt x="9558" y="837"/>
                  <a:pt x="9788" y="1110"/>
                </a:cubicBezTo>
                <a:lnTo>
                  <a:pt x="9788" y="1124"/>
                </a:lnTo>
                <a:cubicBezTo>
                  <a:pt x="9715" y="1234"/>
                  <a:pt x="9652" y="1357"/>
                  <a:pt x="9600" y="1480"/>
                </a:cubicBezTo>
                <a:cubicBezTo>
                  <a:pt x="9443" y="1137"/>
                  <a:pt x="9224" y="837"/>
                  <a:pt x="8963" y="618"/>
                </a:cubicBezTo>
                <a:close/>
                <a:moveTo>
                  <a:pt x="12086" y="1384"/>
                </a:moveTo>
                <a:cubicBezTo>
                  <a:pt x="12138" y="1411"/>
                  <a:pt x="12190" y="1452"/>
                  <a:pt x="12232" y="1493"/>
                </a:cubicBezTo>
                <a:cubicBezTo>
                  <a:pt x="12169" y="1466"/>
                  <a:pt x="12086" y="1439"/>
                  <a:pt x="12013" y="1411"/>
                </a:cubicBezTo>
                <a:lnTo>
                  <a:pt x="12013" y="1398"/>
                </a:lnTo>
                <a:lnTo>
                  <a:pt x="12086" y="1384"/>
                </a:lnTo>
                <a:close/>
                <a:moveTo>
                  <a:pt x="5861" y="1028"/>
                </a:moveTo>
                <a:lnTo>
                  <a:pt x="5871" y="1042"/>
                </a:lnTo>
                <a:cubicBezTo>
                  <a:pt x="5631" y="1219"/>
                  <a:pt x="5412" y="1439"/>
                  <a:pt x="5203" y="1671"/>
                </a:cubicBezTo>
                <a:cubicBezTo>
                  <a:pt x="5108" y="1685"/>
                  <a:pt x="5014" y="1712"/>
                  <a:pt x="4920" y="1753"/>
                </a:cubicBezTo>
                <a:cubicBezTo>
                  <a:pt x="5140" y="1493"/>
                  <a:pt x="5359" y="1260"/>
                  <a:pt x="5600" y="1055"/>
                </a:cubicBezTo>
                <a:cubicBezTo>
                  <a:pt x="5683" y="1042"/>
                  <a:pt x="5777" y="1028"/>
                  <a:pt x="5861" y="1028"/>
                </a:cubicBezTo>
                <a:close/>
                <a:moveTo>
                  <a:pt x="11553" y="1726"/>
                </a:moveTo>
                <a:cubicBezTo>
                  <a:pt x="11616" y="1740"/>
                  <a:pt x="11678" y="1767"/>
                  <a:pt x="11752" y="1794"/>
                </a:cubicBezTo>
                <a:cubicBezTo>
                  <a:pt x="11647" y="1767"/>
                  <a:pt x="11543" y="1753"/>
                  <a:pt x="11438" y="1753"/>
                </a:cubicBezTo>
                <a:lnTo>
                  <a:pt x="11428" y="1753"/>
                </a:lnTo>
                <a:lnTo>
                  <a:pt x="11449" y="1740"/>
                </a:lnTo>
                <a:lnTo>
                  <a:pt x="11553" y="1726"/>
                </a:lnTo>
                <a:close/>
                <a:moveTo>
                  <a:pt x="8545" y="1001"/>
                </a:moveTo>
                <a:cubicBezTo>
                  <a:pt x="8806" y="1110"/>
                  <a:pt x="9036" y="1288"/>
                  <a:pt x="9245" y="1521"/>
                </a:cubicBezTo>
                <a:cubicBezTo>
                  <a:pt x="9307" y="1616"/>
                  <a:pt x="9360" y="1712"/>
                  <a:pt x="9412" y="1808"/>
                </a:cubicBezTo>
                <a:lnTo>
                  <a:pt x="9370" y="1890"/>
                </a:lnTo>
                <a:cubicBezTo>
                  <a:pt x="9276" y="1781"/>
                  <a:pt x="9161" y="1685"/>
                  <a:pt x="9057" y="1603"/>
                </a:cubicBezTo>
                <a:cubicBezTo>
                  <a:pt x="8910" y="1370"/>
                  <a:pt x="8733" y="1165"/>
                  <a:pt x="8545" y="1001"/>
                </a:cubicBezTo>
                <a:close/>
                <a:moveTo>
                  <a:pt x="6832" y="1753"/>
                </a:moveTo>
                <a:cubicBezTo>
                  <a:pt x="7041" y="1794"/>
                  <a:pt x="7260" y="1863"/>
                  <a:pt x="7459" y="1945"/>
                </a:cubicBezTo>
                <a:lnTo>
                  <a:pt x="7480" y="1986"/>
                </a:lnTo>
                <a:cubicBezTo>
                  <a:pt x="7417" y="1972"/>
                  <a:pt x="7354" y="1965"/>
                  <a:pt x="7291" y="1965"/>
                </a:cubicBezTo>
                <a:cubicBezTo>
                  <a:pt x="7229" y="1965"/>
                  <a:pt x="7166" y="1972"/>
                  <a:pt x="7104" y="1986"/>
                </a:cubicBezTo>
                <a:lnTo>
                  <a:pt x="7093" y="1986"/>
                </a:lnTo>
                <a:cubicBezTo>
                  <a:pt x="7051" y="1972"/>
                  <a:pt x="7010" y="1958"/>
                  <a:pt x="6957" y="1945"/>
                </a:cubicBezTo>
                <a:cubicBezTo>
                  <a:pt x="6884" y="1917"/>
                  <a:pt x="6801" y="1876"/>
                  <a:pt x="6717" y="1849"/>
                </a:cubicBezTo>
                <a:cubicBezTo>
                  <a:pt x="6759" y="1808"/>
                  <a:pt x="6790" y="1781"/>
                  <a:pt x="6832" y="1753"/>
                </a:cubicBezTo>
                <a:close/>
                <a:moveTo>
                  <a:pt x="11543" y="1096"/>
                </a:moveTo>
                <a:cubicBezTo>
                  <a:pt x="11626" y="1124"/>
                  <a:pt x="11710" y="1165"/>
                  <a:pt x="11783" y="1206"/>
                </a:cubicBezTo>
                <a:cubicBezTo>
                  <a:pt x="11731" y="1219"/>
                  <a:pt x="11668" y="1247"/>
                  <a:pt x="11616" y="1288"/>
                </a:cubicBezTo>
                <a:cubicBezTo>
                  <a:pt x="11502" y="1265"/>
                  <a:pt x="11388" y="1250"/>
                  <a:pt x="11281" y="1250"/>
                </a:cubicBezTo>
                <a:cubicBezTo>
                  <a:pt x="11013" y="1250"/>
                  <a:pt x="10778" y="1340"/>
                  <a:pt x="10644" y="1603"/>
                </a:cubicBezTo>
                <a:cubicBezTo>
                  <a:pt x="10623" y="1657"/>
                  <a:pt x="10603" y="1712"/>
                  <a:pt x="10592" y="1767"/>
                </a:cubicBezTo>
                <a:cubicBezTo>
                  <a:pt x="10519" y="1835"/>
                  <a:pt x="10446" y="1904"/>
                  <a:pt x="10383" y="1999"/>
                </a:cubicBezTo>
                <a:lnTo>
                  <a:pt x="10342" y="2013"/>
                </a:lnTo>
                <a:cubicBezTo>
                  <a:pt x="10310" y="1849"/>
                  <a:pt x="10258" y="1685"/>
                  <a:pt x="10195" y="1521"/>
                </a:cubicBezTo>
                <a:cubicBezTo>
                  <a:pt x="10508" y="1370"/>
                  <a:pt x="10822" y="1260"/>
                  <a:pt x="11146" y="1193"/>
                </a:cubicBezTo>
                <a:lnTo>
                  <a:pt x="11146" y="1178"/>
                </a:lnTo>
                <a:cubicBezTo>
                  <a:pt x="11281" y="1151"/>
                  <a:pt x="11407" y="1124"/>
                  <a:pt x="11543" y="1096"/>
                </a:cubicBezTo>
                <a:close/>
                <a:moveTo>
                  <a:pt x="7541" y="1456"/>
                </a:moveTo>
                <a:cubicBezTo>
                  <a:pt x="7581" y="1456"/>
                  <a:pt x="7621" y="1459"/>
                  <a:pt x="7657" y="1466"/>
                </a:cubicBezTo>
                <a:cubicBezTo>
                  <a:pt x="7720" y="1493"/>
                  <a:pt x="7772" y="1521"/>
                  <a:pt x="7824" y="1562"/>
                </a:cubicBezTo>
                <a:cubicBezTo>
                  <a:pt x="8002" y="1698"/>
                  <a:pt x="8148" y="1890"/>
                  <a:pt x="8284" y="2096"/>
                </a:cubicBezTo>
                <a:cubicBezTo>
                  <a:pt x="8012" y="1849"/>
                  <a:pt x="7720" y="1644"/>
                  <a:pt x="7417" y="1507"/>
                </a:cubicBezTo>
                <a:lnTo>
                  <a:pt x="7396" y="1480"/>
                </a:lnTo>
                <a:cubicBezTo>
                  <a:pt x="7406" y="1480"/>
                  <a:pt x="7406" y="1480"/>
                  <a:pt x="7417" y="1466"/>
                </a:cubicBezTo>
                <a:cubicBezTo>
                  <a:pt x="7459" y="1459"/>
                  <a:pt x="7500" y="1456"/>
                  <a:pt x="7541" y="1456"/>
                </a:cubicBezTo>
                <a:close/>
                <a:moveTo>
                  <a:pt x="8346" y="1890"/>
                </a:moveTo>
                <a:lnTo>
                  <a:pt x="8420" y="1958"/>
                </a:lnTo>
                <a:cubicBezTo>
                  <a:pt x="8441" y="2013"/>
                  <a:pt x="8461" y="2055"/>
                  <a:pt x="8482" y="2109"/>
                </a:cubicBezTo>
                <a:cubicBezTo>
                  <a:pt x="8441" y="2040"/>
                  <a:pt x="8388" y="1958"/>
                  <a:pt x="8346" y="1890"/>
                </a:cubicBezTo>
                <a:close/>
                <a:moveTo>
                  <a:pt x="4816" y="1986"/>
                </a:moveTo>
                <a:cubicBezTo>
                  <a:pt x="4691" y="2096"/>
                  <a:pt x="4565" y="2219"/>
                  <a:pt x="4451" y="2355"/>
                </a:cubicBezTo>
                <a:cubicBezTo>
                  <a:pt x="4524" y="2246"/>
                  <a:pt x="4597" y="2150"/>
                  <a:pt x="4670" y="2055"/>
                </a:cubicBezTo>
                <a:cubicBezTo>
                  <a:pt x="4722" y="2027"/>
                  <a:pt x="4764" y="1999"/>
                  <a:pt x="4816" y="1986"/>
                </a:cubicBezTo>
                <a:close/>
                <a:moveTo>
                  <a:pt x="10049" y="1603"/>
                </a:moveTo>
                <a:lnTo>
                  <a:pt x="10049" y="1616"/>
                </a:lnTo>
                <a:cubicBezTo>
                  <a:pt x="10112" y="1767"/>
                  <a:pt x="10164" y="1917"/>
                  <a:pt x="10195" y="2096"/>
                </a:cubicBezTo>
                <a:cubicBezTo>
                  <a:pt x="10070" y="2150"/>
                  <a:pt x="9955" y="2246"/>
                  <a:pt x="9851" y="2355"/>
                </a:cubicBezTo>
                <a:cubicBezTo>
                  <a:pt x="9819" y="2191"/>
                  <a:pt x="9777" y="2013"/>
                  <a:pt x="9725" y="1863"/>
                </a:cubicBezTo>
                <a:cubicBezTo>
                  <a:pt x="9830" y="1753"/>
                  <a:pt x="9934" y="1671"/>
                  <a:pt x="10049" y="1603"/>
                </a:cubicBezTo>
                <a:close/>
                <a:moveTo>
                  <a:pt x="11198" y="2109"/>
                </a:moveTo>
                <a:cubicBezTo>
                  <a:pt x="11355" y="2137"/>
                  <a:pt x="11490" y="2191"/>
                  <a:pt x="11626" y="2301"/>
                </a:cubicBezTo>
                <a:cubicBezTo>
                  <a:pt x="11573" y="2292"/>
                  <a:pt x="11518" y="2288"/>
                  <a:pt x="11465" y="2288"/>
                </a:cubicBezTo>
                <a:cubicBezTo>
                  <a:pt x="11342" y="2288"/>
                  <a:pt x="11221" y="2312"/>
                  <a:pt x="11104" y="2369"/>
                </a:cubicBezTo>
                <a:cubicBezTo>
                  <a:pt x="11125" y="2273"/>
                  <a:pt x="11166" y="2191"/>
                  <a:pt x="11198" y="2109"/>
                </a:cubicBezTo>
                <a:close/>
                <a:moveTo>
                  <a:pt x="10968" y="2150"/>
                </a:moveTo>
                <a:cubicBezTo>
                  <a:pt x="10937" y="2232"/>
                  <a:pt x="10916" y="2314"/>
                  <a:pt x="10895" y="2410"/>
                </a:cubicBezTo>
                <a:cubicBezTo>
                  <a:pt x="10874" y="2342"/>
                  <a:pt x="10864" y="2273"/>
                  <a:pt x="10853" y="2205"/>
                </a:cubicBezTo>
                <a:cubicBezTo>
                  <a:pt x="10895" y="2178"/>
                  <a:pt x="10926" y="2164"/>
                  <a:pt x="10968" y="2150"/>
                </a:cubicBezTo>
                <a:close/>
                <a:moveTo>
                  <a:pt x="6592" y="2137"/>
                </a:moveTo>
                <a:cubicBezTo>
                  <a:pt x="6488" y="2210"/>
                  <a:pt x="6385" y="2307"/>
                  <a:pt x="6297" y="2414"/>
                </a:cubicBezTo>
                <a:cubicBezTo>
                  <a:pt x="6350" y="2322"/>
                  <a:pt x="6404" y="2231"/>
                  <a:pt x="6467" y="2150"/>
                </a:cubicBezTo>
                <a:cubicBezTo>
                  <a:pt x="6508" y="2150"/>
                  <a:pt x="6550" y="2137"/>
                  <a:pt x="6592" y="2137"/>
                </a:cubicBezTo>
                <a:close/>
                <a:moveTo>
                  <a:pt x="8409" y="1548"/>
                </a:moveTo>
                <a:cubicBezTo>
                  <a:pt x="8670" y="1685"/>
                  <a:pt x="8900" y="1904"/>
                  <a:pt x="9078" y="2178"/>
                </a:cubicBezTo>
                <a:cubicBezTo>
                  <a:pt x="9119" y="2232"/>
                  <a:pt x="9151" y="2287"/>
                  <a:pt x="9182" y="2342"/>
                </a:cubicBezTo>
                <a:cubicBezTo>
                  <a:pt x="9172" y="2369"/>
                  <a:pt x="9161" y="2396"/>
                  <a:pt x="9151" y="2424"/>
                </a:cubicBezTo>
                <a:cubicBezTo>
                  <a:pt x="9098" y="2369"/>
                  <a:pt x="9057" y="2314"/>
                  <a:pt x="9004" y="2273"/>
                </a:cubicBezTo>
                <a:cubicBezTo>
                  <a:pt x="8848" y="1999"/>
                  <a:pt x="8649" y="1781"/>
                  <a:pt x="8430" y="1603"/>
                </a:cubicBezTo>
                <a:lnTo>
                  <a:pt x="8409" y="1548"/>
                </a:lnTo>
                <a:close/>
                <a:moveTo>
                  <a:pt x="7083" y="2219"/>
                </a:moveTo>
                <a:lnTo>
                  <a:pt x="7176" y="2260"/>
                </a:lnTo>
                <a:cubicBezTo>
                  <a:pt x="7125" y="2260"/>
                  <a:pt x="7083" y="2273"/>
                  <a:pt x="7031" y="2287"/>
                </a:cubicBezTo>
                <a:cubicBezTo>
                  <a:pt x="6884" y="2328"/>
                  <a:pt x="6748" y="2383"/>
                  <a:pt x="6613" y="2465"/>
                </a:cubicBezTo>
                <a:lnTo>
                  <a:pt x="6602" y="2465"/>
                </a:lnTo>
                <a:cubicBezTo>
                  <a:pt x="6748" y="2342"/>
                  <a:pt x="6916" y="2260"/>
                  <a:pt x="7083" y="2219"/>
                </a:cubicBezTo>
                <a:close/>
                <a:moveTo>
                  <a:pt x="7809" y="2125"/>
                </a:moveTo>
                <a:cubicBezTo>
                  <a:pt x="7850" y="2147"/>
                  <a:pt x="7890" y="2169"/>
                  <a:pt x="7928" y="2191"/>
                </a:cubicBezTo>
                <a:cubicBezTo>
                  <a:pt x="8117" y="2301"/>
                  <a:pt x="8284" y="2437"/>
                  <a:pt x="8451" y="2601"/>
                </a:cubicBezTo>
                <a:cubicBezTo>
                  <a:pt x="8388" y="2588"/>
                  <a:pt x="8315" y="2588"/>
                  <a:pt x="8252" y="2574"/>
                </a:cubicBezTo>
                <a:cubicBezTo>
                  <a:pt x="8200" y="2547"/>
                  <a:pt x="8158" y="2506"/>
                  <a:pt x="8106" y="2478"/>
                </a:cubicBezTo>
                <a:cubicBezTo>
                  <a:pt x="8022" y="2331"/>
                  <a:pt x="7920" y="2216"/>
                  <a:pt x="7809" y="2125"/>
                </a:cubicBezTo>
                <a:close/>
                <a:moveTo>
                  <a:pt x="10582" y="2478"/>
                </a:moveTo>
                <a:cubicBezTo>
                  <a:pt x="10582" y="2519"/>
                  <a:pt x="10582" y="2547"/>
                  <a:pt x="10582" y="2588"/>
                </a:cubicBezTo>
                <a:lnTo>
                  <a:pt x="10508" y="2615"/>
                </a:lnTo>
                <a:cubicBezTo>
                  <a:pt x="10529" y="2574"/>
                  <a:pt x="10561" y="2519"/>
                  <a:pt x="10582" y="2478"/>
                </a:cubicBezTo>
                <a:close/>
                <a:moveTo>
                  <a:pt x="9568" y="2396"/>
                </a:moveTo>
                <a:cubicBezTo>
                  <a:pt x="9600" y="2451"/>
                  <a:pt x="9631" y="2506"/>
                  <a:pt x="9662" y="2560"/>
                </a:cubicBezTo>
                <a:cubicBezTo>
                  <a:pt x="9642" y="2601"/>
                  <a:pt x="9611" y="2642"/>
                  <a:pt x="9590" y="2684"/>
                </a:cubicBezTo>
                <a:cubicBezTo>
                  <a:pt x="9590" y="2642"/>
                  <a:pt x="9590" y="2615"/>
                  <a:pt x="9579" y="2574"/>
                </a:cubicBezTo>
                <a:cubicBezTo>
                  <a:pt x="9568" y="2533"/>
                  <a:pt x="9568" y="2465"/>
                  <a:pt x="9568" y="2410"/>
                </a:cubicBezTo>
                <a:lnTo>
                  <a:pt x="9568" y="2396"/>
                </a:lnTo>
                <a:close/>
                <a:moveTo>
                  <a:pt x="8629" y="2122"/>
                </a:moveTo>
                <a:cubicBezTo>
                  <a:pt x="8712" y="2205"/>
                  <a:pt x="8795" y="2287"/>
                  <a:pt x="8879" y="2369"/>
                </a:cubicBezTo>
                <a:cubicBezTo>
                  <a:pt x="8952" y="2478"/>
                  <a:pt x="9015" y="2601"/>
                  <a:pt x="9078" y="2725"/>
                </a:cubicBezTo>
                <a:lnTo>
                  <a:pt x="9078" y="2766"/>
                </a:lnTo>
                <a:cubicBezTo>
                  <a:pt x="8984" y="2725"/>
                  <a:pt x="8889" y="2697"/>
                  <a:pt x="8785" y="2670"/>
                </a:cubicBezTo>
                <a:lnTo>
                  <a:pt x="8754" y="2642"/>
                </a:lnTo>
                <a:cubicBezTo>
                  <a:pt x="8723" y="2465"/>
                  <a:pt x="8681" y="2301"/>
                  <a:pt x="8629" y="2122"/>
                </a:cubicBezTo>
                <a:close/>
                <a:moveTo>
                  <a:pt x="7104" y="2834"/>
                </a:moveTo>
                <a:cubicBezTo>
                  <a:pt x="7041" y="2848"/>
                  <a:pt x="6978" y="2861"/>
                  <a:pt x="6916" y="2889"/>
                </a:cubicBezTo>
                <a:lnTo>
                  <a:pt x="6957" y="2848"/>
                </a:lnTo>
                <a:lnTo>
                  <a:pt x="7093" y="2834"/>
                </a:lnTo>
                <a:close/>
                <a:moveTo>
                  <a:pt x="11208" y="2807"/>
                </a:moveTo>
                <a:cubicBezTo>
                  <a:pt x="11187" y="2848"/>
                  <a:pt x="11166" y="2902"/>
                  <a:pt x="11156" y="2943"/>
                </a:cubicBezTo>
                <a:lnTo>
                  <a:pt x="11115" y="2861"/>
                </a:lnTo>
                <a:cubicBezTo>
                  <a:pt x="11135" y="2848"/>
                  <a:pt x="11166" y="2834"/>
                  <a:pt x="11187" y="2807"/>
                </a:cubicBezTo>
                <a:close/>
                <a:moveTo>
                  <a:pt x="11773" y="2807"/>
                </a:moveTo>
                <a:cubicBezTo>
                  <a:pt x="11846" y="2820"/>
                  <a:pt x="11908" y="2834"/>
                  <a:pt x="11982" y="2861"/>
                </a:cubicBezTo>
                <a:cubicBezTo>
                  <a:pt x="12013" y="2875"/>
                  <a:pt x="12044" y="2902"/>
                  <a:pt x="12086" y="2930"/>
                </a:cubicBezTo>
                <a:lnTo>
                  <a:pt x="11992" y="2958"/>
                </a:lnTo>
                <a:cubicBezTo>
                  <a:pt x="11918" y="2902"/>
                  <a:pt x="11846" y="2848"/>
                  <a:pt x="11773" y="2807"/>
                </a:cubicBezTo>
                <a:close/>
                <a:moveTo>
                  <a:pt x="10217" y="2251"/>
                </a:moveTo>
                <a:lnTo>
                  <a:pt x="10227" y="2301"/>
                </a:lnTo>
                <a:cubicBezTo>
                  <a:pt x="10195" y="2396"/>
                  <a:pt x="10164" y="2492"/>
                  <a:pt x="10154" y="2588"/>
                </a:cubicBezTo>
                <a:cubicBezTo>
                  <a:pt x="10133" y="2642"/>
                  <a:pt x="10112" y="2711"/>
                  <a:pt x="10091" y="2766"/>
                </a:cubicBezTo>
                <a:cubicBezTo>
                  <a:pt x="10070" y="2834"/>
                  <a:pt x="10049" y="2902"/>
                  <a:pt x="10039" y="2971"/>
                </a:cubicBezTo>
                <a:cubicBezTo>
                  <a:pt x="9997" y="2861"/>
                  <a:pt x="9945" y="2752"/>
                  <a:pt x="9892" y="2642"/>
                </a:cubicBezTo>
                <a:cubicBezTo>
                  <a:pt x="9892" y="2601"/>
                  <a:pt x="9882" y="2560"/>
                  <a:pt x="9871" y="2519"/>
                </a:cubicBezTo>
                <a:cubicBezTo>
                  <a:pt x="9973" y="2413"/>
                  <a:pt x="10095" y="2319"/>
                  <a:pt x="10217" y="2251"/>
                </a:cubicBezTo>
                <a:close/>
                <a:moveTo>
                  <a:pt x="5955" y="1835"/>
                </a:moveTo>
                <a:lnTo>
                  <a:pt x="6017" y="1863"/>
                </a:lnTo>
                <a:cubicBezTo>
                  <a:pt x="5819" y="2109"/>
                  <a:pt x="5641" y="2383"/>
                  <a:pt x="5474" y="2670"/>
                </a:cubicBezTo>
                <a:cubicBezTo>
                  <a:pt x="5453" y="2711"/>
                  <a:pt x="5432" y="2752"/>
                  <a:pt x="5412" y="2793"/>
                </a:cubicBezTo>
                <a:cubicBezTo>
                  <a:pt x="5328" y="2861"/>
                  <a:pt x="5244" y="2943"/>
                  <a:pt x="5171" y="3026"/>
                </a:cubicBezTo>
                <a:cubicBezTo>
                  <a:pt x="5370" y="2670"/>
                  <a:pt x="5579" y="2328"/>
                  <a:pt x="5819" y="1999"/>
                </a:cubicBezTo>
                <a:lnTo>
                  <a:pt x="5934" y="1849"/>
                </a:lnTo>
                <a:lnTo>
                  <a:pt x="5955" y="1835"/>
                </a:lnTo>
                <a:close/>
                <a:moveTo>
                  <a:pt x="9704" y="2752"/>
                </a:moveTo>
                <a:cubicBezTo>
                  <a:pt x="9715" y="2861"/>
                  <a:pt x="9715" y="2971"/>
                  <a:pt x="9725" y="3081"/>
                </a:cubicBezTo>
                <a:lnTo>
                  <a:pt x="9683" y="3040"/>
                </a:lnTo>
                <a:cubicBezTo>
                  <a:pt x="9662" y="2999"/>
                  <a:pt x="9642" y="2943"/>
                  <a:pt x="9631" y="2889"/>
                </a:cubicBezTo>
                <a:lnTo>
                  <a:pt x="9631" y="2875"/>
                </a:lnTo>
                <a:cubicBezTo>
                  <a:pt x="9652" y="2834"/>
                  <a:pt x="9673" y="2793"/>
                  <a:pt x="9704" y="2752"/>
                </a:cubicBezTo>
                <a:close/>
                <a:moveTo>
                  <a:pt x="6727" y="2902"/>
                </a:moveTo>
                <a:cubicBezTo>
                  <a:pt x="6696" y="2943"/>
                  <a:pt x="6665" y="2985"/>
                  <a:pt x="6633" y="3026"/>
                </a:cubicBezTo>
                <a:cubicBezTo>
                  <a:pt x="6602" y="3067"/>
                  <a:pt x="6560" y="3067"/>
                  <a:pt x="6529" y="3094"/>
                </a:cubicBezTo>
                <a:cubicBezTo>
                  <a:pt x="6571" y="3026"/>
                  <a:pt x="6623" y="2971"/>
                  <a:pt x="6675" y="2916"/>
                </a:cubicBezTo>
                <a:lnTo>
                  <a:pt x="6727" y="2902"/>
                </a:lnTo>
                <a:close/>
                <a:moveTo>
                  <a:pt x="11501" y="1972"/>
                </a:moveTo>
                <a:cubicBezTo>
                  <a:pt x="11846" y="1972"/>
                  <a:pt x="12180" y="2081"/>
                  <a:pt x="12483" y="2301"/>
                </a:cubicBezTo>
                <a:lnTo>
                  <a:pt x="12483" y="2287"/>
                </a:lnTo>
                <a:cubicBezTo>
                  <a:pt x="12639" y="2437"/>
                  <a:pt x="12785" y="2601"/>
                  <a:pt x="12921" y="2779"/>
                </a:cubicBezTo>
                <a:cubicBezTo>
                  <a:pt x="12994" y="2875"/>
                  <a:pt x="13057" y="2971"/>
                  <a:pt x="13109" y="3081"/>
                </a:cubicBezTo>
                <a:lnTo>
                  <a:pt x="13120" y="3122"/>
                </a:lnTo>
                <a:cubicBezTo>
                  <a:pt x="12984" y="3026"/>
                  <a:pt x="12838" y="2958"/>
                  <a:pt x="12681" y="2916"/>
                </a:cubicBezTo>
                <a:cubicBezTo>
                  <a:pt x="12545" y="2588"/>
                  <a:pt x="12295" y="2369"/>
                  <a:pt x="12002" y="2314"/>
                </a:cubicBezTo>
                <a:lnTo>
                  <a:pt x="11950" y="2314"/>
                </a:lnTo>
                <a:cubicBezTo>
                  <a:pt x="11814" y="2178"/>
                  <a:pt x="11658" y="2055"/>
                  <a:pt x="11501" y="1972"/>
                </a:cubicBezTo>
                <a:close/>
                <a:moveTo>
                  <a:pt x="12399" y="1398"/>
                </a:moveTo>
                <a:cubicBezTo>
                  <a:pt x="12556" y="1411"/>
                  <a:pt x="12712" y="1480"/>
                  <a:pt x="12869" y="1562"/>
                </a:cubicBezTo>
                <a:cubicBezTo>
                  <a:pt x="13360" y="1822"/>
                  <a:pt x="13663" y="2465"/>
                  <a:pt x="13642" y="3149"/>
                </a:cubicBezTo>
                <a:lnTo>
                  <a:pt x="13642" y="3163"/>
                </a:lnTo>
                <a:cubicBezTo>
                  <a:pt x="13600" y="3053"/>
                  <a:pt x="13548" y="2943"/>
                  <a:pt x="13496" y="2834"/>
                </a:cubicBezTo>
                <a:cubicBezTo>
                  <a:pt x="13371" y="2478"/>
                  <a:pt x="13172" y="2164"/>
                  <a:pt x="12921" y="1945"/>
                </a:cubicBezTo>
                <a:cubicBezTo>
                  <a:pt x="12765" y="1740"/>
                  <a:pt x="12587" y="1548"/>
                  <a:pt x="12399" y="1398"/>
                </a:cubicBezTo>
                <a:close/>
                <a:moveTo>
                  <a:pt x="17141" y="2985"/>
                </a:moveTo>
                <a:cubicBezTo>
                  <a:pt x="17287" y="3026"/>
                  <a:pt x="17433" y="3081"/>
                  <a:pt x="17569" y="3163"/>
                </a:cubicBezTo>
                <a:cubicBezTo>
                  <a:pt x="17486" y="3135"/>
                  <a:pt x="17402" y="3108"/>
                  <a:pt x="17318" y="3094"/>
                </a:cubicBezTo>
                <a:cubicBezTo>
                  <a:pt x="17267" y="3053"/>
                  <a:pt x="17204" y="3026"/>
                  <a:pt x="17141" y="2985"/>
                </a:cubicBezTo>
                <a:close/>
                <a:moveTo>
                  <a:pt x="16556" y="3163"/>
                </a:moveTo>
                <a:cubicBezTo>
                  <a:pt x="16504" y="3190"/>
                  <a:pt x="16441" y="3204"/>
                  <a:pt x="16389" y="3231"/>
                </a:cubicBezTo>
                <a:lnTo>
                  <a:pt x="16472" y="3176"/>
                </a:lnTo>
                <a:lnTo>
                  <a:pt x="16546" y="3163"/>
                </a:lnTo>
                <a:close/>
                <a:moveTo>
                  <a:pt x="15428" y="3026"/>
                </a:moveTo>
                <a:cubicBezTo>
                  <a:pt x="15355" y="3081"/>
                  <a:pt x="15282" y="3149"/>
                  <a:pt x="15209" y="3217"/>
                </a:cubicBezTo>
                <a:cubicBezTo>
                  <a:pt x="15156" y="3217"/>
                  <a:pt x="15094" y="3231"/>
                  <a:pt x="15031" y="3245"/>
                </a:cubicBezTo>
                <a:cubicBezTo>
                  <a:pt x="15125" y="3163"/>
                  <a:pt x="15219" y="3108"/>
                  <a:pt x="15324" y="3053"/>
                </a:cubicBezTo>
                <a:lnTo>
                  <a:pt x="15324" y="3067"/>
                </a:lnTo>
                <a:cubicBezTo>
                  <a:pt x="15355" y="3053"/>
                  <a:pt x="15397" y="3040"/>
                  <a:pt x="15428" y="3026"/>
                </a:cubicBezTo>
                <a:close/>
                <a:moveTo>
                  <a:pt x="17394" y="2394"/>
                </a:moveTo>
                <a:cubicBezTo>
                  <a:pt x="17880" y="2394"/>
                  <a:pt x="18336" y="2740"/>
                  <a:pt x="18708" y="3258"/>
                </a:cubicBezTo>
                <a:lnTo>
                  <a:pt x="18708" y="3272"/>
                </a:lnTo>
                <a:cubicBezTo>
                  <a:pt x="18541" y="3149"/>
                  <a:pt x="18374" y="3040"/>
                  <a:pt x="18206" y="2943"/>
                </a:cubicBezTo>
                <a:cubicBezTo>
                  <a:pt x="18081" y="2875"/>
                  <a:pt x="17945" y="2834"/>
                  <a:pt x="17810" y="2793"/>
                </a:cubicBezTo>
                <a:cubicBezTo>
                  <a:pt x="17538" y="2601"/>
                  <a:pt x="17235" y="2506"/>
                  <a:pt x="16922" y="2506"/>
                </a:cubicBezTo>
                <a:cubicBezTo>
                  <a:pt x="17081" y="2430"/>
                  <a:pt x="17239" y="2394"/>
                  <a:pt x="17394" y="2394"/>
                </a:cubicBezTo>
                <a:close/>
                <a:moveTo>
                  <a:pt x="12284" y="3122"/>
                </a:moveTo>
                <a:cubicBezTo>
                  <a:pt x="12305" y="3149"/>
                  <a:pt x="12326" y="3190"/>
                  <a:pt x="12357" y="3217"/>
                </a:cubicBezTo>
                <a:lnTo>
                  <a:pt x="12368" y="3231"/>
                </a:lnTo>
                <a:cubicBezTo>
                  <a:pt x="12378" y="3258"/>
                  <a:pt x="12389" y="3286"/>
                  <a:pt x="12399" y="3299"/>
                </a:cubicBezTo>
                <a:cubicBezTo>
                  <a:pt x="12410" y="3313"/>
                  <a:pt x="12410" y="3327"/>
                  <a:pt x="12410" y="3340"/>
                </a:cubicBezTo>
                <a:cubicBezTo>
                  <a:pt x="12347" y="3272"/>
                  <a:pt x="12274" y="3204"/>
                  <a:pt x="12201" y="3135"/>
                </a:cubicBezTo>
                <a:lnTo>
                  <a:pt x="12284" y="3122"/>
                </a:lnTo>
                <a:close/>
                <a:moveTo>
                  <a:pt x="6299" y="3026"/>
                </a:moveTo>
                <a:cubicBezTo>
                  <a:pt x="6247" y="3122"/>
                  <a:pt x="6205" y="3217"/>
                  <a:pt x="6164" y="3313"/>
                </a:cubicBezTo>
                <a:cubicBezTo>
                  <a:pt x="6122" y="3327"/>
                  <a:pt x="6080" y="3340"/>
                  <a:pt x="6038" y="3368"/>
                </a:cubicBezTo>
                <a:cubicBezTo>
                  <a:pt x="6101" y="3245"/>
                  <a:pt x="6184" y="3149"/>
                  <a:pt x="6268" y="3040"/>
                </a:cubicBezTo>
                <a:lnTo>
                  <a:pt x="6299" y="3026"/>
                </a:lnTo>
                <a:close/>
                <a:moveTo>
                  <a:pt x="11375" y="2861"/>
                </a:moveTo>
                <a:cubicBezTo>
                  <a:pt x="11511" y="2916"/>
                  <a:pt x="11647" y="2999"/>
                  <a:pt x="11783" y="3081"/>
                </a:cubicBezTo>
                <a:cubicBezTo>
                  <a:pt x="11731" y="3122"/>
                  <a:pt x="11668" y="3176"/>
                  <a:pt x="11626" y="3231"/>
                </a:cubicBezTo>
                <a:cubicBezTo>
                  <a:pt x="11584" y="3272"/>
                  <a:pt x="11543" y="3327"/>
                  <a:pt x="11511" y="3381"/>
                </a:cubicBezTo>
                <a:cubicBezTo>
                  <a:pt x="11428" y="3286"/>
                  <a:pt x="11344" y="3190"/>
                  <a:pt x="11271" y="3094"/>
                </a:cubicBezTo>
                <a:cubicBezTo>
                  <a:pt x="11292" y="3012"/>
                  <a:pt x="11323" y="2930"/>
                  <a:pt x="11375" y="2861"/>
                </a:cubicBezTo>
                <a:close/>
                <a:moveTo>
                  <a:pt x="5662" y="2834"/>
                </a:moveTo>
                <a:cubicBezTo>
                  <a:pt x="5589" y="2985"/>
                  <a:pt x="5526" y="3149"/>
                  <a:pt x="5453" y="3313"/>
                </a:cubicBezTo>
                <a:cubicBezTo>
                  <a:pt x="5422" y="3340"/>
                  <a:pt x="5380" y="3381"/>
                  <a:pt x="5338" y="3422"/>
                </a:cubicBezTo>
                <a:cubicBezTo>
                  <a:pt x="5391" y="3258"/>
                  <a:pt x="5443" y="3122"/>
                  <a:pt x="5516" y="2971"/>
                </a:cubicBezTo>
                <a:lnTo>
                  <a:pt x="5547" y="2916"/>
                </a:lnTo>
                <a:cubicBezTo>
                  <a:pt x="5589" y="2889"/>
                  <a:pt x="5621" y="2861"/>
                  <a:pt x="5662" y="2834"/>
                </a:cubicBezTo>
                <a:close/>
                <a:moveTo>
                  <a:pt x="13402" y="1534"/>
                </a:moveTo>
                <a:cubicBezTo>
                  <a:pt x="13799" y="1822"/>
                  <a:pt x="14091" y="2287"/>
                  <a:pt x="14238" y="2834"/>
                </a:cubicBezTo>
                <a:lnTo>
                  <a:pt x="14238" y="2848"/>
                </a:lnTo>
                <a:cubicBezTo>
                  <a:pt x="14279" y="3012"/>
                  <a:pt x="14310" y="3176"/>
                  <a:pt x="14321" y="3354"/>
                </a:cubicBezTo>
                <a:lnTo>
                  <a:pt x="14269" y="3368"/>
                </a:lnTo>
                <a:cubicBezTo>
                  <a:pt x="14195" y="3381"/>
                  <a:pt x="14112" y="3395"/>
                  <a:pt x="14039" y="3436"/>
                </a:cubicBezTo>
                <a:cubicBezTo>
                  <a:pt x="14164" y="2656"/>
                  <a:pt x="13861" y="2013"/>
                  <a:pt x="13402" y="1534"/>
                </a:cubicBezTo>
                <a:close/>
                <a:moveTo>
                  <a:pt x="10686" y="3081"/>
                </a:moveTo>
                <a:lnTo>
                  <a:pt x="10697" y="3108"/>
                </a:lnTo>
                <a:cubicBezTo>
                  <a:pt x="10665" y="3163"/>
                  <a:pt x="10644" y="3204"/>
                  <a:pt x="10623" y="3258"/>
                </a:cubicBezTo>
                <a:cubicBezTo>
                  <a:pt x="10603" y="3327"/>
                  <a:pt x="10582" y="3381"/>
                  <a:pt x="10571" y="3450"/>
                </a:cubicBezTo>
                <a:cubicBezTo>
                  <a:pt x="10571" y="3450"/>
                  <a:pt x="10571" y="3450"/>
                  <a:pt x="10571" y="3436"/>
                </a:cubicBezTo>
                <a:cubicBezTo>
                  <a:pt x="10592" y="3313"/>
                  <a:pt x="10634" y="3190"/>
                  <a:pt x="10686" y="3081"/>
                </a:cubicBezTo>
                <a:close/>
                <a:moveTo>
                  <a:pt x="11021" y="3053"/>
                </a:moveTo>
                <a:lnTo>
                  <a:pt x="11115" y="3176"/>
                </a:lnTo>
                <a:cubicBezTo>
                  <a:pt x="11094" y="3272"/>
                  <a:pt x="11094" y="3368"/>
                  <a:pt x="11094" y="3463"/>
                </a:cubicBezTo>
                <a:lnTo>
                  <a:pt x="11062" y="3422"/>
                </a:lnTo>
                <a:lnTo>
                  <a:pt x="11041" y="3340"/>
                </a:lnTo>
                <a:cubicBezTo>
                  <a:pt x="11031" y="3245"/>
                  <a:pt x="11021" y="3149"/>
                  <a:pt x="11021" y="3053"/>
                </a:cubicBezTo>
                <a:close/>
                <a:moveTo>
                  <a:pt x="16807" y="3354"/>
                </a:moveTo>
                <a:cubicBezTo>
                  <a:pt x="16838" y="3381"/>
                  <a:pt x="16869" y="3409"/>
                  <a:pt x="16911" y="3436"/>
                </a:cubicBezTo>
                <a:cubicBezTo>
                  <a:pt x="16807" y="3436"/>
                  <a:pt x="16702" y="3450"/>
                  <a:pt x="16608" y="3463"/>
                </a:cubicBezTo>
                <a:lnTo>
                  <a:pt x="16525" y="3436"/>
                </a:lnTo>
                <a:cubicBezTo>
                  <a:pt x="16619" y="3395"/>
                  <a:pt x="16713" y="3368"/>
                  <a:pt x="16807" y="3354"/>
                </a:cubicBezTo>
                <a:close/>
                <a:moveTo>
                  <a:pt x="8242" y="2820"/>
                </a:moveTo>
                <a:cubicBezTo>
                  <a:pt x="8430" y="2971"/>
                  <a:pt x="8608" y="3135"/>
                  <a:pt x="8764" y="3327"/>
                </a:cubicBezTo>
                <a:cubicBezTo>
                  <a:pt x="8764" y="3340"/>
                  <a:pt x="8764" y="3340"/>
                  <a:pt x="8764" y="3354"/>
                </a:cubicBezTo>
                <a:cubicBezTo>
                  <a:pt x="8764" y="3395"/>
                  <a:pt x="8764" y="3436"/>
                  <a:pt x="8775" y="3477"/>
                </a:cubicBezTo>
                <a:cubicBezTo>
                  <a:pt x="8660" y="3354"/>
                  <a:pt x="8535" y="3258"/>
                  <a:pt x="8399" y="3163"/>
                </a:cubicBezTo>
                <a:cubicBezTo>
                  <a:pt x="8367" y="3122"/>
                  <a:pt x="8336" y="3067"/>
                  <a:pt x="8305" y="3026"/>
                </a:cubicBezTo>
                <a:cubicBezTo>
                  <a:pt x="8273" y="2985"/>
                  <a:pt x="8273" y="2889"/>
                  <a:pt x="8252" y="2834"/>
                </a:cubicBezTo>
                <a:lnTo>
                  <a:pt x="8242" y="2820"/>
                </a:lnTo>
                <a:close/>
                <a:moveTo>
                  <a:pt x="17193" y="3313"/>
                </a:moveTo>
                <a:cubicBezTo>
                  <a:pt x="17277" y="3368"/>
                  <a:pt x="17350" y="3422"/>
                  <a:pt x="17433" y="3491"/>
                </a:cubicBezTo>
                <a:cubicBezTo>
                  <a:pt x="17360" y="3477"/>
                  <a:pt x="17287" y="3450"/>
                  <a:pt x="17214" y="3450"/>
                </a:cubicBezTo>
                <a:cubicBezTo>
                  <a:pt x="17173" y="3395"/>
                  <a:pt x="17131" y="3354"/>
                  <a:pt x="17089" y="3313"/>
                </a:cubicBezTo>
                <a:close/>
                <a:moveTo>
                  <a:pt x="13621" y="2096"/>
                </a:moveTo>
                <a:cubicBezTo>
                  <a:pt x="13872" y="2492"/>
                  <a:pt x="13966" y="3026"/>
                  <a:pt x="13861" y="3518"/>
                </a:cubicBezTo>
                <a:lnTo>
                  <a:pt x="13861" y="3532"/>
                </a:lnTo>
                <a:lnTo>
                  <a:pt x="13820" y="3559"/>
                </a:lnTo>
                <a:cubicBezTo>
                  <a:pt x="13861" y="3286"/>
                  <a:pt x="13861" y="3012"/>
                  <a:pt x="13820" y="2738"/>
                </a:cubicBezTo>
                <a:cubicBezTo>
                  <a:pt x="13788" y="2506"/>
                  <a:pt x="13715" y="2287"/>
                  <a:pt x="13621" y="2096"/>
                </a:cubicBezTo>
                <a:close/>
                <a:moveTo>
                  <a:pt x="8148" y="3286"/>
                </a:moveTo>
                <a:lnTo>
                  <a:pt x="8200" y="3327"/>
                </a:lnTo>
                <a:cubicBezTo>
                  <a:pt x="8211" y="3368"/>
                  <a:pt x="8221" y="3422"/>
                  <a:pt x="8221" y="3463"/>
                </a:cubicBezTo>
                <a:cubicBezTo>
                  <a:pt x="8232" y="3518"/>
                  <a:pt x="8232" y="3545"/>
                  <a:pt x="8232" y="3587"/>
                </a:cubicBezTo>
                <a:cubicBezTo>
                  <a:pt x="8221" y="3532"/>
                  <a:pt x="8200" y="3463"/>
                  <a:pt x="8179" y="3409"/>
                </a:cubicBezTo>
                <a:lnTo>
                  <a:pt x="8148" y="3286"/>
                </a:lnTo>
                <a:close/>
                <a:moveTo>
                  <a:pt x="9193" y="3258"/>
                </a:moveTo>
                <a:cubicBezTo>
                  <a:pt x="9213" y="3340"/>
                  <a:pt x="9234" y="3409"/>
                  <a:pt x="9266" y="3477"/>
                </a:cubicBezTo>
                <a:cubicBezTo>
                  <a:pt x="9255" y="3518"/>
                  <a:pt x="9245" y="3559"/>
                  <a:pt x="9234" y="3600"/>
                </a:cubicBezTo>
                <a:cubicBezTo>
                  <a:pt x="9234" y="3573"/>
                  <a:pt x="9224" y="3545"/>
                  <a:pt x="9213" y="3518"/>
                </a:cubicBezTo>
                <a:cubicBezTo>
                  <a:pt x="9203" y="3422"/>
                  <a:pt x="9193" y="3340"/>
                  <a:pt x="9193" y="3258"/>
                </a:cubicBezTo>
                <a:close/>
                <a:moveTo>
                  <a:pt x="11240" y="3340"/>
                </a:moveTo>
                <a:lnTo>
                  <a:pt x="11323" y="3436"/>
                </a:lnTo>
                <a:lnTo>
                  <a:pt x="11428" y="3545"/>
                </a:lnTo>
                <a:cubicBezTo>
                  <a:pt x="11396" y="3600"/>
                  <a:pt x="11375" y="3655"/>
                  <a:pt x="11365" y="3723"/>
                </a:cubicBezTo>
                <a:cubicBezTo>
                  <a:pt x="11323" y="3696"/>
                  <a:pt x="11292" y="3669"/>
                  <a:pt x="11261" y="3641"/>
                </a:cubicBezTo>
                <a:cubicBezTo>
                  <a:pt x="11240" y="3545"/>
                  <a:pt x="11240" y="3436"/>
                  <a:pt x="11240" y="3340"/>
                </a:cubicBezTo>
                <a:close/>
                <a:moveTo>
                  <a:pt x="12827" y="3217"/>
                </a:moveTo>
                <a:cubicBezTo>
                  <a:pt x="12942" y="3272"/>
                  <a:pt x="13068" y="3354"/>
                  <a:pt x="13172" y="3450"/>
                </a:cubicBezTo>
                <a:cubicBezTo>
                  <a:pt x="13172" y="3559"/>
                  <a:pt x="13151" y="3655"/>
                  <a:pt x="13130" y="3764"/>
                </a:cubicBezTo>
                <a:cubicBezTo>
                  <a:pt x="13057" y="3559"/>
                  <a:pt x="12953" y="3368"/>
                  <a:pt x="12827" y="3217"/>
                </a:cubicBezTo>
                <a:close/>
                <a:moveTo>
                  <a:pt x="17026" y="3669"/>
                </a:moveTo>
                <a:lnTo>
                  <a:pt x="17152" y="3682"/>
                </a:lnTo>
                <a:cubicBezTo>
                  <a:pt x="17193" y="3723"/>
                  <a:pt x="17224" y="3764"/>
                  <a:pt x="17267" y="3805"/>
                </a:cubicBezTo>
                <a:cubicBezTo>
                  <a:pt x="17183" y="3751"/>
                  <a:pt x="17110" y="3710"/>
                  <a:pt x="17026" y="3669"/>
                </a:cubicBezTo>
                <a:close/>
                <a:moveTo>
                  <a:pt x="5662" y="3381"/>
                </a:moveTo>
                <a:cubicBezTo>
                  <a:pt x="5631" y="3491"/>
                  <a:pt x="5579" y="3614"/>
                  <a:pt x="5547" y="3737"/>
                </a:cubicBezTo>
                <a:cubicBezTo>
                  <a:pt x="5506" y="3778"/>
                  <a:pt x="5464" y="3833"/>
                  <a:pt x="5432" y="3874"/>
                </a:cubicBezTo>
                <a:cubicBezTo>
                  <a:pt x="5485" y="3723"/>
                  <a:pt x="5537" y="3573"/>
                  <a:pt x="5600" y="3422"/>
                </a:cubicBezTo>
                <a:cubicBezTo>
                  <a:pt x="5621" y="3409"/>
                  <a:pt x="5641" y="3395"/>
                  <a:pt x="5662" y="3381"/>
                </a:cubicBezTo>
                <a:close/>
                <a:moveTo>
                  <a:pt x="16660" y="3696"/>
                </a:moveTo>
                <a:cubicBezTo>
                  <a:pt x="16775" y="3751"/>
                  <a:pt x="16890" y="3805"/>
                  <a:pt x="16995" y="3860"/>
                </a:cubicBezTo>
                <a:cubicBezTo>
                  <a:pt x="16974" y="3860"/>
                  <a:pt x="16953" y="3874"/>
                  <a:pt x="16943" y="3874"/>
                </a:cubicBezTo>
                <a:cubicBezTo>
                  <a:pt x="16859" y="3847"/>
                  <a:pt x="16775" y="3819"/>
                  <a:pt x="16692" y="3819"/>
                </a:cubicBezTo>
                <a:cubicBezTo>
                  <a:pt x="16671" y="3778"/>
                  <a:pt x="16650" y="3737"/>
                  <a:pt x="16619" y="3710"/>
                </a:cubicBezTo>
                <a:lnTo>
                  <a:pt x="16660" y="3696"/>
                </a:lnTo>
                <a:close/>
                <a:moveTo>
                  <a:pt x="9015" y="3710"/>
                </a:moveTo>
                <a:cubicBezTo>
                  <a:pt x="9057" y="3751"/>
                  <a:pt x="9088" y="3819"/>
                  <a:pt x="9119" y="3874"/>
                </a:cubicBezTo>
                <a:lnTo>
                  <a:pt x="9130" y="3943"/>
                </a:lnTo>
                <a:cubicBezTo>
                  <a:pt x="9098" y="3888"/>
                  <a:pt x="9067" y="3847"/>
                  <a:pt x="9036" y="3792"/>
                </a:cubicBezTo>
                <a:cubicBezTo>
                  <a:pt x="9036" y="3764"/>
                  <a:pt x="9036" y="3737"/>
                  <a:pt x="9015" y="3710"/>
                </a:cubicBezTo>
                <a:close/>
                <a:moveTo>
                  <a:pt x="11971" y="3217"/>
                </a:moveTo>
                <a:cubicBezTo>
                  <a:pt x="12138" y="3354"/>
                  <a:pt x="12295" y="3504"/>
                  <a:pt x="12441" y="3682"/>
                </a:cubicBezTo>
                <a:cubicBezTo>
                  <a:pt x="12441" y="3778"/>
                  <a:pt x="12430" y="3888"/>
                  <a:pt x="12420" y="3984"/>
                </a:cubicBezTo>
                <a:lnTo>
                  <a:pt x="12378" y="3970"/>
                </a:lnTo>
                <a:cubicBezTo>
                  <a:pt x="12117" y="3860"/>
                  <a:pt x="11877" y="3710"/>
                  <a:pt x="11658" y="3518"/>
                </a:cubicBezTo>
                <a:cubicBezTo>
                  <a:pt x="11741" y="3381"/>
                  <a:pt x="11846" y="3272"/>
                  <a:pt x="11971" y="3217"/>
                </a:cubicBezTo>
                <a:close/>
                <a:moveTo>
                  <a:pt x="12838" y="3559"/>
                </a:moveTo>
                <a:cubicBezTo>
                  <a:pt x="12911" y="3682"/>
                  <a:pt x="12963" y="3805"/>
                  <a:pt x="12994" y="3956"/>
                </a:cubicBezTo>
                <a:cubicBezTo>
                  <a:pt x="12974" y="3970"/>
                  <a:pt x="12942" y="3984"/>
                  <a:pt x="12921" y="3997"/>
                </a:cubicBezTo>
                <a:lnTo>
                  <a:pt x="12869" y="3929"/>
                </a:lnTo>
                <a:cubicBezTo>
                  <a:pt x="12859" y="3888"/>
                  <a:pt x="12859" y="3860"/>
                  <a:pt x="12848" y="3833"/>
                </a:cubicBezTo>
                <a:cubicBezTo>
                  <a:pt x="12838" y="3805"/>
                  <a:pt x="12848" y="3805"/>
                  <a:pt x="12848" y="3805"/>
                </a:cubicBezTo>
                <a:cubicBezTo>
                  <a:pt x="12848" y="3723"/>
                  <a:pt x="12848" y="3641"/>
                  <a:pt x="12838" y="3559"/>
                </a:cubicBezTo>
                <a:close/>
                <a:moveTo>
                  <a:pt x="14248" y="3641"/>
                </a:moveTo>
                <a:cubicBezTo>
                  <a:pt x="14175" y="3696"/>
                  <a:pt x="14112" y="3764"/>
                  <a:pt x="14049" y="3847"/>
                </a:cubicBezTo>
                <a:cubicBezTo>
                  <a:pt x="14008" y="3902"/>
                  <a:pt x="13955" y="3943"/>
                  <a:pt x="13914" y="3997"/>
                </a:cubicBezTo>
                <a:lnTo>
                  <a:pt x="13903" y="3970"/>
                </a:lnTo>
                <a:cubicBezTo>
                  <a:pt x="13924" y="3902"/>
                  <a:pt x="13945" y="3833"/>
                  <a:pt x="13966" y="3764"/>
                </a:cubicBezTo>
                <a:lnTo>
                  <a:pt x="13966" y="3751"/>
                </a:lnTo>
                <a:cubicBezTo>
                  <a:pt x="14039" y="3710"/>
                  <a:pt x="14112" y="3682"/>
                  <a:pt x="14185" y="3655"/>
                </a:cubicBezTo>
                <a:cubicBezTo>
                  <a:pt x="14206" y="3641"/>
                  <a:pt x="14227" y="3641"/>
                  <a:pt x="14248" y="3641"/>
                </a:cubicBezTo>
                <a:close/>
                <a:moveTo>
                  <a:pt x="12608" y="3888"/>
                </a:moveTo>
                <a:cubicBezTo>
                  <a:pt x="12619" y="3929"/>
                  <a:pt x="12629" y="3956"/>
                  <a:pt x="12629" y="3997"/>
                </a:cubicBezTo>
                <a:cubicBezTo>
                  <a:pt x="12629" y="4011"/>
                  <a:pt x="12629" y="4011"/>
                  <a:pt x="12629" y="4025"/>
                </a:cubicBezTo>
                <a:lnTo>
                  <a:pt x="12587" y="4025"/>
                </a:lnTo>
                <a:cubicBezTo>
                  <a:pt x="12598" y="3984"/>
                  <a:pt x="12608" y="3929"/>
                  <a:pt x="12608" y="3888"/>
                </a:cubicBezTo>
                <a:close/>
                <a:moveTo>
                  <a:pt x="15501" y="3614"/>
                </a:moveTo>
                <a:cubicBezTo>
                  <a:pt x="15449" y="3682"/>
                  <a:pt x="15397" y="3764"/>
                  <a:pt x="15355" y="3847"/>
                </a:cubicBezTo>
                <a:cubicBezTo>
                  <a:pt x="15271" y="3902"/>
                  <a:pt x="15177" y="3970"/>
                  <a:pt x="15104" y="4052"/>
                </a:cubicBezTo>
                <a:cubicBezTo>
                  <a:pt x="15177" y="3915"/>
                  <a:pt x="15271" y="3778"/>
                  <a:pt x="15376" y="3669"/>
                </a:cubicBezTo>
                <a:cubicBezTo>
                  <a:pt x="15407" y="3641"/>
                  <a:pt x="15449" y="3628"/>
                  <a:pt x="15491" y="3614"/>
                </a:cubicBezTo>
                <a:close/>
                <a:moveTo>
                  <a:pt x="6467" y="3628"/>
                </a:moveTo>
                <a:cubicBezTo>
                  <a:pt x="6508" y="3628"/>
                  <a:pt x="6550" y="3641"/>
                  <a:pt x="6602" y="3655"/>
                </a:cubicBezTo>
                <a:cubicBezTo>
                  <a:pt x="6560" y="3792"/>
                  <a:pt x="6518" y="3929"/>
                  <a:pt x="6498" y="4066"/>
                </a:cubicBezTo>
                <a:cubicBezTo>
                  <a:pt x="6435" y="4052"/>
                  <a:pt x="6362" y="4052"/>
                  <a:pt x="6299" y="4052"/>
                </a:cubicBezTo>
                <a:cubicBezTo>
                  <a:pt x="6341" y="3902"/>
                  <a:pt x="6404" y="3764"/>
                  <a:pt x="6467" y="3628"/>
                </a:cubicBezTo>
                <a:close/>
                <a:moveTo>
                  <a:pt x="11564" y="3696"/>
                </a:moveTo>
                <a:cubicBezTo>
                  <a:pt x="11741" y="3860"/>
                  <a:pt x="11918" y="3997"/>
                  <a:pt x="12117" y="4107"/>
                </a:cubicBezTo>
                <a:lnTo>
                  <a:pt x="12096" y="4107"/>
                </a:lnTo>
                <a:cubicBezTo>
                  <a:pt x="11898" y="4038"/>
                  <a:pt x="11710" y="3943"/>
                  <a:pt x="11522" y="3833"/>
                </a:cubicBezTo>
                <a:cubicBezTo>
                  <a:pt x="11532" y="3778"/>
                  <a:pt x="11553" y="3737"/>
                  <a:pt x="11564" y="3696"/>
                </a:cubicBezTo>
                <a:close/>
                <a:moveTo>
                  <a:pt x="5986" y="3929"/>
                </a:moveTo>
                <a:cubicBezTo>
                  <a:pt x="5986" y="3984"/>
                  <a:pt x="5975" y="4052"/>
                  <a:pt x="5965" y="4107"/>
                </a:cubicBezTo>
                <a:lnTo>
                  <a:pt x="5965" y="4093"/>
                </a:lnTo>
                <a:cubicBezTo>
                  <a:pt x="5934" y="4107"/>
                  <a:pt x="5902" y="4120"/>
                  <a:pt x="5871" y="4120"/>
                </a:cubicBezTo>
                <a:cubicBezTo>
                  <a:pt x="5902" y="4052"/>
                  <a:pt x="5944" y="3997"/>
                  <a:pt x="5986" y="3929"/>
                </a:cubicBezTo>
                <a:close/>
                <a:moveTo>
                  <a:pt x="6769" y="3737"/>
                </a:moveTo>
                <a:lnTo>
                  <a:pt x="6801" y="3751"/>
                </a:lnTo>
                <a:cubicBezTo>
                  <a:pt x="6790" y="3819"/>
                  <a:pt x="6780" y="3888"/>
                  <a:pt x="6769" y="3956"/>
                </a:cubicBezTo>
                <a:cubicBezTo>
                  <a:pt x="6759" y="4025"/>
                  <a:pt x="6738" y="4066"/>
                  <a:pt x="6727" y="4120"/>
                </a:cubicBezTo>
                <a:lnTo>
                  <a:pt x="6665" y="4093"/>
                </a:lnTo>
                <a:cubicBezTo>
                  <a:pt x="6675" y="4038"/>
                  <a:pt x="6696" y="3970"/>
                  <a:pt x="6707" y="3902"/>
                </a:cubicBezTo>
                <a:cubicBezTo>
                  <a:pt x="6727" y="3847"/>
                  <a:pt x="6748" y="3792"/>
                  <a:pt x="6769" y="3737"/>
                </a:cubicBezTo>
                <a:close/>
                <a:moveTo>
                  <a:pt x="17465" y="3737"/>
                </a:moveTo>
                <a:cubicBezTo>
                  <a:pt x="17580" y="3778"/>
                  <a:pt x="17684" y="3833"/>
                  <a:pt x="17789" y="3888"/>
                </a:cubicBezTo>
                <a:lnTo>
                  <a:pt x="17799" y="3888"/>
                </a:lnTo>
                <a:cubicBezTo>
                  <a:pt x="17851" y="3956"/>
                  <a:pt x="17914" y="4038"/>
                  <a:pt x="17966" y="4120"/>
                </a:cubicBezTo>
                <a:cubicBezTo>
                  <a:pt x="17872" y="4079"/>
                  <a:pt x="17778" y="4052"/>
                  <a:pt x="17684" y="4038"/>
                </a:cubicBezTo>
                <a:cubicBezTo>
                  <a:pt x="17611" y="3943"/>
                  <a:pt x="17538" y="3833"/>
                  <a:pt x="17465" y="3737"/>
                </a:cubicBezTo>
                <a:close/>
                <a:moveTo>
                  <a:pt x="10780" y="3313"/>
                </a:moveTo>
                <a:cubicBezTo>
                  <a:pt x="10812" y="3368"/>
                  <a:pt x="10853" y="3436"/>
                  <a:pt x="10885" y="3491"/>
                </a:cubicBezTo>
                <a:lnTo>
                  <a:pt x="10895" y="3491"/>
                </a:lnTo>
                <a:cubicBezTo>
                  <a:pt x="10926" y="3723"/>
                  <a:pt x="10989" y="3929"/>
                  <a:pt x="11083" y="4134"/>
                </a:cubicBezTo>
                <a:cubicBezTo>
                  <a:pt x="11052" y="4107"/>
                  <a:pt x="11021" y="4079"/>
                  <a:pt x="10979" y="4052"/>
                </a:cubicBezTo>
                <a:cubicBezTo>
                  <a:pt x="10885" y="3956"/>
                  <a:pt x="10791" y="3847"/>
                  <a:pt x="10707" y="3710"/>
                </a:cubicBezTo>
                <a:cubicBezTo>
                  <a:pt x="10707" y="3710"/>
                  <a:pt x="10707" y="3696"/>
                  <a:pt x="10707" y="3696"/>
                </a:cubicBezTo>
                <a:cubicBezTo>
                  <a:pt x="10707" y="3559"/>
                  <a:pt x="10738" y="3422"/>
                  <a:pt x="10780" y="3313"/>
                </a:cubicBezTo>
                <a:close/>
                <a:moveTo>
                  <a:pt x="5317" y="3696"/>
                </a:moveTo>
                <a:cubicBezTo>
                  <a:pt x="5265" y="3847"/>
                  <a:pt x="5213" y="3997"/>
                  <a:pt x="5182" y="4148"/>
                </a:cubicBezTo>
                <a:cubicBezTo>
                  <a:pt x="5203" y="4025"/>
                  <a:pt x="5223" y="3902"/>
                  <a:pt x="5255" y="3778"/>
                </a:cubicBezTo>
                <a:lnTo>
                  <a:pt x="5317" y="3696"/>
                </a:lnTo>
                <a:close/>
                <a:moveTo>
                  <a:pt x="10059" y="3805"/>
                </a:moveTo>
                <a:lnTo>
                  <a:pt x="10091" y="3874"/>
                </a:lnTo>
                <a:cubicBezTo>
                  <a:pt x="10112" y="3970"/>
                  <a:pt x="10133" y="4066"/>
                  <a:pt x="10164" y="4148"/>
                </a:cubicBezTo>
                <a:lnTo>
                  <a:pt x="10122" y="4148"/>
                </a:lnTo>
                <a:cubicBezTo>
                  <a:pt x="10112" y="4120"/>
                  <a:pt x="10101" y="4093"/>
                  <a:pt x="10091" y="4066"/>
                </a:cubicBezTo>
                <a:cubicBezTo>
                  <a:pt x="10070" y="3984"/>
                  <a:pt x="10059" y="3902"/>
                  <a:pt x="10059" y="3805"/>
                </a:cubicBezTo>
                <a:close/>
                <a:moveTo>
                  <a:pt x="10550" y="3888"/>
                </a:moveTo>
                <a:cubicBezTo>
                  <a:pt x="10561" y="3984"/>
                  <a:pt x="10582" y="4079"/>
                  <a:pt x="10623" y="4175"/>
                </a:cubicBezTo>
                <a:lnTo>
                  <a:pt x="10603" y="4175"/>
                </a:lnTo>
                <a:cubicBezTo>
                  <a:pt x="10571" y="4079"/>
                  <a:pt x="10561" y="3984"/>
                  <a:pt x="10550" y="3888"/>
                </a:cubicBezTo>
                <a:close/>
                <a:moveTo>
                  <a:pt x="5129" y="2725"/>
                </a:moveTo>
                <a:lnTo>
                  <a:pt x="5129" y="2738"/>
                </a:lnTo>
                <a:cubicBezTo>
                  <a:pt x="4858" y="3176"/>
                  <a:pt x="4639" y="3669"/>
                  <a:pt x="4461" y="4189"/>
                </a:cubicBezTo>
                <a:cubicBezTo>
                  <a:pt x="4524" y="3929"/>
                  <a:pt x="4597" y="3682"/>
                  <a:pt x="4691" y="3436"/>
                </a:cubicBezTo>
                <a:cubicBezTo>
                  <a:pt x="4827" y="3190"/>
                  <a:pt x="4973" y="2958"/>
                  <a:pt x="5129" y="2725"/>
                </a:cubicBezTo>
                <a:close/>
                <a:moveTo>
                  <a:pt x="18697" y="3491"/>
                </a:moveTo>
                <a:cubicBezTo>
                  <a:pt x="18802" y="3587"/>
                  <a:pt x="18906" y="3682"/>
                  <a:pt x="19011" y="3778"/>
                </a:cubicBezTo>
                <a:cubicBezTo>
                  <a:pt x="19084" y="3915"/>
                  <a:pt x="19146" y="4066"/>
                  <a:pt x="19209" y="4216"/>
                </a:cubicBezTo>
                <a:cubicBezTo>
                  <a:pt x="19052" y="3956"/>
                  <a:pt x="18886" y="3710"/>
                  <a:pt x="18697" y="3491"/>
                </a:cubicBezTo>
                <a:close/>
                <a:moveTo>
                  <a:pt x="9464" y="4066"/>
                </a:moveTo>
                <a:cubicBezTo>
                  <a:pt x="9475" y="4120"/>
                  <a:pt x="9485" y="4175"/>
                  <a:pt x="9485" y="4243"/>
                </a:cubicBezTo>
                <a:cubicBezTo>
                  <a:pt x="9475" y="4204"/>
                  <a:pt x="9465" y="4178"/>
                  <a:pt x="9446" y="4151"/>
                </a:cubicBezTo>
                <a:cubicBezTo>
                  <a:pt x="9455" y="4115"/>
                  <a:pt x="9464" y="4090"/>
                  <a:pt x="9464" y="4066"/>
                </a:cubicBezTo>
                <a:close/>
                <a:moveTo>
                  <a:pt x="6989" y="3888"/>
                </a:moveTo>
                <a:cubicBezTo>
                  <a:pt x="7041" y="3929"/>
                  <a:pt x="7093" y="3970"/>
                  <a:pt x="7135" y="4011"/>
                </a:cubicBezTo>
                <a:cubicBezTo>
                  <a:pt x="7114" y="4093"/>
                  <a:pt x="7104" y="4175"/>
                  <a:pt x="7083" y="4271"/>
                </a:cubicBezTo>
                <a:cubicBezTo>
                  <a:pt x="7031" y="4230"/>
                  <a:pt x="6968" y="4202"/>
                  <a:pt x="6916" y="4189"/>
                </a:cubicBezTo>
                <a:lnTo>
                  <a:pt x="6916" y="4134"/>
                </a:lnTo>
                <a:cubicBezTo>
                  <a:pt x="6926" y="4066"/>
                  <a:pt x="6947" y="3997"/>
                  <a:pt x="6968" y="3943"/>
                </a:cubicBezTo>
                <a:cubicBezTo>
                  <a:pt x="6978" y="3915"/>
                  <a:pt x="6978" y="3902"/>
                  <a:pt x="6989" y="3888"/>
                </a:cubicBezTo>
                <a:close/>
                <a:moveTo>
                  <a:pt x="7427" y="3422"/>
                </a:moveTo>
                <a:lnTo>
                  <a:pt x="7448" y="3450"/>
                </a:lnTo>
                <a:cubicBezTo>
                  <a:pt x="7542" y="3559"/>
                  <a:pt x="7626" y="3696"/>
                  <a:pt x="7688" y="3847"/>
                </a:cubicBezTo>
                <a:cubicBezTo>
                  <a:pt x="7688" y="3970"/>
                  <a:pt x="7678" y="4107"/>
                  <a:pt x="7657" y="4271"/>
                </a:cubicBezTo>
                <a:lnTo>
                  <a:pt x="7605" y="4202"/>
                </a:lnTo>
                <a:cubicBezTo>
                  <a:pt x="7563" y="3984"/>
                  <a:pt x="7480" y="3778"/>
                  <a:pt x="7365" y="3600"/>
                </a:cubicBezTo>
                <a:cubicBezTo>
                  <a:pt x="7348" y="3584"/>
                  <a:pt x="7329" y="3576"/>
                  <a:pt x="7309" y="3576"/>
                </a:cubicBezTo>
                <a:cubicBezTo>
                  <a:pt x="7280" y="3576"/>
                  <a:pt x="7252" y="3595"/>
                  <a:pt x="7239" y="3628"/>
                </a:cubicBezTo>
                <a:cubicBezTo>
                  <a:pt x="7239" y="3641"/>
                  <a:pt x="7219" y="3669"/>
                  <a:pt x="7219" y="3682"/>
                </a:cubicBezTo>
                <a:cubicBezTo>
                  <a:pt x="7187" y="3641"/>
                  <a:pt x="7166" y="3614"/>
                  <a:pt x="7135" y="3587"/>
                </a:cubicBezTo>
                <a:cubicBezTo>
                  <a:pt x="7208" y="3491"/>
                  <a:pt x="7302" y="3422"/>
                  <a:pt x="7406" y="3422"/>
                </a:cubicBezTo>
                <a:close/>
                <a:moveTo>
                  <a:pt x="14624" y="3723"/>
                </a:moveTo>
                <a:cubicBezTo>
                  <a:pt x="14666" y="3764"/>
                  <a:pt x="14707" y="3792"/>
                  <a:pt x="14739" y="3847"/>
                </a:cubicBezTo>
                <a:lnTo>
                  <a:pt x="14697" y="3929"/>
                </a:lnTo>
                <a:cubicBezTo>
                  <a:pt x="14582" y="4025"/>
                  <a:pt x="14478" y="4148"/>
                  <a:pt x="14373" y="4271"/>
                </a:cubicBezTo>
                <a:cubicBezTo>
                  <a:pt x="14404" y="4161"/>
                  <a:pt x="14425" y="4038"/>
                  <a:pt x="14436" y="3915"/>
                </a:cubicBezTo>
                <a:lnTo>
                  <a:pt x="14446" y="3915"/>
                </a:lnTo>
                <a:cubicBezTo>
                  <a:pt x="14478" y="3874"/>
                  <a:pt x="14509" y="3819"/>
                  <a:pt x="14540" y="3764"/>
                </a:cubicBezTo>
                <a:lnTo>
                  <a:pt x="14624" y="3723"/>
                </a:lnTo>
                <a:close/>
                <a:moveTo>
                  <a:pt x="16264" y="4079"/>
                </a:moveTo>
                <a:lnTo>
                  <a:pt x="16295" y="4107"/>
                </a:lnTo>
                <a:cubicBezTo>
                  <a:pt x="16222" y="4175"/>
                  <a:pt x="16149" y="4257"/>
                  <a:pt x="16086" y="4353"/>
                </a:cubicBezTo>
                <a:cubicBezTo>
                  <a:pt x="15992" y="4312"/>
                  <a:pt x="15908" y="4298"/>
                  <a:pt x="15814" y="4284"/>
                </a:cubicBezTo>
                <a:cubicBezTo>
                  <a:pt x="15950" y="4189"/>
                  <a:pt x="16107" y="4107"/>
                  <a:pt x="16264" y="4079"/>
                </a:cubicBezTo>
                <a:close/>
                <a:moveTo>
                  <a:pt x="5108" y="3409"/>
                </a:moveTo>
                <a:cubicBezTo>
                  <a:pt x="4963" y="3737"/>
                  <a:pt x="4827" y="4066"/>
                  <a:pt x="4712" y="4407"/>
                </a:cubicBezTo>
                <a:cubicBezTo>
                  <a:pt x="4712" y="4421"/>
                  <a:pt x="4701" y="4421"/>
                  <a:pt x="4701" y="4435"/>
                </a:cubicBezTo>
                <a:lnTo>
                  <a:pt x="4691" y="4435"/>
                </a:lnTo>
                <a:cubicBezTo>
                  <a:pt x="4774" y="4066"/>
                  <a:pt x="4920" y="3710"/>
                  <a:pt x="5108" y="3409"/>
                </a:cubicBezTo>
                <a:close/>
                <a:moveTo>
                  <a:pt x="14102" y="4175"/>
                </a:moveTo>
                <a:cubicBezTo>
                  <a:pt x="14060" y="4271"/>
                  <a:pt x="14018" y="4353"/>
                  <a:pt x="13976" y="4448"/>
                </a:cubicBezTo>
                <a:cubicBezTo>
                  <a:pt x="13976" y="4421"/>
                  <a:pt x="13966" y="4394"/>
                  <a:pt x="13966" y="4380"/>
                </a:cubicBezTo>
                <a:cubicBezTo>
                  <a:pt x="14008" y="4312"/>
                  <a:pt x="14049" y="4243"/>
                  <a:pt x="14102" y="4175"/>
                </a:cubicBezTo>
                <a:close/>
                <a:moveTo>
                  <a:pt x="8681" y="3723"/>
                </a:moveTo>
                <a:cubicBezTo>
                  <a:pt x="8723" y="3778"/>
                  <a:pt x="8775" y="3819"/>
                  <a:pt x="8806" y="3874"/>
                </a:cubicBezTo>
                <a:cubicBezTo>
                  <a:pt x="8827" y="4079"/>
                  <a:pt x="8827" y="4271"/>
                  <a:pt x="8827" y="4476"/>
                </a:cubicBezTo>
                <a:lnTo>
                  <a:pt x="8806" y="4489"/>
                </a:lnTo>
                <a:cubicBezTo>
                  <a:pt x="8806" y="4489"/>
                  <a:pt x="8806" y="4489"/>
                  <a:pt x="8806" y="4476"/>
                </a:cubicBezTo>
                <a:lnTo>
                  <a:pt x="8806" y="4462"/>
                </a:lnTo>
                <a:cubicBezTo>
                  <a:pt x="8806" y="4216"/>
                  <a:pt x="8754" y="3956"/>
                  <a:pt x="8681" y="3723"/>
                </a:cubicBezTo>
                <a:close/>
                <a:moveTo>
                  <a:pt x="11490" y="4038"/>
                </a:moveTo>
                <a:cubicBezTo>
                  <a:pt x="11752" y="4189"/>
                  <a:pt x="12023" y="4312"/>
                  <a:pt x="12305" y="4380"/>
                </a:cubicBezTo>
                <a:cubicBezTo>
                  <a:pt x="12284" y="4421"/>
                  <a:pt x="12263" y="4462"/>
                  <a:pt x="12242" y="4489"/>
                </a:cubicBezTo>
                <a:cubicBezTo>
                  <a:pt x="12194" y="4495"/>
                  <a:pt x="12147" y="4498"/>
                  <a:pt x="12099" y="4498"/>
                </a:cubicBezTo>
                <a:cubicBezTo>
                  <a:pt x="11917" y="4498"/>
                  <a:pt x="11737" y="4459"/>
                  <a:pt x="11564" y="4394"/>
                </a:cubicBezTo>
                <a:cubicBezTo>
                  <a:pt x="11532" y="4339"/>
                  <a:pt x="11501" y="4298"/>
                  <a:pt x="11480" y="4243"/>
                </a:cubicBezTo>
                <a:cubicBezTo>
                  <a:pt x="11480" y="4175"/>
                  <a:pt x="11480" y="4107"/>
                  <a:pt x="11490" y="4038"/>
                </a:cubicBezTo>
                <a:close/>
                <a:moveTo>
                  <a:pt x="7835" y="4312"/>
                </a:moveTo>
                <a:cubicBezTo>
                  <a:pt x="7845" y="4380"/>
                  <a:pt x="7856" y="4435"/>
                  <a:pt x="7856" y="4503"/>
                </a:cubicBezTo>
                <a:lnTo>
                  <a:pt x="7824" y="4448"/>
                </a:lnTo>
                <a:cubicBezTo>
                  <a:pt x="7824" y="4407"/>
                  <a:pt x="7824" y="4366"/>
                  <a:pt x="7835" y="4312"/>
                </a:cubicBezTo>
                <a:close/>
                <a:moveTo>
                  <a:pt x="7271" y="4148"/>
                </a:moveTo>
                <a:lnTo>
                  <a:pt x="7323" y="4189"/>
                </a:lnTo>
                <a:lnTo>
                  <a:pt x="7334" y="4216"/>
                </a:lnTo>
                <a:cubicBezTo>
                  <a:pt x="7385" y="4312"/>
                  <a:pt x="7417" y="4407"/>
                  <a:pt x="7459" y="4517"/>
                </a:cubicBezTo>
                <a:cubicBezTo>
                  <a:pt x="7385" y="4462"/>
                  <a:pt x="7312" y="4407"/>
                  <a:pt x="7239" y="4366"/>
                </a:cubicBezTo>
                <a:cubicBezTo>
                  <a:pt x="7250" y="4284"/>
                  <a:pt x="7260" y="4216"/>
                  <a:pt x="7271" y="4148"/>
                </a:cubicBezTo>
                <a:close/>
                <a:moveTo>
                  <a:pt x="5422" y="4202"/>
                </a:moveTo>
                <a:cubicBezTo>
                  <a:pt x="5401" y="4271"/>
                  <a:pt x="5391" y="4353"/>
                  <a:pt x="5380" y="4421"/>
                </a:cubicBezTo>
                <a:cubicBezTo>
                  <a:pt x="5338" y="4462"/>
                  <a:pt x="5297" y="4489"/>
                  <a:pt x="5255" y="4531"/>
                </a:cubicBezTo>
                <a:cubicBezTo>
                  <a:pt x="5297" y="4421"/>
                  <a:pt x="5359" y="4312"/>
                  <a:pt x="5422" y="4202"/>
                </a:cubicBezTo>
                <a:close/>
                <a:moveTo>
                  <a:pt x="8420" y="3696"/>
                </a:moveTo>
                <a:cubicBezTo>
                  <a:pt x="8472" y="3833"/>
                  <a:pt x="8524" y="3970"/>
                  <a:pt x="8555" y="4120"/>
                </a:cubicBezTo>
                <a:lnTo>
                  <a:pt x="8566" y="4120"/>
                </a:lnTo>
                <a:cubicBezTo>
                  <a:pt x="8587" y="4257"/>
                  <a:pt x="8597" y="4407"/>
                  <a:pt x="8608" y="4544"/>
                </a:cubicBezTo>
                <a:cubicBezTo>
                  <a:pt x="8555" y="4394"/>
                  <a:pt x="8503" y="4230"/>
                  <a:pt x="8441" y="4079"/>
                </a:cubicBezTo>
                <a:cubicBezTo>
                  <a:pt x="8441" y="3956"/>
                  <a:pt x="8430" y="3833"/>
                  <a:pt x="8420" y="3696"/>
                </a:cubicBezTo>
                <a:close/>
                <a:moveTo>
                  <a:pt x="16974" y="4435"/>
                </a:moveTo>
                <a:cubicBezTo>
                  <a:pt x="17026" y="4503"/>
                  <a:pt x="17078" y="4572"/>
                  <a:pt x="17131" y="4654"/>
                </a:cubicBezTo>
                <a:lnTo>
                  <a:pt x="17120" y="4654"/>
                </a:lnTo>
                <a:cubicBezTo>
                  <a:pt x="17068" y="4626"/>
                  <a:pt x="17016" y="4599"/>
                  <a:pt x="16964" y="4572"/>
                </a:cubicBezTo>
                <a:cubicBezTo>
                  <a:pt x="16953" y="4517"/>
                  <a:pt x="16943" y="4476"/>
                  <a:pt x="16932" y="4435"/>
                </a:cubicBezTo>
                <a:close/>
                <a:moveTo>
                  <a:pt x="15773" y="4517"/>
                </a:moveTo>
                <a:lnTo>
                  <a:pt x="15773" y="4531"/>
                </a:lnTo>
                <a:cubicBezTo>
                  <a:pt x="15658" y="4572"/>
                  <a:pt x="15543" y="4626"/>
                  <a:pt x="15439" y="4695"/>
                </a:cubicBezTo>
                <a:lnTo>
                  <a:pt x="15449" y="4654"/>
                </a:lnTo>
                <a:cubicBezTo>
                  <a:pt x="15480" y="4613"/>
                  <a:pt x="15522" y="4572"/>
                  <a:pt x="15554" y="4531"/>
                </a:cubicBezTo>
                <a:cubicBezTo>
                  <a:pt x="15627" y="4517"/>
                  <a:pt x="15699" y="4517"/>
                  <a:pt x="15773" y="4517"/>
                </a:cubicBezTo>
                <a:close/>
                <a:moveTo>
                  <a:pt x="3876" y="2779"/>
                </a:moveTo>
                <a:cubicBezTo>
                  <a:pt x="3772" y="2985"/>
                  <a:pt x="3688" y="3190"/>
                  <a:pt x="3604" y="3409"/>
                </a:cubicBezTo>
                <a:lnTo>
                  <a:pt x="3615" y="3409"/>
                </a:lnTo>
                <a:cubicBezTo>
                  <a:pt x="3395" y="3833"/>
                  <a:pt x="3197" y="4271"/>
                  <a:pt x="3030" y="4722"/>
                </a:cubicBezTo>
                <a:cubicBezTo>
                  <a:pt x="3187" y="3984"/>
                  <a:pt x="3469" y="3313"/>
                  <a:pt x="3876" y="2779"/>
                </a:cubicBezTo>
                <a:close/>
                <a:moveTo>
                  <a:pt x="14854" y="4052"/>
                </a:moveTo>
                <a:cubicBezTo>
                  <a:pt x="14854" y="4066"/>
                  <a:pt x="14864" y="4079"/>
                  <a:pt x="14864" y="4093"/>
                </a:cubicBezTo>
                <a:cubicBezTo>
                  <a:pt x="14781" y="4271"/>
                  <a:pt x="14718" y="4448"/>
                  <a:pt x="14666" y="4654"/>
                </a:cubicBezTo>
                <a:lnTo>
                  <a:pt x="14593" y="4722"/>
                </a:lnTo>
                <a:cubicBezTo>
                  <a:pt x="14655" y="4476"/>
                  <a:pt x="14749" y="4257"/>
                  <a:pt x="14854" y="4052"/>
                </a:cubicBezTo>
                <a:close/>
                <a:moveTo>
                  <a:pt x="12619" y="4613"/>
                </a:moveTo>
                <a:lnTo>
                  <a:pt x="12619" y="4626"/>
                </a:lnTo>
                <a:cubicBezTo>
                  <a:pt x="12608" y="4681"/>
                  <a:pt x="12587" y="4736"/>
                  <a:pt x="12576" y="4791"/>
                </a:cubicBezTo>
                <a:lnTo>
                  <a:pt x="12514" y="4791"/>
                </a:lnTo>
                <a:cubicBezTo>
                  <a:pt x="12545" y="4736"/>
                  <a:pt x="12587" y="4681"/>
                  <a:pt x="12619" y="4613"/>
                </a:cubicBezTo>
                <a:close/>
                <a:moveTo>
                  <a:pt x="8086" y="3929"/>
                </a:moveTo>
                <a:cubicBezTo>
                  <a:pt x="8096" y="3956"/>
                  <a:pt x="8106" y="3984"/>
                  <a:pt x="8117" y="3997"/>
                </a:cubicBezTo>
                <a:cubicBezTo>
                  <a:pt x="8148" y="4271"/>
                  <a:pt x="8169" y="4544"/>
                  <a:pt x="8169" y="4818"/>
                </a:cubicBezTo>
                <a:lnTo>
                  <a:pt x="8127" y="4846"/>
                </a:lnTo>
                <a:lnTo>
                  <a:pt x="8096" y="4791"/>
                </a:lnTo>
                <a:lnTo>
                  <a:pt x="8054" y="4736"/>
                </a:lnTo>
                <a:cubicBezTo>
                  <a:pt x="8086" y="4585"/>
                  <a:pt x="8096" y="4421"/>
                  <a:pt x="8086" y="4257"/>
                </a:cubicBezTo>
                <a:cubicBezTo>
                  <a:pt x="8086" y="4148"/>
                  <a:pt x="8086" y="4038"/>
                  <a:pt x="8086" y="3929"/>
                </a:cubicBezTo>
                <a:close/>
                <a:moveTo>
                  <a:pt x="13433" y="4736"/>
                </a:moveTo>
                <a:cubicBezTo>
                  <a:pt x="13412" y="4777"/>
                  <a:pt x="13381" y="4818"/>
                  <a:pt x="13360" y="4846"/>
                </a:cubicBezTo>
                <a:lnTo>
                  <a:pt x="13339" y="4818"/>
                </a:lnTo>
                <a:cubicBezTo>
                  <a:pt x="13371" y="4791"/>
                  <a:pt x="13402" y="4763"/>
                  <a:pt x="13433" y="4736"/>
                </a:cubicBezTo>
                <a:close/>
                <a:moveTo>
                  <a:pt x="4116" y="4066"/>
                </a:moveTo>
                <a:cubicBezTo>
                  <a:pt x="4096" y="4175"/>
                  <a:pt x="4075" y="4284"/>
                  <a:pt x="4054" y="4394"/>
                </a:cubicBezTo>
                <a:cubicBezTo>
                  <a:pt x="3991" y="4544"/>
                  <a:pt x="3939" y="4695"/>
                  <a:pt x="3887" y="4859"/>
                </a:cubicBezTo>
                <a:cubicBezTo>
                  <a:pt x="3897" y="4777"/>
                  <a:pt x="3918" y="4695"/>
                  <a:pt x="3928" y="4613"/>
                </a:cubicBezTo>
                <a:cubicBezTo>
                  <a:pt x="3981" y="4435"/>
                  <a:pt x="4043" y="4243"/>
                  <a:pt x="4116" y="4066"/>
                </a:cubicBezTo>
                <a:close/>
                <a:moveTo>
                  <a:pt x="17695" y="3436"/>
                </a:moveTo>
                <a:cubicBezTo>
                  <a:pt x="17935" y="3532"/>
                  <a:pt x="18165" y="3682"/>
                  <a:pt x="18363" y="3902"/>
                </a:cubicBezTo>
                <a:cubicBezTo>
                  <a:pt x="18436" y="4025"/>
                  <a:pt x="18509" y="4148"/>
                  <a:pt x="18572" y="4284"/>
                </a:cubicBezTo>
                <a:cubicBezTo>
                  <a:pt x="18656" y="4468"/>
                  <a:pt x="18732" y="4662"/>
                  <a:pt x="18799" y="4868"/>
                </a:cubicBezTo>
                <a:cubicBezTo>
                  <a:pt x="18626" y="4355"/>
                  <a:pt x="18313" y="3946"/>
                  <a:pt x="17925" y="3723"/>
                </a:cubicBezTo>
                <a:cubicBezTo>
                  <a:pt x="17851" y="3614"/>
                  <a:pt x="17778" y="3518"/>
                  <a:pt x="17695" y="3436"/>
                </a:cubicBezTo>
                <a:close/>
                <a:moveTo>
                  <a:pt x="7803" y="4722"/>
                </a:moveTo>
                <a:lnTo>
                  <a:pt x="7866" y="4805"/>
                </a:lnTo>
                <a:cubicBezTo>
                  <a:pt x="7866" y="4832"/>
                  <a:pt x="7845" y="4846"/>
                  <a:pt x="7835" y="4873"/>
                </a:cubicBezTo>
                <a:lnTo>
                  <a:pt x="7793" y="4832"/>
                </a:lnTo>
                <a:cubicBezTo>
                  <a:pt x="7793" y="4791"/>
                  <a:pt x="7803" y="4750"/>
                  <a:pt x="7803" y="4722"/>
                </a:cubicBezTo>
                <a:close/>
                <a:moveTo>
                  <a:pt x="5317" y="4750"/>
                </a:moveTo>
                <a:cubicBezTo>
                  <a:pt x="5307" y="4805"/>
                  <a:pt x="5297" y="4859"/>
                  <a:pt x="5286" y="4928"/>
                </a:cubicBezTo>
                <a:cubicBezTo>
                  <a:pt x="5286" y="4887"/>
                  <a:pt x="5276" y="4846"/>
                  <a:pt x="5276" y="4805"/>
                </a:cubicBezTo>
                <a:lnTo>
                  <a:pt x="5265" y="4805"/>
                </a:lnTo>
                <a:cubicBezTo>
                  <a:pt x="5286" y="4777"/>
                  <a:pt x="5297" y="4763"/>
                  <a:pt x="5317" y="4750"/>
                </a:cubicBezTo>
                <a:close/>
                <a:moveTo>
                  <a:pt x="6363" y="4274"/>
                </a:moveTo>
                <a:cubicBezTo>
                  <a:pt x="6396" y="4274"/>
                  <a:pt x="6430" y="4278"/>
                  <a:pt x="6467" y="4284"/>
                </a:cubicBezTo>
                <a:cubicBezTo>
                  <a:pt x="6435" y="4489"/>
                  <a:pt x="6414" y="4709"/>
                  <a:pt x="6404" y="4928"/>
                </a:cubicBezTo>
                <a:cubicBezTo>
                  <a:pt x="6310" y="4736"/>
                  <a:pt x="6268" y="4503"/>
                  <a:pt x="6268" y="4284"/>
                </a:cubicBezTo>
                <a:cubicBezTo>
                  <a:pt x="6299" y="4278"/>
                  <a:pt x="6331" y="4274"/>
                  <a:pt x="6363" y="4274"/>
                </a:cubicBezTo>
                <a:close/>
                <a:moveTo>
                  <a:pt x="10812" y="4681"/>
                </a:moveTo>
                <a:cubicBezTo>
                  <a:pt x="10864" y="4695"/>
                  <a:pt x="10926" y="4709"/>
                  <a:pt x="10989" y="4722"/>
                </a:cubicBezTo>
                <a:cubicBezTo>
                  <a:pt x="11062" y="4805"/>
                  <a:pt x="11135" y="4873"/>
                  <a:pt x="11229" y="4928"/>
                </a:cubicBezTo>
                <a:cubicBezTo>
                  <a:pt x="11115" y="4900"/>
                  <a:pt x="11010" y="4859"/>
                  <a:pt x="10906" y="4805"/>
                </a:cubicBezTo>
                <a:cubicBezTo>
                  <a:pt x="10895" y="4805"/>
                  <a:pt x="10895" y="4791"/>
                  <a:pt x="10885" y="4791"/>
                </a:cubicBezTo>
                <a:cubicBezTo>
                  <a:pt x="10864" y="4750"/>
                  <a:pt x="10832" y="4709"/>
                  <a:pt x="10812" y="4681"/>
                </a:cubicBezTo>
                <a:close/>
                <a:moveTo>
                  <a:pt x="10154" y="4722"/>
                </a:moveTo>
                <a:lnTo>
                  <a:pt x="10195" y="4736"/>
                </a:lnTo>
                <a:cubicBezTo>
                  <a:pt x="10185" y="4805"/>
                  <a:pt x="10174" y="4873"/>
                  <a:pt x="10174" y="4941"/>
                </a:cubicBezTo>
                <a:cubicBezTo>
                  <a:pt x="10174" y="4873"/>
                  <a:pt x="10164" y="4791"/>
                  <a:pt x="10154" y="4722"/>
                </a:cubicBezTo>
                <a:close/>
                <a:moveTo>
                  <a:pt x="4994" y="1165"/>
                </a:moveTo>
                <a:lnTo>
                  <a:pt x="5004" y="1178"/>
                </a:lnTo>
                <a:cubicBezTo>
                  <a:pt x="4712" y="1466"/>
                  <a:pt x="4451" y="1808"/>
                  <a:pt x="4221" y="2178"/>
                </a:cubicBezTo>
                <a:cubicBezTo>
                  <a:pt x="3636" y="2711"/>
                  <a:pt x="3197" y="3477"/>
                  <a:pt x="2967" y="4366"/>
                </a:cubicBezTo>
                <a:cubicBezTo>
                  <a:pt x="2905" y="4599"/>
                  <a:pt x="2852" y="4832"/>
                  <a:pt x="2821" y="5078"/>
                </a:cubicBezTo>
                <a:cubicBezTo>
                  <a:pt x="2821" y="4366"/>
                  <a:pt x="2946" y="3655"/>
                  <a:pt x="3176" y="3012"/>
                </a:cubicBezTo>
                <a:cubicBezTo>
                  <a:pt x="3542" y="1986"/>
                  <a:pt x="4211" y="1411"/>
                  <a:pt x="4994" y="1165"/>
                </a:cubicBezTo>
                <a:close/>
                <a:moveTo>
                  <a:pt x="9422" y="4750"/>
                </a:moveTo>
                <a:cubicBezTo>
                  <a:pt x="9443" y="4791"/>
                  <a:pt x="9475" y="4846"/>
                  <a:pt x="9506" y="4887"/>
                </a:cubicBezTo>
                <a:lnTo>
                  <a:pt x="9454" y="5078"/>
                </a:lnTo>
                <a:cubicBezTo>
                  <a:pt x="9443" y="4969"/>
                  <a:pt x="9433" y="4859"/>
                  <a:pt x="9422" y="4750"/>
                </a:cubicBezTo>
                <a:close/>
                <a:moveTo>
                  <a:pt x="16671" y="4873"/>
                </a:moveTo>
                <a:cubicBezTo>
                  <a:pt x="16755" y="4914"/>
                  <a:pt x="16828" y="4969"/>
                  <a:pt x="16901" y="5023"/>
                </a:cubicBezTo>
                <a:lnTo>
                  <a:pt x="16911" y="5105"/>
                </a:lnTo>
                <a:cubicBezTo>
                  <a:pt x="16825" y="5060"/>
                  <a:pt x="16738" y="5033"/>
                  <a:pt x="16646" y="5033"/>
                </a:cubicBezTo>
                <a:cubicBezTo>
                  <a:pt x="16626" y="5033"/>
                  <a:pt x="16607" y="5034"/>
                  <a:pt x="16587" y="5037"/>
                </a:cubicBezTo>
                <a:cubicBezTo>
                  <a:pt x="16566" y="5023"/>
                  <a:pt x="16546" y="5023"/>
                  <a:pt x="16515" y="5010"/>
                </a:cubicBezTo>
                <a:cubicBezTo>
                  <a:pt x="16556" y="4955"/>
                  <a:pt x="16608" y="4900"/>
                  <a:pt x="16671" y="4873"/>
                </a:cubicBezTo>
                <a:close/>
                <a:moveTo>
                  <a:pt x="17454" y="4435"/>
                </a:moveTo>
                <a:cubicBezTo>
                  <a:pt x="17632" y="4613"/>
                  <a:pt x="17789" y="4846"/>
                  <a:pt x="17883" y="5119"/>
                </a:cubicBezTo>
                <a:cubicBezTo>
                  <a:pt x="17747" y="4873"/>
                  <a:pt x="17590" y="4640"/>
                  <a:pt x="17413" y="4435"/>
                </a:cubicBezTo>
                <a:close/>
                <a:moveTo>
                  <a:pt x="16253" y="4763"/>
                </a:moveTo>
                <a:cubicBezTo>
                  <a:pt x="16232" y="4832"/>
                  <a:pt x="16212" y="4900"/>
                  <a:pt x="16191" y="4969"/>
                </a:cubicBezTo>
                <a:lnTo>
                  <a:pt x="16201" y="4969"/>
                </a:lnTo>
                <a:cubicBezTo>
                  <a:pt x="16107" y="4982"/>
                  <a:pt x="16013" y="5037"/>
                  <a:pt x="15961" y="5133"/>
                </a:cubicBezTo>
                <a:cubicBezTo>
                  <a:pt x="15971" y="5092"/>
                  <a:pt x="15982" y="5037"/>
                  <a:pt x="15992" y="4982"/>
                </a:cubicBezTo>
                <a:cubicBezTo>
                  <a:pt x="16086" y="4914"/>
                  <a:pt x="16170" y="4832"/>
                  <a:pt x="16253" y="4763"/>
                </a:cubicBezTo>
                <a:close/>
                <a:moveTo>
                  <a:pt x="8535" y="4873"/>
                </a:moveTo>
                <a:cubicBezTo>
                  <a:pt x="8545" y="4941"/>
                  <a:pt x="8555" y="4996"/>
                  <a:pt x="8566" y="5051"/>
                </a:cubicBezTo>
                <a:cubicBezTo>
                  <a:pt x="8566" y="5105"/>
                  <a:pt x="8545" y="5119"/>
                  <a:pt x="8545" y="5146"/>
                </a:cubicBezTo>
                <a:cubicBezTo>
                  <a:pt x="8524" y="5078"/>
                  <a:pt x="8524" y="4996"/>
                  <a:pt x="8514" y="4914"/>
                </a:cubicBezTo>
                <a:lnTo>
                  <a:pt x="8514" y="4900"/>
                </a:lnTo>
                <a:cubicBezTo>
                  <a:pt x="8514" y="4900"/>
                  <a:pt x="8514" y="4900"/>
                  <a:pt x="8514" y="4887"/>
                </a:cubicBezTo>
                <a:lnTo>
                  <a:pt x="8535" y="4873"/>
                </a:lnTo>
                <a:close/>
                <a:moveTo>
                  <a:pt x="10414" y="5010"/>
                </a:moveTo>
                <a:cubicBezTo>
                  <a:pt x="10456" y="5064"/>
                  <a:pt x="10508" y="5119"/>
                  <a:pt x="10561" y="5174"/>
                </a:cubicBezTo>
                <a:lnTo>
                  <a:pt x="10571" y="5174"/>
                </a:lnTo>
                <a:cubicBezTo>
                  <a:pt x="10519" y="5174"/>
                  <a:pt x="10467" y="5174"/>
                  <a:pt x="10414" y="5187"/>
                </a:cubicBezTo>
                <a:lnTo>
                  <a:pt x="10414" y="5010"/>
                </a:lnTo>
                <a:close/>
                <a:moveTo>
                  <a:pt x="10018" y="4791"/>
                </a:moveTo>
                <a:cubicBezTo>
                  <a:pt x="10039" y="4928"/>
                  <a:pt x="10039" y="5064"/>
                  <a:pt x="10039" y="5201"/>
                </a:cubicBezTo>
                <a:cubicBezTo>
                  <a:pt x="9986" y="5133"/>
                  <a:pt x="9934" y="5078"/>
                  <a:pt x="9882" y="5010"/>
                </a:cubicBezTo>
                <a:lnTo>
                  <a:pt x="9871" y="5010"/>
                </a:lnTo>
                <a:lnTo>
                  <a:pt x="9892" y="4873"/>
                </a:lnTo>
                <a:cubicBezTo>
                  <a:pt x="9934" y="4846"/>
                  <a:pt x="9976" y="4818"/>
                  <a:pt x="10018" y="4791"/>
                </a:cubicBezTo>
                <a:close/>
                <a:moveTo>
                  <a:pt x="17099" y="4914"/>
                </a:moveTo>
                <a:cubicBezTo>
                  <a:pt x="17173" y="4941"/>
                  <a:pt x="17256" y="4996"/>
                  <a:pt x="17329" y="5064"/>
                </a:cubicBezTo>
                <a:cubicBezTo>
                  <a:pt x="17350" y="5119"/>
                  <a:pt x="17371" y="5174"/>
                  <a:pt x="17392" y="5228"/>
                </a:cubicBezTo>
                <a:cubicBezTo>
                  <a:pt x="17360" y="5201"/>
                  <a:pt x="17339" y="5174"/>
                  <a:pt x="17318" y="5146"/>
                </a:cubicBezTo>
                <a:lnTo>
                  <a:pt x="17318" y="5160"/>
                </a:lnTo>
                <a:cubicBezTo>
                  <a:pt x="17256" y="5092"/>
                  <a:pt x="17193" y="5023"/>
                  <a:pt x="17131" y="4969"/>
                </a:cubicBezTo>
                <a:cubicBezTo>
                  <a:pt x="17120" y="4941"/>
                  <a:pt x="17110" y="4928"/>
                  <a:pt x="17099" y="4914"/>
                </a:cubicBezTo>
                <a:close/>
                <a:moveTo>
                  <a:pt x="13579" y="4859"/>
                </a:moveTo>
                <a:cubicBezTo>
                  <a:pt x="13569" y="4887"/>
                  <a:pt x="13558" y="4928"/>
                  <a:pt x="13548" y="4982"/>
                </a:cubicBezTo>
                <a:lnTo>
                  <a:pt x="13537" y="4982"/>
                </a:lnTo>
                <a:cubicBezTo>
                  <a:pt x="13517" y="5078"/>
                  <a:pt x="13506" y="5160"/>
                  <a:pt x="13486" y="5256"/>
                </a:cubicBezTo>
                <a:lnTo>
                  <a:pt x="13475" y="5201"/>
                </a:lnTo>
                <a:cubicBezTo>
                  <a:pt x="13496" y="5078"/>
                  <a:pt x="13537" y="4969"/>
                  <a:pt x="13579" y="4859"/>
                </a:cubicBezTo>
                <a:close/>
                <a:moveTo>
                  <a:pt x="7229" y="4585"/>
                </a:moveTo>
                <a:cubicBezTo>
                  <a:pt x="7312" y="4640"/>
                  <a:pt x="7385" y="4709"/>
                  <a:pt x="7469" y="4777"/>
                </a:cubicBezTo>
                <a:cubicBezTo>
                  <a:pt x="7459" y="4900"/>
                  <a:pt x="7417" y="5023"/>
                  <a:pt x="7365" y="5119"/>
                </a:cubicBezTo>
                <a:lnTo>
                  <a:pt x="7291" y="5269"/>
                </a:lnTo>
                <a:cubicBezTo>
                  <a:pt x="7250" y="5051"/>
                  <a:pt x="7229" y="4818"/>
                  <a:pt x="7229" y="4585"/>
                </a:cubicBezTo>
                <a:close/>
                <a:moveTo>
                  <a:pt x="6905" y="4407"/>
                </a:moveTo>
                <a:cubicBezTo>
                  <a:pt x="6957" y="4435"/>
                  <a:pt x="7010" y="4462"/>
                  <a:pt x="7062" y="4489"/>
                </a:cubicBezTo>
                <a:cubicBezTo>
                  <a:pt x="7051" y="4750"/>
                  <a:pt x="7072" y="5023"/>
                  <a:pt x="7114" y="5283"/>
                </a:cubicBezTo>
                <a:lnTo>
                  <a:pt x="7051" y="5283"/>
                </a:lnTo>
                <a:cubicBezTo>
                  <a:pt x="7020" y="5201"/>
                  <a:pt x="6999" y="5105"/>
                  <a:pt x="6978" y="5023"/>
                </a:cubicBezTo>
                <a:cubicBezTo>
                  <a:pt x="6926" y="4818"/>
                  <a:pt x="6905" y="4613"/>
                  <a:pt x="6905" y="4407"/>
                </a:cubicBezTo>
                <a:close/>
                <a:moveTo>
                  <a:pt x="13297" y="5201"/>
                </a:moveTo>
                <a:lnTo>
                  <a:pt x="13297" y="5228"/>
                </a:lnTo>
                <a:cubicBezTo>
                  <a:pt x="13287" y="5269"/>
                  <a:pt x="13277" y="5310"/>
                  <a:pt x="13277" y="5351"/>
                </a:cubicBezTo>
                <a:lnTo>
                  <a:pt x="13203" y="5338"/>
                </a:lnTo>
                <a:cubicBezTo>
                  <a:pt x="13193" y="5324"/>
                  <a:pt x="13193" y="5310"/>
                  <a:pt x="13203" y="5283"/>
                </a:cubicBezTo>
                <a:cubicBezTo>
                  <a:pt x="13235" y="5256"/>
                  <a:pt x="13266" y="5228"/>
                  <a:pt x="13297" y="5201"/>
                </a:cubicBezTo>
                <a:close/>
                <a:moveTo>
                  <a:pt x="13830" y="4681"/>
                </a:moveTo>
                <a:lnTo>
                  <a:pt x="13830" y="4873"/>
                </a:lnTo>
                <a:cubicBezTo>
                  <a:pt x="13799" y="4955"/>
                  <a:pt x="13778" y="5037"/>
                  <a:pt x="13757" y="5119"/>
                </a:cubicBezTo>
                <a:cubicBezTo>
                  <a:pt x="13736" y="5201"/>
                  <a:pt x="13726" y="5242"/>
                  <a:pt x="13715" y="5310"/>
                </a:cubicBezTo>
                <a:lnTo>
                  <a:pt x="13663" y="5379"/>
                </a:lnTo>
                <a:cubicBezTo>
                  <a:pt x="13684" y="5133"/>
                  <a:pt x="13746" y="4900"/>
                  <a:pt x="13830" y="4681"/>
                </a:cubicBezTo>
                <a:close/>
                <a:moveTo>
                  <a:pt x="6613" y="4312"/>
                </a:moveTo>
                <a:lnTo>
                  <a:pt x="6686" y="4325"/>
                </a:lnTo>
                <a:cubicBezTo>
                  <a:pt x="6613" y="4750"/>
                  <a:pt x="6644" y="5201"/>
                  <a:pt x="6822" y="5447"/>
                </a:cubicBezTo>
                <a:cubicBezTo>
                  <a:pt x="6717" y="5379"/>
                  <a:pt x="6623" y="5283"/>
                  <a:pt x="6539" y="5174"/>
                </a:cubicBezTo>
                <a:cubicBezTo>
                  <a:pt x="6539" y="4873"/>
                  <a:pt x="6571" y="4585"/>
                  <a:pt x="6613" y="4312"/>
                </a:cubicBezTo>
                <a:close/>
                <a:moveTo>
                  <a:pt x="7574" y="5092"/>
                </a:moveTo>
                <a:cubicBezTo>
                  <a:pt x="7574" y="5133"/>
                  <a:pt x="7574" y="5160"/>
                  <a:pt x="7574" y="5201"/>
                </a:cubicBezTo>
                <a:cubicBezTo>
                  <a:pt x="7574" y="5242"/>
                  <a:pt x="7574" y="5283"/>
                  <a:pt x="7563" y="5310"/>
                </a:cubicBezTo>
                <a:cubicBezTo>
                  <a:pt x="7511" y="5365"/>
                  <a:pt x="7448" y="5420"/>
                  <a:pt x="7385" y="5447"/>
                </a:cubicBezTo>
                <a:cubicBezTo>
                  <a:pt x="7469" y="5351"/>
                  <a:pt x="7532" y="5228"/>
                  <a:pt x="7574" y="5092"/>
                </a:cubicBezTo>
                <a:close/>
                <a:moveTo>
                  <a:pt x="9255" y="4914"/>
                </a:moveTo>
                <a:cubicBezTo>
                  <a:pt x="9255" y="4941"/>
                  <a:pt x="9266" y="4969"/>
                  <a:pt x="9276" y="4996"/>
                </a:cubicBezTo>
                <a:cubicBezTo>
                  <a:pt x="9287" y="5133"/>
                  <a:pt x="9287" y="5269"/>
                  <a:pt x="9276" y="5420"/>
                </a:cubicBezTo>
                <a:cubicBezTo>
                  <a:pt x="9213" y="5434"/>
                  <a:pt x="9151" y="5461"/>
                  <a:pt x="9088" y="5488"/>
                </a:cubicBezTo>
                <a:cubicBezTo>
                  <a:pt x="9161" y="5297"/>
                  <a:pt x="9213" y="5105"/>
                  <a:pt x="9255" y="4914"/>
                </a:cubicBezTo>
                <a:close/>
                <a:moveTo>
                  <a:pt x="15888" y="4763"/>
                </a:moveTo>
                <a:lnTo>
                  <a:pt x="15856" y="4846"/>
                </a:lnTo>
                <a:cubicBezTo>
                  <a:pt x="15637" y="5023"/>
                  <a:pt x="15428" y="5256"/>
                  <a:pt x="15240" y="5502"/>
                </a:cubicBezTo>
                <a:cubicBezTo>
                  <a:pt x="15240" y="5475"/>
                  <a:pt x="15240" y="5447"/>
                  <a:pt x="15240" y="5420"/>
                </a:cubicBezTo>
                <a:cubicBezTo>
                  <a:pt x="15250" y="5351"/>
                  <a:pt x="15261" y="5297"/>
                  <a:pt x="15282" y="5228"/>
                </a:cubicBezTo>
                <a:cubicBezTo>
                  <a:pt x="15459" y="5037"/>
                  <a:pt x="15668" y="4873"/>
                  <a:pt x="15877" y="4763"/>
                </a:cubicBezTo>
                <a:close/>
                <a:moveTo>
                  <a:pt x="5150" y="5105"/>
                </a:moveTo>
                <a:cubicBezTo>
                  <a:pt x="5161" y="5187"/>
                  <a:pt x="5171" y="5256"/>
                  <a:pt x="5192" y="5324"/>
                </a:cubicBezTo>
                <a:cubicBezTo>
                  <a:pt x="5171" y="5392"/>
                  <a:pt x="5150" y="5447"/>
                  <a:pt x="5140" y="5516"/>
                </a:cubicBezTo>
                <a:cubicBezTo>
                  <a:pt x="5140" y="5447"/>
                  <a:pt x="5129" y="5365"/>
                  <a:pt x="5129" y="5297"/>
                </a:cubicBezTo>
                <a:cubicBezTo>
                  <a:pt x="5119" y="5215"/>
                  <a:pt x="5140" y="5174"/>
                  <a:pt x="5150" y="5105"/>
                </a:cubicBezTo>
                <a:close/>
                <a:moveTo>
                  <a:pt x="5004" y="4148"/>
                </a:moveTo>
                <a:cubicBezTo>
                  <a:pt x="4973" y="4394"/>
                  <a:pt x="4963" y="4640"/>
                  <a:pt x="4952" y="4900"/>
                </a:cubicBezTo>
                <a:cubicBezTo>
                  <a:pt x="4952" y="4914"/>
                  <a:pt x="4952" y="4928"/>
                  <a:pt x="4952" y="4941"/>
                </a:cubicBezTo>
                <a:cubicBezTo>
                  <a:pt x="4837" y="5119"/>
                  <a:pt x="4743" y="5310"/>
                  <a:pt x="4670" y="5530"/>
                </a:cubicBezTo>
                <a:cubicBezTo>
                  <a:pt x="4680" y="5310"/>
                  <a:pt x="4701" y="5092"/>
                  <a:pt x="4754" y="4887"/>
                </a:cubicBezTo>
                <a:cubicBezTo>
                  <a:pt x="4816" y="4667"/>
                  <a:pt x="4879" y="4462"/>
                  <a:pt x="4942" y="4284"/>
                </a:cubicBezTo>
                <a:lnTo>
                  <a:pt x="4952" y="4257"/>
                </a:lnTo>
                <a:cubicBezTo>
                  <a:pt x="4973" y="4216"/>
                  <a:pt x="4994" y="4189"/>
                  <a:pt x="5004" y="4148"/>
                </a:cubicBezTo>
                <a:close/>
                <a:moveTo>
                  <a:pt x="14467" y="4476"/>
                </a:moveTo>
                <a:cubicBezTo>
                  <a:pt x="14384" y="4695"/>
                  <a:pt x="14331" y="4928"/>
                  <a:pt x="14300" y="5174"/>
                </a:cubicBezTo>
                <a:cubicBezTo>
                  <a:pt x="14279" y="5201"/>
                  <a:pt x="14258" y="5256"/>
                  <a:pt x="14248" y="5297"/>
                </a:cubicBezTo>
                <a:cubicBezTo>
                  <a:pt x="14185" y="5365"/>
                  <a:pt x="14133" y="5447"/>
                  <a:pt x="14080" y="5530"/>
                </a:cubicBezTo>
                <a:lnTo>
                  <a:pt x="13945" y="5488"/>
                </a:lnTo>
                <a:cubicBezTo>
                  <a:pt x="14060" y="5105"/>
                  <a:pt x="14238" y="4763"/>
                  <a:pt x="14467" y="4476"/>
                </a:cubicBezTo>
                <a:close/>
                <a:moveTo>
                  <a:pt x="10028" y="5475"/>
                </a:moveTo>
                <a:lnTo>
                  <a:pt x="10028" y="5557"/>
                </a:lnTo>
                <a:lnTo>
                  <a:pt x="10018" y="5557"/>
                </a:lnTo>
                <a:lnTo>
                  <a:pt x="9976" y="5475"/>
                </a:lnTo>
                <a:close/>
                <a:moveTo>
                  <a:pt x="8043" y="5406"/>
                </a:moveTo>
                <a:cubicBezTo>
                  <a:pt x="8075" y="5447"/>
                  <a:pt x="8106" y="5502"/>
                  <a:pt x="8137" y="5543"/>
                </a:cubicBezTo>
                <a:lnTo>
                  <a:pt x="8148" y="5543"/>
                </a:lnTo>
                <a:lnTo>
                  <a:pt x="8148" y="5584"/>
                </a:lnTo>
                <a:cubicBezTo>
                  <a:pt x="8106" y="5571"/>
                  <a:pt x="8075" y="5557"/>
                  <a:pt x="8033" y="5557"/>
                </a:cubicBezTo>
                <a:cubicBezTo>
                  <a:pt x="8033" y="5502"/>
                  <a:pt x="8043" y="5461"/>
                  <a:pt x="8043" y="5406"/>
                </a:cubicBezTo>
                <a:close/>
                <a:moveTo>
                  <a:pt x="4440" y="4969"/>
                </a:moveTo>
                <a:lnTo>
                  <a:pt x="4440" y="4982"/>
                </a:lnTo>
                <a:cubicBezTo>
                  <a:pt x="4419" y="5119"/>
                  <a:pt x="4409" y="5269"/>
                  <a:pt x="4409" y="5420"/>
                </a:cubicBezTo>
                <a:cubicBezTo>
                  <a:pt x="4388" y="5502"/>
                  <a:pt x="4367" y="5584"/>
                  <a:pt x="4356" y="5666"/>
                </a:cubicBezTo>
                <a:cubicBezTo>
                  <a:pt x="4367" y="5434"/>
                  <a:pt x="4388" y="5201"/>
                  <a:pt x="4440" y="4969"/>
                </a:cubicBezTo>
                <a:close/>
                <a:moveTo>
                  <a:pt x="2978" y="3040"/>
                </a:moveTo>
                <a:lnTo>
                  <a:pt x="2988" y="3053"/>
                </a:lnTo>
                <a:cubicBezTo>
                  <a:pt x="2727" y="3847"/>
                  <a:pt x="2623" y="4695"/>
                  <a:pt x="2686" y="5557"/>
                </a:cubicBezTo>
                <a:cubicBezTo>
                  <a:pt x="2654" y="5612"/>
                  <a:pt x="2633" y="5680"/>
                  <a:pt x="2602" y="5735"/>
                </a:cubicBezTo>
                <a:cubicBezTo>
                  <a:pt x="2529" y="4805"/>
                  <a:pt x="2654" y="3874"/>
                  <a:pt x="2978" y="3040"/>
                </a:cubicBezTo>
                <a:close/>
                <a:moveTo>
                  <a:pt x="16138" y="5269"/>
                </a:moveTo>
                <a:cubicBezTo>
                  <a:pt x="16107" y="5420"/>
                  <a:pt x="16086" y="5584"/>
                  <a:pt x="16086" y="5749"/>
                </a:cubicBezTo>
                <a:cubicBezTo>
                  <a:pt x="16034" y="5612"/>
                  <a:pt x="16034" y="5447"/>
                  <a:pt x="16097" y="5324"/>
                </a:cubicBezTo>
                <a:cubicBezTo>
                  <a:pt x="16107" y="5297"/>
                  <a:pt x="16117" y="5283"/>
                  <a:pt x="16128" y="5269"/>
                </a:cubicBezTo>
                <a:close/>
                <a:moveTo>
                  <a:pt x="16660" y="5543"/>
                </a:moveTo>
                <a:cubicBezTo>
                  <a:pt x="16765" y="5543"/>
                  <a:pt x="16869" y="5571"/>
                  <a:pt x="16964" y="5625"/>
                </a:cubicBezTo>
                <a:lnTo>
                  <a:pt x="16974" y="5749"/>
                </a:lnTo>
                <a:cubicBezTo>
                  <a:pt x="16890" y="5735"/>
                  <a:pt x="16807" y="5728"/>
                  <a:pt x="16723" y="5728"/>
                </a:cubicBezTo>
                <a:cubicBezTo>
                  <a:pt x="16640" y="5728"/>
                  <a:pt x="16556" y="5735"/>
                  <a:pt x="16472" y="5749"/>
                </a:cubicBezTo>
                <a:cubicBezTo>
                  <a:pt x="16472" y="5721"/>
                  <a:pt x="16483" y="5694"/>
                  <a:pt x="16494" y="5666"/>
                </a:cubicBezTo>
                <a:cubicBezTo>
                  <a:pt x="16546" y="5625"/>
                  <a:pt x="16598" y="5584"/>
                  <a:pt x="16660" y="5543"/>
                </a:cubicBezTo>
                <a:close/>
                <a:moveTo>
                  <a:pt x="14770" y="5516"/>
                </a:moveTo>
                <a:cubicBezTo>
                  <a:pt x="14770" y="5557"/>
                  <a:pt x="14749" y="5598"/>
                  <a:pt x="14739" y="5639"/>
                </a:cubicBezTo>
                <a:cubicBezTo>
                  <a:pt x="14718" y="5680"/>
                  <a:pt x="14697" y="5721"/>
                  <a:pt x="14676" y="5762"/>
                </a:cubicBezTo>
                <a:lnTo>
                  <a:pt x="14676" y="5639"/>
                </a:lnTo>
                <a:cubicBezTo>
                  <a:pt x="14707" y="5612"/>
                  <a:pt x="14739" y="5557"/>
                  <a:pt x="14770" y="5516"/>
                </a:cubicBezTo>
                <a:close/>
                <a:moveTo>
                  <a:pt x="13256" y="5543"/>
                </a:moveTo>
                <a:cubicBezTo>
                  <a:pt x="13256" y="5625"/>
                  <a:pt x="13245" y="5694"/>
                  <a:pt x="13245" y="5762"/>
                </a:cubicBezTo>
                <a:lnTo>
                  <a:pt x="13214" y="5790"/>
                </a:lnTo>
                <a:cubicBezTo>
                  <a:pt x="13203" y="5707"/>
                  <a:pt x="13203" y="5625"/>
                  <a:pt x="13203" y="5543"/>
                </a:cubicBezTo>
                <a:close/>
                <a:moveTo>
                  <a:pt x="10508" y="5447"/>
                </a:moveTo>
                <a:cubicBezTo>
                  <a:pt x="10644" y="5447"/>
                  <a:pt x="10791" y="5461"/>
                  <a:pt x="10937" y="5488"/>
                </a:cubicBezTo>
                <a:cubicBezTo>
                  <a:pt x="11021" y="5557"/>
                  <a:pt x="11115" y="5612"/>
                  <a:pt x="11208" y="5653"/>
                </a:cubicBezTo>
                <a:lnTo>
                  <a:pt x="11250" y="5694"/>
                </a:lnTo>
                <a:cubicBezTo>
                  <a:pt x="11187" y="5735"/>
                  <a:pt x="11125" y="5762"/>
                  <a:pt x="11052" y="5803"/>
                </a:cubicBezTo>
                <a:cubicBezTo>
                  <a:pt x="10979" y="5790"/>
                  <a:pt x="10895" y="5776"/>
                  <a:pt x="10822" y="5776"/>
                </a:cubicBezTo>
                <a:cubicBezTo>
                  <a:pt x="10749" y="5735"/>
                  <a:pt x="10686" y="5707"/>
                  <a:pt x="10613" y="5680"/>
                </a:cubicBezTo>
                <a:cubicBezTo>
                  <a:pt x="10540" y="5653"/>
                  <a:pt x="10467" y="5584"/>
                  <a:pt x="10394" y="5516"/>
                </a:cubicBezTo>
                <a:lnTo>
                  <a:pt x="10394" y="5447"/>
                </a:lnTo>
                <a:close/>
                <a:moveTo>
                  <a:pt x="13005" y="5530"/>
                </a:moveTo>
                <a:cubicBezTo>
                  <a:pt x="13005" y="5625"/>
                  <a:pt x="13015" y="5721"/>
                  <a:pt x="13026" y="5803"/>
                </a:cubicBezTo>
                <a:cubicBezTo>
                  <a:pt x="12963" y="5721"/>
                  <a:pt x="12890" y="5625"/>
                  <a:pt x="12817" y="5543"/>
                </a:cubicBezTo>
                <a:lnTo>
                  <a:pt x="12827" y="5530"/>
                </a:lnTo>
                <a:close/>
                <a:moveTo>
                  <a:pt x="9924" y="5776"/>
                </a:moveTo>
                <a:cubicBezTo>
                  <a:pt x="9903" y="5803"/>
                  <a:pt x="9892" y="5831"/>
                  <a:pt x="9882" y="5844"/>
                </a:cubicBezTo>
                <a:lnTo>
                  <a:pt x="9830" y="5776"/>
                </a:lnTo>
                <a:close/>
                <a:moveTo>
                  <a:pt x="18332" y="4914"/>
                </a:moveTo>
                <a:cubicBezTo>
                  <a:pt x="18363" y="4955"/>
                  <a:pt x="18394" y="4996"/>
                  <a:pt x="18436" y="5037"/>
                </a:cubicBezTo>
                <a:cubicBezTo>
                  <a:pt x="18541" y="5297"/>
                  <a:pt x="18624" y="5584"/>
                  <a:pt x="18687" y="5872"/>
                </a:cubicBezTo>
                <a:cubicBezTo>
                  <a:pt x="18593" y="5530"/>
                  <a:pt x="18468" y="5215"/>
                  <a:pt x="18321" y="4914"/>
                </a:cubicBezTo>
                <a:close/>
                <a:moveTo>
                  <a:pt x="14091" y="5735"/>
                </a:moveTo>
                <a:lnTo>
                  <a:pt x="14154" y="5762"/>
                </a:lnTo>
                <a:lnTo>
                  <a:pt x="14154" y="5817"/>
                </a:lnTo>
                <a:lnTo>
                  <a:pt x="14123" y="5858"/>
                </a:lnTo>
                <a:cubicBezTo>
                  <a:pt x="14091" y="5872"/>
                  <a:pt x="14060" y="5885"/>
                  <a:pt x="14039" y="5899"/>
                </a:cubicBezTo>
                <a:lnTo>
                  <a:pt x="14029" y="5899"/>
                </a:lnTo>
                <a:cubicBezTo>
                  <a:pt x="14049" y="5844"/>
                  <a:pt x="14060" y="5790"/>
                  <a:pt x="14091" y="5735"/>
                </a:cubicBezTo>
                <a:close/>
                <a:moveTo>
                  <a:pt x="11417" y="5831"/>
                </a:moveTo>
                <a:cubicBezTo>
                  <a:pt x="11469" y="5872"/>
                  <a:pt x="11532" y="5899"/>
                  <a:pt x="11595" y="5926"/>
                </a:cubicBezTo>
                <a:cubicBezTo>
                  <a:pt x="11511" y="5913"/>
                  <a:pt x="11428" y="5885"/>
                  <a:pt x="11334" y="5858"/>
                </a:cubicBezTo>
                <a:lnTo>
                  <a:pt x="11344" y="5858"/>
                </a:lnTo>
                <a:lnTo>
                  <a:pt x="11417" y="5831"/>
                </a:lnTo>
                <a:close/>
                <a:moveTo>
                  <a:pt x="12691" y="5666"/>
                </a:moveTo>
                <a:cubicBezTo>
                  <a:pt x="12765" y="5762"/>
                  <a:pt x="12848" y="5858"/>
                  <a:pt x="12921" y="5954"/>
                </a:cubicBezTo>
                <a:cubicBezTo>
                  <a:pt x="12838" y="5926"/>
                  <a:pt x="12744" y="5899"/>
                  <a:pt x="12660" y="5858"/>
                </a:cubicBezTo>
                <a:cubicBezTo>
                  <a:pt x="12671" y="5790"/>
                  <a:pt x="12681" y="5721"/>
                  <a:pt x="12691" y="5666"/>
                </a:cubicBezTo>
                <a:close/>
                <a:moveTo>
                  <a:pt x="13893" y="5666"/>
                </a:moveTo>
                <a:lnTo>
                  <a:pt x="14008" y="5707"/>
                </a:lnTo>
                <a:cubicBezTo>
                  <a:pt x="13966" y="5790"/>
                  <a:pt x="13935" y="5872"/>
                  <a:pt x="13914" y="5954"/>
                </a:cubicBezTo>
                <a:lnTo>
                  <a:pt x="13924" y="5954"/>
                </a:lnTo>
                <a:lnTo>
                  <a:pt x="13830" y="5981"/>
                </a:lnTo>
                <a:cubicBezTo>
                  <a:pt x="13840" y="5885"/>
                  <a:pt x="13861" y="5776"/>
                  <a:pt x="13893" y="5666"/>
                </a:cubicBezTo>
                <a:close/>
                <a:moveTo>
                  <a:pt x="6539" y="5488"/>
                </a:moveTo>
                <a:cubicBezTo>
                  <a:pt x="6686" y="5639"/>
                  <a:pt x="6853" y="5721"/>
                  <a:pt x="7031" y="5735"/>
                </a:cubicBezTo>
                <a:cubicBezTo>
                  <a:pt x="6884" y="5831"/>
                  <a:pt x="6738" y="5967"/>
                  <a:pt x="6613" y="6118"/>
                </a:cubicBezTo>
                <a:cubicBezTo>
                  <a:pt x="6582" y="5913"/>
                  <a:pt x="6550" y="5707"/>
                  <a:pt x="6539" y="5488"/>
                </a:cubicBezTo>
                <a:close/>
                <a:moveTo>
                  <a:pt x="12305" y="5967"/>
                </a:moveTo>
                <a:lnTo>
                  <a:pt x="12441" y="6049"/>
                </a:lnTo>
                <a:cubicBezTo>
                  <a:pt x="12451" y="6077"/>
                  <a:pt x="12462" y="6090"/>
                  <a:pt x="12472" y="6104"/>
                </a:cubicBezTo>
                <a:cubicBezTo>
                  <a:pt x="12378" y="6131"/>
                  <a:pt x="12274" y="6145"/>
                  <a:pt x="12180" y="6145"/>
                </a:cubicBezTo>
                <a:lnTo>
                  <a:pt x="12107" y="6036"/>
                </a:lnTo>
                <a:cubicBezTo>
                  <a:pt x="12180" y="6022"/>
                  <a:pt x="12242" y="5995"/>
                  <a:pt x="12305" y="5967"/>
                </a:cubicBezTo>
                <a:close/>
                <a:moveTo>
                  <a:pt x="6132" y="4613"/>
                </a:moveTo>
                <a:cubicBezTo>
                  <a:pt x="6174" y="4846"/>
                  <a:pt x="6247" y="5064"/>
                  <a:pt x="6362" y="5256"/>
                </a:cubicBezTo>
                <a:cubicBezTo>
                  <a:pt x="6373" y="5269"/>
                  <a:pt x="6373" y="5283"/>
                  <a:pt x="6383" y="5297"/>
                </a:cubicBezTo>
                <a:cubicBezTo>
                  <a:pt x="6383" y="5502"/>
                  <a:pt x="6393" y="5707"/>
                  <a:pt x="6414" y="5926"/>
                </a:cubicBezTo>
                <a:cubicBezTo>
                  <a:pt x="6424" y="6008"/>
                  <a:pt x="6435" y="6090"/>
                  <a:pt x="6456" y="6200"/>
                </a:cubicBezTo>
                <a:cubicBezTo>
                  <a:pt x="6268" y="5817"/>
                  <a:pt x="6153" y="5392"/>
                  <a:pt x="6111" y="4955"/>
                </a:cubicBezTo>
                <a:cubicBezTo>
                  <a:pt x="6132" y="4941"/>
                  <a:pt x="6153" y="4900"/>
                  <a:pt x="6153" y="4859"/>
                </a:cubicBezTo>
                <a:lnTo>
                  <a:pt x="6143" y="4859"/>
                </a:lnTo>
                <a:cubicBezTo>
                  <a:pt x="6132" y="4805"/>
                  <a:pt x="6122" y="4736"/>
                  <a:pt x="6122" y="4681"/>
                </a:cubicBezTo>
                <a:cubicBezTo>
                  <a:pt x="6122" y="4654"/>
                  <a:pt x="6122" y="4640"/>
                  <a:pt x="6132" y="4613"/>
                </a:cubicBezTo>
                <a:close/>
                <a:moveTo>
                  <a:pt x="17914" y="6008"/>
                </a:moveTo>
                <a:cubicBezTo>
                  <a:pt x="17935" y="6077"/>
                  <a:pt x="17966" y="6145"/>
                  <a:pt x="17987" y="6213"/>
                </a:cubicBezTo>
                <a:lnTo>
                  <a:pt x="17945" y="6172"/>
                </a:lnTo>
                <a:cubicBezTo>
                  <a:pt x="17935" y="6118"/>
                  <a:pt x="17925" y="6063"/>
                  <a:pt x="17914" y="6008"/>
                </a:cubicBezTo>
                <a:close/>
                <a:moveTo>
                  <a:pt x="15763" y="5187"/>
                </a:moveTo>
                <a:cubicBezTo>
                  <a:pt x="15721" y="5457"/>
                  <a:pt x="15711" y="5739"/>
                  <a:pt x="15740" y="6009"/>
                </a:cubicBezTo>
                <a:cubicBezTo>
                  <a:pt x="15636" y="6064"/>
                  <a:pt x="15532" y="6145"/>
                  <a:pt x="15439" y="6227"/>
                </a:cubicBezTo>
                <a:lnTo>
                  <a:pt x="15386" y="6186"/>
                </a:lnTo>
                <a:cubicBezTo>
                  <a:pt x="15345" y="6063"/>
                  <a:pt x="15303" y="5926"/>
                  <a:pt x="15282" y="5803"/>
                </a:cubicBezTo>
                <a:lnTo>
                  <a:pt x="15313" y="5735"/>
                </a:lnTo>
                <a:cubicBezTo>
                  <a:pt x="15449" y="5543"/>
                  <a:pt x="15606" y="5351"/>
                  <a:pt x="15763" y="5187"/>
                </a:cubicBezTo>
                <a:close/>
                <a:moveTo>
                  <a:pt x="14467" y="5872"/>
                </a:moveTo>
                <a:lnTo>
                  <a:pt x="14498" y="5885"/>
                </a:lnTo>
                <a:cubicBezTo>
                  <a:pt x="14498" y="5981"/>
                  <a:pt x="14498" y="6063"/>
                  <a:pt x="14519" y="6145"/>
                </a:cubicBezTo>
                <a:lnTo>
                  <a:pt x="14488" y="6254"/>
                </a:lnTo>
                <a:cubicBezTo>
                  <a:pt x="14467" y="6131"/>
                  <a:pt x="14457" y="6022"/>
                  <a:pt x="14457" y="5913"/>
                </a:cubicBezTo>
                <a:lnTo>
                  <a:pt x="14467" y="5872"/>
                </a:lnTo>
                <a:close/>
                <a:moveTo>
                  <a:pt x="10404" y="6104"/>
                </a:moveTo>
                <a:lnTo>
                  <a:pt x="10550" y="6131"/>
                </a:lnTo>
                <a:cubicBezTo>
                  <a:pt x="10498" y="6172"/>
                  <a:pt x="10435" y="6227"/>
                  <a:pt x="10373" y="6282"/>
                </a:cubicBezTo>
                <a:lnTo>
                  <a:pt x="10363" y="6282"/>
                </a:lnTo>
                <a:lnTo>
                  <a:pt x="10320" y="6254"/>
                </a:lnTo>
                <a:lnTo>
                  <a:pt x="10299" y="6200"/>
                </a:lnTo>
                <a:lnTo>
                  <a:pt x="10310" y="6104"/>
                </a:lnTo>
                <a:close/>
                <a:moveTo>
                  <a:pt x="4211" y="4476"/>
                </a:moveTo>
                <a:cubicBezTo>
                  <a:pt x="4116" y="4996"/>
                  <a:pt x="4116" y="5543"/>
                  <a:pt x="4211" y="6063"/>
                </a:cubicBezTo>
                <a:lnTo>
                  <a:pt x="4211" y="6172"/>
                </a:lnTo>
                <a:cubicBezTo>
                  <a:pt x="4211" y="6213"/>
                  <a:pt x="4221" y="6282"/>
                  <a:pt x="4231" y="6337"/>
                </a:cubicBezTo>
                <a:cubicBezTo>
                  <a:pt x="4147" y="6049"/>
                  <a:pt x="4106" y="5762"/>
                  <a:pt x="4096" y="5461"/>
                </a:cubicBezTo>
                <a:cubicBezTo>
                  <a:pt x="4096" y="5174"/>
                  <a:pt x="4116" y="4873"/>
                  <a:pt x="4168" y="4585"/>
                </a:cubicBezTo>
                <a:cubicBezTo>
                  <a:pt x="4179" y="4544"/>
                  <a:pt x="4200" y="4517"/>
                  <a:pt x="4211" y="4476"/>
                </a:cubicBezTo>
                <a:close/>
                <a:moveTo>
                  <a:pt x="4451" y="6159"/>
                </a:moveTo>
                <a:cubicBezTo>
                  <a:pt x="4461" y="6227"/>
                  <a:pt x="4471" y="6295"/>
                  <a:pt x="4482" y="6364"/>
                </a:cubicBezTo>
                <a:lnTo>
                  <a:pt x="4482" y="6378"/>
                </a:lnTo>
                <a:cubicBezTo>
                  <a:pt x="4471" y="6323"/>
                  <a:pt x="4451" y="6282"/>
                  <a:pt x="4440" y="6227"/>
                </a:cubicBezTo>
                <a:lnTo>
                  <a:pt x="4451" y="6159"/>
                </a:lnTo>
                <a:close/>
                <a:moveTo>
                  <a:pt x="17402" y="6118"/>
                </a:moveTo>
                <a:lnTo>
                  <a:pt x="17402" y="6131"/>
                </a:lnTo>
                <a:lnTo>
                  <a:pt x="17423" y="6159"/>
                </a:lnTo>
                <a:cubicBezTo>
                  <a:pt x="17433" y="6227"/>
                  <a:pt x="17444" y="6282"/>
                  <a:pt x="17454" y="6350"/>
                </a:cubicBezTo>
                <a:lnTo>
                  <a:pt x="17465" y="6350"/>
                </a:lnTo>
                <a:cubicBezTo>
                  <a:pt x="17433" y="6364"/>
                  <a:pt x="17402" y="6378"/>
                  <a:pt x="17381" y="6392"/>
                </a:cubicBezTo>
                <a:cubicBezTo>
                  <a:pt x="17392" y="6295"/>
                  <a:pt x="17402" y="6213"/>
                  <a:pt x="17402" y="6118"/>
                </a:cubicBezTo>
                <a:close/>
                <a:moveTo>
                  <a:pt x="16709" y="5906"/>
                </a:moveTo>
                <a:cubicBezTo>
                  <a:pt x="16796" y="5906"/>
                  <a:pt x="16885" y="5913"/>
                  <a:pt x="16974" y="5926"/>
                </a:cubicBezTo>
                <a:lnTo>
                  <a:pt x="16984" y="5926"/>
                </a:lnTo>
                <a:cubicBezTo>
                  <a:pt x="16984" y="6090"/>
                  <a:pt x="16984" y="6254"/>
                  <a:pt x="16984" y="6419"/>
                </a:cubicBezTo>
                <a:cubicBezTo>
                  <a:pt x="16859" y="6392"/>
                  <a:pt x="16723" y="6350"/>
                  <a:pt x="16598" y="6295"/>
                </a:cubicBezTo>
                <a:lnTo>
                  <a:pt x="16525" y="6254"/>
                </a:lnTo>
                <a:cubicBezTo>
                  <a:pt x="16494" y="6186"/>
                  <a:pt x="16472" y="6118"/>
                  <a:pt x="16462" y="6036"/>
                </a:cubicBezTo>
                <a:cubicBezTo>
                  <a:pt x="16452" y="6008"/>
                  <a:pt x="16452" y="5967"/>
                  <a:pt x="16452" y="5926"/>
                </a:cubicBezTo>
                <a:cubicBezTo>
                  <a:pt x="16535" y="5913"/>
                  <a:pt x="16621" y="5906"/>
                  <a:pt x="16709" y="5906"/>
                </a:cubicBezTo>
                <a:close/>
                <a:moveTo>
                  <a:pt x="17193" y="5954"/>
                </a:moveTo>
                <a:cubicBezTo>
                  <a:pt x="17246" y="6104"/>
                  <a:pt x="17246" y="6268"/>
                  <a:pt x="17204" y="6419"/>
                </a:cubicBezTo>
                <a:lnTo>
                  <a:pt x="17152" y="6419"/>
                </a:lnTo>
                <a:lnTo>
                  <a:pt x="17152" y="6323"/>
                </a:lnTo>
                <a:cubicBezTo>
                  <a:pt x="17141" y="6213"/>
                  <a:pt x="17141" y="6090"/>
                  <a:pt x="17141" y="5954"/>
                </a:cubicBezTo>
                <a:close/>
                <a:moveTo>
                  <a:pt x="12775" y="6268"/>
                </a:moveTo>
                <a:lnTo>
                  <a:pt x="12848" y="6323"/>
                </a:lnTo>
                <a:lnTo>
                  <a:pt x="12921" y="6405"/>
                </a:lnTo>
                <a:cubicBezTo>
                  <a:pt x="12900" y="6419"/>
                  <a:pt x="12879" y="6433"/>
                  <a:pt x="12848" y="6446"/>
                </a:cubicBezTo>
                <a:cubicBezTo>
                  <a:pt x="12817" y="6392"/>
                  <a:pt x="12796" y="6337"/>
                  <a:pt x="12765" y="6282"/>
                </a:cubicBezTo>
                <a:lnTo>
                  <a:pt x="12775" y="6268"/>
                </a:lnTo>
                <a:close/>
                <a:moveTo>
                  <a:pt x="8002" y="5762"/>
                </a:moveTo>
                <a:cubicBezTo>
                  <a:pt x="8033" y="5762"/>
                  <a:pt x="8075" y="5776"/>
                  <a:pt x="8117" y="5790"/>
                </a:cubicBezTo>
                <a:cubicBezTo>
                  <a:pt x="8106" y="5885"/>
                  <a:pt x="8096" y="5981"/>
                  <a:pt x="8075" y="6063"/>
                </a:cubicBezTo>
                <a:cubicBezTo>
                  <a:pt x="8064" y="6118"/>
                  <a:pt x="8054" y="6172"/>
                  <a:pt x="8033" y="6227"/>
                </a:cubicBezTo>
                <a:cubicBezTo>
                  <a:pt x="7971" y="6309"/>
                  <a:pt x="7897" y="6378"/>
                  <a:pt x="7835" y="6474"/>
                </a:cubicBezTo>
                <a:cubicBezTo>
                  <a:pt x="7866" y="6350"/>
                  <a:pt x="7908" y="6213"/>
                  <a:pt x="7928" y="6077"/>
                </a:cubicBezTo>
                <a:cubicBezTo>
                  <a:pt x="7960" y="5967"/>
                  <a:pt x="7981" y="5858"/>
                  <a:pt x="8002" y="5762"/>
                </a:cubicBezTo>
                <a:close/>
                <a:moveTo>
                  <a:pt x="17893" y="3067"/>
                </a:moveTo>
                <a:lnTo>
                  <a:pt x="17956" y="3108"/>
                </a:lnTo>
                <a:cubicBezTo>
                  <a:pt x="18394" y="3504"/>
                  <a:pt x="18781" y="3970"/>
                  <a:pt x="19105" y="4503"/>
                </a:cubicBezTo>
                <a:cubicBezTo>
                  <a:pt x="19136" y="4544"/>
                  <a:pt x="19157" y="4585"/>
                  <a:pt x="19188" y="4626"/>
                </a:cubicBezTo>
                <a:cubicBezTo>
                  <a:pt x="19335" y="4969"/>
                  <a:pt x="19449" y="5351"/>
                  <a:pt x="19523" y="5749"/>
                </a:cubicBezTo>
                <a:lnTo>
                  <a:pt x="19523" y="5899"/>
                </a:lnTo>
                <a:cubicBezTo>
                  <a:pt x="19523" y="6090"/>
                  <a:pt x="19512" y="6282"/>
                  <a:pt x="19480" y="6474"/>
                </a:cubicBezTo>
                <a:cubicBezTo>
                  <a:pt x="19408" y="6282"/>
                  <a:pt x="19335" y="6104"/>
                  <a:pt x="19240" y="5926"/>
                </a:cubicBezTo>
                <a:cubicBezTo>
                  <a:pt x="19240" y="5133"/>
                  <a:pt x="18979" y="4366"/>
                  <a:pt x="18541" y="3819"/>
                </a:cubicBezTo>
                <a:cubicBezTo>
                  <a:pt x="18447" y="3669"/>
                  <a:pt x="18342" y="3518"/>
                  <a:pt x="18238" y="3395"/>
                </a:cubicBezTo>
                <a:cubicBezTo>
                  <a:pt x="18134" y="3272"/>
                  <a:pt x="18019" y="3163"/>
                  <a:pt x="17893" y="3067"/>
                </a:cubicBezTo>
                <a:close/>
                <a:moveTo>
                  <a:pt x="6090" y="5735"/>
                </a:moveTo>
                <a:cubicBezTo>
                  <a:pt x="6164" y="5995"/>
                  <a:pt x="6268" y="6241"/>
                  <a:pt x="6383" y="6460"/>
                </a:cubicBezTo>
                <a:lnTo>
                  <a:pt x="6362" y="6501"/>
                </a:lnTo>
                <a:cubicBezTo>
                  <a:pt x="6299" y="6433"/>
                  <a:pt x="6258" y="6350"/>
                  <a:pt x="6216" y="6254"/>
                </a:cubicBezTo>
                <a:lnTo>
                  <a:pt x="6216" y="6241"/>
                </a:lnTo>
                <a:cubicBezTo>
                  <a:pt x="6153" y="6077"/>
                  <a:pt x="6111" y="5913"/>
                  <a:pt x="6090" y="5735"/>
                </a:cubicBezTo>
                <a:close/>
                <a:moveTo>
                  <a:pt x="13464" y="6268"/>
                </a:moveTo>
                <a:cubicBezTo>
                  <a:pt x="13464" y="6350"/>
                  <a:pt x="13475" y="6419"/>
                  <a:pt x="13486" y="6487"/>
                </a:cubicBezTo>
                <a:lnTo>
                  <a:pt x="13486" y="6501"/>
                </a:lnTo>
                <a:lnTo>
                  <a:pt x="13475" y="6487"/>
                </a:lnTo>
                <a:cubicBezTo>
                  <a:pt x="13464" y="6419"/>
                  <a:pt x="13454" y="6337"/>
                  <a:pt x="13443" y="6268"/>
                </a:cubicBezTo>
                <a:close/>
                <a:moveTo>
                  <a:pt x="13872" y="6213"/>
                </a:moveTo>
                <a:cubicBezTo>
                  <a:pt x="13861" y="6268"/>
                  <a:pt x="13851" y="6323"/>
                  <a:pt x="13851" y="6378"/>
                </a:cubicBezTo>
                <a:cubicBezTo>
                  <a:pt x="13830" y="6433"/>
                  <a:pt x="13820" y="6474"/>
                  <a:pt x="13809" y="6515"/>
                </a:cubicBezTo>
                <a:cubicBezTo>
                  <a:pt x="13799" y="6419"/>
                  <a:pt x="13799" y="6323"/>
                  <a:pt x="13809" y="6227"/>
                </a:cubicBezTo>
                <a:lnTo>
                  <a:pt x="13872" y="6213"/>
                </a:lnTo>
                <a:close/>
                <a:moveTo>
                  <a:pt x="4221" y="3190"/>
                </a:moveTo>
                <a:cubicBezTo>
                  <a:pt x="4012" y="3655"/>
                  <a:pt x="3855" y="4161"/>
                  <a:pt x="3761" y="4681"/>
                </a:cubicBezTo>
                <a:cubicBezTo>
                  <a:pt x="3598" y="5270"/>
                  <a:pt x="3524" y="5886"/>
                  <a:pt x="3541" y="6516"/>
                </a:cubicBezTo>
                <a:cubicBezTo>
                  <a:pt x="3538" y="6493"/>
                  <a:pt x="3529" y="6454"/>
                  <a:pt x="3521" y="6433"/>
                </a:cubicBezTo>
                <a:cubicBezTo>
                  <a:pt x="3364" y="5502"/>
                  <a:pt x="3625" y="4366"/>
                  <a:pt x="3991" y="3532"/>
                </a:cubicBezTo>
                <a:cubicBezTo>
                  <a:pt x="4064" y="3409"/>
                  <a:pt x="4137" y="3299"/>
                  <a:pt x="4221" y="3190"/>
                </a:cubicBezTo>
                <a:close/>
                <a:moveTo>
                  <a:pt x="15094" y="6213"/>
                </a:moveTo>
                <a:cubicBezTo>
                  <a:pt x="15156" y="6241"/>
                  <a:pt x="15209" y="6282"/>
                  <a:pt x="15261" y="6323"/>
                </a:cubicBezTo>
                <a:cubicBezTo>
                  <a:pt x="15271" y="6337"/>
                  <a:pt x="15271" y="6350"/>
                  <a:pt x="15282" y="6364"/>
                </a:cubicBezTo>
                <a:cubicBezTo>
                  <a:pt x="15230" y="6433"/>
                  <a:pt x="15177" y="6501"/>
                  <a:pt x="15125" y="6569"/>
                </a:cubicBezTo>
                <a:lnTo>
                  <a:pt x="15125" y="6556"/>
                </a:lnTo>
                <a:cubicBezTo>
                  <a:pt x="15104" y="6474"/>
                  <a:pt x="15083" y="6378"/>
                  <a:pt x="15073" y="6295"/>
                </a:cubicBezTo>
                <a:cubicBezTo>
                  <a:pt x="15083" y="6268"/>
                  <a:pt x="15083" y="6241"/>
                  <a:pt x="15094" y="6213"/>
                </a:cubicBezTo>
                <a:close/>
                <a:moveTo>
                  <a:pt x="19470" y="4312"/>
                </a:moveTo>
                <a:cubicBezTo>
                  <a:pt x="19919" y="4955"/>
                  <a:pt x="20222" y="5762"/>
                  <a:pt x="20233" y="6583"/>
                </a:cubicBezTo>
                <a:cubicBezTo>
                  <a:pt x="20087" y="6049"/>
                  <a:pt x="19878" y="5557"/>
                  <a:pt x="19638" y="5092"/>
                </a:cubicBezTo>
                <a:cubicBezTo>
                  <a:pt x="19595" y="4818"/>
                  <a:pt x="19544" y="4558"/>
                  <a:pt x="19470" y="4312"/>
                </a:cubicBezTo>
                <a:close/>
                <a:moveTo>
                  <a:pt x="10080" y="6254"/>
                </a:moveTo>
                <a:lnTo>
                  <a:pt x="10133" y="6309"/>
                </a:lnTo>
                <a:cubicBezTo>
                  <a:pt x="10112" y="6405"/>
                  <a:pt x="10091" y="6501"/>
                  <a:pt x="10070" y="6597"/>
                </a:cubicBezTo>
                <a:lnTo>
                  <a:pt x="10007" y="6597"/>
                </a:lnTo>
                <a:cubicBezTo>
                  <a:pt x="10028" y="6487"/>
                  <a:pt x="10059" y="6378"/>
                  <a:pt x="10080" y="6254"/>
                </a:cubicBezTo>
                <a:close/>
                <a:moveTo>
                  <a:pt x="10791" y="6186"/>
                </a:moveTo>
                <a:cubicBezTo>
                  <a:pt x="10979" y="6241"/>
                  <a:pt x="11166" y="6295"/>
                  <a:pt x="11344" y="6378"/>
                </a:cubicBezTo>
                <a:cubicBezTo>
                  <a:pt x="11428" y="6446"/>
                  <a:pt x="11511" y="6515"/>
                  <a:pt x="11584" y="6597"/>
                </a:cubicBezTo>
                <a:cubicBezTo>
                  <a:pt x="11532" y="6583"/>
                  <a:pt x="11490" y="6569"/>
                  <a:pt x="11438" y="6556"/>
                </a:cubicBezTo>
                <a:cubicBezTo>
                  <a:pt x="11315" y="6539"/>
                  <a:pt x="11193" y="6527"/>
                  <a:pt x="11072" y="6527"/>
                </a:cubicBezTo>
                <a:cubicBezTo>
                  <a:pt x="10998" y="6527"/>
                  <a:pt x="10925" y="6532"/>
                  <a:pt x="10853" y="6542"/>
                </a:cubicBezTo>
                <a:cubicBezTo>
                  <a:pt x="10738" y="6501"/>
                  <a:pt x="10644" y="6446"/>
                  <a:pt x="10540" y="6392"/>
                </a:cubicBezTo>
                <a:cubicBezTo>
                  <a:pt x="10623" y="6309"/>
                  <a:pt x="10707" y="6241"/>
                  <a:pt x="10791" y="6186"/>
                </a:cubicBezTo>
                <a:close/>
                <a:moveTo>
                  <a:pt x="7814" y="5735"/>
                </a:moveTo>
                <a:lnTo>
                  <a:pt x="7803" y="5790"/>
                </a:lnTo>
                <a:cubicBezTo>
                  <a:pt x="7793" y="5872"/>
                  <a:pt x="7772" y="5981"/>
                  <a:pt x="7762" y="6090"/>
                </a:cubicBezTo>
                <a:cubicBezTo>
                  <a:pt x="7709" y="6282"/>
                  <a:pt x="7626" y="6460"/>
                  <a:pt x="7532" y="6610"/>
                </a:cubicBezTo>
                <a:cubicBezTo>
                  <a:pt x="7553" y="6515"/>
                  <a:pt x="7574" y="6419"/>
                  <a:pt x="7584" y="6323"/>
                </a:cubicBezTo>
                <a:cubicBezTo>
                  <a:pt x="7657" y="6309"/>
                  <a:pt x="7688" y="6200"/>
                  <a:pt x="7647" y="6118"/>
                </a:cubicBezTo>
                <a:cubicBezTo>
                  <a:pt x="7636" y="6118"/>
                  <a:pt x="7636" y="6104"/>
                  <a:pt x="7626" y="6090"/>
                </a:cubicBezTo>
                <a:cubicBezTo>
                  <a:pt x="7615" y="6077"/>
                  <a:pt x="7626" y="6049"/>
                  <a:pt x="7636" y="6036"/>
                </a:cubicBezTo>
                <a:cubicBezTo>
                  <a:pt x="7647" y="6008"/>
                  <a:pt x="7657" y="5940"/>
                  <a:pt x="7668" y="5899"/>
                </a:cubicBezTo>
                <a:cubicBezTo>
                  <a:pt x="7709" y="5844"/>
                  <a:pt x="7751" y="5790"/>
                  <a:pt x="7783" y="5735"/>
                </a:cubicBezTo>
                <a:close/>
                <a:moveTo>
                  <a:pt x="10414" y="6515"/>
                </a:moveTo>
                <a:cubicBezTo>
                  <a:pt x="10456" y="6542"/>
                  <a:pt x="10498" y="6569"/>
                  <a:pt x="10540" y="6597"/>
                </a:cubicBezTo>
                <a:lnTo>
                  <a:pt x="10477" y="6610"/>
                </a:lnTo>
                <a:lnTo>
                  <a:pt x="10435" y="6610"/>
                </a:lnTo>
                <a:lnTo>
                  <a:pt x="10414" y="6515"/>
                </a:lnTo>
                <a:close/>
                <a:moveTo>
                  <a:pt x="12389" y="6515"/>
                </a:moveTo>
                <a:lnTo>
                  <a:pt x="12493" y="6569"/>
                </a:lnTo>
                <a:lnTo>
                  <a:pt x="12493" y="6597"/>
                </a:lnTo>
                <a:lnTo>
                  <a:pt x="12441" y="6624"/>
                </a:lnTo>
                <a:cubicBezTo>
                  <a:pt x="12420" y="6583"/>
                  <a:pt x="12399" y="6542"/>
                  <a:pt x="12389" y="6515"/>
                </a:cubicBezTo>
                <a:close/>
                <a:moveTo>
                  <a:pt x="9945" y="6131"/>
                </a:moveTo>
                <a:cubicBezTo>
                  <a:pt x="9903" y="6295"/>
                  <a:pt x="9861" y="6460"/>
                  <a:pt x="9809" y="6624"/>
                </a:cubicBezTo>
                <a:cubicBezTo>
                  <a:pt x="9756" y="6624"/>
                  <a:pt x="9704" y="6652"/>
                  <a:pt x="9652" y="6652"/>
                </a:cubicBezTo>
                <a:cubicBezTo>
                  <a:pt x="9683" y="6569"/>
                  <a:pt x="9715" y="6487"/>
                  <a:pt x="9736" y="6405"/>
                </a:cubicBezTo>
                <a:cubicBezTo>
                  <a:pt x="9788" y="6323"/>
                  <a:pt x="9851" y="6227"/>
                  <a:pt x="9903" y="6131"/>
                </a:cubicBezTo>
                <a:close/>
                <a:moveTo>
                  <a:pt x="7365" y="6008"/>
                </a:moveTo>
                <a:cubicBezTo>
                  <a:pt x="7302" y="6145"/>
                  <a:pt x="7239" y="6295"/>
                  <a:pt x="7198" y="6433"/>
                </a:cubicBezTo>
                <a:cubicBezTo>
                  <a:pt x="7166" y="6515"/>
                  <a:pt x="7135" y="6610"/>
                  <a:pt x="7114" y="6679"/>
                </a:cubicBezTo>
                <a:lnTo>
                  <a:pt x="7104" y="6693"/>
                </a:lnTo>
                <a:cubicBezTo>
                  <a:pt x="7156" y="6460"/>
                  <a:pt x="7239" y="6227"/>
                  <a:pt x="7344" y="6022"/>
                </a:cubicBezTo>
                <a:lnTo>
                  <a:pt x="7354" y="6008"/>
                </a:lnTo>
                <a:close/>
                <a:moveTo>
                  <a:pt x="16013" y="6063"/>
                </a:moveTo>
                <a:lnTo>
                  <a:pt x="16034" y="6104"/>
                </a:lnTo>
                <a:cubicBezTo>
                  <a:pt x="16003" y="6309"/>
                  <a:pt x="16034" y="6528"/>
                  <a:pt x="16117" y="6720"/>
                </a:cubicBezTo>
                <a:cubicBezTo>
                  <a:pt x="16117" y="6720"/>
                  <a:pt x="16117" y="6734"/>
                  <a:pt x="16117" y="6747"/>
                </a:cubicBezTo>
                <a:cubicBezTo>
                  <a:pt x="16065" y="6638"/>
                  <a:pt x="16023" y="6515"/>
                  <a:pt x="15992" y="6392"/>
                </a:cubicBezTo>
                <a:cubicBezTo>
                  <a:pt x="15971" y="6295"/>
                  <a:pt x="15950" y="6200"/>
                  <a:pt x="15929" y="6104"/>
                </a:cubicBezTo>
                <a:lnTo>
                  <a:pt x="16013" y="6063"/>
                </a:lnTo>
                <a:close/>
                <a:moveTo>
                  <a:pt x="7166" y="5885"/>
                </a:moveTo>
                <a:lnTo>
                  <a:pt x="7208" y="5926"/>
                </a:lnTo>
                <a:cubicBezTo>
                  <a:pt x="7125" y="6090"/>
                  <a:pt x="7051" y="6282"/>
                  <a:pt x="6999" y="6460"/>
                </a:cubicBezTo>
                <a:cubicBezTo>
                  <a:pt x="6968" y="6569"/>
                  <a:pt x="6947" y="6665"/>
                  <a:pt x="6936" y="6775"/>
                </a:cubicBezTo>
                <a:lnTo>
                  <a:pt x="6926" y="6775"/>
                </a:lnTo>
                <a:cubicBezTo>
                  <a:pt x="6895" y="6788"/>
                  <a:pt x="6863" y="6788"/>
                  <a:pt x="6832" y="6788"/>
                </a:cubicBezTo>
                <a:lnTo>
                  <a:pt x="6748" y="6679"/>
                </a:lnTo>
                <a:cubicBezTo>
                  <a:pt x="6707" y="6569"/>
                  <a:pt x="6675" y="6460"/>
                  <a:pt x="6654" y="6350"/>
                </a:cubicBezTo>
                <a:cubicBezTo>
                  <a:pt x="6801" y="6159"/>
                  <a:pt x="6968" y="6008"/>
                  <a:pt x="7166" y="5885"/>
                </a:cubicBezTo>
                <a:close/>
                <a:moveTo>
                  <a:pt x="15763" y="6186"/>
                </a:moveTo>
                <a:cubicBezTo>
                  <a:pt x="15794" y="6405"/>
                  <a:pt x="15846" y="6610"/>
                  <a:pt x="15919" y="6816"/>
                </a:cubicBezTo>
                <a:cubicBezTo>
                  <a:pt x="15825" y="6624"/>
                  <a:pt x="15710" y="6460"/>
                  <a:pt x="15564" y="6337"/>
                </a:cubicBezTo>
                <a:cubicBezTo>
                  <a:pt x="15627" y="6282"/>
                  <a:pt x="15689" y="6241"/>
                  <a:pt x="15763" y="6186"/>
                </a:cubicBezTo>
                <a:close/>
                <a:moveTo>
                  <a:pt x="16692" y="6610"/>
                </a:moveTo>
                <a:cubicBezTo>
                  <a:pt x="16786" y="6652"/>
                  <a:pt x="16880" y="6679"/>
                  <a:pt x="16974" y="6679"/>
                </a:cubicBezTo>
                <a:lnTo>
                  <a:pt x="16974" y="6747"/>
                </a:lnTo>
                <a:lnTo>
                  <a:pt x="16943" y="6775"/>
                </a:lnTo>
                <a:cubicBezTo>
                  <a:pt x="16901" y="6802"/>
                  <a:pt x="16869" y="6829"/>
                  <a:pt x="16838" y="6843"/>
                </a:cubicBezTo>
                <a:lnTo>
                  <a:pt x="16765" y="6734"/>
                </a:lnTo>
                <a:lnTo>
                  <a:pt x="16692" y="6610"/>
                </a:lnTo>
                <a:close/>
                <a:moveTo>
                  <a:pt x="5934" y="4339"/>
                </a:moveTo>
                <a:cubicBezTo>
                  <a:pt x="5923" y="4544"/>
                  <a:pt x="5923" y="4736"/>
                  <a:pt x="5934" y="4941"/>
                </a:cubicBezTo>
                <a:cubicBezTo>
                  <a:pt x="5861" y="5598"/>
                  <a:pt x="5913" y="6295"/>
                  <a:pt x="6247" y="6720"/>
                </a:cubicBezTo>
                <a:cubicBezTo>
                  <a:pt x="6226" y="6775"/>
                  <a:pt x="6195" y="6829"/>
                  <a:pt x="6174" y="6884"/>
                </a:cubicBezTo>
                <a:cubicBezTo>
                  <a:pt x="5830" y="6515"/>
                  <a:pt x="5621" y="5817"/>
                  <a:pt x="5600" y="5256"/>
                </a:cubicBezTo>
                <a:cubicBezTo>
                  <a:pt x="5589" y="5037"/>
                  <a:pt x="5600" y="4832"/>
                  <a:pt x="5631" y="4626"/>
                </a:cubicBezTo>
                <a:lnTo>
                  <a:pt x="5621" y="4626"/>
                </a:lnTo>
                <a:cubicBezTo>
                  <a:pt x="5621" y="4626"/>
                  <a:pt x="5621" y="4613"/>
                  <a:pt x="5621" y="4599"/>
                </a:cubicBezTo>
                <a:cubicBezTo>
                  <a:pt x="5652" y="4544"/>
                  <a:pt x="5672" y="4489"/>
                  <a:pt x="5694" y="4448"/>
                </a:cubicBezTo>
                <a:cubicBezTo>
                  <a:pt x="5777" y="4407"/>
                  <a:pt x="5850" y="4366"/>
                  <a:pt x="5934" y="4339"/>
                </a:cubicBezTo>
                <a:close/>
                <a:moveTo>
                  <a:pt x="10508" y="6829"/>
                </a:moveTo>
                <a:cubicBezTo>
                  <a:pt x="10561" y="6829"/>
                  <a:pt x="10623" y="6843"/>
                  <a:pt x="10676" y="6857"/>
                </a:cubicBezTo>
                <a:cubicBezTo>
                  <a:pt x="10665" y="6884"/>
                  <a:pt x="10644" y="6898"/>
                  <a:pt x="10613" y="6911"/>
                </a:cubicBezTo>
                <a:lnTo>
                  <a:pt x="10529" y="6911"/>
                </a:lnTo>
                <a:cubicBezTo>
                  <a:pt x="10519" y="6884"/>
                  <a:pt x="10519" y="6857"/>
                  <a:pt x="10508" y="6829"/>
                </a:cubicBezTo>
                <a:close/>
                <a:moveTo>
                  <a:pt x="18091" y="6569"/>
                </a:moveTo>
                <a:cubicBezTo>
                  <a:pt x="18112" y="6679"/>
                  <a:pt x="18134" y="6788"/>
                  <a:pt x="18134" y="6911"/>
                </a:cubicBezTo>
                <a:cubicBezTo>
                  <a:pt x="18123" y="6816"/>
                  <a:pt x="18091" y="6734"/>
                  <a:pt x="18070" y="6652"/>
                </a:cubicBezTo>
                <a:cubicBezTo>
                  <a:pt x="18081" y="6624"/>
                  <a:pt x="18081" y="6597"/>
                  <a:pt x="18091" y="6569"/>
                </a:cubicBezTo>
                <a:close/>
                <a:moveTo>
                  <a:pt x="7341" y="6733"/>
                </a:moveTo>
                <a:lnTo>
                  <a:pt x="7312" y="6884"/>
                </a:lnTo>
                <a:cubicBezTo>
                  <a:pt x="7281" y="6911"/>
                  <a:pt x="7250" y="6939"/>
                  <a:pt x="7219" y="6966"/>
                </a:cubicBezTo>
                <a:lnTo>
                  <a:pt x="7239" y="6843"/>
                </a:lnTo>
                <a:cubicBezTo>
                  <a:pt x="7277" y="6806"/>
                  <a:pt x="7306" y="6769"/>
                  <a:pt x="7341" y="6733"/>
                </a:cubicBezTo>
                <a:close/>
                <a:moveTo>
                  <a:pt x="9736" y="6884"/>
                </a:moveTo>
                <a:lnTo>
                  <a:pt x="9704" y="6966"/>
                </a:lnTo>
                <a:cubicBezTo>
                  <a:pt x="9694" y="6939"/>
                  <a:pt x="9673" y="6911"/>
                  <a:pt x="9662" y="6898"/>
                </a:cubicBezTo>
                <a:lnTo>
                  <a:pt x="9736" y="6884"/>
                </a:lnTo>
                <a:close/>
                <a:moveTo>
                  <a:pt x="12712" y="6706"/>
                </a:moveTo>
                <a:lnTo>
                  <a:pt x="12775" y="6747"/>
                </a:lnTo>
                <a:cubicBezTo>
                  <a:pt x="12796" y="6816"/>
                  <a:pt x="12817" y="6884"/>
                  <a:pt x="12848" y="6966"/>
                </a:cubicBezTo>
                <a:cubicBezTo>
                  <a:pt x="12785" y="6911"/>
                  <a:pt x="12734" y="6857"/>
                  <a:pt x="12681" y="6816"/>
                </a:cubicBezTo>
                <a:lnTo>
                  <a:pt x="12671" y="6734"/>
                </a:lnTo>
                <a:lnTo>
                  <a:pt x="12712" y="6706"/>
                </a:lnTo>
                <a:close/>
                <a:moveTo>
                  <a:pt x="18019" y="4996"/>
                </a:moveTo>
                <a:cubicBezTo>
                  <a:pt x="18259" y="5488"/>
                  <a:pt x="18457" y="6008"/>
                  <a:pt x="18614" y="6542"/>
                </a:cubicBezTo>
                <a:lnTo>
                  <a:pt x="18624" y="6542"/>
                </a:lnTo>
                <a:cubicBezTo>
                  <a:pt x="18624" y="6583"/>
                  <a:pt x="18624" y="6624"/>
                  <a:pt x="18635" y="6665"/>
                </a:cubicBezTo>
                <a:cubicBezTo>
                  <a:pt x="18603" y="6775"/>
                  <a:pt x="18583" y="6870"/>
                  <a:pt x="18541" y="6966"/>
                </a:cubicBezTo>
                <a:cubicBezTo>
                  <a:pt x="18499" y="6829"/>
                  <a:pt x="18447" y="6693"/>
                  <a:pt x="18405" y="6569"/>
                </a:cubicBezTo>
                <a:cubicBezTo>
                  <a:pt x="18353" y="6282"/>
                  <a:pt x="18269" y="5995"/>
                  <a:pt x="18165" y="5735"/>
                </a:cubicBezTo>
                <a:cubicBezTo>
                  <a:pt x="18154" y="5475"/>
                  <a:pt x="18102" y="5228"/>
                  <a:pt x="18019" y="4996"/>
                </a:cubicBezTo>
                <a:close/>
                <a:moveTo>
                  <a:pt x="12242" y="6857"/>
                </a:moveTo>
                <a:cubicBezTo>
                  <a:pt x="12305" y="6898"/>
                  <a:pt x="12357" y="6925"/>
                  <a:pt x="12410" y="6966"/>
                </a:cubicBezTo>
                <a:lnTo>
                  <a:pt x="12430" y="6993"/>
                </a:lnTo>
                <a:cubicBezTo>
                  <a:pt x="12357" y="6952"/>
                  <a:pt x="12295" y="6898"/>
                  <a:pt x="12222" y="6857"/>
                </a:cubicBezTo>
                <a:close/>
                <a:moveTo>
                  <a:pt x="14582" y="6624"/>
                </a:moveTo>
                <a:cubicBezTo>
                  <a:pt x="14613" y="6761"/>
                  <a:pt x="14645" y="6898"/>
                  <a:pt x="14697" y="7021"/>
                </a:cubicBezTo>
                <a:lnTo>
                  <a:pt x="14687" y="7021"/>
                </a:lnTo>
                <a:cubicBezTo>
                  <a:pt x="14645" y="6911"/>
                  <a:pt x="14603" y="6788"/>
                  <a:pt x="14572" y="6665"/>
                </a:cubicBezTo>
                <a:cubicBezTo>
                  <a:pt x="14572" y="6652"/>
                  <a:pt x="14582" y="6638"/>
                  <a:pt x="14582" y="6624"/>
                </a:cubicBezTo>
                <a:close/>
                <a:moveTo>
                  <a:pt x="13057" y="6542"/>
                </a:moveTo>
                <a:cubicBezTo>
                  <a:pt x="13183" y="6693"/>
                  <a:pt x="13308" y="6843"/>
                  <a:pt x="13433" y="7021"/>
                </a:cubicBezTo>
                <a:lnTo>
                  <a:pt x="13443" y="7034"/>
                </a:lnTo>
                <a:cubicBezTo>
                  <a:pt x="13277" y="6884"/>
                  <a:pt x="13099" y="6747"/>
                  <a:pt x="12921" y="6610"/>
                </a:cubicBezTo>
                <a:lnTo>
                  <a:pt x="13057" y="6542"/>
                </a:lnTo>
                <a:close/>
                <a:moveTo>
                  <a:pt x="15554" y="6597"/>
                </a:moveTo>
                <a:cubicBezTo>
                  <a:pt x="15679" y="6706"/>
                  <a:pt x="15773" y="6857"/>
                  <a:pt x="15835" y="7034"/>
                </a:cubicBezTo>
                <a:cubicBezTo>
                  <a:pt x="15731" y="6898"/>
                  <a:pt x="15637" y="6747"/>
                  <a:pt x="15554" y="6597"/>
                </a:cubicBezTo>
                <a:close/>
                <a:moveTo>
                  <a:pt x="17496" y="6597"/>
                </a:moveTo>
                <a:cubicBezTo>
                  <a:pt x="17486" y="6638"/>
                  <a:pt x="17475" y="6693"/>
                  <a:pt x="17465" y="6761"/>
                </a:cubicBezTo>
                <a:cubicBezTo>
                  <a:pt x="17414" y="7027"/>
                  <a:pt x="17399" y="7128"/>
                  <a:pt x="17302" y="7128"/>
                </a:cubicBezTo>
                <a:cubicBezTo>
                  <a:pt x="17260" y="7128"/>
                  <a:pt x="17203" y="7109"/>
                  <a:pt x="17120" y="7075"/>
                </a:cubicBezTo>
                <a:lnTo>
                  <a:pt x="17110" y="7075"/>
                </a:lnTo>
                <a:cubicBezTo>
                  <a:pt x="17120" y="7007"/>
                  <a:pt x="17131" y="6939"/>
                  <a:pt x="17131" y="6884"/>
                </a:cubicBezTo>
                <a:cubicBezTo>
                  <a:pt x="17183" y="6816"/>
                  <a:pt x="17224" y="6747"/>
                  <a:pt x="17267" y="6679"/>
                </a:cubicBezTo>
                <a:cubicBezTo>
                  <a:pt x="17350" y="6665"/>
                  <a:pt x="17423" y="6638"/>
                  <a:pt x="17496" y="6597"/>
                </a:cubicBezTo>
                <a:close/>
                <a:moveTo>
                  <a:pt x="4827" y="5571"/>
                </a:moveTo>
                <a:cubicBezTo>
                  <a:pt x="4795" y="5885"/>
                  <a:pt x="4795" y="6200"/>
                  <a:pt x="4827" y="6515"/>
                </a:cubicBezTo>
                <a:lnTo>
                  <a:pt x="4816" y="6515"/>
                </a:lnTo>
                <a:cubicBezTo>
                  <a:pt x="4837" y="6720"/>
                  <a:pt x="4868" y="6925"/>
                  <a:pt x="4910" y="7130"/>
                </a:cubicBezTo>
                <a:cubicBezTo>
                  <a:pt x="4827" y="6884"/>
                  <a:pt x="4754" y="6624"/>
                  <a:pt x="4712" y="6364"/>
                </a:cubicBezTo>
                <a:cubicBezTo>
                  <a:pt x="4701" y="6282"/>
                  <a:pt x="4691" y="6200"/>
                  <a:pt x="4680" y="6131"/>
                </a:cubicBezTo>
                <a:cubicBezTo>
                  <a:pt x="4680" y="6118"/>
                  <a:pt x="4680" y="6104"/>
                  <a:pt x="4680" y="6090"/>
                </a:cubicBezTo>
                <a:cubicBezTo>
                  <a:pt x="4712" y="5913"/>
                  <a:pt x="4764" y="5735"/>
                  <a:pt x="4827" y="5571"/>
                </a:cubicBezTo>
                <a:close/>
                <a:moveTo>
                  <a:pt x="6373" y="6829"/>
                </a:moveTo>
                <a:cubicBezTo>
                  <a:pt x="6414" y="6870"/>
                  <a:pt x="6456" y="6898"/>
                  <a:pt x="6498" y="6925"/>
                </a:cubicBezTo>
                <a:cubicBezTo>
                  <a:pt x="6560" y="6966"/>
                  <a:pt x="6633" y="6993"/>
                  <a:pt x="6696" y="7021"/>
                </a:cubicBezTo>
                <a:cubicBezTo>
                  <a:pt x="6717" y="7062"/>
                  <a:pt x="6748" y="7103"/>
                  <a:pt x="6780" y="7130"/>
                </a:cubicBezTo>
                <a:cubicBezTo>
                  <a:pt x="6751" y="7135"/>
                  <a:pt x="6722" y="7137"/>
                  <a:pt x="6694" y="7137"/>
                </a:cubicBezTo>
                <a:cubicBezTo>
                  <a:pt x="6556" y="7137"/>
                  <a:pt x="6420" y="7084"/>
                  <a:pt x="6299" y="6993"/>
                </a:cubicBezTo>
                <a:cubicBezTo>
                  <a:pt x="6331" y="6939"/>
                  <a:pt x="6352" y="6884"/>
                  <a:pt x="6373" y="6843"/>
                </a:cubicBezTo>
                <a:lnTo>
                  <a:pt x="6373" y="6829"/>
                </a:lnTo>
                <a:close/>
                <a:moveTo>
                  <a:pt x="7814" y="6884"/>
                </a:moveTo>
                <a:lnTo>
                  <a:pt x="7751" y="7062"/>
                </a:lnTo>
                <a:cubicBezTo>
                  <a:pt x="7688" y="7103"/>
                  <a:pt x="7626" y="7157"/>
                  <a:pt x="7563" y="7198"/>
                </a:cubicBezTo>
                <a:lnTo>
                  <a:pt x="7594" y="7130"/>
                </a:lnTo>
                <a:cubicBezTo>
                  <a:pt x="7668" y="7048"/>
                  <a:pt x="7741" y="6966"/>
                  <a:pt x="7814" y="6884"/>
                </a:cubicBezTo>
                <a:close/>
                <a:moveTo>
                  <a:pt x="9506" y="6993"/>
                </a:moveTo>
                <a:cubicBezTo>
                  <a:pt x="9527" y="7021"/>
                  <a:pt x="9537" y="7048"/>
                  <a:pt x="9558" y="7075"/>
                </a:cubicBezTo>
                <a:cubicBezTo>
                  <a:pt x="9496" y="7116"/>
                  <a:pt x="9443" y="7171"/>
                  <a:pt x="9391" y="7226"/>
                </a:cubicBezTo>
                <a:lnTo>
                  <a:pt x="9391" y="7213"/>
                </a:lnTo>
                <a:cubicBezTo>
                  <a:pt x="9391" y="7213"/>
                  <a:pt x="9391" y="7198"/>
                  <a:pt x="9391" y="7185"/>
                </a:cubicBezTo>
                <a:cubicBezTo>
                  <a:pt x="9422" y="7116"/>
                  <a:pt x="9464" y="7062"/>
                  <a:pt x="9506" y="6993"/>
                </a:cubicBezTo>
                <a:close/>
                <a:moveTo>
                  <a:pt x="3698" y="6693"/>
                </a:moveTo>
                <a:cubicBezTo>
                  <a:pt x="3730" y="6884"/>
                  <a:pt x="3761" y="7089"/>
                  <a:pt x="3803" y="7281"/>
                </a:cubicBezTo>
                <a:cubicBezTo>
                  <a:pt x="3782" y="7254"/>
                  <a:pt x="3761" y="7213"/>
                  <a:pt x="3740" y="7171"/>
                </a:cubicBezTo>
                <a:cubicBezTo>
                  <a:pt x="3730" y="7048"/>
                  <a:pt x="3709" y="6911"/>
                  <a:pt x="3709" y="6788"/>
                </a:cubicBezTo>
                <a:lnTo>
                  <a:pt x="3698" y="6788"/>
                </a:lnTo>
                <a:lnTo>
                  <a:pt x="3698" y="6693"/>
                </a:lnTo>
                <a:close/>
                <a:moveTo>
                  <a:pt x="18415" y="7062"/>
                </a:moveTo>
                <a:cubicBezTo>
                  <a:pt x="18426" y="7103"/>
                  <a:pt x="18436" y="7144"/>
                  <a:pt x="18457" y="7185"/>
                </a:cubicBezTo>
                <a:cubicBezTo>
                  <a:pt x="18430" y="7244"/>
                  <a:pt x="18403" y="7293"/>
                  <a:pt x="18369" y="7350"/>
                </a:cubicBezTo>
                <a:cubicBezTo>
                  <a:pt x="18388" y="7261"/>
                  <a:pt x="18406" y="7162"/>
                  <a:pt x="18415" y="7062"/>
                </a:cubicBezTo>
                <a:close/>
                <a:moveTo>
                  <a:pt x="3323" y="4626"/>
                </a:moveTo>
                <a:cubicBezTo>
                  <a:pt x="3229" y="5201"/>
                  <a:pt x="3239" y="5790"/>
                  <a:pt x="3333" y="6364"/>
                </a:cubicBezTo>
                <a:cubicBezTo>
                  <a:pt x="3364" y="6706"/>
                  <a:pt x="3416" y="7048"/>
                  <a:pt x="3490" y="7390"/>
                </a:cubicBezTo>
                <a:cubicBezTo>
                  <a:pt x="3291" y="7144"/>
                  <a:pt x="3135" y="6843"/>
                  <a:pt x="3041" y="6501"/>
                </a:cubicBezTo>
                <a:cubicBezTo>
                  <a:pt x="2957" y="6172"/>
                  <a:pt x="2915" y="5831"/>
                  <a:pt x="2936" y="5475"/>
                </a:cubicBezTo>
                <a:cubicBezTo>
                  <a:pt x="2957" y="5379"/>
                  <a:pt x="2988" y="5283"/>
                  <a:pt x="3020" y="5201"/>
                </a:cubicBezTo>
                <a:lnTo>
                  <a:pt x="3145" y="4955"/>
                </a:lnTo>
                <a:cubicBezTo>
                  <a:pt x="3197" y="4846"/>
                  <a:pt x="3260" y="4736"/>
                  <a:pt x="3323" y="4626"/>
                </a:cubicBezTo>
                <a:close/>
                <a:moveTo>
                  <a:pt x="14164" y="6104"/>
                </a:moveTo>
                <a:lnTo>
                  <a:pt x="14164" y="6172"/>
                </a:lnTo>
                <a:cubicBezTo>
                  <a:pt x="14102" y="6569"/>
                  <a:pt x="14102" y="6993"/>
                  <a:pt x="14144" y="7390"/>
                </a:cubicBezTo>
                <a:lnTo>
                  <a:pt x="14080" y="7308"/>
                </a:lnTo>
                <a:cubicBezTo>
                  <a:pt x="14008" y="7062"/>
                  <a:pt x="13966" y="6802"/>
                  <a:pt x="13955" y="6542"/>
                </a:cubicBezTo>
                <a:cubicBezTo>
                  <a:pt x="14008" y="6378"/>
                  <a:pt x="14070" y="6241"/>
                  <a:pt x="14164" y="6104"/>
                </a:cubicBezTo>
                <a:close/>
                <a:moveTo>
                  <a:pt x="16786" y="7103"/>
                </a:moveTo>
                <a:cubicBezTo>
                  <a:pt x="16828" y="7144"/>
                  <a:pt x="16869" y="7185"/>
                  <a:pt x="16922" y="7213"/>
                </a:cubicBezTo>
                <a:cubicBezTo>
                  <a:pt x="16901" y="7267"/>
                  <a:pt x="16890" y="7336"/>
                  <a:pt x="16880" y="7390"/>
                </a:cubicBezTo>
                <a:cubicBezTo>
                  <a:pt x="16817" y="7308"/>
                  <a:pt x="16765" y="7213"/>
                  <a:pt x="16723" y="7130"/>
                </a:cubicBezTo>
                <a:cubicBezTo>
                  <a:pt x="16744" y="7116"/>
                  <a:pt x="16765" y="7116"/>
                  <a:pt x="16786" y="7103"/>
                </a:cubicBezTo>
                <a:close/>
                <a:moveTo>
                  <a:pt x="12785" y="7213"/>
                </a:moveTo>
                <a:lnTo>
                  <a:pt x="12953" y="7349"/>
                </a:lnTo>
                <a:cubicBezTo>
                  <a:pt x="12953" y="7363"/>
                  <a:pt x="12963" y="7377"/>
                  <a:pt x="12974" y="7404"/>
                </a:cubicBezTo>
                <a:cubicBezTo>
                  <a:pt x="12911" y="7377"/>
                  <a:pt x="12859" y="7336"/>
                  <a:pt x="12806" y="7308"/>
                </a:cubicBezTo>
                <a:lnTo>
                  <a:pt x="12785" y="7213"/>
                </a:lnTo>
                <a:close/>
                <a:moveTo>
                  <a:pt x="6320" y="7198"/>
                </a:moveTo>
                <a:cubicBezTo>
                  <a:pt x="6454" y="7286"/>
                  <a:pt x="6601" y="7330"/>
                  <a:pt x="6756" y="7330"/>
                </a:cubicBezTo>
                <a:cubicBezTo>
                  <a:pt x="6795" y="7330"/>
                  <a:pt x="6834" y="7327"/>
                  <a:pt x="6874" y="7322"/>
                </a:cubicBezTo>
                <a:lnTo>
                  <a:pt x="6874" y="7418"/>
                </a:lnTo>
                <a:cubicBezTo>
                  <a:pt x="6696" y="7404"/>
                  <a:pt x="6518" y="7349"/>
                  <a:pt x="6362" y="7239"/>
                </a:cubicBezTo>
                <a:lnTo>
                  <a:pt x="6320" y="7198"/>
                </a:lnTo>
                <a:close/>
                <a:moveTo>
                  <a:pt x="13026" y="6939"/>
                </a:moveTo>
                <a:cubicBezTo>
                  <a:pt x="13162" y="7034"/>
                  <a:pt x="13287" y="7144"/>
                  <a:pt x="13423" y="7267"/>
                </a:cubicBezTo>
                <a:cubicBezTo>
                  <a:pt x="13403" y="7320"/>
                  <a:pt x="13392" y="7372"/>
                  <a:pt x="13373" y="7425"/>
                </a:cubicBezTo>
                <a:cubicBezTo>
                  <a:pt x="13282" y="7359"/>
                  <a:pt x="13201" y="7292"/>
                  <a:pt x="13109" y="7213"/>
                </a:cubicBezTo>
                <a:cubicBezTo>
                  <a:pt x="13078" y="7116"/>
                  <a:pt x="13057" y="7021"/>
                  <a:pt x="13026" y="6939"/>
                </a:cubicBezTo>
                <a:close/>
                <a:moveTo>
                  <a:pt x="5108" y="7185"/>
                </a:moveTo>
                <a:cubicBezTo>
                  <a:pt x="5129" y="7281"/>
                  <a:pt x="5161" y="7390"/>
                  <a:pt x="5192" y="7486"/>
                </a:cubicBezTo>
                <a:lnTo>
                  <a:pt x="5161" y="7445"/>
                </a:lnTo>
                <a:cubicBezTo>
                  <a:pt x="5140" y="7390"/>
                  <a:pt x="5119" y="7336"/>
                  <a:pt x="5108" y="7281"/>
                </a:cubicBezTo>
                <a:lnTo>
                  <a:pt x="5108" y="7185"/>
                </a:lnTo>
                <a:close/>
                <a:moveTo>
                  <a:pt x="17078" y="7322"/>
                </a:moveTo>
                <a:cubicBezTo>
                  <a:pt x="17141" y="7353"/>
                  <a:pt x="17204" y="7368"/>
                  <a:pt x="17271" y="7368"/>
                </a:cubicBezTo>
                <a:cubicBezTo>
                  <a:pt x="17293" y="7368"/>
                  <a:pt x="17316" y="7366"/>
                  <a:pt x="17339" y="7363"/>
                </a:cubicBezTo>
                <a:cubicBezTo>
                  <a:pt x="17371" y="7363"/>
                  <a:pt x="17402" y="7349"/>
                  <a:pt x="17433" y="7349"/>
                </a:cubicBezTo>
                <a:cubicBezTo>
                  <a:pt x="17308" y="7431"/>
                  <a:pt x="17173" y="7486"/>
                  <a:pt x="17037" y="7500"/>
                </a:cubicBezTo>
                <a:cubicBezTo>
                  <a:pt x="17058" y="7445"/>
                  <a:pt x="17068" y="7377"/>
                  <a:pt x="17078" y="7322"/>
                </a:cubicBezTo>
                <a:close/>
                <a:moveTo>
                  <a:pt x="17976" y="7254"/>
                </a:moveTo>
                <a:cubicBezTo>
                  <a:pt x="17987" y="7363"/>
                  <a:pt x="17976" y="7486"/>
                  <a:pt x="17945" y="7596"/>
                </a:cubicBezTo>
                <a:cubicBezTo>
                  <a:pt x="17956" y="7486"/>
                  <a:pt x="17966" y="7377"/>
                  <a:pt x="17976" y="7254"/>
                </a:cubicBezTo>
                <a:close/>
                <a:moveTo>
                  <a:pt x="12493" y="7404"/>
                </a:moveTo>
                <a:lnTo>
                  <a:pt x="12587" y="7431"/>
                </a:lnTo>
                <a:cubicBezTo>
                  <a:pt x="12598" y="7486"/>
                  <a:pt x="12619" y="7541"/>
                  <a:pt x="12629" y="7609"/>
                </a:cubicBezTo>
                <a:cubicBezTo>
                  <a:pt x="12587" y="7541"/>
                  <a:pt x="12535" y="7472"/>
                  <a:pt x="12493" y="7404"/>
                </a:cubicBezTo>
                <a:close/>
                <a:moveTo>
                  <a:pt x="15345" y="6515"/>
                </a:moveTo>
                <a:cubicBezTo>
                  <a:pt x="15491" y="6829"/>
                  <a:pt x="15668" y="7116"/>
                  <a:pt x="15867" y="7363"/>
                </a:cubicBezTo>
                <a:cubicBezTo>
                  <a:pt x="15856" y="7472"/>
                  <a:pt x="15835" y="7568"/>
                  <a:pt x="15794" y="7650"/>
                </a:cubicBezTo>
                <a:cubicBezTo>
                  <a:pt x="15522" y="7431"/>
                  <a:pt x="15303" y="7116"/>
                  <a:pt x="15177" y="6734"/>
                </a:cubicBezTo>
                <a:cubicBezTo>
                  <a:pt x="15230" y="6665"/>
                  <a:pt x="15292" y="6597"/>
                  <a:pt x="15355" y="6542"/>
                </a:cubicBezTo>
                <a:lnTo>
                  <a:pt x="15345" y="6515"/>
                </a:lnTo>
                <a:close/>
                <a:moveTo>
                  <a:pt x="10947" y="6884"/>
                </a:moveTo>
                <a:cubicBezTo>
                  <a:pt x="11281" y="6939"/>
                  <a:pt x="11605" y="7034"/>
                  <a:pt x="11929" y="7157"/>
                </a:cubicBezTo>
                <a:cubicBezTo>
                  <a:pt x="12002" y="7185"/>
                  <a:pt x="12086" y="7213"/>
                  <a:pt x="12159" y="7239"/>
                </a:cubicBezTo>
                <a:cubicBezTo>
                  <a:pt x="12263" y="7377"/>
                  <a:pt x="12357" y="7513"/>
                  <a:pt x="12451" y="7650"/>
                </a:cubicBezTo>
                <a:cubicBezTo>
                  <a:pt x="12357" y="7650"/>
                  <a:pt x="12263" y="7664"/>
                  <a:pt x="12159" y="7678"/>
                </a:cubicBezTo>
                <a:cubicBezTo>
                  <a:pt x="12065" y="7596"/>
                  <a:pt x="11971" y="7527"/>
                  <a:pt x="11877" y="7459"/>
                </a:cubicBezTo>
                <a:lnTo>
                  <a:pt x="11887" y="7459"/>
                </a:lnTo>
                <a:lnTo>
                  <a:pt x="11793" y="7363"/>
                </a:lnTo>
                <a:cubicBezTo>
                  <a:pt x="11532" y="7103"/>
                  <a:pt x="11229" y="6939"/>
                  <a:pt x="10916" y="6911"/>
                </a:cubicBezTo>
                <a:lnTo>
                  <a:pt x="10947" y="6884"/>
                </a:lnTo>
                <a:close/>
                <a:moveTo>
                  <a:pt x="15971" y="6925"/>
                </a:moveTo>
                <a:cubicBezTo>
                  <a:pt x="16076" y="7171"/>
                  <a:pt x="16232" y="7390"/>
                  <a:pt x="16431" y="7541"/>
                </a:cubicBezTo>
                <a:cubicBezTo>
                  <a:pt x="16450" y="7590"/>
                  <a:pt x="16477" y="7639"/>
                  <a:pt x="16504" y="7678"/>
                </a:cubicBezTo>
                <a:cubicBezTo>
                  <a:pt x="16407" y="7612"/>
                  <a:pt x="16310" y="7535"/>
                  <a:pt x="16222" y="7459"/>
                </a:cubicBezTo>
                <a:cubicBezTo>
                  <a:pt x="16159" y="7404"/>
                  <a:pt x="16097" y="7336"/>
                  <a:pt x="16044" y="7281"/>
                </a:cubicBezTo>
                <a:cubicBezTo>
                  <a:pt x="16044" y="7226"/>
                  <a:pt x="16034" y="7185"/>
                  <a:pt x="16034" y="7130"/>
                </a:cubicBezTo>
                <a:cubicBezTo>
                  <a:pt x="16013" y="7062"/>
                  <a:pt x="15992" y="6980"/>
                  <a:pt x="15971" y="6925"/>
                </a:cubicBezTo>
                <a:close/>
                <a:moveTo>
                  <a:pt x="13558" y="7418"/>
                </a:moveTo>
                <a:lnTo>
                  <a:pt x="13621" y="7472"/>
                </a:lnTo>
                <a:lnTo>
                  <a:pt x="13663" y="7554"/>
                </a:lnTo>
                <a:cubicBezTo>
                  <a:pt x="13673" y="7609"/>
                  <a:pt x="13684" y="7664"/>
                  <a:pt x="13694" y="7719"/>
                </a:cubicBezTo>
                <a:lnTo>
                  <a:pt x="13527" y="7568"/>
                </a:lnTo>
                <a:cubicBezTo>
                  <a:pt x="13537" y="7527"/>
                  <a:pt x="13548" y="7472"/>
                  <a:pt x="13558" y="7418"/>
                </a:cubicBezTo>
                <a:close/>
                <a:moveTo>
                  <a:pt x="3960" y="5187"/>
                </a:moveTo>
                <a:cubicBezTo>
                  <a:pt x="3939" y="5721"/>
                  <a:pt x="4022" y="6254"/>
                  <a:pt x="4200" y="6747"/>
                </a:cubicBezTo>
                <a:cubicBezTo>
                  <a:pt x="4190" y="6952"/>
                  <a:pt x="4190" y="7157"/>
                  <a:pt x="4200" y="7363"/>
                </a:cubicBezTo>
                <a:cubicBezTo>
                  <a:pt x="4211" y="7500"/>
                  <a:pt x="4231" y="7637"/>
                  <a:pt x="4252" y="7773"/>
                </a:cubicBezTo>
                <a:lnTo>
                  <a:pt x="4221" y="7746"/>
                </a:lnTo>
                <a:cubicBezTo>
                  <a:pt x="4158" y="7691"/>
                  <a:pt x="4096" y="7637"/>
                  <a:pt x="4033" y="7582"/>
                </a:cubicBezTo>
                <a:cubicBezTo>
                  <a:pt x="3867" y="7053"/>
                  <a:pt x="3783" y="6496"/>
                  <a:pt x="3782" y="5926"/>
                </a:cubicBezTo>
                <a:cubicBezTo>
                  <a:pt x="3834" y="5666"/>
                  <a:pt x="3887" y="5420"/>
                  <a:pt x="3960" y="5187"/>
                </a:cubicBezTo>
                <a:close/>
                <a:moveTo>
                  <a:pt x="19230" y="6350"/>
                </a:moveTo>
                <a:cubicBezTo>
                  <a:pt x="19303" y="6515"/>
                  <a:pt x="19355" y="6693"/>
                  <a:pt x="19408" y="6870"/>
                </a:cubicBezTo>
                <a:cubicBezTo>
                  <a:pt x="19345" y="7185"/>
                  <a:pt x="19240" y="7486"/>
                  <a:pt x="19115" y="7773"/>
                </a:cubicBezTo>
                <a:cubicBezTo>
                  <a:pt x="19209" y="7308"/>
                  <a:pt x="19251" y="6843"/>
                  <a:pt x="19230" y="6364"/>
                </a:cubicBezTo>
                <a:lnTo>
                  <a:pt x="19230" y="6350"/>
                </a:lnTo>
                <a:close/>
                <a:moveTo>
                  <a:pt x="5359" y="5995"/>
                </a:moveTo>
                <a:cubicBezTo>
                  <a:pt x="5370" y="6049"/>
                  <a:pt x="5391" y="6104"/>
                  <a:pt x="5412" y="6145"/>
                </a:cubicBezTo>
                <a:cubicBezTo>
                  <a:pt x="5422" y="6378"/>
                  <a:pt x="5453" y="6597"/>
                  <a:pt x="5495" y="6816"/>
                </a:cubicBezTo>
                <a:lnTo>
                  <a:pt x="5485" y="6816"/>
                </a:lnTo>
                <a:cubicBezTo>
                  <a:pt x="5547" y="7171"/>
                  <a:pt x="5641" y="7513"/>
                  <a:pt x="5766" y="7828"/>
                </a:cubicBezTo>
                <a:cubicBezTo>
                  <a:pt x="5725" y="7814"/>
                  <a:pt x="5683" y="7787"/>
                  <a:pt x="5641" y="7773"/>
                </a:cubicBezTo>
                <a:cubicBezTo>
                  <a:pt x="5558" y="7582"/>
                  <a:pt x="5485" y="7390"/>
                  <a:pt x="5422" y="7198"/>
                </a:cubicBezTo>
                <a:cubicBezTo>
                  <a:pt x="5359" y="6802"/>
                  <a:pt x="5338" y="6405"/>
                  <a:pt x="5359" y="5995"/>
                </a:cubicBezTo>
                <a:close/>
                <a:moveTo>
                  <a:pt x="17830" y="7226"/>
                </a:moveTo>
                <a:cubicBezTo>
                  <a:pt x="17820" y="7431"/>
                  <a:pt x="17799" y="7637"/>
                  <a:pt x="17778" y="7842"/>
                </a:cubicBezTo>
                <a:cubicBezTo>
                  <a:pt x="17751" y="7842"/>
                  <a:pt x="17731" y="7852"/>
                  <a:pt x="17705" y="7855"/>
                </a:cubicBezTo>
                <a:cubicBezTo>
                  <a:pt x="17716" y="7718"/>
                  <a:pt x="17716" y="7582"/>
                  <a:pt x="17716" y="7445"/>
                </a:cubicBezTo>
                <a:cubicBezTo>
                  <a:pt x="17757" y="7377"/>
                  <a:pt x="17789" y="7308"/>
                  <a:pt x="17820" y="7239"/>
                </a:cubicBezTo>
                <a:lnTo>
                  <a:pt x="17830" y="7226"/>
                </a:lnTo>
                <a:close/>
                <a:moveTo>
                  <a:pt x="2706" y="7198"/>
                </a:moveTo>
                <a:cubicBezTo>
                  <a:pt x="2769" y="7431"/>
                  <a:pt x="2832" y="7650"/>
                  <a:pt x="2915" y="7869"/>
                </a:cubicBezTo>
                <a:cubicBezTo>
                  <a:pt x="2873" y="7869"/>
                  <a:pt x="2832" y="7842"/>
                  <a:pt x="2790" y="7842"/>
                </a:cubicBezTo>
                <a:cubicBezTo>
                  <a:pt x="2748" y="7637"/>
                  <a:pt x="2717" y="7418"/>
                  <a:pt x="2706" y="7198"/>
                </a:cubicBezTo>
                <a:close/>
                <a:moveTo>
                  <a:pt x="2518" y="6323"/>
                </a:moveTo>
                <a:cubicBezTo>
                  <a:pt x="2539" y="6419"/>
                  <a:pt x="2550" y="6528"/>
                  <a:pt x="2571" y="6624"/>
                </a:cubicBezTo>
                <a:cubicBezTo>
                  <a:pt x="2529" y="7034"/>
                  <a:pt x="2550" y="7445"/>
                  <a:pt x="2633" y="7842"/>
                </a:cubicBezTo>
                <a:cubicBezTo>
                  <a:pt x="2497" y="7842"/>
                  <a:pt x="2351" y="7855"/>
                  <a:pt x="2215" y="7883"/>
                </a:cubicBezTo>
                <a:lnTo>
                  <a:pt x="2194" y="7883"/>
                </a:lnTo>
                <a:cubicBezTo>
                  <a:pt x="2194" y="7773"/>
                  <a:pt x="2194" y="7678"/>
                  <a:pt x="2205" y="7582"/>
                </a:cubicBezTo>
                <a:lnTo>
                  <a:pt x="2215" y="7596"/>
                </a:lnTo>
                <a:cubicBezTo>
                  <a:pt x="2257" y="7157"/>
                  <a:pt x="2362" y="6720"/>
                  <a:pt x="2518" y="6323"/>
                </a:cubicBezTo>
                <a:close/>
                <a:moveTo>
                  <a:pt x="10937" y="7459"/>
                </a:moveTo>
                <a:cubicBezTo>
                  <a:pt x="11115" y="7500"/>
                  <a:pt x="11281" y="7582"/>
                  <a:pt x="11449" y="7691"/>
                </a:cubicBezTo>
                <a:cubicBezTo>
                  <a:pt x="11511" y="7746"/>
                  <a:pt x="11574" y="7787"/>
                  <a:pt x="11637" y="7828"/>
                </a:cubicBezTo>
                <a:lnTo>
                  <a:pt x="11553" y="7883"/>
                </a:lnTo>
                <a:cubicBezTo>
                  <a:pt x="11438" y="7855"/>
                  <a:pt x="11313" y="7855"/>
                  <a:pt x="11187" y="7855"/>
                </a:cubicBezTo>
                <a:cubicBezTo>
                  <a:pt x="11135" y="7787"/>
                  <a:pt x="11094" y="7732"/>
                  <a:pt x="11041" y="7678"/>
                </a:cubicBezTo>
                <a:cubicBezTo>
                  <a:pt x="10947" y="7596"/>
                  <a:pt x="10843" y="7513"/>
                  <a:pt x="10738" y="7459"/>
                </a:cubicBezTo>
                <a:close/>
                <a:moveTo>
                  <a:pt x="17569" y="7705"/>
                </a:moveTo>
                <a:cubicBezTo>
                  <a:pt x="17569" y="7760"/>
                  <a:pt x="17569" y="7814"/>
                  <a:pt x="17559" y="7883"/>
                </a:cubicBezTo>
                <a:lnTo>
                  <a:pt x="17496" y="7869"/>
                </a:lnTo>
                <a:cubicBezTo>
                  <a:pt x="17517" y="7814"/>
                  <a:pt x="17538" y="7760"/>
                  <a:pt x="17559" y="7705"/>
                </a:cubicBezTo>
                <a:close/>
                <a:moveTo>
                  <a:pt x="5610" y="6638"/>
                </a:moveTo>
                <a:cubicBezTo>
                  <a:pt x="5725" y="6857"/>
                  <a:pt x="5850" y="7034"/>
                  <a:pt x="6007" y="7198"/>
                </a:cubicBezTo>
                <a:cubicBezTo>
                  <a:pt x="6028" y="7226"/>
                  <a:pt x="6049" y="7254"/>
                  <a:pt x="6070" y="7267"/>
                </a:cubicBezTo>
                <a:cubicBezTo>
                  <a:pt x="6017" y="7472"/>
                  <a:pt x="5986" y="7691"/>
                  <a:pt x="5975" y="7910"/>
                </a:cubicBezTo>
                <a:lnTo>
                  <a:pt x="5965" y="7910"/>
                </a:lnTo>
                <a:cubicBezTo>
                  <a:pt x="5787" y="7513"/>
                  <a:pt x="5662" y="7089"/>
                  <a:pt x="5610" y="6638"/>
                </a:cubicBezTo>
                <a:close/>
                <a:moveTo>
                  <a:pt x="6195" y="7377"/>
                </a:moveTo>
                <a:cubicBezTo>
                  <a:pt x="6226" y="7404"/>
                  <a:pt x="6268" y="7431"/>
                  <a:pt x="6310" y="7459"/>
                </a:cubicBezTo>
                <a:cubicBezTo>
                  <a:pt x="6383" y="7541"/>
                  <a:pt x="6477" y="7623"/>
                  <a:pt x="6571" y="7691"/>
                </a:cubicBezTo>
                <a:cubicBezTo>
                  <a:pt x="6424" y="7773"/>
                  <a:pt x="6278" y="7842"/>
                  <a:pt x="6132" y="7910"/>
                </a:cubicBezTo>
                <a:cubicBezTo>
                  <a:pt x="6132" y="7719"/>
                  <a:pt x="6153" y="7541"/>
                  <a:pt x="6195" y="7377"/>
                </a:cubicBezTo>
                <a:close/>
                <a:moveTo>
                  <a:pt x="14519" y="7198"/>
                </a:moveTo>
                <a:cubicBezTo>
                  <a:pt x="14572" y="7295"/>
                  <a:pt x="14624" y="7377"/>
                  <a:pt x="14687" y="7472"/>
                </a:cubicBezTo>
                <a:cubicBezTo>
                  <a:pt x="14655" y="7609"/>
                  <a:pt x="14645" y="7760"/>
                  <a:pt x="14645" y="7910"/>
                </a:cubicBezTo>
                <a:cubicBezTo>
                  <a:pt x="14603" y="7842"/>
                  <a:pt x="14572" y="7773"/>
                  <a:pt x="14540" y="7705"/>
                </a:cubicBezTo>
                <a:cubicBezTo>
                  <a:pt x="14519" y="7541"/>
                  <a:pt x="14509" y="7363"/>
                  <a:pt x="14519" y="7198"/>
                </a:cubicBezTo>
                <a:close/>
                <a:moveTo>
                  <a:pt x="16023" y="7527"/>
                </a:moveTo>
                <a:cubicBezTo>
                  <a:pt x="16149" y="7678"/>
                  <a:pt x="16295" y="7801"/>
                  <a:pt x="16441" y="7924"/>
                </a:cubicBezTo>
                <a:cubicBezTo>
                  <a:pt x="16274" y="7910"/>
                  <a:pt x="16107" y="7842"/>
                  <a:pt x="15950" y="7746"/>
                </a:cubicBezTo>
                <a:cubicBezTo>
                  <a:pt x="15971" y="7678"/>
                  <a:pt x="16003" y="7609"/>
                  <a:pt x="16023" y="7527"/>
                </a:cubicBezTo>
                <a:close/>
                <a:moveTo>
                  <a:pt x="2769" y="6282"/>
                </a:moveTo>
                <a:cubicBezTo>
                  <a:pt x="2769" y="6392"/>
                  <a:pt x="2790" y="6501"/>
                  <a:pt x="2811" y="6610"/>
                </a:cubicBezTo>
                <a:cubicBezTo>
                  <a:pt x="2894" y="7075"/>
                  <a:pt x="3030" y="7513"/>
                  <a:pt x="3208" y="7937"/>
                </a:cubicBezTo>
                <a:lnTo>
                  <a:pt x="3124" y="7910"/>
                </a:lnTo>
                <a:cubicBezTo>
                  <a:pt x="2946" y="7486"/>
                  <a:pt x="2821" y="7048"/>
                  <a:pt x="2727" y="6597"/>
                </a:cubicBezTo>
                <a:cubicBezTo>
                  <a:pt x="2737" y="6487"/>
                  <a:pt x="2748" y="6378"/>
                  <a:pt x="2769" y="6282"/>
                </a:cubicBezTo>
                <a:close/>
                <a:moveTo>
                  <a:pt x="4356" y="7075"/>
                </a:moveTo>
                <a:cubicBezTo>
                  <a:pt x="4388" y="7144"/>
                  <a:pt x="4419" y="7198"/>
                  <a:pt x="4451" y="7254"/>
                </a:cubicBezTo>
                <a:cubicBezTo>
                  <a:pt x="4471" y="7472"/>
                  <a:pt x="4492" y="7705"/>
                  <a:pt x="4534" y="7937"/>
                </a:cubicBezTo>
                <a:lnTo>
                  <a:pt x="4430" y="7883"/>
                </a:lnTo>
                <a:cubicBezTo>
                  <a:pt x="4367" y="7609"/>
                  <a:pt x="4346" y="7349"/>
                  <a:pt x="4356" y="7075"/>
                </a:cubicBezTo>
                <a:close/>
                <a:moveTo>
                  <a:pt x="15042" y="6939"/>
                </a:moveTo>
                <a:cubicBezTo>
                  <a:pt x="15186" y="7305"/>
                  <a:pt x="15414" y="7617"/>
                  <a:pt x="15692" y="7836"/>
                </a:cubicBezTo>
                <a:cubicBezTo>
                  <a:pt x="15654" y="7874"/>
                  <a:pt x="15624" y="7913"/>
                  <a:pt x="15585" y="7951"/>
                </a:cubicBezTo>
                <a:cubicBezTo>
                  <a:pt x="15303" y="7732"/>
                  <a:pt x="15104" y="7363"/>
                  <a:pt x="15042" y="6939"/>
                </a:cubicBezTo>
                <a:close/>
                <a:moveTo>
                  <a:pt x="6759" y="7814"/>
                </a:moveTo>
                <a:lnTo>
                  <a:pt x="6811" y="7855"/>
                </a:lnTo>
                <a:cubicBezTo>
                  <a:pt x="6717" y="7910"/>
                  <a:pt x="6623" y="7951"/>
                  <a:pt x="6518" y="7992"/>
                </a:cubicBezTo>
                <a:lnTo>
                  <a:pt x="6467" y="7992"/>
                </a:lnTo>
                <a:cubicBezTo>
                  <a:pt x="6571" y="7937"/>
                  <a:pt x="6665" y="7883"/>
                  <a:pt x="6759" y="7814"/>
                </a:cubicBezTo>
                <a:close/>
                <a:moveTo>
                  <a:pt x="4682" y="7656"/>
                </a:moveTo>
                <a:cubicBezTo>
                  <a:pt x="4773" y="7799"/>
                  <a:pt x="4874" y="7930"/>
                  <a:pt x="4983" y="8060"/>
                </a:cubicBezTo>
                <a:cubicBezTo>
                  <a:pt x="4900" y="8047"/>
                  <a:pt x="4827" y="8033"/>
                  <a:pt x="4743" y="8006"/>
                </a:cubicBezTo>
                <a:cubicBezTo>
                  <a:pt x="4723" y="7889"/>
                  <a:pt x="4694" y="7773"/>
                  <a:pt x="4682" y="7656"/>
                </a:cubicBezTo>
                <a:close/>
                <a:moveTo>
                  <a:pt x="12608" y="7896"/>
                </a:moveTo>
                <a:cubicBezTo>
                  <a:pt x="12650" y="7951"/>
                  <a:pt x="12681" y="8019"/>
                  <a:pt x="12723" y="8075"/>
                </a:cubicBezTo>
                <a:cubicBezTo>
                  <a:pt x="12650" y="8060"/>
                  <a:pt x="12587" y="8047"/>
                  <a:pt x="12514" y="8033"/>
                </a:cubicBezTo>
                <a:cubicBezTo>
                  <a:pt x="12472" y="7992"/>
                  <a:pt x="12430" y="7951"/>
                  <a:pt x="12389" y="7896"/>
                </a:cubicBezTo>
                <a:cubicBezTo>
                  <a:pt x="12462" y="7896"/>
                  <a:pt x="12535" y="7896"/>
                  <a:pt x="12608" y="7910"/>
                </a:cubicBezTo>
                <a:lnTo>
                  <a:pt x="12608" y="7896"/>
                </a:lnTo>
                <a:close/>
                <a:moveTo>
                  <a:pt x="18290" y="7869"/>
                </a:moveTo>
                <a:cubicBezTo>
                  <a:pt x="18259" y="7924"/>
                  <a:pt x="18238" y="7978"/>
                  <a:pt x="18206" y="8033"/>
                </a:cubicBezTo>
                <a:cubicBezTo>
                  <a:pt x="18175" y="8060"/>
                  <a:pt x="18144" y="8075"/>
                  <a:pt x="18112" y="8101"/>
                </a:cubicBezTo>
                <a:cubicBezTo>
                  <a:pt x="18175" y="8019"/>
                  <a:pt x="18227" y="7951"/>
                  <a:pt x="18290" y="7869"/>
                </a:cubicBezTo>
                <a:close/>
                <a:moveTo>
                  <a:pt x="18854" y="7910"/>
                </a:moveTo>
                <a:lnTo>
                  <a:pt x="18854" y="8047"/>
                </a:lnTo>
                <a:cubicBezTo>
                  <a:pt x="18854" y="8101"/>
                  <a:pt x="18833" y="8101"/>
                  <a:pt x="18823" y="8129"/>
                </a:cubicBezTo>
                <a:lnTo>
                  <a:pt x="18823" y="8142"/>
                </a:lnTo>
                <a:cubicBezTo>
                  <a:pt x="18823" y="8101"/>
                  <a:pt x="18812" y="8060"/>
                  <a:pt x="18802" y="8019"/>
                </a:cubicBezTo>
                <a:cubicBezTo>
                  <a:pt x="18823" y="7978"/>
                  <a:pt x="18833" y="7937"/>
                  <a:pt x="18854" y="7910"/>
                </a:cubicBezTo>
                <a:close/>
                <a:moveTo>
                  <a:pt x="12911" y="7924"/>
                </a:moveTo>
                <a:cubicBezTo>
                  <a:pt x="12963" y="8019"/>
                  <a:pt x="13015" y="8116"/>
                  <a:pt x="13068" y="8211"/>
                </a:cubicBezTo>
                <a:lnTo>
                  <a:pt x="12974" y="8157"/>
                </a:lnTo>
                <a:lnTo>
                  <a:pt x="12900" y="8033"/>
                </a:lnTo>
                <a:cubicBezTo>
                  <a:pt x="12890" y="7992"/>
                  <a:pt x="12890" y="7965"/>
                  <a:pt x="12879" y="7924"/>
                </a:cubicBezTo>
                <a:close/>
                <a:moveTo>
                  <a:pt x="14802" y="7637"/>
                </a:moveTo>
                <a:lnTo>
                  <a:pt x="14854" y="7719"/>
                </a:lnTo>
                <a:cubicBezTo>
                  <a:pt x="14885" y="7869"/>
                  <a:pt x="14927" y="8006"/>
                  <a:pt x="14979" y="8157"/>
                </a:cubicBezTo>
                <a:cubicBezTo>
                  <a:pt x="14979" y="8170"/>
                  <a:pt x="14990" y="8198"/>
                  <a:pt x="15000" y="8225"/>
                </a:cubicBezTo>
                <a:cubicBezTo>
                  <a:pt x="14942" y="8223"/>
                  <a:pt x="14892" y="8210"/>
                  <a:pt x="14833" y="8198"/>
                </a:cubicBezTo>
                <a:cubicBezTo>
                  <a:pt x="14822" y="8170"/>
                  <a:pt x="14802" y="8157"/>
                  <a:pt x="14791" y="8142"/>
                </a:cubicBezTo>
                <a:cubicBezTo>
                  <a:pt x="14770" y="7965"/>
                  <a:pt x="14770" y="7801"/>
                  <a:pt x="14802" y="7637"/>
                </a:cubicBezTo>
                <a:close/>
                <a:moveTo>
                  <a:pt x="3020" y="6884"/>
                </a:moveTo>
                <a:cubicBezTo>
                  <a:pt x="3155" y="7226"/>
                  <a:pt x="3354" y="7527"/>
                  <a:pt x="3584" y="7760"/>
                </a:cubicBezTo>
                <a:cubicBezTo>
                  <a:pt x="3636" y="7910"/>
                  <a:pt x="3688" y="8075"/>
                  <a:pt x="3751" y="8225"/>
                </a:cubicBezTo>
                <a:cubicBezTo>
                  <a:pt x="3636" y="8142"/>
                  <a:pt x="3521" y="8075"/>
                  <a:pt x="3395" y="8019"/>
                </a:cubicBezTo>
                <a:cubicBezTo>
                  <a:pt x="3239" y="7664"/>
                  <a:pt x="3103" y="7281"/>
                  <a:pt x="3020" y="6884"/>
                </a:cubicBezTo>
                <a:close/>
                <a:moveTo>
                  <a:pt x="10770" y="8142"/>
                </a:moveTo>
                <a:cubicBezTo>
                  <a:pt x="10843" y="8170"/>
                  <a:pt x="10906" y="8184"/>
                  <a:pt x="10979" y="8225"/>
                </a:cubicBezTo>
                <a:lnTo>
                  <a:pt x="10906" y="8225"/>
                </a:lnTo>
                <a:cubicBezTo>
                  <a:pt x="10843" y="8225"/>
                  <a:pt x="10791" y="8239"/>
                  <a:pt x="10738" y="8252"/>
                </a:cubicBezTo>
                <a:lnTo>
                  <a:pt x="10738" y="8157"/>
                </a:lnTo>
                <a:lnTo>
                  <a:pt x="10770" y="8142"/>
                </a:lnTo>
                <a:close/>
                <a:moveTo>
                  <a:pt x="16807" y="8157"/>
                </a:moveTo>
                <a:cubicBezTo>
                  <a:pt x="16838" y="8184"/>
                  <a:pt x="16869" y="8198"/>
                  <a:pt x="16901" y="8211"/>
                </a:cubicBezTo>
                <a:cubicBezTo>
                  <a:pt x="16849" y="8252"/>
                  <a:pt x="16796" y="8280"/>
                  <a:pt x="16734" y="8293"/>
                </a:cubicBezTo>
                <a:cubicBezTo>
                  <a:pt x="16765" y="8252"/>
                  <a:pt x="16786" y="8211"/>
                  <a:pt x="16807" y="8157"/>
                </a:cubicBezTo>
                <a:close/>
                <a:moveTo>
                  <a:pt x="15835" y="7937"/>
                </a:moveTo>
                <a:cubicBezTo>
                  <a:pt x="16034" y="8060"/>
                  <a:pt x="16243" y="8129"/>
                  <a:pt x="16462" y="8142"/>
                </a:cubicBezTo>
                <a:cubicBezTo>
                  <a:pt x="16488" y="8150"/>
                  <a:pt x="16512" y="8153"/>
                  <a:pt x="16535" y="8153"/>
                </a:cubicBezTo>
                <a:cubicBezTo>
                  <a:pt x="16559" y="8153"/>
                  <a:pt x="16582" y="8150"/>
                  <a:pt x="16608" y="8142"/>
                </a:cubicBezTo>
                <a:cubicBezTo>
                  <a:pt x="16577" y="8211"/>
                  <a:pt x="16546" y="8266"/>
                  <a:pt x="16504" y="8321"/>
                </a:cubicBezTo>
                <a:cubicBezTo>
                  <a:pt x="16243" y="8293"/>
                  <a:pt x="15982" y="8211"/>
                  <a:pt x="15731" y="8075"/>
                </a:cubicBezTo>
                <a:cubicBezTo>
                  <a:pt x="15773" y="8033"/>
                  <a:pt x="15804" y="7992"/>
                  <a:pt x="15835" y="7937"/>
                </a:cubicBezTo>
                <a:close/>
                <a:moveTo>
                  <a:pt x="12033" y="8266"/>
                </a:moveTo>
                <a:lnTo>
                  <a:pt x="12044" y="8280"/>
                </a:lnTo>
                <a:cubicBezTo>
                  <a:pt x="12002" y="8307"/>
                  <a:pt x="11950" y="8321"/>
                  <a:pt x="11898" y="8334"/>
                </a:cubicBezTo>
                <a:lnTo>
                  <a:pt x="11887" y="8334"/>
                </a:lnTo>
                <a:lnTo>
                  <a:pt x="11856" y="8307"/>
                </a:lnTo>
                <a:cubicBezTo>
                  <a:pt x="11908" y="8280"/>
                  <a:pt x="11971" y="8266"/>
                  <a:pt x="12033" y="8266"/>
                </a:cubicBezTo>
                <a:close/>
                <a:moveTo>
                  <a:pt x="19491" y="7198"/>
                </a:moveTo>
                <a:cubicBezTo>
                  <a:pt x="19491" y="7213"/>
                  <a:pt x="19491" y="7226"/>
                  <a:pt x="19502" y="7239"/>
                </a:cubicBezTo>
                <a:cubicBezTo>
                  <a:pt x="19408" y="7664"/>
                  <a:pt x="19240" y="8033"/>
                  <a:pt x="19000" y="8334"/>
                </a:cubicBezTo>
                <a:cubicBezTo>
                  <a:pt x="19209" y="7992"/>
                  <a:pt x="19376" y="7609"/>
                  <a:pt x="19491" y="7198"/>
                </a:cubicBezTo>
                <a:close/>
                <a:moveTo>
                  <a:pt x="19689" y="5557"/>
                </a:moveTo>
                <a:cubicBezTo>
                  <a:pt x="19919" y="6036"/>
                  <a:pt x="20087" y="6569"/>
                  <a:pt x="20191" y="7130"/>
                </a:cubicBezTo>
                <a:cubicBezTo>
                  <a:pt x="20149" y="7363"/>
                  <a:pt x="20087" y="7596"/>
                  <a:pt x="20003" y="7801"/>
                </a:cubicBezTo>
                <a:cubicBezTo>
                  <a:pt x="19930" y="7992"/>
                  <a:pt x="19825" y="8170"/>
                  <a:pt x="19710" y="8334"/>
                </a:cubicBezTo>
                <a:cubicBezTo>
                  <a:pt x="19763" y="7965"/>
                  <a:pt x="19763" y="7596"/>
                  <a:pt x="19689" y="7239"/>
                </a:cubicBezTo>
                <a:lnTo>
                  <a:pt x="19700" y="7239"/>
                </a:lnTo>
                <a:cubicBezTo>
                  <a:pt x="19700" y="7198"/>
                  <a:pt x="19710" y="7157"/>
                  <a:pt x="19721" y="7116"/>
                </a:cubicBezTo>
                <a:cubicBezTo>
                  <a:pt x="19794" y="6597"/>
                  <a:pt x="19784" y="6063"/>
                  <a:pt x="19689" y="5557"/>
                </a:cubicBezTo>
                <a:close/>
                <a:moveTo>
                  <a:pt x="2562" y="8042"/>
                </a:moveTo>
                <a:cubicBezTo>
                  <a:pt x="2602" y="8042"/>
                  <a:pt x="2643" y="8043"/>
                  <a:pt x="2686" y="8047"/>
                </a:cubicBezTo>
                <a:cubicBezTo>
                  <a:pt x="2706" y="8142"/>
                  <a:pt x="2737" y="8238"/>
                  <a:pt x="2769" y="8334"/>
                </a:cubicBezTo>
                <a:cubicBezTo>
                  <a:pt x="2738" y="8332"/>
                  <a:pt x="2707" y="8331"/>
                  <a:pt x="2676" y="8331"/>
                </a:cubicBezTo>
                <a:cubicBezTo>
                  <a:pt x="2523" y="8331"/>
                  <a:pt x="2371" y="8353"/>
                  <a:pt x="2226" y="8375"/>
                </a:cubicBezTo>
                <a:cubicBezTo>
                  <a:pt x="2215" y="8280"/>
                  <a:pt x="2205" y="8184"/>
                  <a:pt x="2194" y="8088"/>
                </a:cubicBezTo>
                <a:cubicBezTo>
                  <a:pt x="2320" y="8058"/>
                  <a:pt x="2439" y="8042"/>
                  <a:pt x="2562" y="8042"/>
                </a:cubicBezTo>
                <a:close/>
                <a:moveTo>
                  <a:pt x="2852" y="8075"/>
                </a:moveTo>
                <a:cubicBezTo>
                  <a:pt x="2905" y="8075"/>
                  <a:pt x="2957" y="8088"/>
                  <a:pt x="3009" y="8101"/>
                </a:cubicBezTo>
                <a:cubicBezTo>
                  <a:pt x="3051" y="8198"/>
                  <a:pt x="3093" y="8293"/>
                  <a:pt x="3145" y="8389"/>
                </a:cubicBezTo>
                <a:lnTo>
                  <a:pt x="2999" y="8362"/>
                </a:lnTo>
                <a:lnTo>
                  <a:pt x="2957" y="8362"/>
                </a:lnTo>
                <a:cubicBezTo>
                  <a:pt x="2915" y="8266"/>
                  <a:pt x="2884" y="8170"/>
                  <a:pt x="2852" y="8075"/>
                </a:cubicBezTo>
                <a:close/>
                <a:moveTo>
                  <a:pt x="8106" y="8075"/>
                </a:moveTo>
                <a:cubicBezTo>
                  <a:pt x="8043" y="8170"/>
                  <a:pt x="7981" y="8252"/>
                  <a:pt x="7918" y="8334"/>
                </a:cubicBezTo>
                <a:cubicBezTo>
                  <a:pt x="7877" y="8362"/>
                  <a:pt x="7835" y="8389"/>
                  <a:pt x="7803" y="8403"/>
                </a:cubicBezTo>
                <a:lnTo>
                  <a:pt x="7814" y="8321"/>
                </a:lnTo>
                <a:cubicBezTo>
                  <a:pt x="7908" y="8252"/>
                  <a:pt x="7992" y="8170"/>
                  <a:pt x="8075" y="8088"/>
                </a:cubicBezTo>
                <a:lnTo>
                  <a:pt x="8075" y="8075"/>
                </a:lnTo>
                <a:close/>
                <a:moveTo>
                  <a:pt x="13412" y="8088"/>
                </a:moveTo>
                <a:cubicBezTo>
                  <a:pt x="13464" y="8101"/>
                  <a:pt x="13506" y="8116"/>
                  <a:pt x="13558" y="8142"/>
                </a:cubicBezTo>
                <a:cubicBezTo>
                  <a:pt x="13600" y="8225"/>
                  <a:pt x="13642" y="8321"/>
                  <a:pt x="13684" y="8403"/>
                </a:cubicBezTo>
                <a:cubicBezTo>
                  <a:pt x="13642" y="8389"/>
                  <a:pt x="13590" y="8375"/>
                  <a:pt x="13548" y="8348"/>
                </a:cubicBezTo>
                <a:lnTo>
                  <a:pt x="13558" y="8348"/>
                </a:lnTo>
                <a:cubicBezTo>
                  <a:pt x="13506" y="8252"/>
                  <a:pt x="13464" y="8170"/>
                  <a:pt x="13412" y="8088"/>
                </a:cubicBezTo>
                <a:close/>
                <a:moveTo>
                  <a:pt x="6654" y="8293"/>
                </a:moveTo>
                <a:cubicBezTo>
                  <a:pt x="6717" y="8307"/>
                  <a:pt x="6790" y="8321"/>
                  <a:pt x="6853" y="8348"/>
                </a:cubicBezTo>
                <a:lnTo>
                  <a:pt x="6842" y="8362"/>
                </a:lnTo>
                <a:cubicBezTo>
                  <a:pt x="6764" y="8403"/>
                  <a:pt x="6680" y="8423"/>
                  <a:pt x="6599" y="8423"/>
                </a:cubicBezTo>
                <a:cubicBezTo>
                  <a:pt x="6516" y="8423"/>
                  <a:pt x="6435" y="8403"/>
                  <a:pt x="6362" y="8362"/>
                </a:cubicBezTo>
                <a:lnTo>
                  <a:pt x="6352" y="8348"/>
                </a:lnTo>
                <a:cubicBezTo>
                  <a:pt x="6456" y="8334"/>
                  <a:pt x="6560" y="8321"/>
                  <a:pt x="6654" y="8293"/>
                </a:cubicBezTo>
                <a:close/>
                <a:moveTo>
                  <a:pt x="3218" y="8170"/>
                </a:moveTo>
                <a:lnTo>
                  <a:pt x="3312" y="8211"/>
                </a:lnTo>
                <a:cubicBezTo>
                  <a:pt x="3344" y="8293"/>
                  <a:pt x="3385" y="8375"/>
                  <a:pt x="3438" y="8457"/>
                </a:cubicBezTo>
                <a:lnTo>
                  <a:pt x="3344" y="8430"/>
                </a:lnTo>
                <a:cubicBezTo>
                  <a:pt x="3302" y="8348"/>
                  <a:pt x="3260" y="8266"/>
                  <a:pt x="3218" y="8170"/>
                </a:cubicBezTo>
                <a:close/>
                <a:moveTo>
                  <a:pt x="10018" y="8060"/>
                </a:moveTo>
                <a:cubicBezTo>
                  <a:pt x="9924" y="8198"/>
                  <a:pt x="9851" y="8348"/>
                  <a:pt x="9819" y="8526"/>
                </a:cubicBezTo>
                <a:cubicBezTo>
                  <a:pt x="9777" y="8471"/>
                  <a:pt x="9736" y="8403"/>
                  <a:pt x="9694" y="8334"/>
                </a:cubicBezTo>
                <a:lnTo>
                  <a:pt x="9746" y="8211"/>
                </a:lnTo>
                <a:cubicBezTo>
                  <a:pt x="9746" y="8198"/>
                  <a:pt x="9756" y="8198"/>
                  <a:pt x="9756" y="8184"/>
                </a:cubicBezTo>
                <a:cubicBezTo>
                  <a:pt x="9767" y="8157"/>
                  <a:pt x="9788" y="8142"/>
                  <a:pt x="9798" y="8116"/>
                </a:cubicBezTo>
                <a:cubicBezTo>
                  <a:pt x="9871" y="8088"/>
                  <a:pt x="9945" y="8075"/>
                  <a:pt x="10018" y="8060"/>
                </a:cubicBezTo>
                <a:close/>
                <a:moveTo>
                  <a:pt x="10874" y="8444"/>
                </a:moveTo>
                <a:lnTo>
                  <a:pt x="10801" y="8526"/>
                </a:lnTo>
                <a:cubicBezTo>
                  <a:pt x="10791" y="8512"/>
                  <a:pt x="10780" y="8485"/>
                  <a:pt x="10759" y="8471"/>
                </a:cubicBezTo>
                <a:cubicBezTo>
                  <a:pt x="10801" y="8457"/>
                  <a:pt x="10832" y="8444"/>
                  <a:pt x="10874" y="8444"/>
                </a:cubicBezTo>
                <a:close/>
                <a:moveTo>
                  <a:pt x="3542" y="8334"/>
                </a:moveTo>
                <a:cubicBezTo>
                  <a:pt x="3657" y="8403"/>
                  <a:pt x="3761" y="8471"/>
                  <a:pt x="3866" y="8553"/>
                </a:cubicBezTo>
                <a:cubicBezTo>
                  <a:pt x="3793" y="8526"/>
                  <a:pt x="3709" y="8499"/>
                  <a:pt x="3636" y="8485"/>
                </a:cubicBezTo>
                <a:lnTo>
                  <a:pt x="3625" y="8485"/>
                </a:lnTo>
                <a:cubicBezTo>
                  <a:pt x="3615" y="8457"/>
                  <a:pt x="3594" y="8430"/>
                  <a:pt x="3573" y="8389"/>
                </a:cubicBezTo>
                <a:lnTo>
                  <a:pt x="3542" y="8334"/>
                </a:lnTo>
                <a:close/>
                <a:moveTo>
                  <a:pt x="10101" y="8252"/>
                </a:moveTo>
                <a:cubicBezTo>
                  <a:pt x="10101" y="8307"/>
                  <a:pt x="10091" y="8348"/>
                  <a:pt x="10091" y="8403"/>
                </a:cubicBezTo>
                <a:cubicBezTo>
                  <a:pt x="10049" y="8457"/>
                  <a:pt x="10007" y="8499"/>
                  <a:pt x="9976" y="8567"/>
                </a:cubicBezTo>
                <a:cubicBezTo>
                  <a:pt x="9986" y="8499"/>
                  <a:pt x="10007" y="8444"/>
                  <a:pt x="10028" y="8389"/>
                </a:cubicBezTo>
                <a:cubicBezTo>
                  <a:pt x="10049" y="8334"/>
                  <a:pt x="10070" y="8293"/>
                  <a:pt x="10101" y="8252"/>
                </a:cubicBezTo>
                <a:close/>
                <a:moveTo>
                  <a:pt x="13778" y="8266"/>
                </a:moveTo>
                <a:lnTo>
                  <a:pt x="13809" y="8280"/>
                </a:lnTo>
                <a:cubicBezTo>
                  <a:pt x="13872" y="8334"/>
                  <a:pt x="13924" y="8403"/>
                  <a:pt x="13976" y="8457"/>
                </a:cubicBezTo>
                <a:cubicBezTo>
                  <a:pt x="13987" y="8499"/>
                  <a:pt x="14008" y="8526"/>
                  <a:pt x="14029" y="8567"/>
                </a:cubicBezTo>
                <a:cubicBezTo>
                  <a:pt x="13976" y="8540"/>
                  <a:pt x="13924" y="8512"/>
                  <a:pt x="13872" y="8485"/>
                </a:cubicBezTo>
                <a:cubicBezTo>
                  <a:pt x="13840" y="8416"/>
                  <a:pt x="13809" y="8334"/>
                  <a:pt x="13778" y="8266"/>
                </a:cubicBezTo>
                <a:close/>
                <a:moveTo>
                  <a:pt x="4304" y="8252"/>
                </a:moveTo>
                <a:lnTo>
                  <a:pt x="4356" y="8266"/>
                </a:lnTo>
                <a:lnTo>
                  <a:pt x="4419" y="8293"/>
                </a:lnTo>
                <a:cubicBezTo>
                  <a:pt x="4471" y="8403"/>
                  <a:pt x="4524" y="8499"/>
                  <a:pt x="4586" y="8594"/>
                </a:cubicBezTo>
                <a:cubicBezTo>
                  <a:pt x="4565" y="8594"/>
                  <a:pt x="4555" y="8608"/>
                  <a:pt x="4545" y="8622"/>
                </a:cubicBezTo>
                <a:lnTo>
                  <a:pt x="4451" y="8512"/>
                </a:lnTo>
                <a:cubicBezTo>
                  <a:pt x="4398" y="8416"/>
                  <a:pt x="4356" y="8334"/>
                  <a:pt x="4304" y="8252"/>
                </a:cubicBezTo>
                <a:close/>
                <a:moveTo>
                  <a:pt x="8064" y="8457"/>
                </a:moveTo>
                <a:lnTo>
                  <a:pt x="8033" y="8540"/>
                </a:lnTo>
                <a:cubicBezTo>
                  <a:pt x="7992" y="8567"/>
                  <a:pt x="7950" y="8608"/>
                  <a:pt x="7897" y="8622"/>
                </a:cubicBezTo>
                <a:lnTo>
                  <a:pt x="7992" y="8512"/>
                </a:lnTo>
                <a:lnTo>
                  <a:pt x="8064" y="8457"/>
                </a:lnTo>
                <a:close/>
                <a:moveTo>
                  <a:pt x="8795" y="8362"/>
                </a:moveTo>
                <a:cubicBezTo>
                  <a:pt x="8764" y="8444"/>
                  <a:pt x="8744" y="8526"/>
                  <a:pt x="8723" y="8622"/>
                </a:cubicBezTo>
                <a:lnTo>
                  <a:pt x="8639" y="8622"/>
                </a:lnTo>
                <a:cubicBezTo>
                  <a:pt x="8691" y="8540"/>
                  <a:pt x="8744" y="8444"/>
                  <a:pt x="8795" y="8362"/>
                </a:cubicBezTo>
                <a:close/>
                <a:moveTo>
                  <a:pt x="11323" y="8553"/>
                </a:moveTo>
                <a:lnTo>
                  <a:pt x="11355" y="8594"/>
                </a:lnTo>
                <a:lnTo>
                  <a:pt x="11302" y="8635"/>
                </a:lnTo>
                <a:lnTo>
                  <a:pt x="11240" y="8622"/>
                </a:lnTo>
                <a:cubicBezTo>
                  <a:pt x="11271" y="8594"/>
                  <a:pt x="11292" y="8567"/>
                  <a:pt x="11323" y="8553"/>
                </a:cubicBezTo>
                <a:close/>
                <a:moveTo>
                  <a:pt x="15971" y="8512"/>
                </a:moveTo>
                <a:cubicBezTo>
                  <a:pt x="16076" y="8553"/>
                  <a:pt x="16191" y="8567"/>
                  <a:pt x="16306" y="8581"/>
                </a:cubicBezTo>
                <a:cubicBezTo>
                  <a:pt x="16285" y="8608"/>
                  <a:pt x="16253" y="8635"/>
                  <a:pt x="16222" y="8663"/>
                </a:cubicBezTo>
                <a:cubicBezTo>
                  <a:pt x="16138" y="8622"/>
                  <a:pt x="16055" y="8567"/>
                  <a:pt x="15971" y="8512"/>
                </a:cubicBezTo>
                <a:close/>
                <a:moveTo>
                  <a:pt x="12159" y="8485"/>
                </a:moveTo>
                <a:cubicBezTo>
                  <a:pt x="12190" y="8540"/>
                  <a:pt x="12222" y="8608"/>
                  <a:pt x="12253" y="8676"/>
                </a:cubicBezTo>
                <a:cubicBezTo>
                  <a:pt x="12190" y="8622"/>
                  <a:pt x="12138" y="8553"/>
                  <a:pt x="12075" y="8499"/>
                </a:cubicBezTo>
                <a:lnTo>
                  <a:pt x="12159" y="8485"/>
                </a:lnTo>
                <a:close/>
                <a:moveTo>
                  <a:pt x="18008" y="8362"/>
                </a:moveTo>
                <a:cubicBezTo>
                  <a:pt x="17956" y="8444"/>
                  <a:pt x="17904" y="8526"/>
                  <a:pt x="17851" y="8594"/>
                </a:cubicBezTo>
                <a:lnTo>
                  <a:pt x="17747" y="8676"/>
                </a:lnTo>
                <a:cubicBezTo>
                  <a:pt x="17768" y="8581"/>
                  <a:pt x="17789" y="8485"/>
                  <a:pt x="17820" y="8403"/>
                </a:cubicBezTo>
                <a:lnTo>
                  <a:pt x="17841" y="8403"/>
                </a:lnTo>
                <a:cubicBezTo>
                  <a:pt x="17893" y="8389"/>
                  <a:pt x="17956" y="8375"/>
                  <a:pt x="18008" y="8362"/>
                </a:cubicBezTo>
                <a:close/>
                <a:moveTo>
                  <a:pt x="9381" y="8375"/>
                </a:moveTo>
                <a:lnTo>
                  <a:pt x="9381" y="8444"/>
                </a:lnTo>
                <a:cubicBezTo>
                  <a:pt x="9360" y="8526"/>
                  <a:pt x="9349" y="8608"/>
                  <a:pt x="9339" y="8690"/>
                </a:cubicBezTo>
                <a:lnTo>
                  <a:pt x="9328" y="8731"/>
                </a:lnTo>
                <a:cubicBezTo>
                  <a:pt x="9318" y="8649"/>
                  <a:pt x="9318" y="8553"/>
                  <a:pt x="9328" y="8457"/>
                </a:cubicBezTo>
                <a:lnTo>
                  <a:pt x="9370" y="8403"/>
                </a:lnTo>
                <a:lnTo>
                  <a:pt x="9381" y="8375"/>
                </a:lnTo>
                <a:close/>
                <a:moveTo>
                  <a:pt x="15407" y="8348"/>
                </a:moveTo>
                <a:cubicBezTo>
                  <a:pt x="15480" y="8416"/>
                  <a:pt x="15554" y="8471"/>
                  <a:pt x="15627" y="8526"/>
                </a:cubicBezTo>
                <a:cubicBezTo>
                  <a:pt x="15699" y="8594"/>
                  <a:pt x="15773" y="8663"/>
                  <a:pt x="15856" y="8731"/>
                </a:cubicBezTo>
                <a:cubicBezTo>
                  <a:pt x="15773" y="8704"/>
                  <a:pt x="15679" y="8690"/>
                  <a:pt x="15595" y="8663"/>
                </a:cubicBezTo>
                <a:cubicBezTo>
                  <a:pt x="15512" y="8567"/>
                  <a:pt x="15449" y="8471"/>
                  <a:pt x="15376" y="8362"/>
                </a:cubicBezTo>
                <a:lnTo>
                  <a:pt x="15407" y="8348"/>
                </a:lnTo>
                <a:close/>
                <a:moveTo>
                  <a:pt x="17444" y="8403"/>
                </a:moveTo>
                <a:cubicBezTo>
                  <a:pt x="17120" y="8622"/>
                  <a:pt x="16765" y="8731"/>
                  <a:pt x="16410" y="8745"/>
                </a:cubicBezTo>
                <a:cubicBezTo>
                  <a:pt x="16462" y="8690"/>
                  <a:pt x="16515" y="8635"/>
                  <a:pt x="16556" y="8567"/>
                </a:cubicBezTo>
                <a:lnTo>
                  <a:pt x="16608" y="8567"/>
                </a:lnTo>
                <a:lnTo>
                  <a:pt x="16681" y="8553"/>
                </a:lnTo>
                <a:cubicBezTo>
                  <a:pt x="16943" y="8553"/>
                  <a:pt x="17193" y="8499"/>
                  <a:pt x="17444" y="8403"/>
                </a:cubicBezTo>
                <a:close/>
                <a:moveTo>
                  <a:pt x="3260" y="8635"/>
                </a:moveTo>
                <a:cubicBezTo>
                  <a:pt x="3291" y="8690"/>
                  <a:pt x="3312" y="8731"/>
                  <a:pt x="3344" y="8786"/>
                </a:cubicBezTo>
                <a:cubicBezTo>
                  <a:pt x="3281" y="8731"/>
                  <a:pt x="3208" y="8690"/>
                  <a:pt x="3145" y="8663"/>
                </a:cubicBezTo>
                <a:lnTo>
                  <a:pt x="3260" y="8635"/>
                </a:lnTo>
                <a:close/>
                <a:moveTo>
                  <a:pt x="7574" y="8731"/>
                </a:moveTo>
                <a:lnTo>
                  <a:pt x="7574" y="8758"/>
                </a:lnTo>
                <a:lnTo>
                  <a:pt x="7532" y="8799"/>
                </a:lnTo>
                <a:lnTo>
                  <a:pt x="7511" y="8799"/>
                </a:lnTo>
                <a:lnTo>
                  <a:pt x="7448" y="8813"/>
                </a:lnTo>
                <a:lnTo>
                  <a:pt x="7448" y="8786"/>
                </a:lnTo>
                <a:lnTo>
                  <a:pt x="7574" y="8731"/>
                </a:lnTo>
                <a:close/>
                <a:moveTo>
                  <a:pt x="18677" y="8321"/>
                </a:moveTo>
                <a:lnTo>
                  <a:pt x="18677" y="8430"/>
                </a:lnTo>
                <a:cubicBezTo>
                  <a:pt x="18677" y="8471"/>
                  <a:pt x="18677" y="8485"/>
                  <a:pt x="18666" y="8499"/>
                </a:cubicBezTo>
                <a:lnTo>
                  <a:pt x="18677" y="8499"/>
                </a:lnTo>
                <a:cubicBezTo>
                  <a:pt x="18583" y="8622"/>
                  <a:pt x="18488" y="8745"/>
                  <a:pt x="18384" y="8840"/>
                </a:cubicBezTo>
                <a:lnTo>
                  <a:pt x="18353" y="8840"/>
                </a:lnTo>
                <a:cubicBezTo>
                  <a:pt x="18478" y="8690"/>
                  <a:pt x="18583" y="8512"/>
                  <a:pt x="18677" y="8321"/>
                </a:cubicBezTo>
                <a:close/>
                <a:moveTo>
                  <a:pt x="2372" y="8644"/>
                </a:moveTo>
                <a:cubicBezTo>
                  <a:pt x="2459" y="8644"/>
                  <a:pt x="2549" y="8656"/>
                  <a:pt x="2633" y="8676"/>
                </a:cubicBezTo>
                <a:cubicBezTo>
                  <a:pt x="2529" y="8731"/>
                  <a:pt x="2435" y="8799"/>
                  <a:pt x="2330" y="8868"/>
                </a:cubicBezTo>
                <a:cubicBezTo>
                  <a:pt x="2309" y="8799"/>
                  <a:pt x="2289" y="8717"/>
                  <a:pt x="2278" y="8649"/>
                </a:cubicBezTo>
                <a:cubicBezTo>
                  <a:pt x="2309" y="8645"/>
                  <a:pt x="2340" y="8644"/>
                  <a:pt x="2372" y="8644"/>
                </a:cubicBezTo>
                <a:close/>
                <a:moveTo>
                  <a:pt x="11041" y="8772"/>
                </a:moveTo>
                <a:lnTo>
                  <a:pt x="11104" y="8786"/>
                </a:lnTo>
                <a:lnTo>
                  <a:pt x="11000" y="8868"/>
                </a:lnTo>
                <a:lnTo>
                  <a:pt x="10979" y="8827"/>
                </a:lnTo>
                <a:lnTo>
                  <a:pt x="11041" y="8772"/>
                </a:lnTo>
                <a:close/>
                <a:moveTo>
                  <a:pt x="3497" y="8706"/>
                </a:moveTo>
                <a:lnTo>
                  <a:pt x="3584" y="8731"/>
                </a:lnTo>
                <a:cubicBezTo>
                  <a:pt x="3615" y="8786"/>
                  <a:pt x="3657" y="8840"/>
                  <a:pt x="3688" y="8909"/>
                </a:cubicBezTo>
                <a:lnTo>
                  <a:pt x="3594" y="8895"/>
                </a:lnTo>
                <a:cubicBezTo>
                  <a:pt x="3565" y="8820"/>
                  <a:pt x="3527" y="8767"/>
                  <a:pt x="3497" y="8706"/>
                </a:cubicBezTo>
                <a:close/>
                <a:moveTo>
                  <a:pt x="17444" y="8676"/>
                </a:moveTo>
                <a:cubicBezTo>
                  <a:pt x="17433" y="8717"/>
                  <a:pt x="17423" y="8758"/>
                  <a:pt x="17413" y="8786"/>
                </a:cubicBezTo>
                <a:cubicBezTo>
                  <a:pt x="17402" y="8827"/>
                  <a:pt x="17402" y="8840"/>
                  <a:pt x="17392" y="8868"/>
                </a:cubicBezTo>
                <a:cubicBezTo>
                  <a:pt x="17267" y="8868"/>
                  <a:pt x="17141" y="8895"/>
                  <a:pt x="17026" y="8909"/>
                </a:cubicBezTo>
                <a:lnTo>
                  <a:pt x="17026" y="8922"/>
                </a:lnTo>
                <a:lnTo>
                  <a:pt x="16890" y="8909"/>
                </a:lnTo>
                <a:cubicBezTo>
                  <a:pt x="17078" y="8854"/>
                  <a:pt x="17267" y="8786"/>
                  <a:pt x="17444" y="8676"/>
                </a:cubicBezTo>
                <a:close/>
                <a:moveTo>
                  <a:pt x="19554" y="7746"/>
                </a:moveTo>
                <a:lnTo>
                  <a:pt x="19554" y="7760"/>
                </a:lnTo>
                <a:cubicBezTo>
                  <a:pt x="19575" y="8047"/>
                  <a:pt x="19533" y="8348"/>
                  <a:pt x="19449" y="8635"/>
                </a:cubicBezTo>
                <a:cubicBezTo>
                  <a:pt x="19324" y="8745"/>
                  <a:pt x="19178" y="8854"/>
                  <a:pt x="19031" y="8922"/>
                </a:cubicBezTo>
                <a:lnTo>
                  <a:pt x="18875" y="8909"/>
                </a:lnTo>
                <a:cubicBezTo>
                  <a:pt x="18896" y="8854"/>
                  <a:pt x="18917" y="8799"/>
                  <a:pt x="18927" y="8731"/>
                </a:cubicBezTo>
                <a:cubicBezTo>
                  <a:pt x="19199" y="8485"/>
                  <a:pt x="19418" y="8142"/>
                  <a:pt x="19554" y="7746"/>
                </a:cubicBezTo>
                <a:close/>
                <a:moveTo>
                  <a:pt x="5108" y="8457"/>
                </a:moveTo>
                <a:cubicBezTo>
                  <a:pt x="5150" y="8622"/>
                  <a:pt x="5203" y="8772"/>
                  <a:pt x="5255" y="8937"/>
                </a:cubicBezTo>
                <a:cubicBezTo>
                  <a:pt x="5161" y="8895"/>
                  <a:pt x="5077" y="8854"/>
                  <a:pt x="4994" y="8786"/>
                </a:cubicBezTo>
                <a:cubicBezTo>
                  <a:pt x="4963" y="8717"/>
                  <a:pt x="4942" y="8649"/>
                  <a:pt x="4910" y="8567"/>
                </a:cubicBezTo>
                <a:cubicBezTo>
                  <a:pt x="4973" y="8526"/>
                  <a:pt x="5046" y="8485"/>
                  <a:pt x="5108" y="8457"/>
                </a:cubicBezTo>
                <a:close/>
                <a:moveTo>
                  <a:pt x="11678" y="8649"/>
                </a:moveTo>
                <a:cubicBezTo>
                  <a:pt x="11752" y="8690"/>
                  <a:pt x="11814" y="8745"/>
                  <a:pt x="11877" y="8799"/>
                </a:cubicBezTo>
                <a:lnTo>
                  <a:pt x="11867" y="8799"/>
                </a:lnTo>
                <a:cubicBezTo>
                  <a:pt x="11918" y="8854"/>
                  <a:pt x="11971" y="8909"/>
                  <a:pt x="12013" y="8963"/>
                </a:cubicBezTo>
                <a:lnTo>
                  <a:pt x="11992" y="8978"/>
                </a:lnTo>
                <a:cubicBezTo>
                  <a:pt x="11918" y="8922"/>
                  <a:pt x="11835" y="8868"/>
                  <a:pt x="11741" y="8827"/>
                </a:cubicBezTo>
                <a:lnTo>
                  <a:pt x="11699" y="8745"/>
                </a:lnTo>
                <a:lnTo>
                  <a:pt x="11647" y="8663"/>
                </a:lnTo>
                <a:lnTo>
                  <a:pt x="11678" y="8649"/>
                </a:lnTo>
                <a:close/>
                <a:moveTo>
                  <a:pt x="5391" y="8457"/>
                </a:moveTo>
                <a:cubicBezTo>
                  <a:pt x="5443" y="8553"/>
                  <a:pt x="5495" y="8635"/>
                  <a:pt x="5558" y="8717"/>
                </a:cubicBezTo>
                <a:cubicBezTo>
                  <a:pt x="5589" y="8813"/>
                  <a:pt x="5631" y="8909"/>
                  <a:pt x="5662" y="9004"/>
                </a:cubicBezTo>
                <a:lnTo>
                  <a:pt x="5652" y="9004"/>
                </a:lnTo>
                <a:cubicBezTo>
                  <a:pt x="5589" y="9004"/>
                  <a:pt x="5516" y="8991"/>
                  <a:pt x="5464" y="8978"/>
                </a:cubicBezTo>
                <a:cubicBezTo>
                  <a:pt x="5391" y="8813"/>
                  <a:pt x="5328" y="8649"/>
                  <a:pt x="5286" y="8471"/>
                </a:cubicBezTo>
                <a:lnTo>
                  <a:pt x="5391" y="8457"/>
                </a:lnTo>
                <a:close/>
                <a:moveTo>
                  <a:pt x="2852" y="8745"/>
                </a:moveTo>
                <a:cubicBezTo>
                  <a:pt x="2905" y="8772"/>
                  <a:pt x="2957" y="8786"/>
                  <a:pt x="2999" y="8813"/>
                </a:cubicBezTo>
                <a:lnTo>
                  <a:pt x="3009" y="8827"/>
                </a:lnTo>
                <a:cubicBezTo>
                  <a:pt x="2800" y="8840"/>
                  <a:pt x="2592" y="8909"/>
                  <a:pt x="2393" y="9019"/>
                </a:cubicBezTo>
                <a:cubicBezTo>
                  <a:pt x="2539" y="8909"/>
                  <a:pt x="2696" y="8813"/>
                  <a:pt x="2852" y="8745"/>
                </a:cubicBezTo>
                <a:close/>
                <a:moveTo>
                  <a:pt x="3866" y="8854"/>
                </a:moveTo>
                <a:cubicBezTo>
                  <a:pt x="3949" y="8895"/>
                  <a:pt x="4033" y="8937"/>
                  <a:pt x="4106" y="8978"/>
                </a:cubicBezTo>
                <a:lnTo>
                  <a:pt x="4106" y="8991"/>
                </a:lnTo>
                <a:cubicBezTo>
                  <a:pt x="4116" y="9004"/>
                  <a:pt x="4116" y="9004"/>
                  <a:pt x="4127" y="9019"/>
                </a:cubicBezTo>
                <a:cubicBezTo>
                  <a:pt x="4064" y="9004"/>
                  <a:pt x="4002" y="8978"/>
                  <a:pt x="3949" y="8963"/>
                </a:cubicBezTo>
                <a:lnTo>
                  <a:pt x="3866" y="8854"/>
                </a:lnTo>
                <a:close/>
                <a:moveTo>
                  <a:pt x="9621" y="8567"/>
                </a:moveTo>
                <a:cubicBezTo>
                  <a:pt x="9673" y="8635"/>
                  <a:pt x="9715" y="8704"/>
                  <a:pt x="9767" y="8772"/>
                </a:cubicBezTo>
                <a:cubicBezTo>
                  <a:pt x="9767" y="8827"/>
                  <a:pt x="9756" y="8881"/>
                  <a:pt x="9756" y="8937"/>
                </a:cubicBezTo>
                <a:cubicBezTo>
                  <a:pt x="9715" y="8978"/>
                  <a:pt x="9694" y="9004"/>
                  <a:pt x="9662" y="9032"/>
                </a:cubicBezTo>
                <a:lnTo>
                  <a:pt x="9673" y="9019"/>
                </a:lnTo>
                <a:cubicBezTo>
                  <a:pt x="9642" y="8909"/>
                  <a:pt x="9621" y="8799"/>
                  <a:pt x="9600" y="8676"/>
                </a:cubicBezTo>
                <a:cubicBezTo>
                  <a:pt x="9600" y="8635"/>
                  <a:pt x="9611" y="8608"/>
                  <a:pt x="9621" y="8567"/>
                </a:cubicBezTo>
                <a:close/>
                <a:moveTo>
                  <a:pt x="16264" y="8991"/>
                </a:moveTo>
                <a:lnTo>
                  <a:pt x="16326" y="9032"/>
                </a:lnTo>
                <a:cubicBezTo>
                  <a:pt x="16253" y="9019"/>
                  <a:pt x="16191" y="9004"/>
                  <a:pt x="16117" y="8991"/>
                </a:cubicBezTo>
                <a:close/>
                <a:moveTo>
                  <a:pt x="20243" y="7609"/>
                </a:moveTo>
                <a:cubicBezTo>
                  <a:pt x="20243" y="7623"/>
                  <a:pt x="20243" y="7637"/>
                  <a:pt x="20254" y="7650"/>
                </a:cubicBezTo>
                <a:cubicBezTo>
                  <a:pt x="20285" y="8170"/>
                  <a:pt x="20160" y="8690"/>
                  <a:pt x="19909" y="9087"/>
                </a:cubicBezTo>
                <a:lnTo>
                  <a:pt x="19721" y="9046"/>
                </a:lnTo>
                <a:lnTo>
                  <a:pt x="19512" y="9004"/>
                </a:lnTo>
                <a:lnTo>
                  <a:pt x="19533" y="8950"/>
                </a:lnTo>
                <a:cubicBezTo>
                  <a:pt x="19575" y="8868"/>
                  <a:pt x="19595" y="8786"/>
                  <a:pt x="19627" y="8704"/>
                </a:cubicBezTo>
                <a:cubicBezTo>
                  <a:pt x="19898" y="8416"/>
                  <a:pt x="20118" y="8047"/>
                  <a:pt x="20243" y="7609"/>
                </a:cubicBezTo>
                <a:close/>
                <a:moveTo>
                  <a:pt x="10394" y="8786"/>
                </a:moveTo>
                <a:cubicBezTo>
                  <a:pt x="10414" y="8868"/>
                  <a:pt x="10446" y="8937"/>
                  <a:pt x="10467" y="9019"/>
                </a:cubicBezTo>
                <a:cubicBezTo>
                  <a:pt x="10456" y="9060"/>
                  <a:pt x="10446" y="9087"/>
                  <a:pt x="10425" y="9128"/>
                </a:cubicBezTo>
                <a:lnTo>
                  <a:pt x="10414" y="9128"/>
                </a:lnTo>
                <a:cubicBezTo>
                  <a:pt x="10373" y="9101"/>
                  <a:pt x="10331" y="9060"/>
                  <a:pt x="10289" y="9032"/>
                </a:cubicBezTo>
                <a:cubicBezTo>
                  <a:pt x="10279" y="8963"/>
                  <a:pt x="10279" y="8895"/>
                  <a:pt x="10268" y="8827"/>
                </a:cubicBezTo>
                <a:cubicBezTo>
                  <a:pt x="10310" y="8813"/>
                  <a:pt x="10352" y="8799"/>
                  <a:pt x="10394" y="8786"/>
                </a:cubicBezTo>
                <a:close/>
                <a:moveTo>
                  <a:pt x="3030" y="9109"/>
                </a:moveTo>
                <a:cubicBezTo>
                  <a:pt x="3089" y="9109"/>
                  <a:pt x="3149" y="9118"/>
                  <a:pt x="3208" y="9128"/>
                </a:cubicBezTo>
                <a:cubicBezTo>
                  <a:pt x="3229" y="9142"/>
                  <a:pt x="3239" y="9155"/>
                  <a:pt x="3250" y="9169"/>
                </a:cubicBezTo>
                <a:cubicBezTo>
                  <a:pt x="3155" y="9142"/>
                  <a:pt x="3061" y="9128"/>
                  <a:pt x="2957" y="9114"/>
                </a:cubicBezTo>
                <a:cubicBezTo>
                  <a:pt x="2981" y="9110"/>
                  <a:pt x="3006" y="9109"/>
                  <a:pt x="3030" y="9109"/>
                </a:cubicBezTo>
                <a:close/>
                <a:moveTo>
                  <a:pt x="10853" y="8950"/>
                </a:moveTo>
                <a:lnTo>
                  <a:pt x="10874" y="8991"/>
                </a:lnTo>
                <a:cubicBezTo>
                  <a:pt x="10822" y="9046"/>
                  <a:pt x="10759" y="9101"/>
                  <a:pt x="10707" y="9169"/>
                </a:cubicBezTo>
                <a:lnTo>
                  <a:pt x="10697" y="9114"/>
                </a:lnTo>
                <a:cubicBezTo>
                  <a:pt x="10749" y="9060"/>
                  <a:pt x="10801" y="9004"/>
                  <a:pt x="10853" y="8950"/>
                </a:cubicBezTo>
                <a:close/>
                <a:moveTo>
                  <a:pt x="5265" y="9196"/>
                </a:moveTo>
                <a:cubicBezTo>
                  <a:pt x="5297" y="9210"/>
                  <a:pt x="5338" y="9210"/>
                  <a:pt x="5370" y="9210"/>
                </a:cubicBezTo>
                <a:lnTo>
                  <a:pt x="5401" y="9265"/>
                </a:lnTo>
                <a:cubicBezTo>
                  <a:pt x="5349" y="9237"/>
                  <a:pt x="5307" y="9224"/>
                  <a:pt x="5265" y="9196"/>
                </a:cubicBezTo>
                <a:close/>
                <a:moveTo>
                  <a:pt x="15564" y="9183"/>
                </a:moveTo>
                <a:cubicBezTo>
                  <a:pt x="15595" y="9210"/>
                  <a:pt x="15627" y="9251"/>
                  <a:pt x="15668" y="9292"/>
                </a:cubicBezTo>
                <a:cubicBezTo>
                  <a:pt x="15606" y="9265"/>
                  <a:pt x="15533" y="9224"/>
                  <a:pt x="15470" y="9183"/>
                </a:cubicBezTo>
                <a:close/>
                <a:moveTo>
                  <a:pt x="19073" y="9128"/>
                </a:moveTo>
                <a:lnTo>
                  <a:pt x="19209" y="9142"/>
                </a:lnTo>
                <a:cubicBezTo>
                  <a:pt x="19178" y="9196"/>
                  <a:pt x="19146" y="9237"/>
                  <a:pt x="19115" y="9278"/>
                </a:cubicBezTo>
                <a:cubicBezTo>
                  <a:pt x="19115" y="9278"/>
                  <a:pt x="19105" y="9292"/>
                  <a:pt x="19094" y="9306"/>
                </a:cubicBezTo>
                <a:cubicBezTo>
                  <a:pt x="19021" y="9265"/>
                  <a:pt x="18948" y="9237"/>
                  <a:pt x="18875" y="9210"/>
                </a:cubicBezTo>
                <a:cubicBezTo>
                  <a:pt x="18948" y="9183"/>
                  <a:pt x="19011" y="9155"/>
                  <a:pt x="19073" y="9128"/>
                </a:cubicBezTo>
                <a:close/>
                <a:moveTo>
                  <a:pt x="8670" y="8840"/>
                </a:moveTo>
                <a:cubicBezTo>
                  <a:pt x="8670" y="8881"/>
                  <a:pt x="8660" y="8909"/>
                  <a:pt x="8660" y="8950"/>
                </a:cubicBezTo>
                <a:cubicBezTo>
                  <a:pt x="8649" y="8978"/>
                  <a:pt x="8649" y="9019"/>
                  <a:pt x="8639" y="9060"/>
                </a:cubicBezTo>
                <a:lnTo>
                  <a:pt x="8555" y="9155"/>
                </a:lnTo>
                <a:cubicBezTo>
                  <a:pt x="8514" y="9224"/>
                  <a:pt x="8461" y="9278"/>
                  <a:pt x="8409" y="9333"/>
                </a:cubicBezTo>
                <a:cubicBezTo>
                  <a:pt x="8378" y="9292"/>
                  <a:pt x="8357" y="9251"/>
                  <a:pt x="8336" y="9210"/>
                </a:cubicBezTo>
                <a:cubicBezTo>
                  <a:pt x="8326" y="9142"/>
                  <a:pt x="8336" y="9073"/>
                  <a:pt x="8336" y="9004"/>
                </a:cubicBezTo>
                <a:lnTo>
                  <a:pt x="8346" y="9004"/>
                </a:lnTo>
                <a:cubicBezTo>
                  <a:pt x="8378" y="8963"/>
                  <a:pt x="8420" y="8909"/>
                  <a:pt x="8461" y="8868"/>
                </a:cubicBezTo>
                <a:cubicBezTo>
                  <a:pt x="8535" y="8840"/>
                  <a:pt x="8597" y="8840"/>
                  <a:pt x="8670" y="8840"/>
                </a:cubicBezTo>
                <a:close/>
                <a:moveTo>
                  <a:pt x="10968" y="9169"/>
                </a:moveTo>
                <a:cubicBezTo>
                  <a:pt x="10997" y="9245"/>
                  <a:pt x="11026" y="9309"/>
                  <a:pt x="11055" y="9373"/>
                </a:cubicBezTo>
                <a:cubicBezTo>
                  <a:pt x="10984" y="9360"/>
                  <a:pt x="10903" y="9346"/>
                  <a:pt x="10832" y="9319"/>
                </a:cubicBezTo>
                <a:cubicBezTo>
                  <a:pt x="10885" y="9265"/>
                  <a:pt x="10926" y="9224"/>
                  <a:pt x="10968" y="9169"/>
                </a:cubicBezTo>
                <a:close/>
                <a:moveTo>
                  <a:pt x="3740" y="9101"/>
                </a:moveTo>
                <a:cubicBezTo>
                  <a:pt x="3782" y="9114"/>
                  <a:pt x="3824" y="9128"/>
                  <a:pt x="3866" y="9142"/>
                </a:cubicBezTo>
                <a:cubicBezTo>
                  <a:pt x="3918" y="9196"/>
                  <a:pt x="3960" y="9251"/>
                  <a:pt x="4012" y="9319"/>
                </a:cubicBezTo>
                <a:lnTo>
                  <a:pt x="3970" y="9401"/>
                </a:lnTo>
                <a:lnTo>
                  <a:pt x="3928" y="9360"/>
                </a:lnTo>
                <a:cubicBezTo>
                  <a:pt x="3866" y="9278"/>
                  <a:pt x="3803" y="9183"/>
                  <a:pt x="3740" y="9101"/>
                </a:cubicBezTo>
                <a:close/>
                <a:moveTo>
                  <a:pt x="11344" y="8868"/>
                </a:moveTo>
                <a:cubicBezTo>
                  <a:pt x="11407" y="8895"/>
                  <a:pt x="11469" y="8922"/>
                  <a:pt x="11532" y="8950"/>
                </a:cubicBezTo>
                <a:cubicBezTo>
                  <a:pt x="11574" y="9087"/>
                  <a:pt x="11616" y="9237"/>
                  <a:pt x="11647" y="9374"/>
                </a:cubicBezTo>
                <a:lnTo>
                  <a:pt x="11637" y="9388"/>
                </a:lnTo>
                <a:cubicBezTo>
                  <a:pt x="11511" y="9415"/>
                  <a:pt x="11375" y="9415"/>
                  <a:pt x="11250" y="9415"/>
                </a:cubicBezTo>
                <a:cubicBezTo>
                  <a:pt x="11198" y="9292"/>
                  <a:pt x="11146" y="9183"/>
                  <a:pt x="11094" y="9073"/>
                </a:cubicBezTo>
                <a:cubicBezTo>
                  <a:pt x="11166" y="8991"/>
                  <a:pt x="11250" y="8937"/>
                  <a:pt x="11344" y="8868"/>
                </a:cubicBezTo>
                <a:close/>
                <a:moveTo>
                  <a:pt x="16953" y="9388"/>
                </a:moveTo>
                <a:lnTo>
                  <a:pt x="16911" y="9415"/>
                </a:lnTo>
                <a:cubicBezTo>
                  <a:pt x="16859" y="9415"/>
                  <a:pt x="16807" y="9415"/>
                  <a:pt x="16755" y="9401"/>
                </a:cubicBezTo>
                <a:cubicBezTo>
                  <a:pt x="16817" y="9401"/>
                  <a:pt x="16880" y="9388"/>
                  <a:pt x="16953" y="9388"/>
                </a:cubicBezTo>
                <a:close/>
                <a:moveTo>
                  <a:pt x="5756" y="9224"/>
                </a:moveTo>
                <a:cubicBezTo>
                  <a:pt x="5777" y="9292"/>
                  <a:pt x="5819" y="9360"/>
                  <a:pt x="5850" y="9443"/>
                </a:cubicBezTo>
                <a:cubicBezTo>
                  <a:pt x="5787" y="9429"/>
                  <a:pt x="5725" y="9401"/>
                  <a:pt x="5652" y="9388"/>
                </a:cubicBezTo>
                <a:lnTo>
                  <a:pt x="5652" y="9374"/>
                </a:lnTo>
                <a:cubicBezTo>
                  <a:pt x="5631" y="9333"/>
                  <a:pt x="5600" y="9278"/>
                  <a:pt x="5568" y="9224"/>
                </a:cubicBezTo>
                <a:close/>
                <a:moveTo>
                  <a:pt x="12963" y="9046"/>
                </a:moveTo>
                <a:cubicBezTo>
                  <a:pt x="12994" y="9114"/>
                  <a:pt x="13026" y="9183"/>
                  <a:pt x="13047" y="9251"/>
                </a:cubicBezTo>
                <a:cubicBezTo>
                  <a:pt x="13057" y="9278"/>
                  <a:pt x="13057" y="9278"/>
                  <a:pt x="13047" y="9292"/>
                </a:cubicBezTo>
                <a:lnTo>
                  <a:pt x="13047" y="9306"/>
                </a:lnTo>
                <a:cubicBezTo>
                  <a:pt x="13036" y="9347"/>
                  <a:pt x="13026" y="9401"/>
                  <a:pt x="13026" y="9443"/>
                </a:cubicBezTo>
                <a:cubicBezTo>
                  <a:pt x="12994" y="9388"/>
                  <a:pt x="12963" y="9319"/>
                  <a:pt x="12942" y="9265"/>
                </a:cubicBezTo>
                <a:cubicBezTo>
                  <a:pt x="12953" y="9196"/>
                  <a:pt x="12953" y="9114"/>
                  <a:pt x="12963" y="9046"/>
                </a:cubicBezTo>
                <a:close/>
                <a:moveTo>
                  <a:pt x="19418" y="9183"/>
                </a:moveTo>
                <a:cubicBezTo>
                  <a:pt x="19544" y="9210"/>
                  <a:pt x="19658" y="9237"/>
                  <a:pt x="19773" y="9265"/>
                </a:cubicBezTo>
                <a:cubicBezTo>
                  <a:pt x="19721" y="9333"/>
                  <a:pt x="19658" y="9388"/>
                  <a:pt x="19595" y="9443"/>
                </a:cubicBezTo>
                <a:cubicBezTo>
                  <a:pt x="19504" y="9402"/>
                  <a:pt x="19412" y="9375"/>
                  <a:pt x="19310" y="9348"/>
                </a:cubicBezTo>
                <a:cubicBezTo>
                  <a:pt x="19350" y="9286"/>
                  <a:pt x="19388" y="9234"/>
                  <a:pt x="19418" y="9183"/>
                </a:cubicBezTo>
                <a:close/>
                <a:moveTo>
                  <a:pt x="13360" y="8622"/>
                </a:moveTo>
                <a:cubicBezTo>
                  <a:pt x="13402" y="8676"/>
                  <a:pt x="13443" y="8731"/>
                  <a:pt x="13496" y="8786"/>
                </a:cubicBezTo>
                <a:cubicBezTo>
                  <a:pt x="13537" y="8895"/>
                  <a:pt x="13579" y="9004"/>
                  <a:pt x="13611" y="9114"/>
                </a:cubicBezTo>
                <a:cubicBezTo>
                  <a:pt x="13632" y="9237"/>
                  <a:pt x="13632" y="9360"/>
                  <a:pt x="13621" y="9484"/>
                </a:cubicBezTo>
                <a:cubicBezTo>
                  <a:pt x="13517" y="9237"/>
                  <a:pt x="13402" y="8978"/>
                  <a:pt x="13277" y="8731"/>
                </a:cubicBezTo>
                <a:lnTo>
                  <a:pt x="13277" y="8622"/>
                </a:lnTo>
                <a:close/>
                <a:moveTo>
                  <a:pt x="6602" y="9032"/>
                </a:moveTo>
                <a:cubicBezTo>
                  <a:pt x="6717" y="9060"/>
                  <a:pt x="6832" y="9073"/>
                  <a:pt x="6936" y="9087"/>
                </a:cubicBezTo>
                <a:cubicBezTo>
                  <a:pt x="6936" y="9169"/>
                  <a:pt x="6936" y="9251"/>
                  <a:pt x="6936" y="9347"/>
                </a:cubicBezTo>
                <a:cubicBezTo>
                  <a:pt x="6874" y="9388"/>
                  <a:pt x="6822" y="9429"/>
                  <a:pt x="6759" y="9470"/>
                </a:cubicBezTo>
                <a:cubicBezTo>
                  <a:pt x="6654" y="9484"/>
                  <a:pt x="6550" y="9497"/>
                  <a:pt x="6456" y="9497"/>
                </a:cubicBezTo>
                <a:cubicBezTo>
                  <a:pt x="6404" y="9388"/>
                  <a:pt x="6352" y="9265"/>
                  <a:pt x="6310" y="9128"/>
                </a:cubicBezTo>
                <a:cubicBezTo>
                  <a:pt x="6414" y="9101"/>
                  <a:pt x="6508" y="9073"/>
                  <a:pt x="6602" y="9032"/>
                </a:cubicBezTo>
                <a:close/>
                <a:moveTo>
                  <a:pt x="9245" y="9224"/>
                </a:moveTo>
                <a:cubicBezTo>
                  <a:pt x="9245" y="9265"/>
                  <a:pt x="9255" y="9292"/>
                  <a:pt x="9266" y="9333"/>
                </a:cubicBezTo>
                <a:cubicBezTo>
                  <a:pt x="9255" y="9388"/>
                  <a:pt x="9234" y="9443"/>
                  <a:pt x="9213" y="9497"/>
                </a:cubicBezTo>
                <a:cubicBezTo>
                  <a:pt x="9203" y="9429"/>
                  <a:pt x="9193" y="9374"/>
                  <a:pt x="9193" y="9306"/>
                </a:cubicBezTo>
                <a:lnTo>
                  <a:pt x="9245" y="9224"/>
                </a:lnTo>
                <a:close/>
                <a:moveTo>
                  <a:pt x="6143" y="9183"/>
                </a:moveTo>
                <a:cubicBezTo>
                  <a:pt x="6174" y="9292"/>
                  <a:pt x="6216" y="9401"/>
                  <a:pt x="6258" y="9511"/>
                </a:cubicBezTo>
                <a:cubicBezTo>
                  <a:pt x="6195" y="9497"/>
                  <a:pt x="6132" y="9497"/>
                  <a:pt x="6059" y="9484"/>
                </a:cubicBezTo>
                <a:cubicBezTo>
                  <a:pt x="6017" y="9388"/>
                  <a:pt x="5975" y="9306"/>
                  <a:pt x="5934" y="9210"/>
                </a:cubicBezTo>
                <a:lnTo>
                  <a:pt x="6007" y="9210"/>
                </a:lnTo>
                <a:lnTo>
                  <a:pt x="6143" y="9183"/>
                </a:lnTo>
                <a:close/>
                <a:moveTo>
                  <a:pt x="13997" y="8827"/>
                </a:moveTo>
                <a:cubicBezTo>
                  <a:pt x="14112" y="8895"/>
                  <a:pt x="14216" y="8991"/>
                  <a:pt x="14321" y="9087"/>
                </a:cubicBezTo>
                <a:cubicBezTo>
                  <a:pt x="14363" y="9237"/>
                  <a:pt x="14394" y="9388"/>
                  <a:pt x="14415" y="9538"/>
                </a:cubicBezTo>
                <a:cubicBezTo>
                  <a:pt x="14384" y="9511"/>
                  <a:pt x="14352" y="9484"/>
                  <a:pt x="14321" y="9456"/>
                </a:cubicBezTo>
                <a:cubicBezTo>
                  <a:pt x="14248" y="9306"/>
                  <a:pt x="14154" y="9169"/>
                  <a:pt x="14060" y="9046"/>
                </a:cubicBezTo>
                <a:cubicBezTo>
                  <a:pt x="14039" y="8963"/>
                  <a:pt x="14018" y="8895"/>
                  <a:pt x="13997" y="8827"/>
                </a:cubicBezTo>
                <a:close/>
                <a:moveTo>
                  <a:pt x="13799" y="9142"/>
                </a:moveTo>
                <a:lnTo>
                  <a:pt x="13893" y="9237"/>
                </a:lnTo>
                <a:lnTo>
                  <a:pt x="13987" y="9319"/>
                </a:lnTo>
                <a:cubicBezTo>
                  <a:pt x="14008" y="9401"/>
                  <a:pt x="14018" y="9497"/>
                  <a:pt x="14029" y="9579"/>
                </a:cubicBezTo>
                <a:lnTo>
                  <a:pt x="13903" y="9538"/>
                </a:lnTo>
                <a:cubicBezTo>
                  <a:pt x="13872" y="9401"/>
                  <a:pt x="13840" y="9265"/>
                  <a:pt x="13799" y="9142"/>
                </a:cubicBezTo>
                <a:close/>
                <a:moveTo>
                  <a:pt x="18363" y="9436"/>
                </a:moveTo>
                <a:cubicBezTo>
                  <a:pt x="18388" y="9436"/>
                  <a:pt x="18412" y="9438"/>
                  <a:pt x="18436" y="9443"/>
                </a:cubicBezTo>
                <a:cubicBezTo>
                  <a:pt x="18384" y="9497"/>
                  <a:pt x="18332" y="9552"/>
                  <a:pt x="18279" y="9607"/>
                </a:cubicBezTo>
                <a:cubicBezTo>
                  <a:pt x="18227" y="9566"/>
                  <a:pt x="18185" y="9538"/>
                  <a:pt x="18134" y="9511"/>
                </a:cubicBezTo>
                <a:lnTo>
                  <a:pt x="18217" y="9443"/>
                </a:lnTo>
                <a:cubicBezTo>
                  <a:pt x="18265" y="9443"/>
                  <a:pt x="18314" y="9436"/>
                  <a:pt x="18363" y="9436"/>
                </a:cubicBezTo>
                <a:close/>
                <a:moveTo>
                  <a:pt x="2268" y="9525"/>
                </a:moveTo>
                <a:cubicBezTo>
                  <a:pt x="2268" y="9525"/>
                  <a:pt x="2257" y="9538"/>
                  <a:pt x="2257" y="9538"/>
                </a:cubicBezTo>
                <a:cubicBezTo>
                  <a:pt x="2163" y="9566"/>
                  <a:pt x="2069" y="9593"/>
                  <a:pt x="1975" y="9634"/>
                </a:cubicBezTo>
                <a:lnTo>
                  <a:pt x="2006" y="9607"/>
                </a:lnTo>
                <a:cubicBezTo>
                  <a:pt x="2090" y="9566"/>
                  <a:pt x="2184" y="9538"/>
                  <a:pt x="2268" y="9525"/>
                </a:cubicBezTo>
                <a:close/>
                <a:moveTo>
                  <a:pt x="18802" y="9456"/>
                </a:moveTo>
                <a:lnTo>
                  <a:pt x="18937" y="9484"/>
                </a:lnTo>
                <a:cubicBezTo>
                  <a:pt x="18875" y="9538"/>
                  <a:pt x="18812" y="9593"/>
                  <a:pt x="18750" y="9648"/>
                </a:cubicBezTo>
                <a:cubicBezTo>
                  <a:pt x="18760" y="9579"/>
                  <a:pt x="18781" y="9525"/>
                  <a:pt x="18802" y="9456"/>
                </a:cubicBezTo>
                <a:close/>
                <a:moveTo>
                  <a:pt x="10049" y="9073"/>
                </a:moveTo>
                <a:lnTo>
                  <a:pt x="10154" y="9169"/>
                </a:lnTo>
                <a:cubicBezTo>
                  <a:pt x="10164" y="9265"/>
                  <a:pt x="10185" y="9360"/>
                  <a:pt x="10206" y="9470"/>
                </a:cubicBezTo>
                <a:cubicBezTo>
                  <a:pt x="10164" y="9525"/>
                  <a:pt x="10122" y="9593"/>
                  <a:pt x="10070" y="9661"/>
                </a:cubicBezTo>
                <a:cubicBezTo>
                  <a:pt x="10028" y="9634"/>
                  <a:pt x="9976" y="9593"/>
                  <a:pt x="9924" y="9552"/>
                </a:cubicBezTo>
                <a:lnTo>
                  <a:pt x="9934" y="9538"/>
                </a:lnTo>
                <a:cubicBezTo>
                  <a:pt x="9934" y="9497"/>
                  <a:pt x="9924" y="9470"/>
                  <a:pt x="9924" y="9443"/>
                </a:cubicBezTo>
                <a:cubicBezTo>
                  <a:pt x="9955" y="9319"/>
                  <a:pt x="9997" y="9196"/>
                  <a:pt x="10049" y="9073"/>
                </a:cubicBezTo>
                <a:close/>
                <a:moveTo>
                  <a:pt x="18645" y="9443"/>
                </a:moveTo>
                <a:cubicBezTo>
                  <a:pt x="18624" y="9525"/>
                  <a:pt x="18603" y="9593"/>
                  <a:pt x="18583" y="9661"/>
                </a:cubicBezTo>
                <a:lnTo>
                  <a:pt x="18541" y="9648"/>
                </a:lnTo>
                <a:cubicBezTo>
                  <a:pt x="18572" y="9579"/>
                  <a:pt x="18593" y="9511"/>
                  <a:pt x="18624" y="9443"/>
                </a:cubicBezTo>
                <a:close/>
                <a:moveTo>
                  <a:pt x="3260" y="9607"/>
                </a:moveTo>
                <a:cubicBezTo>
                  <a:pt x="3281" y="9620"/>
                  <a:pt x="3291" y="9634"/>
                  <a:pt x="3312" y="9648"/>
                </a:cubicBezTo>
                <a:lnTo>
                  <a:pt x="3176" y="9675"/>
                </a:lnTo>
                <a:lnTo>
                  <a:pt x="3041" y="9634"/>
                </a:lnTo>
                <a:cubicBezTo>
                  <a:pt x="3114" y="9620"/>
                  <a:pt x="3187" y="9607"/>
                  <a:pt x="3260" y="9607"/>
                </a:cubicBezTo>
                <a:close/>
                <a:moveTo>
                  <a:pt x="12211" y="9415"/>
                </a:moveTo>
                <a:cubicBezTo>
                  <a:pt x="12274" y="9484"/>
                  <a:pt x="12336" y="9538"/>
                  <a:pt x="12389" y="9607"/>
                </a:cubicBezTo>
                <a:lnTo>
                  <a:pt x="12211" y="9675"/>
                </a:lnTo>
                <a:cubicBezTo>
                  <a:pt x="12180" y="9607"/>
                  <a:pt x="12148" y="9538"/>
                  <a:pt x="12117" y="9470"/>
                </a:cubicBezTo>
                <a:lnTo>
                  <a:pt x="12211" y="9415"/>
                </a:lnTo>
                <a:close/>
                <a:moveTo>
                  <a:pt x="4137" y="9456"/>
                </a:moveTo>
                <a:cubicBezTo>
                  <a:pt x="4221" y="9538"/>
                  <a:pt x="4304" y="9620"/>
                  <a:pt x="4398" y="9689"/>
                </a:cubicBezTo>
                <a:cubicBezTo>
                  <a:pt x="4315" y="9661"/>
                  <a:pt x="4231" y="9648"/>
                  <a:pt x="4158" y="9634"/>
                </a:cubicBezTo>
                <a:lnTo>
                  <a:pt x="4127" y="9593"/>
                </a:lnTo>
                <a:cubicBezTo>
                  <a:pt x="4117" y="9580"/>
                  <a:pt x="4107" y="9555"/>
                  <a:pt x="4088" y="9541"/>
                </a:cubicBezTo>
                <a:cubicBezTo>
                  <a:pt x="4100" y="9506"/>
                  <a:pt x="4118" y="9481"/>
                  <a:pt x="4137" y="9456"/>
                </a:cubicBezTo>
                <a:close/>
                <a:moveTo>
                  <a:pt x="5850" y="9661"/>
                </a:moveTo>
                <a:lnTo>
                  <a:pt x="5975" y="9689"/>
                </a:lnTo>
                <a:cubicBezTo>
                  <a:pt x="5986" y="9702"/>
                  <a:pt x="5986" y="9716"/>
                  <a:pt x="5996" y="9730"/>
                </a:cubicBezTo>
                <a:cubicBezTo>
                  <a:pt x="5955" y="9716"/>
                  <a:pt x="5913" y="9716"/>
                  <a:pt x="5871" y="9702"/>
                </a:cubicBezTo>
                <a:lnTo>
                  <a:pt x="5850" y="9661"/>
                </a:lnTo>
                <a:close/>
                <a:moveTo>
                  <a:pt x="8618" y="9388"/>
                </a:moveTo>
                <a:cubicBezTo>
                  <a:pt x="8608" y="9497"/>
                  <a:pt x="8608" y="9620"/>
                  <a:pt x="8618" y="9730"/>
                </a:cubicBezTo>
                <a:cubicBezTo>
                  <a:pt x="8587" y="9675"/>
                  <a:pt x="8566" y="9607"/>
                  <a:pt x="8535" y="9552"/>
                </a:cubicBezTo>
                <a:lnTo>
                  <a:pt x="8524" y="9511"/>
                </a:lnTo>
                <a:lnTo>
                  <a:pt x="8618" y="9388"/>
                </a:lnTo>
                <a:close/>
                <a:moveTo>
                  <a:pt x="6926" y="9634"/>
                </a:moveTo>
                <a:lnTo>
                  <a:pt x="6926" y="9702"/>
                </a:lnTo>
                <a:lnTo>
                  <a:pt x="6905" y="9716"/>
                </a:lnTo>
                <a:cubicBezTo>
                  <a:pt x="6822" y="9730"/>
                  <a:pt x="6738" y="9743"/>
                  <a:pt x="6654" y="9758"/>
                </a:cubicBezTo>
                <a:cubicBezTo>
                  <a:pt x="6717" y="9730"/>
                  <a:pt x="6769" y="9689"/>
                  <a:pt x="6822" y="9661"/>
                </a:cubicBezTo>
                <a:lnTo>
                  <a:pt x="6926" y="9634"/>
                </a:lnTo>
                <a:close/>
                <a:moveTo>
                  <a:pt x="8054" y="9292"/>
                </a:moveTo>
                <a:cubicBezTo>
                  <a:pt x="8054" y="9415"/>
                  <a:pt x="8054" y="9538"/>
                  <a:pt x="8064" y="9648"/>
                </a:cubicBezTo>
                <a:cubicBezTo>
                  <a:pt x="8012" y="9689"/>
                  <a:pt x="7971" y="9716"/>
                  <a:pt x="7918" y="9758"/>
                </a:cubicBezTo>
                <a:cubicBezTo>
                  <a:pt x="7866" y="9675"/>
                  <a:pt x="7814" y="9607"/>
                  <a:pt x="7772" y="9525"/>
                </a:cubicBezTo>
                <a:cubicBezTo>
                  <a:pt x="7824" y="9484"/>
                  <a:pt x="7877" y="9443"/>
                  <a:pt x="7939" y="9401"/>
                </a:cubicBezTo>
                <a:cubicBezTo>
                  <a:pt x="7981" y="9360"/>
                  <a:pt x="8023" y="9333"/>
                  <a:pt x="8054" y="9292"/>
                </a:cubicBezTo>
                <a:close/>
                <a:moveTo>
                  <a:pt x="11449" y="9648"/>
                </a:moveTo>
                <a:cubicBezTo>
                  <a:pt x="11428" y="9675"/>
                  <a:pt x="11396" y="9716"/>
                  <a:pt x="11375" y="9743"/>
                </a:cubicBezTo>
                <a:lnTo>
                  <a:pt x="11375" y="9758"/>
                </a:lnTo>
                <a:lnTo>
                  <a:pt x="11344" y="9648"/>
                </a:lnTo>
                <a:close/>
                <a:moveTo>
                  <a:pt x="11867" y="9566"/>
                </a:moveTo>
                <a:cubicBezTo>
                  <a:pt x="11898" y="9634"/>
                  <a:pt x="11918" y="9702"/>
                  <a:pt x="11939" y="9784"/>
                </a:cubicBezTo>
                <a:lnTo>
                  <a:pt x="11877" y="9799"/>
                </a:lnTo>
                <a:cubicBezTo>
                  <a:pt x="11867" y="9716"/>
                  <a:pt x="11856" y="9648"/>
                  <a:pt x="11846" y="9566"/>
                </a:cubicBezTo>
                <a:close/>
                <a:moveTo>
                  <a:pt x="19157" y="9538"/>
                </a:moveTo>
                <a:cubicBezTo>
                  <a:pt x="19220" y="9579"/>
                  <a:pt x="19282" y="9607"/>
                  <a:pt x="19345" y="9634"/>
                </a:cubicBezTo>
                <a:cubicBezTo>
                  <a:pt x="19230" y="9702"/>
                  <a:pt x="19115" y="9771"/>
                  <a:pt x="19000" y="9812"/>
                </a:cubicBezTo>
                <a:cubicBezTo>
                  <a:pt x="18969" y="9799"/>
                  <a:pt x="18937" y="9784"/>
                  <a:pt x="18917" y="9771"/>
                </a:cubicBezTo>
                <a:cubicBezTo>
                  <a:pt x="19000" y="9702"/>
                  <a:pt x="19084" y="9634"/>
                  <a:pt x="19157" y="9538"/>
                </a:cubicBezTo>
                <a:close/>
                <a:moveTo>
                  <a:pt x="9611" y="9470"/>
                </a:moveTo>
                <a:lnTo>
                  <a:pt x="9642" y="9511"/>
                </a:lnTo>
                <a:cubicBezTo>
                  <a:pt x="9662" y="9552"/>
                  <a:pt x="9673" y="9579"/>
                  <a:pt x="9683" y="9607"/>
                </a:cubicBezTo>
                <a:cubicBezTo>
                  <a:pt x="9694" y="9675"/>
                  <a:pt x="9694" y="9730"/>
                  <a:pt x="9704" y="9799"/>
                </a:cubicBezTo>
                <a:lnTo>
                  <a:pt x="9704" y="9853"/>
                </a:lnTo>
                <a:cubicBezTo>
                  <a:pt x="9662" y="9730"/>
                  <a:pt x="9631" y="9607"/>
                  <a:pt x="9600" y="9470"/>
                </a:cubicBezTo>
                <a:close/>
                <a:moveTo>
                  <a:pt x="2550" y="9799"/>
                </a:moveTo>
                <a:lnTo>
                  <a:pt x="2518" y="9840"/>
                </a:lnTo>
                <a:lnTo>
                  <a:pt x="2497" y="9881"/>
                </a:lnTo>
                <a:lnTo>
                  <a:pt x="2435" y="9881"/>
                </a:lnTo>
                <a:cubicBezTo>
                  <a:pt x="2456" y="9853"/>
                  <a:pt x="2466" y="9825"/>
                  <a:pt x="2487" y="9799"/>
                </a:cubicBezTo>
                <a:close/>
                <a:moveTo>
                  <a:pt x="9004" y="9620"/>
                </a:moveTo>
                <a:cubicBezTo>
                  <a:pt x="9025" y="9689"/>
                  <a:pt x="9046" y="9758"/>
                  <a:pt x="9067" y="9825"/>
                </a:cubicBezTo>
                <a:lnTo>
                  <a:pt x="9025" y="9908"/>
                </a:lnTo>
                <a:cubicBezTo>
                  <a:pt x="9004" y="9812"/>
                  <a:pt x="9004" y="9716"/>
                  <a:pt x="9004" y="9620"/>
                </a:cubicBezTo>
                <a:close/>
                <a:moveTo>
                  <a:pt x="5519" y="9791"/>
                </a:moveTo>
                <a:cubicBezTo>
                  <a:pt x="5608" y="9830"/>
                  <a:pt x="5687" y="9868"/>
                  <a:pt x="5766" y="9894"/>
                </a:cubicBezTo>
                <a:lnTo>
                  <a:pt x="5621" y="9922"/>
                </a:lnTo>
                <a:cubicBezTo>
                  <a:pt x="5580" y="9882"/>
                  <a:pt x="5549" y="9842"/>
                  <a:pt x="5519" y="9791"/>
                </a:cubicBezTo>
                <a:close/>
                <a:moveTo>
                  <a:pt x="7688" y="9758"/>
                </a:moveTo>
                <a:lnTo>
                  <a:pt x="7762" y="9867"/>
                </a:lnTo>
                <a:cubicBezTo>
                  <a:pt x="7741" y="9881"/>
                  <a:pt x="7709" y="9908"/>
                  <a:pt x="7678" y="9922"/>
                </a:cubicBezTo>
                <a:lnTo>
                  <a:pt x="7678" y="9771"/>
                </a:lnTo>
                <a:lnTo>
                  <a:pt x="7688" y="9758"/>
                </a:lnTo>
                <a:close/>
                <a:moveTo>
                  <a:pt x="8399" y="9661"/>
                </a:moveTo>
                <a:cubicBezTo>
                  <a:pt x="8441" y="9730"/>
                  <a:pt x="8472" y="9812"/>
                  <a:pt x="8503" y="9894"/>
                </a:cubicBezTo>
                <a:lnTo>
                  <a:pt x="8441" y="9963"/>
                </a:lnTo>
                <a:cubicBezTo>
                  <a:pt x="8420" y="9867"/>
                  <a:pt x="8399" y="9771"/>
                  <a:pt x="8378" y="9675"/>
                </a:cubicBezTo>
                <a:lnTo>
                  <a:pt x="8399" y="9661"/>
                </a:lnTo>
                <a:close/>
                <a:moveTo>
                  <a:pt x="1735" y="9730"/>
                </a:moveTo>
                <a:cubicBezTo>
                  <a:pt x="1714" y="9771"/>
                  <a:pt x="1693" y="9812"/>
                  <a:pt x="1672" y="9840"/>
                </a:cubicBezTo>
                <a:cubicBezTo>
                  <a:pt x="1631" y="9881"/>
                  <a:pt x="1589" y="9935"/>
                  <a:pt x="1547" y="9976"/>
                </a:cubicBezTo>
                <a:cubicBezTo>
                  <a:pt x="1599" y="9908"/>
                  <a:pt x="1641" y="9825"/>
                  <a:pt x="1693" y="9758"/>
                </a:cubicBezTo>
                <a:lnTo>
                  <a:pt x="1735" y="9730"/>
                </a:lnTo>
                <a:close/>
                <a:moveTo>
                  <a:pt x="13757" y="9758"/>
                </a:moveTo>
                <a:lnTo>
                  <a:pt x="13778" y="9771"/>
                </a:lnTo>
                <a:cubicBezTo>
                  <a:pt x="13788" y="9853"/>
                  <a:pt x="13809" y="9935"/>
                  <a:pt x="13820" y="10031"/>
                </a:cubicBezTo>
                <a:cubicBezTo>
                  <a:pt x="13799" y="9963"/>
                  <a:pt x="13767" y="9894"/>
                  <a:pt x="13746" y="9825"/>
                </a:cubicBezTo>
                <a:lnTo>
                  <a:pt x="13757" y="9758"/>
                </a:lnTo>
                <a:close/>
                <a:moveTo>
                  <a:pt x="7511" y="9702"/>
                </a:moveTo>
                <a:lnTo>
                  <a:pt x="7511" y="9812"/>
                </a:lnTo>
                <a:cubicBezTo>
                  <a:pt x="7490" y="9894"/>
                  <a:pt x="7480" y="9963"/>
                  <a:pt x="7459" y="10045"/>
                </a:cubicBezTo>
                <a:cubicBezTo>
                  <a:pt x="7448" y="9963"/>
                  <a:pt x="7438" y="9867"/>
                  <a:pt x="7427" y="9784"/>
                </a:cubicBezTo>
                <a:lnTo>
                  <a:pt x="7500" y="9716"/>
                </a:lnTo>
                <a:lnTo>
                  <a:pt x="7511" y="9702"/>
                </a:lnTo>
                <a:close/>
                <a:moveTo>
                  <a:pt x="11689" y="9620"/>
                </a:moveTo>
                <a:cubicBezTo>
                  <a:pt x="11710" y="9702"/>
                  <a:pt x="11710" y="9799"/>
                  <a:pt x="11720" y="9894"/>
                </a:cubicBezTo>
                <a:cubicBezTo>
                  <a:pt x="11626" y="9935"/>
                  <a:pt x="11543" y="9990"/>
                  <a:pt x="11459" y="10045"/>
                </a:cubicBezTo>
                <a:cubicBezTo>
                  <a:pt x="11459" y="10017"/>
                  <a:pt x="11449" y="10004"/>
                  <a:pt x="11449" y="9990"/>
                </a:cubicBezTo>
                <a:cubicBezTo>
                  <a:pt x="11522" y="9853"/>
                  <a:pt x="11605" y="9730"/>
                  <a:pt x="11689" y="9620"/>
                </a:cubicBezTo>
                <a:close/>
                <a:moveTo>
                  <a:pt x="10623" y="9579"/>
                </a:moveTo>
                <a:cubicBezTo>
                  <a:pt x="10665" y="9743"/>
                  <a:pt x="10697" y="9922"/>
                  <a:pt x="10728" y="10099"/>
                </a:cubicBezTo>
                <a:cubicBezTo>
                  <a:pt x="10644" y="10058"/>
                  <a:pt x="10571" y="10017"/>
                  <a:pt x="10498" y="9976"/>
                </a:cubicBezTo>
                <a:lnTo>
                  <a:pt x="10467" y="9894"/>
                </a:lnTo>
                <a:cubicBezTo>
                  <a:pt x="10488" y="9825"/>
                  <a:pt x="10508" y="9771"/>
                  <a:pt x="10529" y="9702"/>
                </a:cubicBezTo>
                <a:lnTo>
                  <a:pt x="10623" y="9579"/>
                </a:lnTo>
                <a:close/>
                <a:moveTo>
                  <a:pt x="12430" y="9853"/>
                </a:moveTo>
                <a:cubicBezTo>
                  <a:pt x="12430" y="9922"/>
                  <a:pt x="12420" y="9990"/>
                  <a:pt x="12410" y="10058"/>
                </a:cubicBezTo>
                <a:lnTo>
                  <a:pt x="12357" y="10099"/>
                </a:lnTo>
                <a:cubicBezTo>
                  <a:pt x="12336" y="10031"/>
                  <a:pt x="12316" y="9963"/>
                  <a:pt x="12284" y="9894"/>
                </a:cubicBezTo>
                <a:lnTo>
                  <a:pt x="12295" y="9894"/>
                </a:lnTo>
                <a:lnTo>
                  <a:pt x="12430" y="9853"/>
                </a:lnTo>
                <a:close/>
                <a:moveTo>
                  <a:pt x="6957" y="9935"/>
                </a:moveTo>
                <a:lnTo>
                  <a:pt x="6957" y="10017"/>
                </a:lnTo>
                <a:cubicBezTo>
                  <a:pt x="6905" y="10045"/>
                  <a:pt x="6853" y="10086"/>
                  <a:pt x="6801" y="10113"/>
                </a:cubicBezTo>
                <a:cubicBezTo>
                  <a:pt x="6780" y="10086"/>
                  <a:pt x="6759" y="10058"/>
                  <a:pt x="6738" y="10017"/>
                </a:cubicBezTo>
                <a:cubicBezTo>
                  <a:pt x="6780" y="10004"/>
                  <a:pt x="6822" y="9976"/>
                  <a:pt x="6863" y="9949"/>
                </a:cubicBezTo>
                <a:lnTo>
                  <a:pt x="6957" y="9935"/>
                </a:lnTo>
                <a:close/>
                <a:moveTo>
                  <a:pt x="13214" y="9730"/>
                </a:moveTo>
                <a:cubicBezTo>
                  <a:pt x="13245" y="9867"/>
                  <a:pt x="13266" y="10017"/>
                  <a:pt x="13277" y="10168"/>
                </a:cubicBezTo>
                <a:cubicBezTo>
                  <a:pt x="13235" y="10017"/>
                  <a:pt x="13193" y="9881"/>
                  <a:pt x="13151" y="9743"/>
                </a:cubicBezTo>
                <a:lnTo>
                  <a:pt x="13151" y="9730"/>
                </a:lnTo>
                <a:close/>
                <a:moveTo>
                  <a:pt x="14216" y="9894"/>
                </a:moveTo>
                <a:cubicBezTo>
                  <a:pt x="14269" y="9922"/>
                  <a:pt x="14331" y="9949"/>
                  <a:pt x="14384" y="9990"/>
                </a:cubicBezTo>
                <a:cubicBezTo>
                  <a:pt x="14404" y="10031"/>
                  <a:pt x="14415" y="10086"/>
                  <a:pt x="14436" y="10127"/>
                </a:cubicBezTo>
                <a:lnTo>
                  <a:pt x="14373" y="10181"/>
                </a:lnTo>
                <a:lnTo>
                  <a:pt x="14227" y="10209"/>
                </a:lnTo>
                <a:cubicBezTo>
                  <a:pt x="14227" y="10113"/>
                  <a:pt x="14227" y="10004"/>
                  <a:pt x="14216" y="9894"/>
                </a:cubicBezTo>
                <a:close/>
                <a:moveTo>
                  <a:pt x="6560" y="10099"/>
                </a:moveTo>
                <a:cubicBezTo>
                  <a:pt x="6582" y="10127"/>
                  <a:pt x="6602" y="10168"/>
                  <a:pt x="6623" y="10209"/>
                </a:cubicBezTo>
                <a:lnTo>
                  <a:pt x="6518" y="10250"/>
                </a:lnTo>
                <a:cubicBezTo>
                  <a:pt x="6498" y="10209"/>
                  <a:pt x="6477" y="10168"/>
                  <a:pt x="6446" y="10140"/>
                </a:cubicBezTo>
                <a:cubicBezTo>
                  <a:pt x="6487" y="10127"/>
                  <a:pt x="6518" y="10113"/>
                  <a:pt x="6560" y="10099"/>
                </a:cubicBezTo>
                <a:close/>
                <a:moveTo>
                  <a:pt x="10812" y="9566"/>
                </a:moveTo>
                <a:cubicBezTo>
                  <a:pt x="10926" y="9607"/>
                  <a:pt x="11041" y="9620"/>
                  <a:pt x="11156" y="9634"/>
                </a:cubicBezTo>
                <a:cubicBezTo>
                  <a:pt x="11198" y="9743"/>
                  <a:pt x="11229" y="9853"/>
                  <a:pt x="11261" y="9963"/>
                </a:cubicBezTo>
                <a:cubicBezTo>
                  <a:pt x="11208" y="10058"/>
                  <a:pt x="11156" y="10154"/>
                  <a:pt x="11115" y="10250"/>
                </a:cubicBezTo>
                <a:cubicBezTo>
                  <a:pt x="11052" y="10222"/>
                  <a:pt x="10989" y="10209"/>
                  <a:pt x="10926" y="10181"/>
                </a:cubicBezTo>
                <a:lnTo>
                  <a:pt x="10926" y="10195"/>
                </a:lnTo>
                <a:cubicBezTo>
                  <a:pt x="10916" y="10127"/>
                  <a:pt x="10906" y="10058"/>
                  <a:pt x="10895" y="10004"/>
                </a:cubicBezTo>
                <a:cubicBezTo>
                  <a:pt x="10874" y="9853"/>
                  <a:pt x="10843" y="9702"/>
                  <a:pt x="10812" y="9566"/>
                </a:cubicBezTo>
                <a:close/>
                <a:moveTo>
                  <a:pt x="13402" y="9730"/>
                </a:moveTo>
                <a:cubicBezTo>
                  <a:pt x="13443" y="9840"/>
                  <a:pt x="13475" y="9963"/>
                  <a:pt x="13496" y="10086"/>
                </a:cubicBezTo>
                <a:cubicBezTo>
                  <a:pt x="13475" y="10140"/>
                  <a:pt x="13454" y="10195"/>
                  <a:pt x="13433" y="10250"/>
                </a:cubicBezTo>
                <a:cubicBezTo>
                  <a:pt x="13433" y="10072"/>
                  <a:pt x="13412" y="9894"/>
                  <a:pt x="13381" y="9730"/>
                </a:cubicBezTo>
                <a:close/>
                <a:moveTo>
                  <a:pt x="3208" y="10195"/>
                </a:moveTo>
                <a:lnTo>
                  <a:pt x="3291" y="10236"/>
                </a:lnTo>
                <a:lnTo>
                  <a:pt x="3375" y="10263"/>
                </a:lnTo>
                <a:cubicBezTo>
                  <a:pt x="3333" y="10250"/>
                  <a:pt x="3281" y="10250"/>
                  <a:pt x="3239" y="10250"/>
                </a:cubicBezTo>
                <a:lnTo>
                  <a:pt x="3187" y="10209"/>
                </a:lnTo>
                <a:lnTo>
                  <a:pt x="3208" y="10195"/>
                </a:lnTo>
                <a:close/>
                <a:moveTo>
                  <a:pt x="13966" y="9812"/>
                </a:moveTo>
                <a:lnTo>
                  <a:pt x="14070" y="9840"/>
                </a:lnTo>
                <a:cubicBezTo>
                  <a:pt x="14070" y="9908"/>
                  <a:pt x="14080" y="9976"/>
                  <a:pt x="14091" y="10045"/>
                </a:cubicBezTo>
                <a:cubicBezTo>
                  <a:pt x="14091" y="10113"/>
                  <a:pt x="14091" y="10181"/>
                  <a:pt x="14091" y="10236"/>
                </a:cubicBezTo>
                <a:lnTo>
                  <a:pt x="14018" y="10263"/>
                </a:lnTo>
                <a:lnTo>
                  <a:pt x="14018" y="10222"/>
                </a:lnTo>
                <a:cubicBezTo>
                  <a:pt x="14008" y="10086"/>
                  <a:pt x="13987" y="9935"/>
                  <a:pt x="13966" y="9812"/>
                </a:cubicBezTo>
                <a:close/>
                <a:moveTo>
                  <a:pt x="6090" y="10209"/>
                </a:moveTo>
                <a:lnTo>
                  <a:pt x="6153" y="10277"/>
                </a:lnTo>
                <a:cubicBezTo>
                  <a:pt x="6080" y="10263"/>
                  <a:pt x="6007" y="10250"/>
                  <a:pt x="5944" y="10236"/>
                </a:cubicBezTo>
                <a:cubicBezTo>
                  <a:pt x="5996" y="10236"/>
                  <a:pt x="6038" y="10222"/>
                  <a:pt x="6090" y="10222"/>
                </a:cubicBezTo>
                <a:lnTo>
                  <a:pt x="6090" y="10209"/>
                </a:lnTo>
                <a:close/>
                <a:moveTo>
                  <a:pt x="11992" y="10004"/>
                </a:moveTo>
                <a:cubicBezTo>
                  <a:pt x="12002" y="10086"/>
                  <a:pt x="12013" y="10181"/>
                  <a:pt x="12023" y="10263"/>
                </a:cubicBezTo>
                <a:cubicBezTo>
                  <a:pt x="11982" y="10277"/>
                  <a:pt x="11929" y="10291"/>
                  <a:pt x="11887" y="10291"/>
                </a:cubicBezTo>
                <a:cubicBezTo>
                  <a:pt x="11898" y="10209"/>
                  <a:pt x="11898" y="10127"/>
                  <a:pt x="11898" y="10045"/>
                </a:cubicBezTo>
                <a:lnTo>
                  <a:pt x="11887" y="10045"/>
                </a:lnTo>
                <a:lnTo>
                  <a:pt x="11992" y="10004"/>
                </a:lnTo>
                <a:close/>
                <a:moveTo>
                  <a:pt x="19972" y="9306"/>
                </a:moveTo>
                <a:cubicBezTo>
                  <a:pt x="20045" y="9333"/>
                  <a:pt x="20128" y="9360"/>
                  <a:pt x="20201" y="9388"/>
                </a:cubicBezTo>
                <a:cubicBezTo>
                  <a:pt x="20630" y="9552"/>
                  <a:pt x="20797" y="9894"/>
                  <a:pt x="20828" y="10304"/>
                </a:cubicBezTo>
                <a:cubicBezTo>
                  <a:pt x="20567" y="10017"/>
                  <a:pt x="20275" y="9771"/>
                  <a:pt x="19951" y="9607"/>
                </a:cubicBezTo>
                <a:cubicBezTo>
                  <a:pt x="19898" y="9579"/>
                  <a:pt x="19846" y="9552"/>
                  <a:pt x="19784" y="9525"/>
                </a:cubicBezTo>
                <a:cubicBezTo>
                  <a:pt x="19846" y="9456"/>
                  <a:pt x="19909" y="9388"/>
                  <a:pt x="19972" y="9306"/>
                </a:cubicBezTo>
                <a:close/>
                <a:moveTo>
                  <a:pt x="11720" y="10127"/>
                </a:moveTo>
                <a:cubicBezTo>
                  <a:pt x="11720" y="10195"/>
                  <a:pt x="11720" y="10250"/>
                  <a:pt x="11710" y="10318"/>
                </a:cubicBezTo>
                <a:cubicBezTo>
                  <a:pt x="11678" y="10325"/>
                  <a:pt x="11647" y="10328"/>
                  <a:pt x="11617" y="10328"/>
                </a:cubicBezTo>
                <a:cubicBezTo>
                  <a:pt x="11587" y="10328"/>
                  <a:pt x="11558" y="10325"/>
                  <a:pt x="11532" y="10318"/>
                </a:cubicBezTo>
                <a:cubicBezTo>
                  <a:pt x="11532" y="10291"/>
                  <a:pt x="11522" y="10263"/>
                  <a:pt x="11522" y="10250"/>
                </a:cubicBezTo>
                <a:cubicBezTo>
                  <a:pt x="11584" y="10209"/>
                  <a:pt x="11647" y="10168"/>
                  <a:pt x="11720" y="10127"/>
                </a:cubicBezTo>
                <a:close/>
                <a:moveTo>
                  <a:pt x="10373" y="10154"/>
                </a:moveTo>
                <a:cubicBezTo>
                  <a:pt x="10404" y="10236"/>
                  <a:pt x="10435" y="10318"/>
                  <a:pt x="10456" y="10387"/>
                </a:cubicBezTo>
                <a:lnTo>
                  <a:pt x="10446" y="10387"/>
                </a:lnTo>
                <a:cubicBezTo>
                  <a:pt x="10404" y="10346"/>
                  <a:pt x="10363" y="10304"/>
                  <a:pt x="10320" y="10263"/>
                </a:cubicBezTo>
                <a:lnTo>
                  <a:pt x="10373" y="10154"/>
                </a:lnTo>
                <a:close/>
                <a:moveTo>
                  <a:pt x="17089" y="10359"/>
                </a:moveTo>
                <a:lnTo>
                  <a:pt x="16943" y="10400"/>
                </a:lnTo>
                <a:lnTo>
                  <a:pt x="16880" y="10359"/>
                </a:lnTo>
                <a:close/>
                <a:moveTo>
                  <a:pt x="4712" y="10127"/>
                </a:moveTo>
                <a:cubicBezTo>
                  <a:pt x="4774" y="10140"/>
                  <a:pt x="4837" y="10154"/>
                  <a:pt x="4900" y="10168"/>
                </a:cubicBezTo>
                <a:cubicBezTo>
                  <a:pt x="4963" y="10209"/>
                  <a:pt x="5025" y="10263"/>
                  <a:pt x="5088" y="10332"/>
                </a:cubicBezTo>
                <a:cubicBezTo>
                  <a:pt x="5098" y="10359"/>
                  <a:pt x="5108" y="10387"/>
                  <a:pt x="5119" y="10414"/>
                </a:cubicBezTo>
                <a:cubicBezTo>
                  <a:pt x="4983" y="10332"/>
                  <a:pt x="4848" y="10236"/>
                  <a:pt x="4712" y="10127"/>
                </a:cubicBezTo>
                <a:close/>
                <a:moveTo>
                  <a:pt x="2163" y="8676"/>
                </a:moveTo>
                <a:cubicBezTo>
                  <a:pt x="2184" y="8772"/>
                  <a:pt x="2205" y="8854"/>
                  <a:pt x="2236" y="8950"/>
                </a:cubicBezTo>
                <a:lnTo>
                  <a:pt x="2236" y="8963"/>
                </a:lnTo>
                <a:cubicBezTo>
                  <a:pt x="2184" y="9004"/>
                  <a:pt x="2132" y="9046"/>
                  <a:pt x="2090" y="9101"/>
                </a:cubicBezTo>
                <a:cubicBezTo>
                  <a:pt x="1944" y="9128"/>
                  <a:pt x="1819" y="9169"/>
                  <a:pt x="1683" y="9251"/>
                </a:cubicBezTo>
                <a:cubicBezTo>
                  <a:pt x="1411" y="9429"/>
                  <a:pt x="1192" y="9730"/>
                  <a:pt x="1077" y="10113"/>
                </a:cubicBezTo>
                <a:cubicBezTo>
                  <a:pt x="1035" y="10154"/>
                  <a:pt x="993" y="10209"/>
                  <a:pt x="952" y="10263"/>
                </a:cubicBezTo>
                <a:cubicBezTo>
                  <a:pt x="920" y="10318"/>
                  <a:pt x="868" y="10387"/>
                  <a:pt x="837" y="10455"/>
                </a:cubicBezTo>
                <a:cubicBezTo>
                  <a:pt x="910" y="9949"/>
                  <a:pt x="1108" y="9497"/>
                  <a:pt x="1401" y="9142"/>
                </a:cubicBezTo>
                <a:cubicBezTo>
                  <a:pt x="1610" y="8881"/>
                  <a:pt x="1881" y="8717"/>
                  <a:pt x="2163" y="8676"/>
                </a:cubicBezTo>
                <a:close/>
                <a:moveTo>
                  <a:pt x="7950" y="10113"/>
                </a:moveTo>
                <a:cubicBezTo>
                  <a:pt x="7981" y="10154"/>
                  <a:pt x="8023" y="10209"/>
                  <a:pt x="8054" y="10263"/>
                </a:cubicBezTo>
                <a:cubicBezTo>
                  <a:pt x="7960" y="10332"/>
                  <a:pt x="7856" y="10387"/>
                  <a:pt x="7751" y="10455"/>
                </a:cubicBezTo>
                <a:lnTo>
                  <a:pt x="7720" y="10469"/>
                </a:lnTo>
                <a:cubicBezTo>
                  <a:pt x="7720" y="10428"/>
                  <a:pt x="7709" y="10373"/>
                  <a:pt x="7699" y="10332"/>
                </a:cubicBezTo>
                <a:cubicBezTo>
                  <a:pt x="7783" y="10263"/>
                  <a:pt x="7866" y="10195"/>
                  <a:pt x="7939" y="10127"/>
                </a:cubicBezTo>
                <a:lnTo>
                  <a:pt x="7950" y="10113"/>
                </a:lnTo>
                <a:close/>
                <a:moveTo>
                  <a:pt x="8576" y="10209"/>
                </a:moveTo>
                <a:cubicBezTo>
                  <a:pt x="8587" y="10291"/>
                  <a:pt x="8587" y="10359"/>
                  <a:pt x="8587" y="10441"/>
                </a:cubicBezTo>
                <a:lnTo>
                  <a:pt x="8597" y="10441"/>
                </a:lnTo>
                <a:lnTo>
                  <a:pt x="8576" y="10469"/>
                </a:lnTo>
                <a:lnTo>
                  <a:pt x="8576" y="10455"/>
                </a:lnTo>
                <a:cubicBezTo>
                  <a:pt x="8555" y="10387"/>
                  <a:pt x="8535" y="10332"/>
                  <a:pt x="8524" y="10263"/>
                </a:cubicBezTo>
                <a:lnTo>
                  <a:pt x="8576" y="10209"/>
                </a:lnTo>
                <a:close/>
                <a:moveTo>
                  <a:pt x="9151" y="10045"/>
                </a:moveTo>
                <a:cubicBezTo>
                  <a:pt x="9161" y="10086"/>
                  <a:pt x="9172" y="10127"/>
                  <a:pt x="9182" y="10168"/>
                </a:cubicBezTo>
                <a:cubicBezTo>
                  <a:pt x="9161" y="10277"/>
                  <a:pt x="9151" y="10373"/>
                  <a:pt x="9140" y="10482"/>
                </a:cubicBezTo>
                <a:cubicBezTo>
                  <a:pt x="9109" y="10387"/>
                  <a:pt x="9088" y="10277"/>
                  <a:pt x="9067" y="10181"/>
                </a:cubicBezTo>
                <a:cubicBezTo>
                  <a:pt x="9088" y="10140"/>
                  <a:pt x="9119" y="10086"/>
                  <a:pt x="9151" y="10045"/>
                </a:cubicBezTo>
                <a:close/>
                <a:moveTo>
                  <a:pt x="18614" y="10441"/>
                </a:moveTo>
                <a:cubicBezTo>
                  <a:pt x="18687" y="10455"/>
                  <a:pt x="18760" y="10469"/>
                  <a:pt x="18823" y="10482"/>
                </a:cubicBezTo>
                <a:lnTo>
                  <a:pt x="18854" y="10551"/>
                </a:lnTo>
                <a:cubicBezTo>
                  <a:pt x="18771" y="10510"/>
                  <a:pt x="18687" y="10482"/>
                  <a:pt x="18603" y="10441"/>
                </a:cubicBezTo>
                <a:close/>
                <a:moveTo>
                  <a:pt x="9391" y="9825"/>
                </a:moveTo>
                <a:cubicBezTo>
                  <a:pt x="9443" y="10086"/>
                  <a:pt x="9527" y="10332"/>
                  <a:pt x="9642" y="10564"/>
                </a:cubicBezTo>
                <a:cubicBezTo>
                  <a:pt x="9537" y="10387"/>
                  <a:pt x="9433" y="10195"/>
                  <a:pt x="9349" y="9990"/>
                </a:cubicBezTo>
                <a:cubicBezTo>
                  <a:pt x="9360" y="9935"/>
                  <a:pt x="9381" y="9881"/>
                  <a:pt x="9391" y="9825"/>
                </a:cubicBezTo>
                <a:close/>
                <a:moveTo>
                  <a:pt x="2121" y="10086"/>
                </a:moveTo>
                <a:cubicBezTo>
                  <a:pt x="2111" y="10140"/>
                  <a:pt x="2100" y="10195"/>
                  <a:pt x="2100" y="10236"/>
                </a:cubicBezTo>
                <a:lnTo>
                  <a:pt x="2069" y="10263"/>
                </a:lnTo>
                <a:cubicBezTo>
                  <a:pt x="1965" y="10359"/>
                  <a:pt x="1881" y="10455"/>
                  <a:pt x="1808" y="10578"/>
                </a:cubicBezTo>
                <a:cubicBezTo>
                  <a:pt x="1871" y="10387"/>
                  <a:pt x="1965" y="10236"/>
                  <a:pt x="2080" y="10086"/>
                </a:cubicBezTo>
                <a:close/>
                <a:moveTo>
                  <a:pt x="17726" y="10441"/>
                </a:moveTo>
                <a:cubicBezTo>
                  <a:pt x="17757" y="10455"/>
                  <a:pt x="17799" y="10482"/>
                  <a:pt x="17830" y="10510"/>
                </a:cubicBezTo>
                <a:cubicBezTo>
                  <a:pt x="17691" y="10567"/>
                  <a:pt x="17545" y="10595"/>
                  <a:pt x="17403" y="10595"/>
                </a:cubicBezTo>
                <a:cubicBezTo>
                  <a:pt x="17375" y="10595"/>
                  <a:pt x="17347" y="10594"/>
                  <a:pt x="17318" y="10592"/>
                </a:cubicBezTo>
                <a:cubicBezTo>
                  <a:pt x="17444" y="10537"/>
                  <a:pt x="17590" y="10482"/>
                  <a:pt x="17726" y="10441"/>
                </a:cubicBezTo>
                <a:close/>
                <a:moveTo>
                  <a:pt x="10582" y="10263"/>
                </a:moveTo>
                <a:lnTo>
                  <a:pt x="10623" y="10277"/>
                </a:lnTo>
                <a:cubicBezTo>
                  <a:pt x="10665" y="10291"/>
                  <a:pt x="10717" y="10304"/>
                  <a:pt x="10759" y="10332"/>
                </a:cubicBezTo>
                <a:cubicBezTo>
                  <a:pt x="10759" y="10400"/>
                  <a:pt x="10770" y="10469"/>
                  <a:pt x="10780" y="10537"/>
                </a:cubicBezTo>
                <a:lnTo>
                  <a:pt x="10717" y="10592"/>
                </a:lnTo>
                <a:cubicBezTo>
                  <a:pt x="10717" y="10592"/>
                  <a:pt x="10707" y="10592"/>
                  <a:pt x="10707" y="10605"/>
                </a:cubicBezTo>
                <a:cubicBezTo>
                  <a:pt x="10655" y="10482"/>
                  <a:pt x="10613" y="10373"/>
                  <a:pt x="10582" y="10263"/>
                </a:cubicBezTo>
                <a:close/>
                <a:moveTo>
                  <a:pt x="14530" y="10441"/>
                </a:moveTo>
                <a:cubicBezTo>
                  <a:pt x="14530" y="10455"/>
                  <a:pt x="14540" y="10469"/>
                  <a:pt x="14551" y="10482"/>
                </a:cubicBezTo>
                <a:lnTo>
                  <a:pt x="14551" y="10537"/>
                </a:lnTo>
                <a:cubicBezTo>
                  <a:pt x="14498" y="10564"/>
                  <a:pt x="14436" y="10578"/>
                  <a:pt x="14384" y="10605"/>
                </a:cubicBezTo>
                <a:lnTo>
                  <a:pt x="14258" y="10633"/>
                </a:lnTo>
                <a:cubicBezTo>
                  <a:pt x="14342" y="10564"/>
                  <a:pt x="14425" y="10496"/>
                  <a:pt x="14519" y="10441"/>
                </a:cubicBezTo>
                <a:close/>
                <a:moveTo>
                  <a:pt x="12932" y="10400"/>
                </a:moveTo>
                <a:cubicBezTo>
                  <a:pt x="12974" y="10469"/>
                  <a:pt x="13015" y="10551"/>
                  <a:pt x="13047" y="10633"/>
                </a:cubicBezTo>
                <a:cubicBezTo>
                  <a:pt x="13015" y="10646"/>
                  <a:pt x="12984" y="10661"/>
                  <a:pt x="12942" y="10674"/>
                </a:cubicBezTo>
                <a:cubicBezTo>
                  <a:pt x="12932" y="10605"/>
                  <a:pt x="12921" y="10551"/>
                  <a:pt x="12900" y="10482"/>
                </a:cubicBezTo>
                <a:lnTo>
                  <a:pt x="12932" y="10400"/>
                </a:lnTo>
                <a:close/>
                <a:moveTo>
                  <a:pt x="3479" y="10661"/>
                </a:moveTo>
                <a:lnTo>
                  <a:pt x="3563" y="10729"/>
                </a:lnTo>
                <a:lnTo>
                  <a:pt x="3406" y="10715"/>
                </a:lnTo>
                <a:lnTo>
                  <a:pt x="3479" y="10661"/>
                </a:lnTo>
                <a:close/>
                <a:moveTo>
                  <a:pt x="3030" y="10291"/>
                </a:moveTo>
                <a:lnTo>
                  <a:pt x="3082" y="10346"/>
                </a:lnTo>
                <a:cubicBezTo>
                  <a:pt x="3009" y="10455"/>
                  <a:pt x="2967" y="10592"/>
                  <a:pt x="2957" y="10729"/>
                </a:cubicBezTo>
                <a:cubicBezTo>
                  <a:pt x="2905" y="10742"/>
                  <a:pt x="2843" y="10743"/>
                  <a:pt x="2792" y="10755"/>
                </a:cubicBezTo>
                <a:cubicBezTo>
                  <a:pt x="2803" y="10678"/>
                  <a:pt x="2823" y="10601"/>
                  <a:pt x="2852" y="10523"/>
                </a:cubicBezTo>
                <a:cubicBezTo>
                  <a:pt x="2894" y="10428"/>
                  <a:pt x="2957" y="10346"/>
                  <a:pt x="3030" y="10291"/>
                </a:cubicBezTo>
                <a:close/>
                <a:moveTo>
                  <a:pt x="5641" y="10469"/>
                </a:moveTo>
                <a:lnTo>
                  <a:pt x="5756" y="10496"/>
                </a:lnTo>
                <a:lnTo>
                  <a:pt x="5850" y="10510"/>
                </a:lnTo>
                <a:lnTo>
                  <a:pt x="5934" y="10592"/>
                </a:lnTo>
                <a:cubicBezTo>
                  <a:pt x="6007" y="10646"/>
                  <a:pt x="6080" y="10702"/>
                  <a:pt x="6153" y="10756"/>
                </a:cubicBezTo>
                <a:cubicBezTo>
                  <a:pt x="5996" y="10743"/>
                  <a:pt x="5850" y="10702"/>
                  <a:pt x="5704" y="10661"/>
                </a:cubicBezTo>
                <a:lnTo>
                  <a:pt x="5704" y="10646"/>
                </a:lnTo>
                <a:cubicBezTo>
                  <a:pt x="5683" y="10592"/>
                  <a:pt x="5662" y="10523"/>
                  <a:pt x="5641" y="10469"/>
                </a:cubicBezTo>
                <a:close/>
                <a:moveTo>
                  <a:pt x="13705" y="10633"/>
                </a:moveTo>
                <a:cubicBezTo>
                  <a:pt x="13705" y="10674"/>
                  <a:pt x="13715" y="10715"/>
                  <a:pt x="13726" y="10756"/>
                </a:cubicBezTo>
                <a:lnTo>
                  <a:pt x="13684" y="10756"/>
                </a:lnTo>
                <a:cubicBezTo>
                  <a:pt x="13684" y="10715"/>
                  <a:pt x="13694" y="10674"/>
                  <a:pt x="13694" y="10633"/>
                </a:cubicBezTo>
                <a:close/>
                <a:moveTo>
                  <a:pt x="6258" y="10510"/>
                </a:moveTo>
                <a:cubicBezTo>
                  <a:pt x="6341" y="10523"/>
                  <a:pt x="6424" y="10523"/>
                  <a:pt x="6508" y="10523"/>
                </a:cubicBezTo>
                <a:lnTo>
                  <a:pt x="6518" y="10523"/>
                </a:lnTo>
                <a:cubicBezTo>
                  <a:pt x="6571" y="10592"/>
                  <a:pt x="6633" y="10661"/>
                  <a:pt x="6686" y="10729"/>
                </a:cubicBezTo>
                <a:lnTo>
                  <a:pt x="6592" y="10770"/>
                </a:lnTo>
                <a:lnTo>
                  <a:pt x="6571" y="10770"/>
                </a:lnTo>
                <a:cubicBezTo>
                  <a:pt x="6435" y="10702"/>
                  <a:pt x="6299" y="10619"/>
                  <a:pt x="6174" y="10510"/>
                </a:cubicBezTo>
                <a:close/>
                <a:moveTo>
                  <a:pt x="11668" y="10523"/>
                </a:moveTo>
                <a:cubicBezTo>
                  <a:pt x="11658" y="10605"/>
                  <a:pt x="11626" y="10687"/>
                  <a:pt x="11595" y="10770"/>
                </a:cubicBezTo>
                <a:cubicBezTo>
                  <a:pt x="11584" y="10687"/>
                  <a:pt x="11574" y="10605"/>
                  <a:pt x="11564" y="10523"/>
                </a:cubicBezTo>
                <a:close/>
                <a:moveTo>
                  <a:pt x="12232" y="10400"/>
                </a:moveTo>
                <a:cubicBezTo>
                  <a:pt x="12242" y="10455"/>
                  <a:pt x="12253" y="10496"/>
                  <a:pt x="12263" y="10551"/>
                </a:cubicBezTo>
                <a:cubicBezTo>
                  <a:pt x="12232" y="10633"/>
                  <a:pt x="12190" y="10702"/>
                  <a:pt x="12159" y="10770"/>
                </a:cubicBezTo>
                <a:lnTo>
                  <a:pt x="12159" y="10729"/>
                </a:lnTo>
                <a:cubicBezTo>
                  <a:pt x="12169" y="10619"/>
                  <a:pt x="12169" y="10523"/>
                  <a:pt x="12169" y="10428"/>
                </a:cubicBezTo>
                <a:lnTo>
                  <a:pt x="12232" y="10400"/>
                </a:lnTo>
                <a:close/>
                <a:moveTo>
                  <a:pt x="18070" y="10770"/>
                </a:moveTo>
                <a:lnTo>
                  <a:pt x="18112" y="10825"/>
                </a:lnTo>
                <a:lnTo>
                  <a:pt x="18008" y="10825"/>
                </a:lnTo>
                <a:lnTo>
                  <a:pt x="17914" y="10797"/>
                </a:lnTo>
                <a:cubicBezTo>
                  <a:pt x="17956" y="10770"/>
                  <a:pt x="18019" y="10770"/>
                  <a:pt x="18070" y="10770"/>
                </a:cubicBezTo>
                <a:close/>
                <a:moveTo>
                  <a:pt x="12535" y="10277"/>
                </a:moveTo>
                <a:cubicBezTo>
                  <a:pt x="12545" y="10469"/>
                  <a:pt x="12535" y="10646"/>
                  <a:pt x="12514" y="10838"/>
                </a:cubicBezTo>
                <a:lnTo>
                  <a:pt x="12514" y="10825"/>
                </a:lnTo>
                <a:cubicBezTo>
                  <a:pt x="12504" y="10729"/>
                  <a:pt x="12483" y="10619"/>
                  <a:pt x="12462" y="10523"/>
                </a:cubicBezTo>
                <a:cubicBezTo>
                  <a:pt x="12493" y="10441"/>
                  <a:pt x="12514" y="10359"/>
                  <a:pt x="12535" y="10277"/>
                </a:cubicBezTo>
                <a:close/>
                <a:moveTo>
                  <a:pt x="13527" y="10702"/>
                </a:moveTo>
                <a:cubicBezTo>
                  <a:pt x="13527" y="10729"/>
                  <a:pt x="13527" y="10770"/>
                  <a:pt x="13517" y="10811"/>
                </a:cubicBezTo>
                <a:lnTo>
                  <a:pt x="13423" y="10852"/>
                </a:lnTo>
                <a:cubicBezTo>
                  <a:pt x="13423" y="10811"/>
                  <a:pt x="13423" y="10784"/>
                  <a:pt x="13412" y="10743"/>
                </a:cubicBezTo>
                <a:lnTo>
                  <a:pt x="13433" y="10729"/>
                </a:lnTo>
                <a:cubicBezTo>
                  <a:pt x="13464" y="10715"/>
                  <a:pt x="13496" y="10715"/>
                  <a:pt x="13527" y="10702"/>
                </a:cubicBezTo>
                <a:close/>
                <a:moveTo>
                  <a:pt x="8744" y="10578"/>
                </a:moveTo>
                <a:cubicBezTo>
                  <a:pt x="8775" y="10674"/>
                  <a:pt x="8806" y="10770"/>
                  <a:pt x="8848" y="10866"/>
                </a:cubicBezTo>
                <a:lnTo>
                  <a:pt x="8723" y="10743"/>
                </a:lnTo>
                <a:cubicBezTo>
                  <a:pt x="8733" y="10687"/>
                  <a:pt x="8733" y="10633"/>
                  <a:pt x="8744" y="10578"/>
                </a:cubicBezTo>
                <a:close/>
                <a:moveTo>
                  <a:pt x="19021" y="10551"/>
                </a:moveTo>
                <a:cubicBezTo>
                  <a:pt x="19146" y="10592"/>
                  <a:pt x="19272" y="10646"/>
                  <a:pt x="19397" y="10729"/>
                </a:cubicBezTo>
                <a:cubicBezTo>
                  <a:pt x="19429" y="10784"/>
                  <a:pt x="19449" y="10838"/>
                  <a:pt x="19470" y="10893"/>
                </a:cubicBezTo>
                <a:cubicBezTo>
                  <a:pt x="19335" y="10811"/>
                  <a:pt x="19209" y="10729"/>
                  <a:pt x="19063" y="10661"/>
                </a:cubicBezTo>
                <a:cubicBezTo>
                  <a:pt x="19052" y="10619"/>
                  <a:pt x="19031" y="10592"/>
                  <a:pt x="19021" y="10551"/>
                </a:cubicBezTo>
                <a:close/>
                <a:moveTo>
                  <a:pt x="8158" y="10496"/>
                </a:moveTo>
                <a:cubicBezTo>
                  <a:pt x="8169" y="10578"/>
                  <a:pt x="8190" y="10646"/>
                  <a:pt x="8200" y="10729"/>
                </a:cubicBezTo>
                <a:cubicBezTo>
                  <a:pt x="8064" y="10811"/>
                  <a:pt x="7928" y="10866"/>
                  <a:pt x="7783" y="10907"/>
                </a:cubicBezTo>
                <a:cubicBezTo>
                  <a:pt x="7772" y="10838"/>
                  <a:pt x="7751" y="10770"/>
                  <a:pt x="7741" y="10687"/>
                </a:cubicBezTo>
                <a:lnTo>
                  <a:pt x="7877" y="10619"/>
                </a:lnTo>
                <a:cubicBezTo>
                  <a:pt x="7971" y="10592"/>
                  <a:pt x="8064" y="10551"/>
                  <a:pt x="8158" y="10496"/>
                </a:cubicBezTo>
                <a:close/>
                <a:moveTo>
                  <a:pt x="10216" y="10455"/>
                </a:moveTo>
                <a:cubicBezTo>
                  <a:pt x="10320" y="10564"/>
                  <a:pt x="10425" y="10674"/>
                  <a:pt x="10550" y="10770"/>
                </a:cubicBezTo>
                <a:cubicBezTo>
                  <a:pt x="10488" y="10825"/>
                  <a:pt x="10435" y="10893"/>
                  <a:pt x="10394" y="10948"/>
                </a:cubicBezTo>
                <a:cubicBezTo>
                  <a:pt x="10342" y="10907"/>
                  <a:pt x="10289" y="10852"/>
                  <a:pt x="10237" y="10797"/>
                </a:cubicBezTo>
                <a:cubicBezTo>
                  <a:pt x="10227" y="10702"/>
                  <a:pt x="10206" y="10592"/>
                  <a:pt x="10185" y="10496"/>
                </a:cubicBezTo>
                <a:lnTo>
                  <a:pt x="10216" y="10455"/>
                </a:lnTo>
                <a:close/>
                <a:moveTo>
                  <a:pt x="18352" y="10767"/>
                </a:moveTo>
                <a:cubicBezTo>
                  <a:pt x="18569" y="10767"/>
                  <a:pt x="18778" y="10809"/>
                  <a:pt x="18979" y="10893"/>
                </a:cubicBezTo>
                <a:lnTo>
                  <a:pt x="18979" y="10907"/>
                </a:lnTo>
                <a:cubicBezTo>
                  <a:pt x="18843" y="10907"/>
                  <a:pt x="18697" y="10920"/>
                  <a:pt x="18562" y="10948"/>
                </a:cubicBezTo>
                <a:cubicBezTo>
                  <a:pt x="18478" y="10907"/>
                  <a:pt x="18394" y="10879"/>
                  <a:pt x="18311" y="10852"/>
                </a:cubicBezTo>
                <a:cubicBezTo>
                  <a:pt x="18290" y="10825"/>
                  <a:pt x="18279" y="10797"/>
                  <a:pt x="18259" y="10770"/>
                </a:cubicBezTo>
                <a:cubicBezTo>
                  <a:pt x="18290" y="10768"/>
                  <a:pt x="18321" y="10767"/>
                  <a:pt x="18352" y="10767"/>
                </a:cubicBezTo>
                <a:close/>
                <a:moveTo>
                  <a:pt x="4545" y="10236"/>
                </a:moveTo>
                <a:cubicBezTo>
                  <a:pt x="4754" y="10414"/>
                  <a:pt x="4983" y="10551"/>
                  <a:pt x="5223" y="10674"/>
                </a:cubicBezTo>
                <a:cubicBezTo>
                  <a:pt x="5255" y="10770"/>
                  <a:pt x="5286" y="10866"/>
                  <a:pt x="5317" y="10961"/>
                </a:cubicBezTo>
                <a:cubicBezTo>
                  <a:pt x="5213" y="10920"/>
                  <a:pt x="5108" y="10879"/>
                  <a:pt x="5004" y="10879"/>
                </a:cubicBezTo>
                <a:cubicBezTo>
                  <a:pt x="4868" y="10646"/>
                  <a:pt x="4701" y="10428"/>
                  <a:pt x="4534" y="10236"/>
                </a:cubicBezTo>
                <a:close/>
                <a:moveTo>
                  <a:pt x="1129" y="10770"/>
                </a:moveTo>
                <a:cubicBezTo>
                  <a:pt x="1108" y="10838"/>
                  <a:pt x="1087" y="10920"/>
                  <a:pt x="1077" y="10989"/>
                </a:cubicBezTo>
                <a:cubicBezTo>
                  <a:pt x="1077" y="10975"/>
                  <a:pt x="1077" y="10961"/>
                  <a:pt x="1077" y="10934"/>
                </a:cubicBezTo>
                <a:cubicBezTo>
                  <a:pt x="1077" y="10920"/>
                  <a:pt x="1077" y="10907"/>
                  <a:pt x="1087" y="10879"/>
                </a:cubicBezTo>
                <a:cubicBezTo>
                  <a:pt x="1087" y="10866"/>
                  <a:pt x="1098" y="10838"/>
                  <a:pt x="1108" y="10825"/>
                </a:cubicBezTo>
                <a:cubicBezTo>
                  <a:pt x="1119" y="10797"/>
                  <a:pt x="1119" y="10784"/>
                  <a:pt x="1129" y="10770"/>
                </a:cubicBezTo>
                <a:close/>
                <a:moveTo>
                  <a:pt x="5766" y="10879"/>
                </a:moveTo>
                <a:cubicBezTo>
                  <a:pt x="5861" y="10907"/>
                  <a:pt x="5965" y="10920"/>
                  <a:pt x="6070" y="10948"/>
                </a:cubicBezTo>
                <a:cubicBezTo>
                  <a:pt x="5975" y="10961"/>
                  <a:pt x="5881" y="10989"/>
                  <a:pt x="5787" y="11002"/>
                </a:cubicBezTo>
                <a:cubicBezTo>
                  <a:pt x="5787" y="10961"/>
                  <a:pt x="5777" y="10920"/>
                  <a:pt x="5766" y="10879"/>
                </a:cubicBezTo>
                <a:close/>
                <a:moveTo>
                  <a:pt x="11219" y="10482"/>
                </a:moveTo>
                <a:cubicBezTo>
                  <a:pt x="11271" y="10496"/>
                  <a:pt x="11323" y="10496"/>
                  <a:pt x="11386" y="10510"/>
                </a:cubicBezTo>
                <a:cubicBezTo>
                  <a:pt x="11407" y="10674"/>
                  <a:pt x="11417" y="10838"/>
                  <a:pt x="11428" y="11002"/>
                </a:cubicBezTo>
                <a:cubicBezTo>
                  <a:pt x="11302" y="10948"/>
                  <a:pt x="11187" y="10907"/>
                  <a:pt x="11083" y="10838"/>
                </a:cubicBezTo>
                <a:cubicBezTo>
                  <a:pt x="11125" y="10715"/>
                  <a:pt x="11166" y="10592"/>
                  <a:pt x="11219" y="10482"/>
                </a:cubicBezTo>
                <a:close/>
                <a:moveTo>
                  <a:pt x="2696" y="10072"/>
                </a:moveTo>
                <a:cubicBezTo>
                  <a:pt x="2748" y="10072"/>
                  <a:pt x="2800" y="10086"/>
                  <a:pt x="2852" y="10099"/>
                </a:cubicBezTo>
                <a:lnTo>
                  <a:pt x="2873" y="10113"/>
                </a:lnTo>
                <a:lnTo>
                  <a:pt x="2926" y="10168"/>
                </a:lnTo>
                <a:cubicBezTo>
                  <a:pt x="2769" y="10318"/>
                  <a:pt x="2675" y="10551"/>
                  <a:pt x="2664" y="10811"/>
                </a:cubicBezTo>
                <a:cubicBezTo>
                  <a:pt x="2560" y="10852"/>
                  <a:pt x="2456" y="10920"/>
                  <a:pt x="2362" y="11016"/>
                </a:cubicBezTo>
                <a:cubicBezTo>
                  <a:pt x="2351" y="10729"/>
                  <a:pt x="2393" y="10441"/>
                  <a:pt x="2487" y="10181"/>
                </a:cubicBezTo>
                <a:cubicBezTo>
                  <a:pt x="2550" y="10140"/>
                  <a:pt x="2623" y="10099"/>
                  <a:pt x="2696" y="10072"/>
                </a:cubicBezTo>
                <a:close/>
                <a:moveTo>
                  <a:pt x="8503" y="10770"/>
                </a:moveTo>
                <a:lnTo>
                  <a:pt x="8503" y="10784"/>
                </a:lnTo>
                <a:lnTo>
                  <a:pt x="8524" y="10797"/>
                </a:lnTo>
                <a:lnTo>
                  <a:pt x="8535" y="10811"/>
                </a:lnTo>
                <a:cubicBezTo>
                  <a:pt x="8514" y="10893"/>
                  <a:pt x="8482" y="10961"/>
                  <a:pt x="8451" y="11030"/>
                </a:cubicBezTo>
                <a:cubicBezTo>
                  <a:pt x="8430" y="10961"/>
                  <a:pt x="8420" y="10907"/>
                  <a:pt x="8409" y="10838"/>
                </a:cubicBezTo>
                <a:cubicBezTo>
                  <a:pt x="8430" y="10825"/>
                  <a:pt x="8461" y="10797"/>
                  <a:pt x="8503" y="10770"/>
                </a:cubicBezTo>
                <a:close/>
                <a:moveTo>
                  <a:pt x="9276" y="10428"/>
                </a:moveTo>
                <a:cubicBezTo>
                  <a:pt x="9318" y="10537"/>
                  <a:pt x="9360" y="10633"/>
                  <a:pt x="9412" y="10743"/>
                </a:cubicBezTo>
                <a:cubicBezTo>
                  <a:pt x="9443" y="10797"/>
                  <a:pt x="9475" y="10852"/>
                  <a:pt x="9506" y="10907"/>
                </a:cubicBezTo>
                <a:cubicBezTo>
                  <a:pt x="9496" y="10948"/>
                  <a:pt x="9485" y="10989"/>
                  <a:pt x="9475" y="11016"/>
                </a:cubicBezTo>
                <a:cubicBezTo>
                  <a:pt x="9443" y="11043"/>
                  <a:pt x="9402" y="11071"/>
                  <a:pt x="9370" y="11084"/>
                </a:cubicBezTo>
                <a:cubicBezTo>
                  <a:pt x="9328" y="11002"/>
                  <a:pt x="9297" y="10907"/>
                  <a:pt x="9255" y="10825"/>
                </a:cubicBezTo>
                <a:cubicBezTo>
                  <a:pt x="9255" y="10687"/>
                  <a:pt x="9255" y="10564"/>
                  <a:pt x="9266" y="10441"/>
                </a:cubicBezTo>
                <a:lnTo>
                  <a:pt x="9276" y="10428"/>
                </a:lnTo>
                <a:close/>
                <a:moveTo>
                  <a:pt x="14561" y="11002"/>
                </a:moveTo>
                <a:lnTo>
                  <a:pt x="14561" y="11030"/>
                </a:lnTo>
                <a:lnTo>
                  <a:pt x="14425" y="11098"/>
                </a:lnTo>
                <a:lnTo>
                  <a:pt x="14384" y="11098"/>
                </a:lnTo>
                <a:lnTo>
                  <a:pt x="14415" y="11071"/>
                </a:lnTo>
                <a:lnTo>
                  <a:pt x="14561" y="11002"/>
                </a:lnTo>
                <a:close/>
                <a:moveTo>
                  <a:pt x="12033" y="10469"/>
                </a:moveTo>
                <a:cubicBezTo>
                  <a:pt x="12023" y="10661"/>
                  <a:pt x="12002" y="10866"/>
                  <a:pt x="11950" y="11043"/>
                </a:cubicBezTo>
                <a:lnTo>
                  <a:pt x="11887" y="11112"/>
                </a:lnTo>
                <a:cubicBezTo>
                  <a:pt x="11814" y="11112"/>
                  <a:pt x="11752" y="11098"/>
                  <a:pt x="11678" y="11071"/>
                </a:cubicBezTo>
                <a:lnTo>
                  <a:pt x="11668" y="11071"/>
                </a:lnTo>
                <a:cubicBezTo>
                  <a:pt x="11762" y="10907"/>
                  <a:pt x="11835" y="10715"/>
                  <a:pt x="11867" y="10510"/>
                </a:cubicBezTo>
                <a:cubicBezTo>
                  <a:pt x="11918" y="10496"/>
                  <a:pt x="11971" y="10482"/>
                  <a:pt x="12033" y="10469"/>
                </a:cubicBezTo>
                <a:close/>
                <a:moveTo>
                  <a:pt x="15240" y="11016"/>
                </a:moveTo>
                <a:lnTo>
                  <a:pt x="15250" y="11030"/>
                </a:lnTo>
                <a:lnTo>
                  <a:pt x="15198" y="11071"/>
                </a:lnTo>
                <a:cubicBezTo>
                  <a:pt x="15156" y="11084"/>
                  <a:pt x="15115" y="11112"/>
                  <a:pt x="15073" y="11125"/>
                </a:cubicBezTo>
                <a:lnTo>
                  <a:pt x="15062" y="11125"/>
                </a:lnTo>
                <a:lnTo>
                  <a:pt x="15062" y="11071"/>
                </a:lnTo>
                <a:lnTo>
                  <a:pt x="15240" y="11016"/>
                </a:lnTo>
                <a:close/>
                <a:moveTo>
                  <a:pt x="2309" y="10318"/>
                </a:moveTo>
                <a:cubicBezTo>
                  <a:pt x="2247" y="10578"/>
                  <a:pt x="2215" y="10866"/>
                  <a:pt x="2226" y="11139"/>
                </a:cubicBezTo>
                <a:cubicBezTo>
                  <a:pt x="2205" y="10907"/>
                  <a:pt x="2205" y="10661"/>
                  <a:pt x="2226" y="10428"/>
                </a:cubicBezTo>
                <a:cubicBezTo>
                  <a:pt x="2257" y="10387"/>
                  <a:pt x="2278" y="10346"/>
                  <a:pt x="2309" y="10318"/>
                </a:cubicBezTo>
                <a:close/>
                <a:moveTo>
                  <a:pt x="2936" y="10975"/>
                </a:moveTo>
                <a:cubicBezTo>
                  <a:pt x="2926" y="11030"/>
                  <a:pt x="2926" y="11084"/>
                  <a:pt x="2926" y="11139"/>
                </a:cubicBezTo>
                <a:lnTo>
                  <a:pt x="2800" y="11139"/>
                </a:lnTo>
                <a:cubicBezTo>
                  <a:pt x="2790" y="11098"/>
                  <a:pt x="2790" y="11057"/>
                  <a:pt x="2790" y="11016"/>
                </a:cubicBezTo>
                <a:cubicBezTo>
                  <a:pt x="2832" y="11002"/>
                  <a:pt x="2884" y="10989"/>
                  <a:pt x="2936" y="10975"/>
                </a:cubicBezTo>
                <a:close/>
                <a:moveTo>
                  <a:pt x="12305" y="10866"/>
                </a:moveTo>
                <a:cubicBezTo>
                  <a:pt x="12316" y="10920"/>
                  <a:pt x="12326" y="10975"/>
                  <a:pt x="12326" y="11043"/>
                </a:cubicBezTo>
                <a:lnTo>
                  <a:pt x="12201" y="11139"/>
                </a:lnTo>
                <a:lnTo>
                  <a:pt x="12138" y="11139"/>
                </a:lnTo>
                <a:cubicBezTo>
                  <a:pt x="12190" y="11057"/>
                  <a:pt x="12242" y="10975"/>
                  <a:pt x="12295" y="10893"/>
                </a:cubicBezTo>
                <a:lnTo>
                  <a:pt x="12305" y="10866"/>
                </a:lnTo>
                <a:close/>
                <a:moveTo>
                  <a:pt x="18008" y="11084"/>
                </a:moveTo>
                <a:lnTo>
                  <a:pt x="17841" y="11139"/>
                </a:lnTo>
                <a:lnTo>
                  <a:pt x="17747" y="11084"/>
                </a:lnTo>
                <a:close/>
                <a:moveTo>
                  <a:pt x="19700" y="10537"/>
                </a:moveTo>
                <a:cubicBezTo>
                  <a:pt x="19898" y="10702"/>
                  <a:pt x="20087" y="10907"/>
                  <a:pt x="20254" y="11139"/>
                </a:cubicBezTo>
                <a:lnTo>
                  <a:pt x="20139" y="11098"/>
                </a:lnTo>
                <a:cubicBezTo>
                  <a:pt x="20034" y="10934"/>
                  <a:pt x="19909" y="10811"/>
                  <a:pt x="19773" y="10702"/>
                </a:cubicBezTo>
                <a:cubicBezTo>
                  <a:pt x="19752" y="10646"/>
                  <a:pt x="19721" y="10592"/>
                  <a:pt x="19700" y="10537"/>
                </a:cubicBezTo>
                <a:close/>
                <a:moveTo>
                  <a:pt x="2080" y="8116"/>
                </a:moveTo>
                <a:cubicBezTo>
                  <a:pt x="2090" y="8211"/>
                  <a:pt x="2100" y="8307"/>
                  <a:pt x="2111" y="8403"/>
                </a:cubicBezTo>
                <a:cubicBezTo>
                  <a:pt x="1631" y="8526"/>
                  <a:pt x="1202" y="8881"/>
                  <a:pt x="899" y="9388"/>
                </a:cubicBezTo>
                <a:cubicBezTo>
                  <a:pt x="889" y="9401"/>
                  <a:pt x="879" y="9415"/>
                  <a:pt x="868" y="9429"/>
                </a:cubicBezTo>
                <a:cubicBezTo>
                  <a:pt x="513" y="9908"/>
                  <a:pt x="272" y="10510"/>
                  <a:pt x="168" y="11153"/>
                </a:cubicBezTo>
                <a:cubicBezTo>
                  <a:pt x="262" y="10017"/>
                  <a:pt x="743" y="9004"/>
                  <a:pt x="1495" y="8416"/>
                </a:cubicBezTo>
                <a:cubicBezTo>
                  <a:pt x="1672" y="8280"/>
                  <a:pt x="1871" y="8170"/>
                  <a:pt x="2080" y="8116"/>
                </a:cubicBezTo>
                <a:close/>
                <a:moveTo>
                  <a:pt x="2675" y="11071"/>
                </a:moveTo>
                <a:cubicBezTo>
                  <a:pt x="2675" y="11098"/>
                  <a:pt x="2675" y="11112"/>
                  <a:pt x="2686" y="11153"/>
                </a:cubicBezTo>
                <a:lnTo>
                  <a:pt x="2675" y="11153"/>
                </a:lnTo>
                <a:cubicBezTo>
                  <a:pt x="2633" y="11153"/>
                  <a:pt x="2581" y="11153"/>
                  <a:pt x="2529" y="11166"/>
                </a:cubicBezTo>
                <a:cubicBezTo>
                  <a:pt x="2571" y="11125"/>
                  <a:pt x="2623" y="11098"/>
                  <a:pt x="2675" y="11071"/>
                </a:cubicBezTo>
                <a:close/>
                <a:moveTo>
                  <a:pt x="3573" y="10934"/>
                </a:moveTo>
                <a:lnTo>
                  <a:pt x="3573" y="11030"/>
                </a:lnTo>
                <a:cubicBezTo>
                  <a:pt x="3458" y="11057"/>
                  <a:pt x="3354" y="11112"/>
                  <a:pt x="3260" y="11166"/>
                </a:cubicBezTo>
                <a:lnTo>
                  <a:pt x="3197" y="11166"/>
                </a:lnTo>
                <a:lnTo>
                  <a:pt x="3197" y="10948"/>
                </a:lnTo>
                <a:cubicBezTo>
                  <a:pt x="3323" y="10934"/>
                  <a:pt x="3448" y="10934"/>
                  <a:pt x="3573" y="10934"/>
                </a:cubicBezTo>
                <a:close/>
                <a:moveTo>
                  <a:pt x="19355" y="11125"/>
                </a:moveTo>
                <a:cubicBezTo>
                  <a:pt x="19376" y="11139"/>
                  <a:pt x="19397" y="11166"/>
                  <a:pt x="19408" y="11180"/>
                </a:cubicBezTo>
                <a:cubicBezTo>
                  <a:pt x="19355" y="11166"/>
                  <a:pt x="19293" y="11166"/>
                  <a:pt x="19230" y="11166"/>
                </a:cubicBezTo>
                <a:lnTo>
                  <a:pt x="19230" y="11180"/>
                </a:lnTo>
                <a:cubicBezTo>
                  <a:pt x="19230" y="11153"/>
                  <a:pt x="19220" y="11139"/>
                  <a:pt x="19220" y="11125"/>
                </a:cubicBezTo>
                <a:close/>
                <a:moveTo>
                  <a:pt x="15825" y="11098"/>
                </a:moveTo>
                <a:cubicBezTo>
                  <a:pt x="15825" y="11098"/>
                  <a:pt x="15825" y="11112"/>
                  <a:pt x="15825" y="11112"/>
                </a:cubicBezTo>
                <a:lnTo>
                  <a:pt x="15825" y="11125"/>
                </a:lnTo>
                <a:lnTo>
                  <a:pt x="15710" y="11194"/>
                </a:lnTo>
                <a:cubicBezTo>
                  <a:pt x="15710" y="11180"/>
                  <a:pt x="15720" y="11166"/>
                  <a:pt x="15720" y="11153"/>
                </a:cubicBezTo>
                <a:lnTo>
                  <a:pt x="15825" y="11098"/>
                </a:lnTo>
                <a:close/>
                <a:moveTo>
                  <a:pt x="19052" y="11112"/>
                </a:moveTo>
                <a:lnTo>
                  <a:pt x="19052" y="11125"/>
                </a:lnTo>
                <a:lnTo>
                  <a:pt x="19063" y="11180"/>
                </a:lnTo>
                <a:cubicBezTo>
                  <a:pt x="19000" y="11180"/>
                  <a:pt x="18937" y="11194"/>
                  <a:pt x="18875" y="11194"/>
                </a:cubicBezTo>
                <a:lnTo>
                  <a:pt x="18854" y="11194"/>
                </a:lnTo>
                <a:cubicBezTo>
                  <a:pt x="18833" y="11166"/>
                  <a:pt x="18823" y="11153"/>
                  <a:pt x="18802" y="11139"/>
                </a:cubicBezTo>
                <a:cubicBezTo>
                  <a:pt x="18886" y="11125"/>
                  <a:pt x="18969" y="11112"/>
                  <a:pt x="19052" y="11112"/>
                </a:cubicBezTo>
                <a:close/>
                <a:moveTo>
                  <a:pt x="1881" y="10797"/>
                </a:moveTo>
                <a:cubicBezTo>
                  <a:pt x="1860" y="10866"/>
                  <a:pt x="1829" y="10948"/>
                  <a:pt x="1808" y="11016"/>
                </a:cubicBezTo>
                <a:cubicBezTo>
                  <a:pt x="1798" y="11084"/>
                  <a:pt x="1787" y="11139"/>
                  <a:pt x="1776" y="11207"/>
                </a:cubicBezTo>
                <a:cubicBezTo>
                  <a:pt x="1776" y="11153"/>
                  <a:pt x="1766" y="11084"/>
                  <a:pt x="1766" y="11030"/>
                </a:cubicBezTo>
                <a:cubicBezTo>
                  <a:pt x="1798" y="10948"/>
                  <a:pt x="1840" y="10866"/>
                  <a:pt x="1881" y="10797"/>
                </a:cubicBezTo>
                <a:close/>
                <a:moveTo>
                  <a:pt x="19878" y="9771"/>
                </a:moveTo>
                <a:cubicBezTo>
                  <a:pt x="19982" y="9825"/>
                  <a:pt x="20076" y="9881"/>
                  <a:pt x="20170" y="9949"/>
                </a:cubicBezTo>
                <a:cubicBezTo>
                  <a:pt x="20421" y="10113"/>
                  <a:pt x="20640" y="10332"/>
                  <a:pt x="20839" y="10592"/>
                </a:cubicBezTo>
                <a:cubicBezTo>
                  <a:pt x="20828" y="10797"/>
                  <a:pt x="20797" y="11002"/>
                  <a:pt x="20765" y="11207"/>
                </a:cubicBezTo>
                <a:cubicBezTo>
                  <a:pt x="20598" y="10605"/>
                  <a:pt x="20285" y="10113"/>
                  <a:pt x="19878" y="9771"/>
                </a:cubicBezTo>
                <a:close/>
                <a:moveTo>
                  <a:pt x="8242" y="10920"/>
                </a:moveTo>
                <a:cubicBezTo>
                  <a:pt x="8263" y="11002"/>
                  <a:pt x="8284" y="11084"/>
                  <a:pt x="8305" y="11180"/>
                </a:cubicBezTo>
                <a:cubicBezTo>
                  <a:pt x="8294" y="11194"/>
                  <a:pt x="8273" y="11207"/>
                  <a:pt x="8242" y="11221"/>
                </a:cubicBezTo>
                <a:cubicBezTo>
                  <a:pt x="8117" y="11180"/>
                  <a:pt x="7981" y="11125"/>
                  <a:pt x="7856" y="11071"/>
                </a:cubicBezTo>
                <a:cubicBezTo>
                  <a:pt x="7981" y="11030"/>
                  <a:pt x="8117" y="10989"/>
                  <a:pt x="8242" y="10934"/>
                </a:cubicBezTo>
                <a:lnTo>
                  <a:pt x="8242" y="10920"/>
                </a:lnTo>
                <a:close/>
                <a:moveTo>
                  <a:pt x="962" y="10510"/>
                </a:moveTo>
                <a:cubicBezTo>
                  <a:pt x="973" y="10523"/>
                  <a:pt x="962" y="10551"/>
                  <a:pt x="962" y="10578"/>
                </a:cubicBezTo>
                <a:cubicBezTo>
                  <a:pt x="941" y="10661"/>
                  <a:pt x="920" y="10743"/>
                  <a:pt x="910" y="10838"/>
                </a:cubicBezTo>
                <a:cubicBezTo>
                  <a:pt x="847" y="10961"/>
                  <a:pt x="805" y="11098"/>
                  <a:pt x="764" y="11235"/>
                </a:cubicBezTo>
                <a:cubicBezTo>
                  <a:pt x="764" y="11125"/>
                  <a:pt x="764" y="11016"/>
                  <a:pt x="764" y="10893"/>
                </a:cubicBezTo>
                <a:cubicBezTo>
                  <a:pt x="826" y="10756"/>
                  <a:pt x="889" y="10633"/>
                  <a:pt x="962" y="10510"/>
                </a:cubicBezTo>
                <a:close/>
                <a:moveTo>
                  <a:pt x="10676" y="10920"/>
                </a:moveTo>
                <a:cubicBezTo>
                  <a:pt x="10707" y="11016"/>
                  <a:pt x="10759" y="11098"/>
                  <a:pt x="10801" y="11166"/>
                </a:cubicBezTo>
                <a:cubicBezTo>
                  <a:pt x="10801" y="11194"/>
                  <a:pt x="10801" y="11207"/>
                  <a:pt x="10801" y="11221"/>
                </a:cubicBezTo>
                <a:cubicBezTo>
                  <a:pt x="10801" y="11235"/>
                  <a:pt x="10801" y="11249"/>
                  <a:pt x="10801" y="11249"/>
                </a:cubicBezTo>
                <a:cubicBezTo>
                  <a:pt x="10707" y="11207"/>
                  <a:pt x="10623" y="11153"/>
                  <a:pt x="10540" y="11084"/>
                </a:cubicBezTo>
                <a:cubicBezTo>
                  <a:pt x="10582" y="11030"/>
                  <a:pt x="10634" y="10975"/>
                  <a:pt x="10676" y="10920"/>
                </a:cubicBezTo>
                <a:close/>
                <a:moveTo>
                  <a:pt x="18426" y="11180"/>
                </a:moveTo>
                <a:cubicBezTo>
                  <a:pt x="18468" y="11207"/>
                  <a:pt x="18509" y="11221"/>
                  <a:pt x="18551" y="11235"/>
                </a:cubicBezTo>
                <a:lnTo>
                  <a:pt x="18551" y="11249"/>
                </a:lnTo>
                <a:lnTo>
                  <a:pt x="18499" y="11249"/>
                </a:lnTo>
                <a:lnTo>
                  <a:pt x="18447" y="11262"/>
                </a:lnTo>
                <a:cubicBezTo>
                  <a:pt x="18447" y="11235"/>
                  <a:pt x="18436" y="11207"/>
                  <a:pt x="18426" y="11180"/>
                </a:cubicBezTo>
                <a:close/>
                <a:moveTo>
                  <a:pt x="11010" y="11098"/>
                </a:moveTo>
                <a:cubicBezTo>
                  <a:pt x="11094" y="11139"/>
                  <a:pt x="11177" y="11180"/>
                  <a:pt x="11261" y="11207"/>
                </a:cubicBezTo>
                <a:cubicBezTo>
                  <a:pt x="11198" y="11248"/>
                  <a:pt x="11135" y="11262"/>
                  <a:pt x="11072" y="11276"/>
                </a:cubicBezTo>
                <a:cubicBezTo>
                  <a:pt x="11045" y="11240"/>
                  <a:pt x="11018" y="11203"/>
                  <a:pt x="11000" y="11166"/>
                </a:cubicBezTo>
                <a:cubicBezTo>
                  <a:pt x="11000" y="11139"/>
                  <a:pt x="11010" y="11112"/>
                  <a:pt x="11010" y="11098"/>
                </a:cubicBezTo>
                <a:close/>
                <a:moveTo>
                  <a:pt x="17099" y="11207"/>
                </a:moveTo>
                <a:lnTo>
                  <a:pt x="17131" y="11262"/>
                </a:lnTo>
                <a:lnTo>
                  <a:pt x="17099" y="11276"/>
                </a:lnTo>
                <a:lnTo>
                  <a:pt x="17047" y="11235"/>
                </a:lnTo>
                <a:lnTo>
                  <a:pt x="17099" y="11207"/>
                </a:lnTo>
                <a:close/>
                <a:moveTo>
                  <a:pt x="8639" y="11043"/>
                </a:moveTo>
                <a:cubicBezTo>
                  <a:pt x="8670" y="11125"/>
                  <a:pt x="8702" y="11221"/>
                  <a:pt x="8733" y="11290"/>
                </a:cubicBezTo>
                <a:lnTo>
                  <a:pt x="8524" y="11290"/>
                </a:lnTo>
                <a:lnTo>
                  <a:pt x="8514" y="11262"/>
                </a:lnTo>
                <a:cubicBezTo>
                  <a:pt x="8555" y="11194"/>
                  <a:pt x="8597" y="11125"/>
                  <a:pt x="8629" y="11043"/>
                </a:cubicBezTo>
                <a:close/>
                <a:moveTo>
                  <a:pt x="3918" y="11153"/>
                </a:moveTo>
                <a:cubicBezTo>
                  <a:pt x="3939" y="11194"/>
                  <a:pt x="3960" y="11249"/>
                  <a:pt x="3970" y="11290"/>
                </a:cubicBezTo>
                <a:lnTo>
                  <a:pt x="3970" y="11303"/>
                </a:lnTo>
                <a:lnTo>
                  <a:pt x="3897" y="11276"/>
                </a:lnTo>
                <a:cubicBezTo>
                  <a:pt x="3907" y="11235"/>
                  <a:pt x="3907" y="11194"/>
                  <a:pt x="3918" y="11153"/>
                </a:cubicBezTo>
                <a:close/>
                <a:moveTo>
                  <a:pt x="18290" y="11221"/>
                </a:moveTo>
                <a:lnTo>
                  <a:pt x="18311" y="11290"/>
                </a:lnTo>
                <a:lnTo>
                  <a:pt x="18134" y="11317"/>
                </a:lnTo>
                <a:lnTo>
                  <a:pt x="18070" y="11276"/>
                </a:lnTo>
                <a:cubicBezTo>
                  <a:pt x="18144" y="11249"/>
                  <a:pt x="18217" y="11235"/>
                  <a:pt x="18290" y="11221"/>
                </a:cubicBezTo>
                <a:close/>
                <a:moveTo>
                  <a:pt x="13151" y="11194"/>
                </a:moveTo>
                <a:cubicBezTo>
                  <a:pt x="13141" y="11221"/>
                  <a:pt x="13120" y="11262"/>
                  <a:pt x="13109" y="11303"/>
                </a:cubicBezTo>
                <a:lnTo>
                  <a:pt x="13036" y="11344"/>
                </a:lnTo>
                <a:cubicBezTo>
                  <a:pt x="13036" y="11317"/>
                  <a:pt x="13036" y="11276"/>
                  <a:pt x="13026" y="11249"/>
                </a:cubicBezTo>
                <a:lnTo>
                  <a:pt x="13151" y="11194"/>
                </a:lnTo>
                <a:close/>
                <a:moveTo>
                  <a:pt x="774" y="10045"/>
                </a:moveTo>
                <a:cubicBezTo>
                  <a:pt x="701" y="10304"/>
                  <a:pt x="649" y="10564"/>
                  <a:pt x="628" y="10838"/>
                </a:cubicBezTo>
                <a:cubicBezTo>
                  <a:pt x="565" y="11002"/>
                  <a:pt x="502" y="11194"/>
                  <a:pt x="461" y="11372"/>
                </a:cubicBezTo>
                <a:cubicBezTo>
                  <a:pt x="492" y="11098"/>
                  <a:pt x="534" y="10838"/>
                  <a:pt x="607" y="10578"/>
                </a:cubicBezTo>
                <a:cubicBezTo>
                  <a:pt x="649" y="10400"/>
                  <a:pt x="711" y="10222"/>
                  <a:pt x="774" y="10045"/>
                </a:cubicBezTo>
                <a:close/>
                <a:moveTo>
                  <a:pt x="19878" y="11221"/>
                </a:moveTo>
                <a:lnTo>
                  <a:pt x="19930" y="11235"/>
                </a:lnTo>
                <a:cubicBezTo>
                  <a:pt x="19972" y="11276"/>
                  <a:pt x="19993" y="11317"/>
                  <a:pt x="20024" y="11372"/>
                </a:cubicBezTo>
                <a:cubicBezTo>
                  <a:pt x="19972" y="11303"/>
                  <a:pt x="19919" y="11262"/>
                  <a:pt x="19878" y="11221"/>
                </a:cubicBezTo>
                <a:close/>
                <a:moveTo>
                  <a:pt x="19523" y="9758"/>
                </a:moveTo>
                <a:cubicBezTo>
                  <a:pt x="20066" y="10086"/>
                  <a:pt x="20483" y="10687"/>
                  <a:pt x="20682" y="11426"/>
                </a:cubicBezTo>
                <a:cubicBezTo>
                  <a:pt x="20641" y="11373"/>
                  <a:pt x="20591" y="11346"/>
                  <a:pt x="20540" y="11307"/>
                </a:cubicBezTo>
                <a:cubicBezTo>
                  <a:pt x="20249" y="10805"/>
                  <a:pt x="19864" y="10385"/>
                  <a:pt x="19439" y="10086"/>
                </a:cubicBezTo>
                <a:cubicBezTo>
                  <a:pt x="19366" y="10045"/>
                  <a:pt x="19282" y="10004"/>
                  <a:pt x="19209" y="9963"/>
                </a:cubicBezTo>
                <a:lnTo>
                  <a:pt x="19261" y="9935"/>
                </a:lnTo>
                <a:cubicBezTo>
                  <a:pt x="19355" y="9881"/>
                  <a:pt x="19439" y="9825"/>
                  <a:pt x="19523" y="9758"/>
                </a:cubicBezTo>
                <a:close/>
                <a:moveTo>
                  <a:pt x="16494" y="11153"/>
                </a:moveTo>
                <a:lnTo>
                  <a:pt x="16577" y="11194"/>
                </a:lnTo>
                <a:cubicBezTo>
                  <a:pt x="16441" y="11262"/>
                  <a:pt x="16306" y="11344"/>
                  <a:pt x="16170" y="11440"/>
                </a:cubicBezTo>
                <a:cubicBezTo>
                  <a:pt x="16159" y="11385"/>
                  <a:pt x="16149" y="11344"/>
                  <a:pt x="16128" y="11303"/>
                </a:cubicBezTo>
                <a:cubicBezTo>
                  <a:pt x="16253" y="11249"/>
                  <a:pt x="16379" y="11194"/>
                  <a:pt x="16494" y="11153"/>
                </a:cubicBezTo>
                <a:close/>
                <a:moveTo>
                  <a:pt x="1975" y="10989"/>
                </a:moveTo>
                <a:cubicBezTo>
                  <a:pt x="1965" y="11112"/>
                  <a:pt x="1975" y="11235"/>
                  <a:pt x="1985" y="11372"/>
                </a:cubicBezTo>
                <a:cubicBezTo>
                  <a:pt x="1954" y="11399"/>
                  <a:pt x="1923" y="11426"/>
                  <a:pt x="1902" y="11454"/>
                </a:cubicBezTo>
                <a:cubicBezTo>
                  <a:pt x="1902" y="11290"/>
                  <a:pt x="1934" y="11139"/>
                  <a:pt x="1975" y="10989"/>
                </a:cubicBezTo>
                <a:close/>
                <a:moveTo>
                  <a:pt x="4367" y="11303"/>
                </a:moveTo>
                <a:lnTo>
                  <a:pt x="4440" y="11454"/>
                </a:lnTo>
                <a:lnTo>
                  <a:pt x="4388" y="11440"/>
                </a:lnTo>
                <a:cubicBezTo>
                  <a:pt x="4388" y="11385"/>
                  <a:pt x="4367" y="11344"/>
                  <a:pt x="4367" y="11303"/>
                </a:cubicBezTo>
                <a:close/>
                <a:moveTo>
                  <a:pt x="2926" y="11358"/>
                </a:moveTo>
                <a:lnTo>
                  <a:pt x="2926" y="11426"/>
                </a:lnTo>
                <a:cubicBezTo>
                  <a:pt x="2905" y="11454"/>
                  <a:pt x="2894" y="11467"/>
                  <a:pt x="2873" y="11495"/>
                </a:cubicBezTo>
                <a:cubicBezTo>
                  <a:pt x="2852" y="11440"/>
                  <a:pt x="2842" y="11399"/>
                  <a:pt x="2832" y="11358"/>
                </a:cubicBezTo>
                <a:close/>
                <a:moveTo>
                  <a:pt x="5265" y="11303"/>
                </a:moveTo>
                <a:lnTo>
                  <a:pt x="5412" y="11358"/>
                </a:lnTo>
                <a:cubicBezTo>
                  <a:pt x="5422" y="11399"/>
                  <a:pt x="5422" y="11454"/>
                  <a:pt x="5432" y="11495"/>
                </a:cubicBezTo>
                <a:cubicBezTo>
                  <a:pt x="5380" y="11426"/>
                  <a:pt x="5317" y="11358"/>
                  <a:pt x="5244" y="11303"/>
                </a:cubicBezTo>
                <a:close/>
                <a:moveTo>
                  <a:pt x="9662" y="11139"/>
                </a:moveTo>
                <a:lnTo>
                  <a:pt x="9704" y="11194"/>
                </a:lnTo>
                <a:cubicBezTo>
                  <a:pt x="9675" y="11323"/>
                  <a:pt x="9645" y="11416"/>
                  <a:pt x="9624" y="11530"/>
                </a:cubicBezTo>
                <a:lnTo>
                  <a:pt x="9600" y="11508"/>
                </a:lnTo>
                <a:lnTo>
                  <a:pt x="9547" y="11426"/>
                </a:lnTo>
                <a:cubicBezTo>
                  <a:pt x="9568" y="11344"/>
                  <a:pt x="9600" y="11262"/>
                  <a:pt x="9621" y="11166"/>
                </a:cubicBezTo>
                <a:lnTo>
                  <a:pt x="9662" y="11139"/>
                </a:lnTo>
                <a:close/>
                <a:moveTo>
                  <a:pt x="6592" y="10989"/>
                </a:moveTo>
                <a:cubicBezTo>
                  <a:pt x="6738" y="11043"/>
                  <a:pt x="6884" y="11084"/>
                  <a:pt x="7031" y="11112"/>
                </a:cubicBezTo>
                <a:cubicBezTo>
                  <a:pt x="7051" y="11194"/>
                  <a:pt x="7062" y="11276"/>
                  <a:pt x="7083" y="11372"/>
                </a:cubicBezTo>
                <a:cubicBezTo>
                  <a:pt x="7046" y="11368"/>
                  <a:pt x="7010" y="11366"/>
                  <a:pt x="6973" y="11366"/>
                </a:cubicBezTo>
                <a:cubicBezTo>
                  <a:pt x="6874" y="11366"/>
                  <a:pt x="6775" y="11379"/>
                  <a:pt x="6675" y="11399"/>
                </a:cubicBezTo>
                <a:cubicBezTo>
                  <a:pt x="6518" y="11440"/>
                  <a:pt x="6362" y="11481"/>
                  <a:pt x="6216" y="11549"/>
                </a:cubicBezTo>
                <a:cubicBezTo>
                  <a:pt x="6101" y="11454"/>
                  <a:pt x="5975" y="11358"/>
                  <a:pt x="5840" y="11303"/>
                </a:cubicBezTo>
                <a:cubicBezTo>
                  <a:pt x="5840" y="11262"/>
                  <a:pt x="5830" y="11235"/>
                  <a:pt x="5830" y="11194"/>
                </a:cubicBezTo>
                <a:cubicBezTo>
                  <a:pt x="5892" y="11180"/>
                  <a:pt x="5965" y="11166"/>
                  <a:pt x="6028" y="11153"/>
                </a:cubicBezTo>
                <a:cubicBezTo>
                  <a:pt x="6205" y="11112"/>
                  <a:pt x="6393" y="11057"/>
                  <a:pt x="6571" y="10989"/>
                </a:cubicBezTo>
                <a:close/>
                <a:moveTo>
                  <a:pt x="3813" y="11467"/>
                </a:moveTo>
                <a:lnTo>
                  <a:pt x="3928" y="11495"/>
                </a:lnTo>
                <a:cubicBezTo>
                  <a:pt x="3907" y="11508"/>
                  <a:pt x="3887" y="11522"/>
                  <a:pt x="3866" y="11536"/>
                </a:cubicBezTo>
                <a:cubicBezTo>
                  <a:pt x="3845" y="11549"/>
                  <a:pt x="3824" y="11564"/>
                  <a:pt x="3793" y="11577"/>
                </a:cubicBezTo>
                <a:lnTo>
                  <a:pt x="3782" y="11522"/>
                </a:lnTo>
                <a:cubicBezTo>
                  <a:pt x="3793" y="11508"/>
                  <a:pt x="3803" y="11495"/>
                  <a:pt x="3813" y="11467"/>
                </a:cubicBezTo>
                <a:close/>
                <a:moveTo>
                  <a:pt x="14561" y="11317"/>
                </a:moveTo>
                <a:lnTo>
                  <a:pt x="14561" y="11385"/>
                </a:lnTo>
                <a:cubicBezTo>
                  <a:pt x="14561" y="11399"/>
                  <a:pt x="14551" y="11413"/>
                  <a:pt x="14540" y="11426"/>
                </a:cubicBezTo>
                <a:cubicBezTo>
                  <a:pt x="14446" y="11495"/>
                  <a:pt x="14342" y="11549"/>
                  <a:pt x="14248" y="11618"/>
                </a:cubicBezTo>
                <a:cubicBezTo>
                  <a:pt x="14238" y="11564"/>
                  <a:pt x="14227" y="11508"/>
                  <a:pt x="14216" y="11454"/>
                </a:cubicBezTo>
                <a:lnTo>
                  <a:pt x="14206" y="11426"/>
                </a:lnTo>
                <a:lnTo>
                  <a:pt x="14373" y="11344"/>
                </a:lnTo>
                <a:cubicBezTo>
                  <a:pt x="14436" y="11344"/>
                  <a:pt x="14498" y="11317"/>
                  <a:pt x="14561" y="11317"/>
                </a:cubicBezTo>
                <a:close/>
                <a:moveTo>
                  <a:pt x="15271" y="11440"/>
                </a:moveTo>
                <a:cubicBezTo>
                  <a:pt x="15292" y="11440"/>
                  <a:pt x="15313" y="11454"/>
                  <a:pt x="15334" y="11467"/>
                </a:cubicBezTo>
                <a:lnTo>
                  <a:pt x="15324" y="11467"/>
                </a:lnTo>
                <a:lnTo>
                  <a:pt x="15083" y="11618"/>
                </a:lnTo>
                <a:lnTo>
                  <a:pt x="15271" y="11440"/>
                </a:lnTo>
                <a:close/>
                <a:moveTo>
                  <a:pt x="19324" y="11413"/>
                </a:moveTo>
                <a:cubicBezTo>
                  <a:pt x="19387" y="11413"/>
                  <a:pt x="19449" y="11426"/>
                  <a:pt x="19523" y="11454"/>
                </a:cubicBezTo>
                <a:cubicBezTo>
                  <a:pt x="19512" y="11508"/>
                  <a:pt x="19502" y="11564"/>
                  <a:pt x="19491" y="11618"/>
                </a:cubicBezTo>
                <a:cubicBezTo>
                  <a:pt x="19429" y="11564"/>
                  <a:pt x="19355" y="11508"/>
                  <a:pt x="19293" y="11467"/>
                </a:cubicBezTo>
                <a:cubicBezTo>
                  <a:pt x="19293" y="11454"/>
                  <a:pt x="19293" y="11426"/>
                  <a:pt x="19282" y="11413"/>
                </a:cubicBezTo>
                <a:close/>
                <a:moveTo>
                  <a:pt x="4879" y="11303"/>
                </a:moveTo>
                <a:cubicBezTo>
                  <a:pt x="4920" y="11344"/>
                  <a:pt x="4963" y="11372"/>
                  <a:pt x="5004" y="11399"/>
                </a:cubicBezTo>
                <a:cubicBezTo>
                  <a:pt x="4983" y="11481"/>
                  <a:pt x="4963" y="11549"/>
                  <a:pt x="4942" y="11632"/>
                </a:cubicBezTo>
                <a:cubicBezTo>
                  <a:pt x="4931" y="11577"/>
                  <a:pt x="4920" y="11522"/>
                  <a:pt x="4900" y="11454"/>
                </a:cubicBezTo>
                <a:cubicBezTo>
                  <a:pt x="4889" y="11399"/>
                  <a:pt x="4889" y="11358"/>
                  <a:pt x="4879" y="11303"/>
                </a:cubicBezTo>
                <a:close/>
                <a:moveTo>
                  <a:pt x="15908" y="11413"/>
                </a:moveTo>
                <a:cubicBezTo>
                  <a:pt x="15929" y="11467"/>
                  <a:pt x="15940" y="11522"/>
                  <a:pt x="15950" y="11577"/>
                </a:cubicBezTo>
                <a:lnTo>
                  <a:pt x="15877" y="11646"/>
                </a:lnTo>
                <a:cubicBezTo>
                  <a:pt x="15835" y="11605"/>
                  <a:pt x="15804" y="11564"/>
                  <a:pt x="15763" y="11522"/>
                </a:cubicBezTo>
                <a:cubicBezTo>
                  <a:pt x="15763" y="11508"/>
                  <a:pt x="15763" y="11495"/>
                  <a:pt x="15763" y="11481"/>
                </a:cubicBezTo>
                <a:cubicBezTo>
                  <a:pt x="15814" y="11454"/>
                  <a:pt x="15867" y="11426"/>
                  <a:pt x="15908" y="11413"/>
                </a:cubicBezTo>
                <a:close/>
                <a:moveTo>
                  <a:pt x="11741" y="11495"/>
                </a:moveTo>
                <a:cubicBezTo>
                  <a:pt x="11678" y="11549"/>
                  <a:pt x="11605" y="11605"/>
                  <a:pt x="11543" y="11659"/>
                </a:cubicBezTo>
                <a:cubicBezTo>
                  <a:pt x="11553" y="11632"/>
                  <a:pt x="11564" y="11605"/>
                  <a:pt x="11574" y="11564"/>
                </a:cubicBezTo>
                <a:lnTo>
                  <a:pt x="11564" y="11564"/>
                </a:lnTo>
                <a:cubicBezTo>
                  <a:pt x="11626" y="11549"/>
                  <a:pt x="11689" y="11522"/>
                  <a:pt x="11741" y="11495"/>
                </a:cubicBezTo>
                <a:close/>
                <a:moveTo>
                  <a:pt x="10477" y="11440"/>
                </a:moveTo>
                <a:lnTo>
                  <a:pt x="10508" y="11454"/>
                </a:lnTo>
                <a:cubicBezTo>
                  <a:pt x="10582" y="11536"/>
                  <a:pt x="10644" y="11605"/>
                  <a:pt x="10717" y="11673"/>
                </a:cubicBezTo>
                <a:cubicBezTo>
                  <a:pt x="10634" y="11605"/>
                  <a:pt x="10550" y="11522"/>
                  <a:pt x="10477" y="11440"/>
                </a:cubicBezTo>
                <a:close/>
                <a:moveTo>
                  <a:pt x="9840" y="11358"/>
                </a:moveTo>
                <a:cubicBezTo>
                  <a:pt x="9840" y="11372"/>
                  <a:pt x="9851" y="11385"/>
                  <a:pt x="9851" y="11399"/>
                </a:cubicBezTo>
                <a:cubicBezTo>
                  <a:pt x="9851" y="11508"/>
                  <a:pt x="9840" y="11618"/>
                  <a:pt x="9840" y="11714"/>
                </a:cubicBezTo>
                <a:lnTo>
                  <a:pt x="9777" y="11673"/>
                </a:lnTo>
                <a:cubicBezTo>
                  <a:pt x="9798" y="11564"/>
                  <a:pt x="9819" y="11467"/>
                  <a:pt x="9840" y="11358"/>
                </a:cubicBezTo>
                <a:close/>
                <a:moveTo>
                  <a:pt x="12869" y="11331"/>
                </a:moveTo>
                <a:cubicBezTo>
                  <a:pt x="12869" y="11372"/>
                  <a:pt x="12879" y="11413"/>
                  <a:pt x="12879" y="11454"/>
                </a:cubicBezTo>
                <a:lnTo>
                  <a:pt x="12691" y="11591"/>
                </a:lnTo>
                <a:cubicBezTo>
                  <a:pt x="12629" y="11632"/>
                  <a:pt x="12566" y="11687"/>
                  <a:pt x="12504" y="11741"/>
                </a:cubicBezTo>
                <a:cubicBezTo>
                  <a:pt x="12514" y="11673"/>
                  <a:pt x="12525" y="11591"/>
                  <a:pt x="12525" y="11522"/>
                </a:cubicBezTo>
                <a:cubicBezTo>
                  <a:pt x="12639" y="11454"/>
                  <a:pt x="12754" y="11385"/>
                  <a:pt x="12869" y="11331"/>
                </a:cubicBezTo>
                <a:close/>
                <a:moveTo>
                  <a:pt x="16452" y="11495"/>
                </a:moveTo>
                <a:cubicBezTo>
                  <a:pt x="16379" y="11577"/>
                  <a:pt x="16306" y="11659"/>
                  <a:pt x="16232" y="11741"/>
                </a:cubicBezTo>
                <a:cubicBezTo>
                  <a:pt x="16232" y="11714"/>
                  <a:pt x="16222" y="11687"/>
                  <a:pt x="16222" y="11646"/>
                </a:cubicBezTo>
                <a:lnTo>
                  <a:pt x="16212" y="11646"/>
                </a:lnTo>
                <a:cubicBezTo>
                  <a:pt x="16295" y="11591"/>
                  <a:pt x="16368" y="11549"/>
                  <a:pt x="16452" y="11495"/>
                </a:cubicBezTo>
                <a:close/>
                <a:moveTo>
                  <a:pt x="10989" y="11564"/>
                </a:moveTo>
                <a:lnTo>
                  <a:pt x="11062" y="11577"/>
                </a:lnTo>
                <a:cubicBezTo>
                  <a:pt x="11104" y="11646"/>
                  <a:pt x="11156" y="11700"/>
                  <a:pt x="11198" y="11755"/>
                </a:cubicBezTo>
                <a:cubicBezTo>
                  <a:pt x="11166" y="11741"/>
                  <a:pt x="11125" y="11741"/>
                  <a:pt x="11083" y="11741"/>
                </a:cubicBezTo>
                <a:lnTo>
                  <a:pt x="11083" y="11755"/>
                </a:lnTo>
                <a:cubicBezTo>
                  <a:pt x="11031" y="11714"/>
                  <a:pt x="10979" y="11673"/>
                  <a:pt x="10926" y="11632"/>
                </a:cubicBezTo>
                <a:cubicBezTo>
                  <a:pt x="10926" y="11605"/>
                  <a:pt x="10937" y="11577"/>
                  <a:pt x="10937" y="11564"/>
                </a:cubicBezTo>
                <a:close/>
                <a:moveTo>
                  <a:pt x="5098" y="11605"/>
                </a:moveTo>
                <a:cubicBezTo>
                  <a:pt x="5119" y="11673"/>
                  <a:pt x="5140" y="11728"/>
                  <a:pt x="5161" y="11782"/>
                </a:cubicBezTo>
                <a:lnTo>
                  <a:pt x="5056" y="11728"/>
                </a:lnTo>
                <a:cubicBezTo>
                  <a:pt x="5067" y="11687"/>
                  <a:pt x="5077" y="11646"/>
                  <a:pt x="5098" y="11605"/>
                </a:cubicBezTo>
                <a:close/>
                <a:moveTo>
                  <a:pt x="1422" y="10510"/>
                </a:moveTo>
                <a:cubicBezTo>
                  <a:pt x="1307" y="10934"/>
                  <a:pt x="1244" y="11385"/>
                  <a:pt x="1233" y="11837"/>
                </a:cubicBezTo>
                <a:cubicBezTo>
                  <a:pt x="1213" y="11769"/>
                  <a:pt x="1192" y="11700"/>
                  <a:pt x="1171" y="11632"/>
                </a:cubicBezTo>
                <a:cubicBezTo>
                  <a:pt x="1182" y="11235"/>
                  <a:pt x="1265" y="10852"/>
                  <a:pt x="1422" y="10510"/>
                </a:cubicBezTo>
                <a:close/>
                <a:moveTo>
                  <a:pt x="14091" y="11495"/>
                </a:moveTo>
                <a:cubicBezTo>
                  <a:pt x="14102" y="11564"/>
                  <a:pt x="14112" y="11646"/>
                  <a:pt x="14123" y="11714"/>
                </a:cubicBezTo>
                <a:cubicBezTo>
                  <a:pt x="14070" y="11755"/>
                  <a:pt x="14018" y="11796"/>
                  <a:pt x="13966" y="11837"/>
                </a:cubicBezTo>
                <a:cubicBezTo>
                  <a:pt x="13976" y="11769"/>
                  <a:pt x="13987" y="11714"/>
                  <a:pt x="13997" y="11646"/>
                </a:cubicBezTo>
                <a:cubicBezTo>
                  <a:pt x="14008" y="11577"/>
                  <a:pt x="14029" y="11564"/>
                  <a:pt x="14039" y="11522"/>
                </a:cubicBezTo>
                <a:lnTo>
                  <a:pt x="14091" y="11495"/>
                </a:lnTo>
                <a:close/>
                <a:moveTo>
                  <a:pt x="7041" y="11561"/>
                </a:moveTo>
                <a:cubicBezTo>
                  <a:pt x="7069" y="11561"/>
                  <a:pt x="7097" y="11562"/>
                  <a:pt x="7125" y="11564"/>
                </a:cubicBezTo>
                <a:cubicBezTo>
                  <a:pt x="6895" y="11591"/>
                  <a:pt x="6675" y="11687"/>
                  <a:pt x="6467" y="11837"/>
                </a:cubicBezTo>
                <a:cubicBezTo>
                  <a:pt x="6456" y="11851"/>
                  <a:pt x="6435" y="11864"/>
                  <a:pt x="6424" y="11878"/>
                </a:cubicBezTo>
                <a:cubicBezTo>
                  <a:pt x="6393" y="11810"/>
                  <a:pt x="6362" y="11755"/>
                  <a:pt x="6320" y="11700"/>
                </a:cubicBezTo>
                <a:cubicBezTo>
                  <a:pt x="6555" y="11614"/>
                  <a:pt x="6798" y="11561"/>
                  <a:pt x="7041" y="11561"/>
                </a:cubicBezTo>
                <a:close/>
                <a:moveTo>
                  <a:pt x="13715" y="11728"/>
                </a:moveTo>
                <a:cubicBezTo>
                  <a:pt x="13715" y="11769"/>
                  <a:pt x="13705" y="11810"/>
                  <a:pt x="13694" y="11851"/>
                </a:cubicBezTo>
                <a:cubicBezTo>
                  <a:pt x="13694" y="11878"/>
                  <a:pt x="13673" y="11878"/>
                  <a:pt x="13673" y="11892"/>
                </a:cubicBezTo>
                <a:lnTo>
                  <a:pt x="13569" y="11905"/>
                </a:lnTo>
                <a:lnTo>
                  <a:pt x="13569" y="11878"/>
                </a:lnTo>
                <a:lnTo>
                  <a:pt x="13715" y="11728"/>
                </a:lnTo>
                <a:close/>
                <a:moveTo>
                  <a:pt x="4419" y="11659"/>
                </a:moveTo>
                <a:lnTo>
                  <a:pt x="4451" y="11673"/>
                </a:lnTo>
                <a:cubicBezTo>
                  <a:pt x="4451" y="11755"/>
                  <a:pt x="4451" y="11837"/>
                  <a:pt x="4440" y="11919"/>
                </a:cubicBezTo>
                <a:cubicBezTo>
                  <a:pt x="4440" y="11837"/>
                  <a:pt x="4430" y="11741"/>
                  <a:pt x="4419" y="11659"/>
                </a:cubicBezTo>
                <a:close/>
                <a:moveTo>
                  <a:pt x="19857" y="11796"/>
                </a:moveTo>
                <a:lnTo>
                  <a:pt x="19867" y="11810"/>
                </a:lnTo>
                <a:cubicBezTo>
                  <a:pt x="19888" y="11878"/>
                  <a:pt x="19909" y="11933"/>
                  <a:pt x="19919" y="12001"/>
                </a:cubicBezTo>
                <a:lnTo>
                  <a:pt x="19888" y="11974"/>
                </a:lnTo>
                <a:cubicBezTo>
                  <a:pt x="19878" y="11905"/>
                  <a:pt x="19867" y="11851"/>
                  <a:pt x="19857" y="11796"/>
                </a:cubicBezTo>
                <a:close/>
                <a:moveTo>
                  <a:pt x="9464" y="11810"/>
                </a:moveTo>
                <a:cubicBezTo>
                  <a:pt x="9496" y="11864"/>
                  <a:pt x="9527" y="11919"/>
                  <a:pt x="9568" y="11974"/>
                </a:cubicBezTo>
                <a:lnTo>
                  <a:pt x="9568" y="12015"/>
                </a:lnTo>
                <a:lnTo>
                  <a:pt x="9443" y="11878"/>
                </a:lnTo>
                <a:cubicBezTo>
                  <a:pt x="9443" y="11851"/>
                  <a:pt x="9454" y="11837"/>
                  <a:pt x="9464" y="11810"/>
                </a:cubicBezTo>
                <a:close/>
                <a:moveTo>
                  <a:pt x="15386" y="11700"/>
                </a:moveTo>
                <a:lnTo>
                  <a:pt x="15386" y="12028"/>
                </a:lnTo>
                <a:cubicBezTo>
                  <a:pt x="15292" y="11987"/>
                  <a:pt x="15209" y="11946"/>
                  <a:pt x="15115" y="11919"/>
                </a:cubicBezTo>
                <a:cubicBezTo>
                  <a:pt x="15198" y="11837"/>
                  <a:pt x="15292" y="11769"/>
                  <a:pt x="15386" y="11700"/>
                </a:cubicBezTo>
                <a:close/>
                <a:moveTo>
                  <a:pt x="19335" y="11728"/>
                </a:moveTo>
                <a:lnTo>
                  <a:pt x="19439" y="11810"/>
                </a:lnTo>
                <a:cubicBezTo>
                  <a:pt x="19418" y="11878"/>
                  <a:pt x="19387" y="11960"/>
                  <a:pt x="19366" y="12028"/>
                </a:cubicBezTo>
                <a:cubicBezTo>
                  <a:pt x="19355" y="11933"/>
                  <a:pt x="19345" y="11823"/>
                  <a:pt x="19335" y="11728"/>
                </a:cubicBezTo>
                <a:close/>
                <a:moveTo>
                  <a:pt x="10320" y="11810"/>
                </a:moveTo>
                <a:cubicBezTo>
                  <a:pt x="10383" y="11864"/>
                  <a:pt x="10435" y="11905"/>
                  <a:pt x="10498" y="11946"/>
                </a:cubicBezTo>
                <a:lnTo>
                  <a:pt x="10550" y="12069"/>
                </a:lnTo>
                <a:cubicBezTo>
                  <a:pt x="10498" y="12069"/>
                  <a:pt x="10435" y="12056"/>
                  <a:pt x="10383" y="12056"/>
                </a:cubicBezTo>
                <a:cubicBezTo>
                  <a:pt x="10363" y="12015"/>
                  <a:pt x="10342" y="11987"/>
                  <a:pt x="10320" y="11960"/>
                </a:cubicBezTo>
                <a:cubicBezTo>
                  <a:pt x="10299" y="11933"/>
                  <a:pt x="10320" y="11864"/>
                  <a:pt x="10320" y="11823"/>
                </a:cubicBezTo>
                <a:cubicBezTo>
                  <a:pt x="10320" y="11823"/>
                  <a:pt x="10320" y="11810"/>
                  <a:pt x="10320" y="11810"/>
                </a:cubicBezTo>
                <a:close/>
                <a:moveTo>
                  <a:pt x="6132" y="11769"/>
                </a:moveTo>
                <a:cubicBezTo>
                  <a:pt x="6184" y="11837"/>
                  <a:pt x="6237" y="11905"/>
                  <a:pt x="6268" y="11987"/>
                </a:cubicBezTo>
                <a:lnTo>
                  <a:pt x="6174" y="12083"/>
                </a:lnTo>
                <a:cubicBezTo>
                  <a:pt x="6143" y="11987"/>
                  <a:pt x="6111" y="11892"/>
                  <a:pt x="6070" y="11796"/>
                </a:cubicBezTo>
                <a:lnTo>
                  <a:pt x="6132" y="11769"/>
                </a:lnTo>
                <a:close/>
                <a:moveTo>
                  <a:pt x="8273" y="11454"/>
                </a:moveTo>
                <a:cubicBezTo>
                  <a:pt x="8315" y="11454"/>
                  <a:pt x="8357" y="11481"/>
                  <a:pt x="8409" y="11481"/>
                </a:cubicBezTo>
                <a:cubicBezTo>
                  <a:pt x="8472" y="11687"/>
                  <a:pt x="8545" y="11892"/>
                  <a:pt x="8629" y="12083"/>
                </a:cubicBezTo>
                <a:cubicBezTo>
                  <a:pt x="8493" y="11946"/>
                  <a:pt x="8346" y="11823"/>
                  <a:pt x="8190" y="11728"/>
                </a:cubicBezTo>
                <a:cubicBezTo>
                  <a:pt x="8148" y="11687"/>
                  <a:pt x="8117" y="11646"/>
                  <a:pt x="8086" y="11605"/>
                </a:cubicBezTo>
                <a:lnTo>
                  <a:pt x="8054" y="11536"/>
                </a:lnTo>
                <a:cubicBezTo>
                  <a:pt x="8127" y="11536"/>
                  <a:pt x="8200" y="11508"/>
                  <a:pt x="8273" y="11467"/>
                </a:cubicBezTo>
                <a:lnTo>
                  <a:pt x="8273" y="11454"/>
                </a:lnTo>
                <a:close/>
                <a:moveTo>
                  <a:pt x="12305" y="11851"/>
                </a:moveTo>
                <a:cubicBezTo>
                  <a:pt x="12305" y="11864"/>
                  <a:pt x="12305" y="11892"/>
                  <a:pt x="12295" y="11905"/>
                </a:cubicBezTo>
                <a:cubicBezTo>
                  <a:pt x="12232" y="11974"/>
                  <a:pt x="12169" y="12028"/>
                  <a:pt x="12107" y="12083"/>
                </a:cubicBezTo>
                <a:lnTo>
                  <a:pt x="12096" y="12083"/>
                </a:lnTo>
                <a:cubicBezTo>
                  <a:pt x="12169" y="12015"/>
                  <a:pt x="12242" y="11933"/>
                  <a:pt x="12305" y="11851"/>
                </a:cubicBezTo>
                <a:close/>
                <a:moveTo>
                  <a:pt x="2717" y="11372"/>
                </a:moveTo>
                <a:cubicBezTo>
                  <a:pt x="2727" y="11454"/>
                  <a:pt x="2758" y="11536"/>
                  <a:pt x="2779" y="11618"/>
                </a:cubicBezTo>
                <a:cubicBezTo>
                  <a:pt x="2675" y="11755"/>
                  <a:pt x="2592" y="11919"/>
                  <a:pt x="2518" y="12097"/>
                </a:cubicBezTo>
                <a:cubicBezTo>
                  <a:pt x="2466" y="11878"/>
                  <a:pt x="2424" y="11646"/>
                  <a:pt x="2393" y="11413"/>
                </a:cubicBezTo>
                <a:cubicBezTo>
                  <a:pt x="2497" y="11385"/>
                  <a:pt x="2602" y="11372"/>
                  <a:pt x="2717" y="11372"/>
                </a:cubicBezTo>
                <a:close/>
                <a:moveTo>
                  <a:pt x="20275" y="11358"/>
                </a:moveTo>
                <a:cubicBezTo>
                  <a:pt x="20327" y="11385"/>
                  <a:pt x="20390" y="11413"/>
                  <a:pt x="20441" y="11454"/>
                </a:cubicBezTo>
                <a:cubicBezTo>
                  <a:pt x="20515" y="11577"/>
                  <a:pt x="20577" y="11700"/>
                  <a:pt x="20640" y="11837"/>
                </a:cubicBezTo>
                <a:lnTo>
                  <a:pt x="20577" y="12110"/>
                </a:lnTo>
                <a:cubicBezTo>
                  <a:pt x="20525" y="12015"/>
                  <a:pt x="20462" y="11919"/>
                  <a:pt x="20400" y="11823"/>
                </a:cubicBezTo>
                <a:cubicBezTo>
                  <a:pt x="20368" y="11659"/>
                  <a:pt x="20327" y="11495"/>
                  <a:pt x="20275" y="11358"/>
                </a:cubicBezTo>
                <a:close/>
                <a:moveTo>
                  <a:pt x="15846" y="11919"/>
                </a:moveTo>
                <a:cubicBezTo>
                  <a:pt x="15877" y="11974"/>
                  <a:pt x="15908" y="12028"/>
                  <a:pt x="15950" y="12083"/>
                </a:cubicBezTo>
                <a:lnTo>
                  <a:pt x="15804" y="12165"/>
                </a:lnTo>
                <a:cubicBezTo>
                  <a:pt x="15814" y="12088"/>
                  <a:pt x="15805" y="12023"/>
                  <a:pt x="15796" y="11959"/>
                </a:cubicBezTo>
                <a:lnTo>
                  <a:pt x="15846" y="11919"/>
                </a:lnTo>
                <a:close/>
                <a:moveTo>
                  <a:pt x="21006" y="10866"/>
                </a:moveTo>
                <a:cubicBezTo>
                  <a:pt x="21225" y="11249"/>
                  <a:pt x="21319" y="11714"/>
                  <a:pt x="21298" y="12179"/>
                </a:cubicBezTo>
                <a:cubicBezTo>
                  <a:pt x="21183" y="11946"/>
                  <a:pt x="21037" y="11755"/>
                  <a:pt x="20880" y="11591"/>
                </a:cubicBezTo>
                <a:cubicBezTo>
                  <a:pt x="20933" y="11358"/>
                  <a:pt x="20974" y="11112"/>
                  <a:pt x="21006" y="10866"/>
                </a:cubicBezTo>
                <a:close/>
                <a:moveTo>
                  <a:pt x="4064" y="11673"/>
                </a:moveTo>
                <a:cubicBezTo>
                  <a:pt x="4064" y="11810"/>
                  <a:pt x="4064" y="11933"/>
                  <a:pt x="4054" y="12069"/>
                </a:cubicBezTo>
                <a:cubicBezTo>
                  <a:pt x="4054" y="12110"/>
                  <a:pt x="4043" y="12165"/>
                  <a:pt x="4033" y="12206"/>
                </a:cubicBezTo>
                <a:cubicBezTo>
                  <a:pt x="3991" y="12138"/>
                  <a:pt x="3960" y="12056"/>
                  <a:pt x="3928" y="11974"/>
                </a:cubicBezTo>
                <a:lnTo>
                  <a:pt x="3918" y="11974"/>
                </a:lnTo>
                <a:cubicBezTo>
                  <a:pt x="3960" y="11878"/>
                  <a:pt x="4002" y="11782"/>
                  <a:pt x="4054" y="11700"/>
                </a:cubicBezTo>
                <a:cubicBezTo>
                  <a:pt x="4054" y="11687"/>
                  <a:pt x="4064" y="11687"/>
                  <a:pt x="4064" y="11673"/>
                </a:cubicBezTo>
                <a:close/>
                <a:moveTo>
                  <a:pt x="14091" y="12042"/>
                </a:moveTo>
                <a:cubicBezTo>
                  <a:pt x="14029" y="12110"/>
                  <a:pt x="13955" y="12179"/>
                  <a:pt x="13872" y="12247"/>
                </a:cubicBezTo>
                <a:cubicBezTo>
                  <a:pt x="13893" y="12193"/>
                  <a:pt x="13903" y="12124"/>
                  <a:pt x="13914" y="12056"/>
                </a:cubicBezTo>
                <a:lnTo>
                  <a:pt x="14091" y="12042"/>
                </a:lnTo>
                <a:close/>
                <a:moveTo>
                  <a:pt x="5923" y="11892"/>
                </a:moveTo>
                <a:cubicBezTo>
                  <a:pt x="5975" y="11987"/>
                  <a:pt x="6017" y="12097"/>
                  <a:pt x="6049" y="12206"/>
                </a:cubicBezTo>
                <a:cubicBezTo>
                  <a:pt x="5975" y="12220"/>
                  <a:pt x="5902" y="12234"/>
                  <a:pt x="5830" y="12261"/>
                </a:cubicBezTo>
                <a:lnTo>
                  <a:pt x="5819" y="12261"/>
                </a:lnTo>
                <a:cubicBezTo>
                  <a:pt x="5840" y="12151"/>
                  <a:pt x="5850" y="12042"/>
                  <a:pt x="5850" y="11933"/>
                </a:cubicBezTo>
                <a:cubicBezTo>
                  <a:pt x="5871" y="11919"/>
                  <a:pt x="5902" y="11905"/>
                  <a:pt x="5923" y="11892"/>
                </a:cubicBezTo>
                <a:close/>
                <a:moveTo>
                  <a:pt x="17653" y="11933"/>
                </a:moveTo>
                <a:cubicBezTo>
                  <a:pt x="17700" y="11934"/>
                  <a:pt x="17739" y="11948"/>
                  <a:pt x="17778" y="11974"/>
                </a:cubicBezTo>
                <a:cubicBezTo>
                  <a:pt x="17789" y="12069"/>
                  <a:pt x="17799" y="12165"/>
                  <a:pt x="17810" y="12261"/>
                </a:cubicBezTo>
                <a:cubicBezTo>
                  <a:pt x="17768" y="12152"/>
                  <a:pt x="17705" y="12029"/>
                  <a:pt x="17653" y="11933"/>
                </a:cubicBezTo>
                <a:close/>
                <a:moveTo>
                  <a:pt x="18781" y="11426"/>
                </a:moveTo>
                <a:cubicBezTo>
                  <a:pt x="18948" y="11659"/>
                  <a:pt x="19031" y="11974"/>
                  <a:pt x="19000" y="12288"/>
                </a:cubicBezTo>
                <a:cubicBezTo>
                  <a:pt x="18864" y="12042"/>
                  <a:pt x="18697" y="11823"/>
                  <a:pt x="18509" y="11632"/>
                </a:cubicBezTo>
                <a:cubicBezTo>
                  <a:pt x="18509" y="11577"/>
                  <a:pt x="18499" y="11522"/>
                  <a:pt x="18488" y="11467"/>
                </a:cubicBezTo>
                <a:lnTo>
                  <a:pt x="18718" y="11426"/>
                </a:lnTo>
                <a:close/>
                <a:moveTo>
                  <a:pt x="10363" y="12275"/>
                </a:moveTo>
                <a:lnTo>
                  <a:pt x="10414" y="12329"/>
                </a:lnTo>
                <a:lnTo>
                  <a:pt x="10373" y="12357"/>
                </a:lnTo>
                <a:lnTo>
                  <a:pt x="10331" y="12329"/>
                </a:lnTo>
                <a:lnTo>
                  <a:pt x="10331" y="12275"/>
                </a:lnTo>
                <a:close/>
                <a:moveTo>
                  <a:pt x="20080" y="11773"/>
                </a:moveTo>
                <a:cubicBezTo>
                  <a:pt x="20131" y="11827"/>
                  <a:pt x="20181" y="11893"/>
                  <a:pt x="20222" y="11946"/>
                </a:cubicBezTo>
                <a:cubicBezTo>
                  <a:pt x="20243" y="12083"/>
                  <a:pt x="20254" y="12220"/>
                  <a:pt x="20254" y="12357"/>
                </a:cubicBezTo>
                <a:cubicBezTo>
                  <a:pt x="20201" y="12288"/>
                  <a:pt x="20160" y="12234"/>
                  <a:pt x="20107" y="12179"/>
                </a:cubicBezTo>
                <a:cubicBezTo>
                  <a:pt x="20118" y="12035"/>
                  <a:pt x="20108" y="11903"/>
                  <a:pt x="20080" y="11773"/>
                </a:cubicBezTo>
                <a:close/>
                <a:moveTo>
                  <a:pt x="4597" y="11796"/>
                </a:moveTo>
                <a:cubicBezTo>
                  <a:pt x="4597" y="11810"/>
                  <a:pt x="4607" y="11823"/>
                  <a:pt x="4607" y="11823"/>
                </a:cubicBezTo>
                <a:cubicBezTo>
                  <a:pt x="4607" y="12001"/>
                  <a:pt x="4597" y="12165"/>
                  <a:pt x="4576" y="12343"/>
                </a:cubicBezTo>
                <a:lnTo>
                  <a:pt x="4524" y="12398"/>
                </a:lnTo>
                <a:cubicBezTo>
                  <a:pt x="4565" y="12206"/>
                  <a:pt x="4586" y="12001"/>
                  <a:pt x="4597" y="11796"/>
                </a:cubicBezTo>
                <a:close/>
                <a:moveTo>
                  <a:pt x="17214" y="11946"/>
                </a:moveTo>
                <a:cubicBezTo>
                  <a:pt x="17204" y="12083"/>
                  <a:pt x="17183" y="12206"/>
                  <a:pt x="17162" y="12329"/>
                </a:cubicBezTo>
                <a:cubicBezTo>
                  <a:pt x="17074" y="12312"/>
                  <a:pt x="16985" y="12303"/>
                  <a:pt x="16895" y="12303"/>
                </a:cubicBezTo>
                <a:cubicBezTo>
                  <a:pt x="16710" y="12303"/>
                  <a:pt x="16523" y="12342"/>
                  <a:pt x="16347" y="12425"/>
                </a:cubicBezTo>
                <a:cubicBezTo>
                  <a:pt x="16347" y="12398"/>
                  <a:pt x="16347" y="12357"/>
                  <a:pt x="16337" y="12329"/>
                </a:cubicBezTo>
                <a:cubicBezTo>
                  <a:pt x="16619" y="12165"/>
                  <a:pt x="16911" y="12028"/>
                  <a:pt x="17214" y="11946"/>
                </a:cubicBezTo>
                <a:close/>
                <a:moveTo>
                  <a:pt x="8816" y="11495"/>
                </a:moveTo>
                <a:cubicBezTo>
                  <a:pt x="8827" y="11522"/>
                  <a:pt x="8848" y="11564"/>
                  <a:pt x="8858" y="11591"/>
                </a:cubicBezTo>
                <a:cubicBezTo>
                  <a:pt x="8952" y="11796"/>
                  <a:pt x="9067" y="12001"/>
                  <a:pt x="9182" y="12220"/>
                </a:cubicBezTo>
                <a:cubicBezTo>
                  <a:pt x="9172" y="12288"/>
                  <a:pt x="9161" y="12370"/>
                  <a:pt x="9151" y="12439"/>
                </a:cubicBezTo>
                <a:cubicBezTo>
                  <a:pt x="9067" y="12412"/>
                  <a:pt x="8984" y="12370"/>
                  <a:pt x="8910" y="12329"/>
                </a:cubicBezTo>
                <a:cubicBezTo>
                  <a:pt x="8785" y="12069"/>
                  <a:pt x="8670" y="11782"/>
                  <a:pt x="8576" y="11508"/>
                </a:cubicBezTo>
                <a:cubicBezTo>
                  <a:pt x="8660" y="11508"/>
                  <a:pt x="8733" y="11508"/>
                  <a:pt x="8816" y="11495"/>
                </a:cubicBezTo>
                <a:close/>
                <a:moveTo>
                  <a:pt x="9464" y="12234"/>
                </a:moveTo>
                <a:lnTo>
                  <a:pt x="9537" y="12329"/>
                </a:lnTo>
                <a:lnTo>
                  <a:pt x="9537" y="12439"/>
                </a:lnTo>
                <a:lnTo>
                  <a:pt x="9496" y="12370"/>
                </a:lnTo>
                <a:cubicBezTo>
                  <a:pt x="9485" y="12329"/>
                  <a:pt x="9475" y="12288"/>
                  <a:pt x="9464" y="12234"/>
                </a:cubicBezTo>
                <a:close/>
                <a:moveTo>
                  <a:pt x="11741" y="12302"/>
                </a:moveTo>
                <a:cubicBezTo>
                  <a:pt x="11783" y="12316"/>
                  <a:pt x="11824" y="12316"/>
                  <a:pt x="11856" y="12329"/>
                </a:cubicBezTo>
                <a:lnTo>
                  <a:pt x="11793" y="12398"/>
                </a:lnTo>
                <a:lnTo>
                  <a:pt x="11658" y="12453"/>
                </a:lnTo>
                <a:cubicBezTo>
                  <a:pt x="11658" y="12453"/>
                  <a:pt x="11668" y="12439"/>
                  <a:pt x="11668" y="12439"/>
                </a:cubicBezTo>
                <a:lnTo>
                  <a:pt x="11668" y="12425"/>
                </a:lnTo>
                <a:cubicBezTo>
                  <a:pt x="11689" y="12384"/>
                  <a:pt x="11720" y="12343"/>
                  <a:pt x="11741" y="12302"/>
                </a:cubicBezTo>
                <a:close/>
                <a:moveTo>
                  <a:pt x="7198" y="11782"/>
                </a:moveTo>
                <a:cubicBezTo>
                  <a:pt x="7281" y="12028"/>
                  <a:pt x="7375" y="12247"/>
                  <a:pt x="7490" y="12466"/>
                </a:cubicBezTo>
                <a:cubicBezTo>
                  <a:pt x="7176" y="12275"/>
                  <a:pt x="6842" y="12179"/>
                  <a:pt x="6498" y="12165"/>
                </a:cubicBezTo>
                <a:lnTo>
                  <a:pt x="6498" y="12097"/>
                </a:lnTo>
                <a:cubicBezTo>
                  <a:pt x="6707" y="11933"/>
                  <a:pt x="6947" y="11823"/>
                  <a:pt x="7198" y="11782"/>
                </a:cubicBezTo>
                <a:close/>
                <a:moveTo>
                  <a:pt x="4994" y="11933"/>
                </a:moveTo>
                <a:cubicBezTo>
                  <a:pt x="5077" y="11974"/>
                  <a:pt x="5161" y="12015"/>
                  <a:pt x="5244" y="12069"/>
                </a:cubicBezTo>
                <a:cubicBezTo>
                  <a:pt x="5255" y="12124"/>
                  <a:pt x="5265" y="12165"/>
                  <a:pt x="5276" y="12206"/>
                </a:cubicBezTo>
                <a:cubicBezTo>
                  <a:pt x="5182" y="12288"/>
                  <a:pt x="5108" y="12384"/>
                  <a:pt x="5025" y="12480"/>
                </a:cubicBezTo>
                <a:cubicBezTo>
                  <a:pt x="5025" y="12288"/>
                  <a:pt x="5014" y="12110"/>
                  <a:pt x="4994" y="11933"/>
                </a:cubicBezTo>
                <a:close/>
                <a:moveTo>
                  <a:pt x="6310" y="12357"/>
                </a:moveTo>
                <a:cubicBezTo>
                  <a:pt x="6299" y="12398"/>
                  <a:pt x="6289" y="12439"/>
                  <a:pt x="6278" y="12480"/>
                </a:cubicBezTo>
                <a:lnTo>
                  <a:pt x="6258" y="12480"/>
                </a:lnTo>
                <a:cubicBezTo>
                  <a:pt x="6258" y="12439"/>
                  <a:pt x="6247" y="12398"/>
                  <a:pt x="6237" y="12357"/>
                </a:cubicBezTo>
                <a:close/>
                <a:moveTo>
                  <a:pt x="17381" y="11933"/>
                </a:moveTo>
                <a:cubicBezTo>
                  <a:pt x="17423" y="12110"/>
                  <a:pt x="17454" y="12288"/>
                  <a:pt x="17465" y="12480"/>
                </a:cubicBezTo>
                <a:cubicBezTo>
                  <a:pt x="17423" y="12453"/>
                  <a:pt x="17371" y="12425"/>
                  <a:pt x="17318" y="12398"/>
                </a:cubicBezTo>
                <a:lnTo>
                  <a:pt x="17329" y="12398"/>
                </a:lnTo>
                <a:cubicBezTo>
                  <a:pt x="17350" y="12234"/>
                  <a:pt x="17371" y="12083"/>
                  <a:pt x="17381" y="11933"/>
                </a:cubicBezTo>
                <a:close/>
                <a:moveTo>
                  <a:pt x="19063" y="11536"/>
                </a:moveTo>
                <a:lnTo>
                  <a:pt x="19146" y="11591"/>
                </a:lnTo>
                <a:cubicBezTo>
                  <a:pt x="19188" y="11851"/>
                  <a:pt x="19209" y="12110"/>
                  <a:pt x="19220" y="12370"/>
                </a:cubicBezTo>
                <a:cubicBezTo>
                  <a:pt x="19209" y="12412"/>
                  <a:pt x="19188" y="12466"/>
                  <a:pt x="19167" y="12508"/>
                </a:cubicBezTo>
                <a:cubicBezTo>
                  <a:pt x="19220" y="12179"/>
                  <a:pt x="19178" y="11837"/>
                  <a:pt x="19063" y="11536"/>
                </a:cubicBezTo>
                <a:close/>
                <a:moveTo>
                  <a:pt x="4200" y="11987"/>
                </a:moveTo>
                <a:cubicBezTo>
                  <a:pt x="4211" y="12042"/>
                  <a:pt x="4221" y="12097"/>
                  <a:pt x="4221" y="12138"/>
                </a:cubicBezTo>
                <a:cubicBezTo>
                  <a:pt x="4252" y="12329"/>
                  <a:pt x="4273" y="12425"/>
                  <a:pt x="4242" y="12521"/>
                </a:cubicBezTo>
                <a:cubicBezTo>
                  <a:pt x="4211" y="12480"/>
                  <a:pt x="4179" y="12439"/>
                  <a:pt x="4147" y="12384"/>
                </a:cubicBezTo>
                <a:lnTo>
                  <a:pt x="4137" y="12384"/>
                </a:lnTo>
                <a:cubicBezTo>
                  <a:pt x="4168" y="12261"/>
                  <a:pt x="4190" y="12124"/>
                  <a:pt x="4200" y="11987"/>
                </a:cubicBezTo>
                <a:close/>
                <a:moveTo>
                  <a:pt x="14655" y="12302"/>
                </a:moveTo>
                <a:cubicBezTo>
                  <a:pt x="14655" y="12343"/>
                  <a:pt x="14645" y="12384"/>
                  <a:pt x="14634" y="12425"/>
                </a:cubicBezTo>
                <a:lnTo>
                  <a:pt x="14613" y="12521"/>
                </a:lnTo>
                <a:lnTo>
                  <a:pt x="14613" y="12343"/>
                </a:lnTo>
                <a:lnTo>
                  <a:pt x="14655" y="12302"/>
                </a:lnTo>
                <a:close/>
                <a:moveTo>
                  <a:pt x="3124" y="11508"/>
                </a:moveTo>
                <a:cubicBezTo>
                  <a:pt x="3187" y="11673"/>
                  <a:pt x="3312" y="11769"/>
                  <a:pt x="3458" y="11769"/>
                </a:cubicBezTo>
                <a:cubicBezTo>
                  <a:pt x="3512" y="11789"/>
                  <a:pt x="3571" y="11801"/>
                  <a:pt x="3628" y="11801"/>
                </a:cubicBezTo>
                <a:cubicBezTo>
                  <a:pt x="3648" y="11801"/>
                  <a:pt x="3668" y="11800"/>
                  <a:pt x="3688" y="11796"/>
                </a:cubicBezTo>
                <a:cubicBezTo>
                  <a:pt x="3709" y="11864"/>
                  <a:pt x="3730" y="11919"/>
                  <a:pt x="3751" y="11974"/>
                </a:cubicBezTo>
                <a:cubicBezTo>
                  <a:pt x="3688" y="12150"/>
                  <a:pt x="3647" y="12341"/>
                  <a:pt x="3616" y="12530"/>
                </a:cubicBezTo>
                <a:cubicBezTo>
                  <a:pt x="3556" y="12505"/>
                  <a:pt x="3497" y="12478"/>
                  <a:pt x="3438" y="12453"/>
                </a:cubicBezTo>
                <a:cubicBezTo>
                  <a:pt x="3375" y="12384"/>
                  <a:pt x="3312" y="12302"/>
                  <a:pt x="3260" y="12220"/>
                </a:cubicBezTo>
                <a:lnTo>
                  <a:pt x="3218" y="12151"/>
                </a:lnTo>
                <a:cubicBezTo>
                  <a:pt x="3187" y="12056"/>
                  <a:pt x="3155" y="11960"/>
                  <a:pt x="3135" y="11851"/>
                </a:cubicBezTo>
                <a:cubicBezTo>
                  <a:pt x="3114" y="11755"/>
                  <a:pt x="3093" y="11659"/>
                  <a:pt x="3072" y="11549"/>
                </a:cubicBezTo>
                <a:lnTo>
                  <a:pt x="3124" y="11508"/>
                </a:lnTo>
                <a:close/>
                <a:moveTo>
                  <a:pt x="1672" y="10250"/>
                </a:moveTo>
                <a:cubicBezTo>
                  <a:pt x="1620" y="10428"/>
                  <a:pt x="1578" y="10619"/>
                  <a:pt x="1578" y="10811"/>
                </a:cubicBezTo>
                <a:cubicBezTo>
                  <a:pt x="1526" y="11002"/>
                  <a:pt x="1495" y="11194"/>
                  <a:pt x="1484" y="11385"/>
                </a:cubicBezTo>
                <a:cubicBezTo>
                  <a:pt x="1432" y="11769"/>
                  <a:pt x="1453" y="12165"/>
                  <a:pt x="1547" y="12535"/>
                </a:cubicBezTo>
                <a:cubicBezTo>
                  <a:pt x="1484" y="12439"/>
                  <a:pt x="1432" y="12329"/>
                  <a:pt x="1380" y="12220"/>
                </a:cubicBezTo>
                <a:cubicBezTo>
                  <a:pt x="1348" y="11536"/>
                  <a:pt x="1442" y="10866"/>
                  <a:pt x="1662" y="10250"/>
                </a:cubicBezTo>
                <a:close/>
                <a:moveTo>
                  <a:pt x="14906" y="12083"/>
                </a:moveTo>
                <a:cubicBezTo>
                  <a:pt x="15010" y="12097"/>
                  <a:pt x="15115" y="12138"/>
                  <a:pt x="15219" y="12179"/>
                </a:cubicBezTo>
                <a:cubicBezTo>
                  <a:pt x="15094" y="12288"/>
                  <a:pt x="14979" y="12412"/>
                  <a:pt x="14864" y="12535"/>
                </a:cubicBezTo>
                <a:cubicBezTo>
                  <a:pt x="14875" y="12398"/>
                  <a:pt x="14885" y="12247"/>
                  <a:pt x="14885" y="12097"/>
                </a:cubicBezTo>
                <a:lnTo>
                  <a:pt x="14906" y="12083"/>
                </a:lnTo>
                <a:close/>
                <a:moveTo>
                  <a:pt x="16097" y="12480"/>
                </a:moveTo>
                <a:cubicBezTo>
                  <a:pt x="16097" y="12494"/>
                  <a:pt x="16097" y="12508"/>
                  <a:pt x="16097" y="12535"/>
                </a:cubicBezTo>
                <a:lnTo>
                  <a:pt x="16044" y="12562"/>
                </a:lnTo>
                <a:lnTo>
                  <a:pt x="16023" y="12521"/>
                </a:lnTo>
                <a:lnTo>
                  <a:pt x="16097" y="12480"/>
                </a:lnTo>
                <a:close/>
                <a:moveTo>
                  <a:pt x="19898" y="12220"/>
                </a:moveTo>
                <a:lnTo>
                  <a:pt x="19898" y="12234"/>
                </a:lnTo>
                <a:lnTo>
                  <a:pt x="19930" y="12275"/>
                </a:lnTo>
                <a:cubicBezTo>
                  <a:pt x="19930" y="12316"/>
                  <a:pt x="19919" y="12357"/>
                  <a:pt x="19919" y="12398"/>
                </a:cubicBezTo>
                <a:cubicBezTo>
                  <a:pt x="19909" y="12453"/>
                  <a:pt x="19888" y="12508"/>
                  <a:pt x="19878" y="12562"/>
                </a:cubicBezTo>
                <a:cubicBezTo>
                  <a:pt x="19888" y="12453"/>
                  <a:pt x="19898" y="12343"/>
                  <a:pt x="19898" y="12220"/>
                </a:cubicBezTo>
                <a:close/>
                <a:moveTo>
                  <a:pt x="2289" y="12288"/>
                </a:moveTo>
                <a:cubicBezTo>
                  <a:pt x="2330" y="12343"/>
                  <a:pt x="2372" y="12412"/>
                  <a:pt x="2414" y="12466"/>
                </a:cubicBezTo>
                <a:cubicBezTo>
                  <a:pt x="2403" y="12521"/>
                  <a:pt x="2393" y="12562"/>
                  <a:pt x="2393" y="12603"/>
                </a:cubicBezTo>
                <a:cubicBezTo>
                  <a:pt x="2351" y="12494"/>
                  <a:pt x="2320" y="12398"/>
                  <a:pt x="2289" y="12288"/>
                </a:cubicBezTo>
                <a:close/>
                <a:moveTo>
                  <a:pt x="3845" y="12220"/>
                </a:moveTo>
                <a:cubicBezTo>
                  <a:pt x="3887" y="12302"/>
                  <a:pt x="3928" y="12384"/>
                  <a:pt x="3970" y="12466"/>
                </a:cubicBezTo>
                <a:cubicBezTo>
                  <a:pt x="3936" y="12581"/>
                  <a:pt x="3920" y="12621"/>
                  <a:pt x="3877" y="12621"/>
                </a:cubicBezTo>
                <a:cubicBezTo>
                  <a:pt x="3853" y="12621"/>
                  <a:pt x="3820" y="12609"/>
                  <a:pt x="3772" y="12590"/>
                </a:cubicBezTo>
                <a:cubicBezTo>
                  <a:pt x="3782" y="12466"/>
                  <a:pt x="3813" y="12343"/>
                  <a:pt x="3845" y="12220"/>
                </a:cubicBezTo>
                <a:close/>
                <a:moveTo>
                  <a:pt x="20755" y="12124"/>
                </a:moveTo>
                <a:cubicBezTo>
                  <a:pt x="20776" y="12179"/>
                  <a:pt x="20797" y="12247"/>
                  <a:pt x="20807" y="12302"/>
                </a:cubicBezTo>
                <a:cubicBezTo>
                  <a:pt x="20817" y="12421"/>
                  <a:pt x="20818" y="12526"/>
                  <a:pt x="20818" y="12644"/>
                </a:cubicBezTo>
                <a:cubicBezTo>
                  <a:pt x="20776" y="12549"/>
                  <a:pt x="20734" y="12453"/>
                  <a:pt x="20692" y="12357"/>
                </a:cubicBezTo>
                <a:lnTo>
                  <a:pt x="20755" y="12124"/>
                </a:lnTo>
                <a:close/>
                <a:moveTo>
                  <a:pt x="20421" y="12234"/>
                </a:moveTo>
                <a:cubicBezTo>
                  <a:pt x="20452" y="12288"/>
                  <a:pt x="20473" y="12343"/>
                  <a:pt x="20515" y="12398"/>
                </a:cubicBezTo>
                <a:lnTo>
                  <a:pt x="20504" y="12398"/>
                </a:lnTo>
                <a:cubicBezTo>
                  <a:pt x="20483" y="12480"/>
                  <a:pt x="20462" y="12562"/>
                  <a:pt x="20441" y="12644"/>
                </a:cubicBezTo>
                <a:cubicBezTo>
                  <a:pt x="20431" y="12617"/>
                  <a:pt x="20410" y="12590"/>
                  <a:pt x="20400" y="12562"/>
                </a:cubicBezTo>
                <a:cubicBezTo>
                  <a:pt x="20400" y="12521"/>
                  <a:pt x="20410" y="12466"/>
                  <a:pt x="20410" y="12412"/>
                </a:cubicBezTo>
                <a:cubicBezTo>
                  <a:pt x="20421" y="12370"/>
                  <a:pt x="20410" y="12288"/>
                  <a:pt x="20421" y="12234"/>
                </a:cubicBezTo>
                <a:close/>
                <a:moveTo>
                  <a:pt x="5297" y="12384"/>
                </a:moveTo>
                <a:cubicBezTo>
                  <a:pt x="5265" y="12439"/>
                  <a:pt x="5244" y="12494"/>
                  <a:pt x="5213" y="12549"/>
                </a:cubicBezTo>
                <a:cubicBezTo>
                  <a:pt x="5150" y="12590"/>
                  <a:pt x="5077" y="12644"/>
                  <a:pt x="5025" y="12685"/>
                </a:cubicBezTo>
                <a:cubicBezTo>
                  <a:pt x="5108" y="12576"/>
                  <a:pt x="5203" y="12480"/>
                  <a:pt x="5297" y="12384"/>
                </a:cubicBezTo>
                <a:close/>
                <a:moveTo>
                  <a:pt x="12827" y="12384"/>
                </a:moveTo>
                <a:cubicBezTo>
                  <a:pt x="12827" y="12412"/>
                  <a:pt x="12817" y="12453"/>
                  <a:pt x="12817" y="12480"/>
                </a:cubicBezTo>
                <a:cubicBezTo>
                  <a:pt x="12754" y="12549"/>
                  <a:pt x="12702" y="12617"/>
                  <a:pt x="12650" y="12685"/>
                </a:cubicBezTo>
                <a:lnTo>
                  <a:pt x="12525" y="12699"/>
                </a:lnTo>
                <a:cubicBezTo>
                  <a:pt x="12587" y="12631"/>
                  <a:pt x="12660" y="12549"/>
                  <a:pt x="12744" y="12466"/>
                </a:cubicBezTo>
                <a:lnTo>
                  <a:pt x="12827" y="12384"/>
                </a:lnTo>
                <a:close/>
                <a:moveTo>
                  <a:pt x="15386" y="12329"/>
                </a:moveTo>
                <a:cubicBezTo>
                  <a:pt x="15365" y="12357"/>
                  <a:pt x="15365" y="12398"/>
                  <a:pt x="15365" y="12453"/>
                </a:cubicBezTo>
                <a:lnTo>
                  <a:pt x="15209" y="12562"/>
                </a:lnTo>
                <a:lnTo>
                  <a:pt x="14990" y="12699"/>
                </a:lnTo>
                <a:cubicBezTo>
                  <a:pt x="15125" y="12576"/>
                  <a:pt x="15250" y="12439"/>
                  <a:pt x="15386" y="12329"/>
                </a:cubicBezTo>
                <a:close/>
                <a:moveTo>
                  <a:pt x="12598" y="12357"/>
                </a:moveTo>
                <a:cubicBezTo>
                  <a:pt x="12472" y="12480"/>
                  <a:pt x="12357" y="12590"/>
                  <a:pt x="12242" y="12713"/>
                </a:cubicBezTo>
                <a:lnTo>
                  <a:pt x="12242" y="12699"/>
                </a:lnTo>
                <a:lnTo>
                  <a:pt x="12201" y="12699"/>
                </a:lnTo>
                <a:cubicBezTo>
                  <a:pt x="12274" y="12617"/>
                  <a:pt x="12347" y="12521"/>
                  <a:pt x="12420" y="12425"/>
                </a:cubicBezTo>
                <a:lnTo>
                  <a:pt x="12441" y="12412"/>
                </a:lnTo>
                <a:lnTo>
                  <a:pt x="12598" y="12357"/>
                </a:lnTo>
                <a:close/>
                <a:moveTo>
                  <a:pt x="17966" y="12124"/>
                </a:moveTo>
                <a:lnTo>
                  <a:pt x="17987" y="12151"/>
                </a:lnTo>
                <a:cubicBezTo>
                  <a:pt x="18008" y="12343"/>
                  <a:pt x="17998" y="12535"/>
                  <a:pt x="17966" y="12726"/>
                </a:cubicBezTo>
                <a:cubicBezTo>
                  <a:pt x="17987" y="12521"/>
                  <a:pt x="17987" y="12316"/>
                  <a:pt x="17966" y="12124"/>
                </a:cubicBezTo>
                <a:close/>
                <a:moveTo>
                  <a:pt x="16906" y="12543"/>
                </a:moveTo>
                <a:cubicBezTo>
                  <a:pt x="16980" y="12543"/>
                  <a:pt x="17055" y="12550"/>
                  <a:pt x="17131" y="12562"/>
                </a:cubicBezTo>
                <a:cubicBezTo>
                  <a:pt x="17131" y="12590"/>
                  <a:pt x="17120" y="12617"/>
                  <a:pt x="17110" y="12631"/>
                </a:cubicBezTo>
                <a:lnTo>
                  <a:pt x="17078" y="12644"/>
                </a:lnTo>
                <a:cubicBezTo>
                  <a:pt x="17058" y="12631"/>
                  <a:pt x="17047" y="12631"/>
                  <a:pt x="17037" y="12631"/>
                </a:cubicBezTo>
                <a:cubicBezTo>
                  <a:pt x="16990" y="12618"/>
                  <a:pt x="16943" y="12612"/>
                  <a:pt x="16897" y="12612"/>
                </a:cubicBezTo>
                <a:cubicBezTo>
                  <a:pt x="16789" y="12612"/>
                  <a:pt x="16686" y="12645"/>
                  <a:pt x="16598" y="12713"/>
                </a:cubicBezTo>
                <a:cubicBezTo>
                  <a:pt x="16535" y="12726"/>
                  <a:pt x="16483" y="12740"/>
                  <a:pt x="16420" y="12754"/>
                </a:cubicBezTo>
                <a:cubicBezTo>
                  <a:pt x="16420" y="12713"/>
                  <a:pt x="16410" y="12685"/>
                  <a:pt x="16400" y="12644"/>
                </a:cubicBezTo>
                <a:cubicBezTo>
                  <a:pt x="16560" y="12577"/>
                  <a:pt x="16732" y="12543"/>
                  <a:pt x="16906" y="12543"/>
                </a:cubicBezTo>
                <a:close/>
                <a:moveTo>
                  <a:pt x="18134" y="11946"/>
                </a:moveTo>
                <a:cubicBezTo>
                  <a:pt x="18175" y="11974"/>
                  <a:pt x="18217" y="11987"/>
                  <a:pt x="18259" y="12015"/>
                </a:cubicBezTo>
                <a:cubicBezTo>
                  <a:pt x="18300" y="12069"/>
                  <a:pt x="18342" y="12138"/>
                  <a:pt x="18394" y="12193"/>
                </a:cubicBezTo>
                <a:cubicBezTo>
                  <a:pt x="18384" y="12384"/>
                  <a:pt x="18353" y="12576"/>
                  <a:pt x="18321" y="12754"/>
                </a:cubicBezTo>
                <a:cubicBezTo>
                  <a:pt x="18332" y="12494"/>
                  <a:pt x="18259" y="12234"/>
                  <a:pt x="18144" y="12028"/>
                </a:cubicBezTo>
                <a:cubicBezTo>
                  <a:pt x="18144" y="12001"/>
                  <a:pt x="18134" y="11974"/>
                  <a:pt x="18134" y="11946"/>
                </a:cubicBezTo>
                <a:close/>
                <a:moveTo>
                  <a:pt x="4513" y="12644"/>
                </a:moveTo>
                <a:lnTo>
                  <a:pt x="4482" y="12781"/>
                </a:lnTo>
                <a:lnTo>
                  <a:pt x="4440" y="12740"/>
                </a:lnTo>
                <a:cubicBezTo>
                  <a:pt x="4440" y="12726"/>
                  <a:pt x="4451" y="12726"/>
                  <a:pt x="4451" y="12713"/>
                </a:cubicBezTo>
                <a:lnTo>
                  <a:pt x="4440" y="12713"/>
                </a:lnTo>
                <a:cubicBezTo>
                  <a:pt x="4471" y="12699"/>
                  <a:pt x="4492" y="12672"/>
                  <a:pt x="4513" y="12644"/>
                </a:cubicBezTo>
                <a:close/>
                <a:moveTo>
                  <a:pt x="899" y="11536"/>
                </a:moveTo>
                <a:cubicBezTo>
                  <a:pt x="920" y="11755"/>
                  <a:pt x="962" y="11974"/>
                  <a:pt x="1024" y="12179"/>
                </a:cubicBezTo>
                <a:cubicBezTo>
                  <a:pt x="1056" y="12384"/>
                  <a:pt x="1098" y="12590"/>
                  <a:pt x="1160" y="12795"/>
                </a:cubicBezTo>
                <a:cubicBezTo>
                  <a:pt x="1024" y="12535"/>
                  <a:pt x="920" y="12247"/>
                  <a:pt x="858" y="11960"/>
                </a:cubicBezTo>
                <a:lnTo>
                  <a:pt x="858" y="11905"/>
                </a:lnTo>
                <a:cubicBezTo>
                  <a:pt x="858" y="11782"/>
                  <a:pt x="879" y="11659"/>
                  <a:pt x="899" y="11536"/>
                </a:cubicBezTo>
                <a:close/>
                <a:moveTo>
                  <a:pt x="4085" y="12603"/>
                </a:moveTo>
                <a:lnTo>
                  <a:pt x="4085" y="12617"/>
                </a:lnTo>
                <a:cubicBezTo>
                  <a:pt x="4106" y="12644"/>
                  <a:pt x="4127" y="12672"/>
                  <a:pt x="4147" y="12699"/>
                </a:cubicBezTo>
                <a:lnTo>
                  <a:pt x="4116" y="12740"/>
                </a:lnTo>
                <a:lnTo>
                  <a:pt x="4096" y="12754"/>
                </a:lnTo>
                <a:lnTo>
                  <a:pt x="3991" y="12808"/>
                </a:lnTo>
                <a:cubicBezTo>
                  <a:pt x="4033" y="12740"/>
                  <a:pt x="4054" y="12672"/>
                  <a:pt x="4085" y="12603"/>
                </a:cubicBezTo>
                <a:close/>
                <a:moveTo>
                  <a:pt x="17621" y="12261"/>
                </a:moveTo>
                <a:cubicBezTo>
                  <a:pt x="17705" y="12439"/>
                  <a:pt x="17757" y="12631"/>
                  <a:pt x="17799" y="12822"/>
                </a:cubicBezTo>
                <a:cubicBezTo>
                  <a:pt x="17757" y="12754"/>
                  <a:pt x="17705" y="12685"/>
                  <a:pt x="17642" y="12631"/>
                </a:cubicBezTo>
                <a:cubicBezTo>
                  <a:pt x="17642" y="12508"/>
                  <a:pt x="17632" y="12384"/>
                  <a:pt x="17621" y="12261"/>
                </a:cubicBezTo>
                <a:close/>
                <a:moveTo>
                  <a:pt x="2852" y="11823"/>
                </a:moveTo>
                <a:cubicBezTo>
                  <a:pt x="2873" y="11892"/>
                  <a:pt x="2905" y="11946"/>
                  <a:pt x="2936" y="12001"/>
                </a:cubicBezTo>
                <a:cubicBezTo>
                  <a:pt x="2988" y="12097"/>
                  <a:pt x="3051" y="12206"/>
                  <a:pt x="3114" y="12302"/>
                </a:cubicBezTo>
                <a:cubicBezTo>
                  <a:pt x="3208" y="12521"/>
                  <a:pt x="3333" y="12726"/>
                  <a:pt x="3479" y="12877"/>
                </a:cubicBezTo>
                <a:cubicBezTo>
                  <a:pt x="3166" y="12849"/>
                  <a:pt x="2873" y="12699"/>
                  <a:pt x="2623" y="12439"/>
                </a:cubicBezTo>
                <a:lnTo>
                  <a:pt x="2612" y="12439"/>
                </a:lnTo>
                <a:cubicBezTo>
                  <a:pt x="2612" y="12425"/>
                  <a:pt x="2602" y="12398"/>
                  <a:pt x="2602" y="12384"/>
                </a:cubicBezTo>
                <a:lnTo>
                  <a:pt x="2592" y="12357"/>
                </a:lnTo>
                <a:cubicBezTo>
                  <a:pt x="2654" y="12165"/>
                  <a:pt x="2737" y="11987"/>
                  <a:pt x="2852" y="11823"/>
                </a:cubicBezTo>
                <a:close/>
                <a:moveTo>
                  <a:pt x="6498" y="12343"/>
                </a:moveTo>
                <a:cubicBezTo>
                  <a:pt x="6675" y="12357"/>
                  <a:pt x="6842" y="12384"/>
                  <a:pt x="7020" y="12439"/>
                </a:cubicBezTo>
                <a:cubicBezTo>
                  <a:pt x="7239" y="12508"/>
                  <a:pt x="7448" y="12617"/>
                  <a:pt x="7657" y="12767"/>
                </a:cubicBezTo>
                <a:cubicBezTo>
                  <a:pt x="7668" y="12808"/>
                  <a:pt x="7678" y="12849"/>
                  <a:pt x="7688" y="12890"/>
                </a:cubicBezTo>
                <a:cubicBezTo>
                  <a:pt x="7563" y="12767"/>
                  <a:pt x="7427" y="12658"/>
                  <a:pt x="7281" y="12590"/>
                </a:cubicBezTo>
                <a:cubicBezTo>
                  <a:pt x="7109" y="12486"/>
                  <a:pt x="6921" y="12434"/>
                  <a:pt x="6733" y="12434"/>
                </a:cubicBezTo>
                <a:cubicBezTo>
                  <a:pt x="6648" y="12434"/>
                  <a:pt x="6562" y="12445"/>
                  <a:pt x="6477" y="12466"/>
                </a:cubicBezTo>
                <a:cubicBezTo>
                  <a:pt x="6487" y="12425"/>
                  <a:pt x="6487" y="12384"/>
                  <a:pt x="6498" y="12343"/>
                </a:cubicBezTo>
                <a:close/>
                <a:moveTo>
                  <a:pt x="2508" y="12685"/>
                </a:moveTo>
                <a:lnTo>
                  <a:pt x="2529" y="12713"/>
                </a:lnTo>
                <a:cubicBezTo>
                  <a:pt x="2571" y="12808"/>
                  <a:pt x="2602" y="12904"/>
                  <a:pt x="2643" y="13000"/>
                </a:cubicBezTo>
                <a:cubicBezTo>
                  <a:pt x="2592" y="12931"/>
                  <a:pt x="2539" y="12877"/>
                  <a:pt x="2497" y="12808"/>
                </a:cubicBezTo>
                <a:cubicBezTo>
                  <a:pt x="2497" y="12767"/>
                  <a:pt x="2497" y="12726"/>
                  <a:pt x="2508" y="12685"/>
                </a:cubicBezTo>
                <a:close/>
                <a:moveTo>
                  <a:pt x="20901" y="11864"/>
                </a:moveTo>
                <a:cubicBezTo>
                  <a:pt x="21006" y="11987"/>
                  <a:pt x="21089" y="12138"/>
                  <a:pt x="21162" y="12288"/>
                </a:cubicBezTo>
                <a:cubicBezTo>
                  <a:pt x="21194" y="12357"/>
                  <a:pt x="21225" y="12439"/>
                  <a:pt x="21246" y="12508"/>
                </a:cubicBezTo>
                <a:cubicBezTo>
                  <a:pt x="21235" y="12562"/>
                  <a:pt x="21225" y="12617"/>
                  <a:pt x="21204" y="12672"/>
                </a:cubicBezTo>
                <a:cubicBezTo>
                  <a:pt x="21173" y="12781"/>
                  <a:pt x="21142" y="12890"/>
                  <a:pt x="21110" y="13000"/>
                </a:cubicBezTo>
                <a:cubicBezTo>
                  <a:pt x="21068" y="12726"/>
                  <a:pt x="21016" y="12466"/>
                  <a:pt x="20933" y="12206"/>
                </a:cubicBezTo>
                <a:cubicBezTo>
                  <a:pt x="20933" y="12097"/>
                  <a:pt x="20922" y="11974"/>
                  <a:pt x="20901" y="11864"/>
                </a:cubicBezTo>
                <a:close/>
                <a:moveTo>
                  <a:pt x="2038" y="11632"/>
                </a:moveTo>
                <a:cubicBezTo>
                  <a:pt x="2048" y="11687"/>
                  <a:pt x="2059" y="11741"/>
                  <a:pt x="2080" y="11782"/>
                </a:cubicBezTo>
                <a:cubicBezTo>
                  <a:pt x="2038" y="12206"/>
                  <a:pt x="2142" y="12631"/>
                  <a:pt x="2372" y="12918"/>
                </a:cubicBezTo>
                <a:cubicBezTo>
                  <a:pt x="2372" y="12959"/>
                  <a:pt x="2372" y="12986"/>
                  <a:pt x="2372" y="13013"/>
                </a:cubicBezTo>
                <a:lnTo>
                  <a:pt x="2341" y="12986"/>
                </a:lnTo>
                <a:cubicBezTo>
                  <a:pt x="2163" y="12672"/>
                  <a:pt x="2017" y="12316"/>
                  <a:pt x="1912" y="11933"/>
                </a:cubicBezTo>
                <a:cubicBezTo>
                  <a:pt x="1923" y="11810"/>
                  <a:pt x="1965" y="11700"/>
                  <a:pt x="2038" y="11632"/>
                </a:cubicBezTo>
                <a:close/>
                <a:moveTo>
                  <a:pt x="6393" y="12740"/>
                </a:moveTo>
                <a:cubicBezTo>
                  <a:pt x="6633" y="12781"/>
                  <a:pt x="6863" y="12890"/>
                  <a:pt x="7072" y="13041"/>
                </a:cubicBezTo>
                <a:cubicBezTo>
                  <a:pt x="6968" y="13000"/>
                  <a:pt x="6863" y="12986"/>
                  <a:pt x="6759" y="12972"/>
                </a:cubicBezTo>
                <a:lnTo>
                  <a:pt x="6769" y="12972"/>
                </a:lnTo>
                <a:cubicBezTo>
                  <a:pt x="6665" y="12945"/>
                  <a:pt x="6560" y="12918"/>
                  <a:pt x="6456" y="12918"/>
                </a:cubicBezTo>
                <a:lnTo>
                  <a:pt x="6362" y="12795"/>
                </a:lnTo>
                <a:lnTo>
                  <a:pt x="6393" y="12740"/>
                </a:lnTo>
                <a:close/>
                <a:moveTo>
                  <a:pt x="11052" y="12986"/>
                </a:moveTo>
                <a:lnTo>
                  <a:pt x="11115" y="13000"/>
                </a:lnTo>
                <a:lnTo>
                  <a:pt x="11031" y="13054"/>
                </a:lnTo>
                <a:lnTo>
                  <a:pt x="11010" y="13054"/>
                </a:lnTo>
                <a:lnTo>
                  <a:pt x="11052" y="12986"/>
                </a:lnTo>
                <a:close/>
                <a:moveTo>
                  <a:pt x="10299" y="12904"/>
                </a:moveTo>
                <a:cubicBezTo>
                  <a:pt x="10328" y="12904"/>
                  <a:pt x="10355" y="12910"/>
                  <a:pt x="10383" y="12910"/>
                </a:cubicBezTo>
                <a:cubicBezTo>
                  <a:pt x="10394" y="12910"/>
                  <a:pt x="10405" y="12909"/>
                  <a:pt x="10417" y="12907"/>
                </a:cubicBezTo>
                <a:lnTo>
                  <a:pt x="10456" y="12945"/>
                </a:lnTo>
                <a:lnTo>
                  <a:pt x="10404" y="13013"/>
                </a:lnTo>
                <a:lnTo>
                  <a:pt x="10299" y="13068"/>
                </a:lnTo>
                <a:lnTo>
                  <a:pt x="10299" y="12904"/>
                </a:lnTo>
                <a:close/>
                <a:moveTo>
                  <a:pt x="15982" y="12863"/>
                </a:moveTo>
                <a:cubicBezTo>
                  <a:pt x="16003" y="12890"/>
                  <a:pt x="16013" y="12904"/>
                  <a:pt x="16023" y="12931"/>
                </a:cubicBezTo>
                <a:cubicBezTo>
                  <a:pt x="15940" y="12972"/>
                  <a:pt x="15856" y="13013"/>
                  <a:pt x="15783" y="13068"/>
                </a:cubicBezTo>
                <a:cubicBezTo>
                  <a:pt x="15783" y="13041"/>
                  <a:pt x="15783" y="13013"/>
                  <a:pt x="15783" y="12986"/>
                </a:cubicBezTo>
                <a:cubicBezTo>
                  <a:pt x="15856" y="12931"/>
                  <a:pt x="15919" y="12890"/>
                  <a:pt x="15982" y="12863"/>
                </a:cubicBezTo>
                <a:close/>
                <a:moveTo>
                  <a:pt x="9934" y="12754"/>
                </a:moveTo>
                <a:cubicBezTo>
                  <a:pt x="9955" y="12863"/>
                  <a:pt x="9976" y="12986"/>
                  <a:pt x="10007" y="13109"/>
                </a:cubicBezTo>
                <a:cubicBezTo>
                  <a:pt x="9924" y="13000"/>
                  <a:pt x="9840" y="12890"/>
                  <a:pt x="9756" y="12781"/>
                </a:cubicBezTo>
                <a:lnTo>
                  <a:pt x="9756" y="12767"/>
                </a:lnTo>
                <a:cubicBezTo>
                  <a:pt x="9819" y="12767"/>
                  <a:pt x="9882" y="12754"/>
                  <a:pt x="9934" y="12754"/>
                </a:cubicBezTo>
                <a:close/>
                <a:moveTo>
                  <a:pt x="14446" y="12849"/>
                </a:moveTo>
                <a:lnTo>
                  <a:pt x="14446" y="12959"/>
                </a:lnTo>
                <a:lnTo>
                  <a:pt x="14425" y="13027"/>
                </a:lnTo>
                <a:lnTo>
                  <a:pt x="14363" y="13109"/>
                </a:lnTo>
                <a:cubicBezTo>
                  <a:pt x="14363" y="13054"/>
                  <a:pt x="14363" y="13013"/>
                  <a:pt x="14363" y="12972"/>
                </a:cubicBezTo>
                <a:cubicBezTo>
                  <a:pt x="14363" y="12918"/>
                  <a:pt x="14404" y="12890"/>
                  <a:pt x="14415" y="12849"/>
                </a:cubicBezTo>
                <a:close/>
                <a:moveTo>
                  <a:pt x="5338" y="12972"/>
                </a:moveTo>
                <a:cubicBezTo>
                  <a:pt x="5338" y="13024"/>
                  <a:pt x="5337" y="13085"/>
                  <a:pt x="5328" y="13123"/>
                </a:cubicBezTo>
                <a:cubicBezTo>
                  <a:pt x="5265" y="13123"/>
                  <a:pt x="5203" y="13123"/>
                  <a:pt x="5129" y="13109"/>
                </a:cubicBezTo>
                <a:cubicBezTo>
                  <a:pt x="5203" y="13054"/>
                  <a:pt x="5265" y="13013"/>
                  <a:pt x="5338" y="12972"/>
                </a:cubicBezTo>
                <a:close/>
                <a:moveTo>
                  <a:pt x="14206" y="12836"/>
                </a:moveTo>
                <a:lnTo>
                  <a:pt x="14206" y="12918"/>
                </a:lnTo>
                <a:cubicBezTo>
                  <a:pt x="14175" y="12986"/>
                  <a:pt x="14144" y="13054"/>
                  <a:pt x="14112" y="13123"/>
                </a:cubicBezTo>
                <a:lnTo>
                  <a:pt x="13861" y="13123"/>
                </a:lnTo>
                <a:cubicBezTo>
                  <a:pt x="13945" y="13041"/>
                  <a:pt x="14039" y="12931"/>
                  <a:pt x="14123" y="12836"/>
                </a:cubicBezTo>
                <a:close/>
                <a:moveTo>
                  <a:pt x="15083" y="12972"/>
                </a:moveTo>
                <a:cubicBezTo>
                  <a:pt x="15010" y="13041"/>
                  <a:pt x="14927" y="13109"/>
                  <a:pt x="14854" y="13178"/>
                </a:cubicBezTo>
                <a:cubicBezTo>
                  <a:pt x="14916" y="13109"/>
                  <a:pt x="15000" y="13041"/>
                  <a:pt x="15073" y="12972"/>
                </a:cubicBezTo>
                <a:close/>
                <a:moveTo>
                  <a:pt x="12316" y="13150"/>
                </a:moveTo>
                <a:lnTo>
                  <a:pt x="12263" y="13232"/>
                </a:lnTo>
                <a:lnTo>
                  <a:pt x="12127" y="13260"/>
                </a:lnTo>
                <a:cubicBezTo>
                  <a:pt x="12190" y="13219"/>
                  <a:pt x="12253" y="13191"/>
                  <a:pt x="12305" y="13150"/>
                </a:cubicBezTo>
                <a:close/>
                <a:moveTo>
                  <a:pt x="16964" y="12836"/>
                </a:moveTo>
                <a:cubicBezTo>
                  <a:pt x="16995" y="12849"/>
                  <a:pt x="17037" y="12877"/>
                  <a:pt x="17058" y="12918"/>
                </a:cubicBezTo>
                <a:cubicBezTo>
                  <a:pt x="17037" y="13027"/>
                  <a:pt x="17005" y="13137"/>
                  <a:pt x="16974" y="13246"/>
                </a:cubicBezTo>
                <a:cubicBezTo>
                  <a:pt x="16905" y="13220"/>
                  <a:pt x="16834" y="13207"/>
                  <a:pt x="16762" y="13207"/>
                </a:cubicBezTo>
                <a:cubicBezTo>
                  <a:pt x="16682" y="13207"/>
                  <a:pt x="16602" y="13224"/>
                  <a:pt x="16525" y="13260"/>
                </a:cubicBezTo>
                <a:cubicBezTo>
                  <a:pt x="16515" y="13191"/>
                  <a:pt x="16504" y="13109"/>
                  <a:pt x="16483" y="13041"/>
                </a:cubicBezTo>
                <a:cubicBezTo>
                  <a:pt x="16525" y="13000"/>
                  <a:pt x="16566" y="12972"/>
                  <a:pt x="16619" y="12945"/>
                </a:cubicBezTo>
                <a:lnTo>
                  <a:pt x="16702" y="12890"/>
                </a:lnTo>
                <a:cubicBezTo>
                  <a:pt x="16786" y="12863"/>
                  <a:pt x="16869" y="12849"/>
                  <a:pt x="16964" y="12836"/>
                </a:cubicBezTo>
                <a:close/>
                <a:moveTo>
                  <a:pt x="20630" y="12644"/>
                </a:moveTo>
                <a:cubicBezTo>
                  <a:pt x="20692" y="12795"/>
                  <a:pt x="20745" y="12945"/>
                  <a:pt x="20786" y="13109"/>
                </a:cubicBezTo>
                <a:cubicBezTo>
                  <a:pt x="20776" y="13178"/>
                  <a:pt x="20776" y="13232"/>
                  <a:pt x="20765" y="13301"/>
                </a:cubicBezTo>
                <a:cubicBezTo>
                  <a:pt x="20713" y="13137"/>
                  <a:pt x="20650" y="13000"/>
                  <a:pt x="20577" y="12849"/>
                </a:cubicBezTo>
                <a:lnTo>
                  <a:pt x="20630" y="12644"/>
                </a:lnTo>
                <a:close/>
                <a:moveTo>
                  <a:pt x="20943" y="12849"/>
                </a:moveTo>
                <a:cubicBezTo>
                  <a:pt x="20964" y="13000"/>
                  <a:pt x="20985" y="13150"/>
                  <a:pt x="20985" y="13301"/>
                </a:cubicBezTo>
                <a:cubicBezTo>
                  <a:pt x="20985" y="13306"/>
                  <a:pt x="20985" y="13310"/>
                  <a:pt x="20984" y="13312"/>
                </a:cubicBezTo>
                <a:cubicBezTo>
                  <a:pt x="20963" y="13217"/>
                  <a:pt x="20953" y="13122"/>
                  <a:pt x="20933" y="13041"/>
                </a:cubicBezTo>
                <a:cubicBezTo>
                  <a:pt x="20933" y="12972"/>
                  <a:pt x="20933" y="12904"/>
                  <a:pt x="20943" y="12849"/>
                </a:cubicBezTo>
                <a:close/>
                <a:moveTo>
                  <a:pt x="4377" y="12931"/>
                </a:moveTo>
                <a:lnTo>
                  <a:pt x="4419" y="12972"/>
                </a:lnTo>
                <a:cubicBezTo>
                  <a:pt x="4419" y="12986"/>
                  <a:pt x="4409" y="13000"/>
                  <a:pt x="4409" y="13013"/>
                </a:cubicBezTo>
                <a:cubicBezTo>
                  <a:pt x="4346" y="13137"/>
                  <a:pt x="4283" y="13232"/>
                  <a:pt x="4211" y="13315"/>
                </a:cubicBezTo>
                <a:cubicBezTo>
                  <a:pt x="4273" y="13191"/>
                  <a:pt x="4325" y="13068"/>
                  <a:pt x="4377" y="12931"/>
                </a:cubicBezTo>
                <a:close/>
                <a:moveTo>
                  <a:pt x="9725" y="13054"/>
                </a:moveTo>
                <a:cubicBezTo>
                  <a:pt x="9777" y="13137"/>
                  <a:pt x="9851" y="13205"/>
                  <a:pt x="9913" y="13287"/>
                </a:cubicBezTo>
                <a:lnTo>
                  <a:pt x="9788" y="13356"/>
                </a:lnTo>
                <a:lnTo>
                  <a:pt x="9736" y="13219"/>
                </a:lnTo>
                <a:cubicBezTo>
                  <a:pt x="9736" y="13164"/>
                  <a:pt x="9725" y="13109"/>
                  <a:pt x="9725" y="13054"/>
                </a:cubicBezTo>
                <a:close/>
                <a:moveTo>
                  <a:pt x="9328" y="12699"/>
                </a:moveTo>
                <a:lnTo>
                  <a:pt x="9402" y="12726"/>
                </a:lnTo>
                <a:cubicBezTo>
                  <a:pt x="9454" y="12890"/>
                  <a:pt x="9496" y="13041"/>
                  <a:pt x="9558" y="13205"/>
                </a:cubicBezTo>
                <a:cubicBezTo>
                  <a:pt x="9558" y="13205"/>
                  <a:pt x="9558" y="13219"/>
                  <a:pt x="9558" y="13219"/>
                </a:cubicBezTo>
                <a:cubicBezTo>
                  <a:pt x="9558" y="13287"/>
                  <a:pt x="9558" y="13342"/>
                  <a:pt x="9547" y="13411"/>
                </a:cubicBezTo>
                <a:lnTo>
                  <a:pt x="9496" y="13342"/>
                </a:lnTo>
                <a:cubicBezTo>
                  <a:pt x="9433" y="13219"/>
                  <a:pt x="9370" y="13096"/>
                  <a:pt x="9307" y="13000"/>
                </a:cubicBezTo>
                <a:cubicBezTo>
                  <a:pt x="9307" y="12904"/>
                  <a:pt x="9318" y="12808"/>
                  <a:pt x="9328" y="12726"/>
                </a:cubicBezTo>
                <a:lnTo>
                  <a:pt x="9328" y="12699"/>
                </a:lnTo>
                <a:close/>
                <a:moveTo>
                  <a:pt x="3813" y="13041"/>
                </a:moveTo>
                <a:lnTo>
                  <a:pt x="3813" y="13054"/>
                </a:lnTo>
                <a:cubicBezTo>
                  <a:pt x="3876" y="13096"/>
                  <a:pt x="3949" y="13123"/>
                  <a:pt x="4012" y="13137"/>
                </a:cubicBezTo>
                <a:cubicBezTo>
                  <a:pt x="3939" y="13219"/>
                  <a:pt x="3866" y="13315"/>
                  <a:pt x="3803" y="13424"/>
                </a:cubicBezTo>
                <a:cubicBezTo>
                  <a:pt x="3782" y="13301"/>
                  <a:pt x="3761" y="13178"/>
                  <a:pt x="3761" y="13054"/>
                </a:cubicBezTo>
                <a:cubicBezTo>
                  <a:pt x="3782" y="13054"/>
                  <a:pt x="3803" y="13054"/>
                  <a:pt x="3813" y="13041"/>
                </a:cubicBezTo>
                <a:close/>
                <a:moveTo>
                  <a:pt x="16128" y="13096"/>
                </a:moveTo>
                <a:lnTo>
                  <a:pt x="16128" y="13150"/>
                </a:lnTo>
                <a:lnTo>
                  <a:pt x="16044" y="13246"/>
                </a:lnTo>
                <a:cubicBezTo>
                  <a:pt x="16003" y="13301"/>
                  <a:pt x="15961" y="13356"/>
                  <a:pt x="15908" y="13424"/>
                </a:cubicBezTo>
                <a:cubicBezTo>
                  <a:pt x="15888" y="13369"/>
                  <a:pt x="15856" y="13315"/>
                  <a:pt x="15825" y="13274"/>
                </a:cubicBezTo>
                <a:cubicBezTo>
                  <a:pt x="15919" y="13205"/>
                  <a:pt x="16023" y="13150"/>
                  <a:pt x="16128" y="13096"/>
                </a:cubicBezTo>
                <a:close/>
                <a:moveTo>
                  <a:pt x="6424" y="13205"/>
                </a:moveTo>
                <a:cubicBezTo>
                  <a:pt x="6456" y="13260"/>
                  <a:pt x="6487" y="13315"/>
                  <a:pt x="6518" y="13356"/>
                </a:cubicBezTo>
                <a:cubicBezTo>
                  <a:pt x="6404" y="13369"/>
                  <a:pt x="6299" y="13397"/>
                  <a:pt x="6184" y="13438"/>
                </a:cubicBezTo>
                <a:lnTo>
                  <a:pt x="6174" y="13438"/>
                </a:lnTo>
                <a:cubicBezTo>
                  <a:pt x="6195" y="13369"/>
                  <a:pt x="6205" y="13315"/>
                  <a:pt x="6226" y="13246"/>
                </a:cubicBezTo>
                <a:cubicBezTo>
                  <a:pt x="6289" y="13232"/>
                  <a:pt x="6352" y="13219"/>
                  <a:pt x="6424" y="13205"/>
                </a:cubicBezTo>
                <a:close/>
                <a:moveTo>
                  <a:pt x="17152" y="13246"/>
                </a:moveTo>
                <a:cubicBezTo>
                  <a:pt x="17152" y="13274"/>
                  <a:pt x="17152" y="13315"/>
                  <a:pt x="17162" y="13356"/>
                </a:cubicBezTo>
                <a:cubicBezTo>
                  <a:pt x="17162" y="13383"/>
                  <a:pt x="17162" y="13411"/>
                  <a:pt x="17162" y="13438"/>
                </a:cubicBezTo>
                <a:cubicBezTo>
                  <a:pt x="17141" y="13411"/>
                  <a:pt x="17131" y="13397"/>
                  <a:pt x="17120" y="13383"/>
                </a:cubicBezTo>
                <a:cubicBezTo>
                  <a:pt x="17120" y="13328"/>
                  <a:pt x="17131" y="13287"/>
                  <a:pt x="17152" y="13246"/>
                </a:cubicBezTo>
                <a:close/>
                <a:moveTo>
                  <a:pt x="2748" y="12781"/>
                </a:moveTo>
                <a:cubicBezTo>
                  <a:pt x="3009" y="12972"/>
                  <a:pt x="3302" y="13068"/>
                  <a:pt x="3604" y="13068"/>
                </a:cubicBezTo>
                <a:cubicBezTo>
                  <a:pt x="3615" y="13205"/>
                  <a:pt x="3625" y="13328"/>
                  <a:pt x="3646" y="13465"/>
                </a:cubicBezTo>
                <a:cubicBezTo>
                  <a:pt x="3510" y="13465"/>
                  <a:pt x="3364" y="13438"/>
                  <a:pt x="3229" y="13383"/>
                </a:cubicBezTo>
                <a:cubicBezTo>
                  <a:pt x="3082" y="13287"/>
                  <a:pt x="2946" y="13150"/>
                  <a:pt x="2842" y="12986"/>
                </a:cubicBezTo>
                <a:lnTo>
                  <a:pt x="2842" y="12972"/>
                </a:lnTo>
                <a:cubicBezTo>
                  <a:pt x="2811" y="12904"/>
                  <a:pt x="2779" y="12849"/>
                  <a:pt x="2748" y="12781"/>
                </a:cubicBezTo>
                <a:close/>
                <a:moveTo>
                  <a:pt x="7469" y="13082"/>
                </a:moveTo>
                <a:cubicBezTo>
                  <a:pt x="7594" y="13164"/>
                  <a:pt x="7720" y="13260"/>
                  <a:pt x="7845" y="13383"/>
                </a:cubicBezTo>
                <a:cubicBezTo>
                  <a:pt x="7856" y="13411"/>
                  <a:pt x="7866" y="13438"/>
                  <a:pt x="7877" y="13465"/>
                </a:cubicBezTo>
                <a:lnTo>
                  <a:pt x="7772" y="13383"/>
                </a:lnTo>
                <a:cubicBezTo>
                  <a:pt x="7668" y="13274"/>
                  <a:pt x="7574" y="13164"/>
                  <a:pt x="7469" y="13082"/>
                </a:cubicBezTo>
                <a:close/>
                <a:moveTo>
                  <a:pt x="2508" y="13094"/>
                </a:moveTo>
                <a:cubicBezTo>
                  <a:pt x="2609" y="13211"/>
                  <a:pt x="2720" y="13303"/>
                  <a:pt x="2832" y="13383"/>
                </a:cubicBezTo>
                <a:lnTo>
                  <a:pt x="2894" y="13479"/>
                </a:lnTo>
                <a:cubicBezTo>
                  <a:pt x="2758" y="13397"/>
                  <a:pt x="2633" y="13287"/>
                  <a:pt x="2508" y="13178"/>
                </a:cubicBezTo>
                <a:cubicBezTo>
                  <a:pt x="2508" y="13143"/>
                  <a:pt x="2508" y="13118"/>
                  <a:pt x="2508" y="13094"/>
                </a:cubicBezTo>
                <a:close/>
                <a:moveTo>
                  <a:pt x="4137" y="13137"/>
                </a:moveTo>
                <a:cubicBezTo>
                  <a:pt x="4106" y="13219"/>
                  <a:pt x="4075" y="13287"/>
                  <a:pt x="4033" y="13356"/>
                </a:cubicBezTo>
                <a:cubicBezTo>
                  <a:pt x="4012" y="13397"/>
                  <a:pt x="3981" y="13438"/>
                  <a:pt x="3960" y="13479"/>
                </a:cubicBezTo>
                <a:lnTo>
                  <a:pt x="3887" y="13479"/>
                </a:lnTo>
                <a:cubicBezTo>
                  <a:pt x="3960" y="13356"/>
                  <a:pt x="4043" y="13232"/>
                  <a:pt x="4137" y="13137"/>
                </a:cubicBezTo>
                <a:close/>
                <a:moveTo>
                  <a:pt x="6654" y="13205"/>
                </a:moveTo>
                <a:cubicBezTo>
                  <a:pt x="6769" y="13219"/>
                  <a:pt x="6884" y="13246"/>
                  <a:pt x="6989" y="13287"/>
                </a:cubicBezTo>
                <a:cubicBezTo>
                  <a:pt x="7083" y="13342"/>
                  <a:pt x="7166" y="13411"/>
                  <a:pt x="7250" y="13493"/>
                </a:cubicBezTo>
                <a:cubicBezTo>
                  <a:pt x="7208" y="13479"/>
                  <a:pt x="7166" y="13479"/>
                  <a:pt x="7135" y="13465"/>
                </a:cubicBezTo>
                <a:lnTo>
                  <a:pt x="7135" y="13479"/>
                </a:lnTo>
                <a:cubicBezTo>
                  <a:pt x="7062" y="13452"/>
                  <a:pt x="6978" y="13424"/>
                  <a:pt x="6905" y="13411"/>
                </a:cubicBezTo>
                <a:cubicBezTo>
                  <a:pt x="6853" y="13397"/>
                  <a:pt x="6801" y="13383"/>
                  <a:pt x="6748" y="13383"/>
                </a:cubicBezTo>
                <a:cubicBezTo>
                  <a:pt x="6717" y="13315"/>
                  <a:pt x="6686" y="13274"/>
                  <a:pt x="6654" y="13205"/>
                </a:cubicBezTo>
                <a:close/>
                <a:moveTo>
                  <a:pt x="14854" y="13438"/>
                </a:moveTo>
                <a:lnTo>
                  <a:pt x="14916" y="13452"/>
                </a:lnTo>
                <a:lnTo>
                  <a:pt x="14843" y="13520"/>
                </a:lnTo>
                <a:lnTo>
                  <a:pt x="14791" y="13506"/>
                </a:lnTo>
                <a:lnTo>
                  <a:pt x="14854" y="13438"/>
                </a:lnTo>
                <a:close/>
                <a:moveTo>
                  <a:pt x="13966" y="13397"/>
                </a:moveTo>
                <a:cubicBezTo>
                  <a:pt x="13945" y="13424"/>
                  <a:pt x="13914" y="13452"/>
                  <a:pt x="13893" y="13493"/>
                </a:cubicBezTo>
                <a:cubicBezTo>
                  <a:pt x="13778" y="13506"/>
                  <a:pt x="13652" y="13520"/>
                  <a:pt x="13537" y="13534"/>
                </a:cubicBezTo>
                <a:lnTo>
                  <a:pt x="13611" y="13438"/>
                </a:lnTo>
                <a:lnTo>
                  <a:pt x="13632" y="13411"/>
                </a:lnTo>
                <a:cubicBezTo>
                  <a:pt x="13736" y="13397"/>
                  <a:pt x="13851" y="13397"/>
                  <a:pt x="13955" y="13397"/>
                </a:cubicBezTo>
                <a:close/>
                <a:moveTo>
                  <a:pt x="10707" y="13096"/>
                </a:moveTo>
                <a:lnTo>
                  <a:pt x="10728" y="13109"/>
                </a:lnTo>
                <a:lnTo>
                  <a:pt x="10728" y="13150"/>
                </a:lnTo>
                <a:cubicBezTo>
                  <a:pt x="10686" y="13232"/>
                  <a:pt x="10644" y="13315"/>
                  <a:pt x="10603" y="13397"/>
                </a:cubicBezTo>
                <a:cubicBezTo>
                  <a:pt x="10550" y="13438"/>
                  <a:pt x="10488" y="13493"/>
                  <a:pt x="10435" y="13547"/>
                </a:cubicBezTo>
                <a:lnTo>
                  <a:pt x="10373" y="13493"/>
                </a:lnTo>
                <a:cubicBezTo>
                  <a:pt x="10425" y="13383"/>
                  <a:pt x="10477" y="13287"/>
                  <a:pt x="10540" y="13191"/>
                </a:cubicBezTo>
                <a:lnTo>
                  <a:pt x="10707" y="13096"/>
                </a:lnTo>
                <a:close/>
                <a:moveTo>
                  <a:pt x="18144" y="12713"/>
                </a:moveTo>
                <a:cubicBezTo>
                  <a:pt x="18154" y="13000"/>
                  <a:pt x="18112" y="13287"/>
                  <a:pt x="18039" y="13547"/>
                </a:cubicBezTo>
                <a:lnTo>
                  <a:pt x="18039" y="13369"/>
                </a:lnTo>
                <a:cubicBezTo>
                  <a:pt x="18091" y="13150"/>
                  <a:pt x="18123" y="12945"/>
                  <a:pt x="18144" y="12713"/>
                </a:cubicBezTo>
                <a:close/>
                <a:moveTo>
                  <a:pt x="4868" y="13383"/>
                </a:moveTo>
                <a:lnTo>
                  <a:pt x="4868" y="13452"/>
                </a:lnTo>
                <a:cubicBezTo>
                  <a:pt x="4827" y="13493"/>
                  <a:pt x="4785" y="13520"/>
                  <a:pt x="4754" y="13561"/>
                </a:cubicBezTo>
                <a:cubicBezTo>
                  <a:pt x="4764" y="13534"/>
                  <a:pt x="4774" y="13520"/>
                  <a:pt x="4785" y="13506"/>
                </a:cubicBezTo>
                <a:lnTo>
                  <a:pt x="4848" y="13424"/>
                </a:lnTo>
                <a:lnTo>
                  <a:pt x="4868" y="13383"/>
                </a:lnTo>
                <a:close/>
                <a:moveTo>
                  <a:pt x="1641" y="11467"/>
                </a:moveTo>
                <a:cubicBezTo>
                  <a:pt x="1662" y="11605"/>
                  <a:pt x="1693" y="11741"/>
                  <a:pt x="1735" y="11878"/>
                </a:cubicBezTo>
                <a:cubicBezTo>
                  <a:pt x="1725" y="11946"/>
                  <a:pt x="1725" y="12015"/>
                  <a:pt x="1735" y="12083"/>
                </a:cubicBezTo>
                <a:cubicBezTo>
                  <a:pt x="1798" y="12494"/>
                  <a:pt x="1965" y="12863"/>
                  <a:pt x="2215" y="13123"/>
                </a:cubicBezTo>
                <a:cubicBezTo>
                  <a:pt x="2289" y="13246"/>
                  <a:pt x="2372" y="13369"/>
                  <a:pt x="2456" y="13479"/>
                </a:cubicBezTo>
                <a:cubicBezTo>
                  <a:pt x="2466" y="13520"/>
                  <a:pt x="2487" y="13561"/>
                  <a:pt x="2497" y="13602"/>
                </a:cubicBezTo>
                <a:cubicBezTo>
                  <a:pt x="2403" y="13534"/>
                  <a:pt x="2320" y="13479"/>
                  <a:pt x="2236" y="13397"/>
                </a:cubicBezTo>
                <a:cubicBezTo>
                  <a:pt x="1860" y="12877"/>
                  <a:pt x="1641" y="12193"/>
                  <a:pt x="1641" y="11467"/>
                </a:cubicBezTo>
                <a:close/>
                <a:moveTo>
                  <a:pt x="5129" y="13479"/>
                </a:moveTo>
                <a:cubicBezTo>
                  <a:pt x="5088" y="13520"/>
                  <a:pt x="5056" y="13561"/>
                  <a:pt x="5025" y="13602"/>
                </a:cubicBezTo>
                <a:lnTo>
                  <a:pt x="5025" y="13547"/>
                </a:lnTo>
                <a:cubicBezTo>
                  <a:pt x="5067" y="13520"/>
                  <a:pt x="5098" y="13506"/>
                  <a:pt x="5129" y="13479"/>
                </a:cubicBezTo>
                <a:close/>
                <a:moveTo>
                  <a:pt x="19773" y="12302"/>
                </a:moveTo>
                <a:cubicBezTo>
                  <a:pt x="19752" y="12754"/>
                  <a:pt x="19575" y="13219"/>
                  <a:pt x="19408" y="13616"/>
                </a:cubicBezTo>
                <a:cubicBezTo>
                  <a:pt x="19408" y="13547"/>
                  <a:pt x="19387" y="13493"/>
                  <a:pt x="19376" y="13424"/>
                </a:cubicBezTo>
                <a:cubicBezTo>
                  <a:pt x="19439" y="13260"/>
                  <a:pt x="19491" y="13123"/>
                  <a:pt x="19554" y="12972"/>
                </a:cubicBezTo>
                <a:lnTo>
                  <a:pt x="19554" y="12986"/>
                </a:lnTo>
                <a:cubicBezTo>
                  <a:pt x="19648" y="12767"/>
                  <a:pt x="19721" y="12535"/>
                  <a:pt x="19773" y="12302"/>
                </a:cubicBezTo>
                <a:close/>
                <a:moveTo>
                  <a:pt x="11052" y="13342"/>
                </a:moveTo>
                <a:lnTo>
                  <a:pt x="11062" y="13356"/>
                </a:lnTo>
                <a:cubicBezTo>
                  <a:pt x="11031" y="13438"/>
                  <a:pt x="11000" y="13534"/>
                  <a:pt x="10979" y="13629"/>
                </a:cubicBezTo>
                <a:cubicBezTo>
                  <a:pt x="10968" y="13575"/>
                  <a:pt x="10958" y="13520"/>
                  <a:pt x="10947" y="13452"/>
                </a:cubicBezTo>
                <a:cubicBezTo>
                  <a:pt x="10979" y="13411"/>
                  <a:pt x="11021" y="13383"/>
                  <a:pt x="11052" y="13342"/>
                </a:cubicBezTo>
                <a:close/>
                <a:moveTo>
                  <a:pt x="15449" y="13547"/>
                </a:moveTo>
                <a:lnTo>
                  <a:pt x="15554" y="13575"/>
                </a:lnTo>
                <a:cubicBezTo>
                  <a:pt x="15554" y="13588"/>
                  <a:pt x="15554" y="13588"/>
                  <a:pt x="15554" y="13602"/>
                </a:cubicBezTo>
                <a:cubicBezTo>
                  <a:pt x="15554" y="13629"/>
                  <a:pt x="15543" y="13643"/>
                  <a:pt x="15543" y="13670"/>
                </a:cubicBezTo>
                <a:lnTo>
                  <a:pt x="15365" y="13616"/>
                </a:lnTo>
                <a:cubicBezTo>
                  <a:pt x="15397" y="13588"/>
                  <a:pt x="15418" y="13575"/>
                  <a:pt x="15449" y="13547"/>
                </a:cubicBezTo>
                <a:close/>
                <a:moveTo>
                  <a:pt x="19000" y="13356"/>
                </a:moveTo>
                <a:cubicBezTo>
                  <a:pt x="19000" y="13369"/>
                  <a:pt x="19011" y="13383"/>
                  <a:pt x="19011" y="13397"/>
                </a:cubicBezTo>
                <a:cubicBezTo>
                  <a:pt x="19011" y="13424"/>
                  <a:pt x="19021" y="13452"/>
                  <a:pt x="19021" y="13465"/>
                </a:cubicBezTo>
                <a:cubicBezTo>
                  <a:pt x="18990" y="13547"/>
                  <a:pt x="18969" y="13616"/>
                  <a:pt x="18937" y="13684"/>
                </a:cubicBezTo>
                <a:cubicBezTo>
                  <a:pt x="18948" y="13602"/>
                  <a:pt x="18958" y="13506"/>
                  <a:pt x="18969" y="13424"/>
                </a:cubicBezTo>
                <a:lnTo>
                  <a:pt x="19000" y="13356"/>
                </a:lnTo>
                <a:close/>
                <a:moveTo>
                  <a:pt x="6049" y="13301"/>
                </a:moveTo>
                <a:lnTo>
                  <a:pt x="6049" y="13315"/>
                </a:lnTo>
                <a:cubicBezTo>
                  <a:pt x="6028" y="13383"/>
                  <a:pt x="5996" y="13452"/>
                  <a:pt x="5965" y="13534"/>
                </a:cubicBezTo>
                <a:cubicBezTo>
                  <a:pt x="5881" y="13575"/>
                  <a:pt x="5787" y="13629"/>
                  <a:pt x="5704" y="13698"/>
                </a:cubicBezTo>
                <a:cubicBezTo>
                  <a:pt x="5715" y="13616"/>
                  <a:pt x="5725" y="13547"/>
                  <a:pt x="5735" y="13465"/>
                </a:cubicBezTo>
                <a:cubicBezTo>
                  <a:pt x="5840" y="13397"/>
                  <a:pt x="5944" y="13342"/>
                  <a:pt x="6049" y="13301"/>
                </a:cubicBezTo>
                <a:close/>
                <a:moveTo>
                  <a:pt x="15763" y="13643"/>
                </a:moveTo>
                <a:lnTo>
                  <a:pt x="15710" y="13725"/>
                </a:lnTo>
                <a:lnTo>
                  <a:pt x="15710" y="13643"/>
                </a:lnTo>
                <a:close/>
                <a:moveTo>
                  <a:pt x="17642" y="12918"/>
                </a:moveTo>
                <a:cubicBezTo>
                  <a:pt x="17684" y="12986"/>
                  <a:pt x="17726" y="13068"/>
                  <a:pt x="17757" y="13150"/>
                </a:cubicBezTo>
                <a:cubicBezTo>
                  <a:pt x="17716" y="13342"/>
                  <a:pt x="17674" y="13534"/>
                  <a:pt x="17611" y="13725"/>
                </a:cubicBezTo>
                <a:lnTo>
                  <a:pt x="17611" y="13711"/>
                </a:lnTo>
                <a:cubicBezTo>
                  <a:pt x="17632" y="13534"/>
                  <a:pt x="17642" y="13342"/>
                  <a:pt x="17642" y="13164"/>
                </a:cubicBezTo>
                <a:lnTo>
                  <a:pt x="17642" y="12918"/>
                </a:lnTo>
                <a:close/>
                <a:moveTo>
                  <a:pt x="3229" y="13561"/>
                </a:moveTo>
                <a:cubicBezTo>
                  <a:pt x="3354" y="13657"/>
                  <a:pt x="3500" y="13698"/>
                  <a:pt x="3646" y="13711"/>
                </a:cubicBezTo>
                <a:lnTo>
                  <a:pt x="3636" y="13739"/>
                </a:lnTo>
                <a:cubicBezTo>
                  <a:pt x="3521" y="13739"/>
                  <a:pt x="3416" y="13711"/>
                  <a:pt x="3312" y="13684"/>
                </a:cubicBezTo>
                <a:lnTo>
                  <a:pt x="3208" y="13561"/>
                </a:lnTo>
                <a:close/>
                <a:moveTo>
                  <a:pt x="17287" y="12877"/>
                </a:moveTo>
                <a:cubicBezTo>
                  <a:pt x="17402" y="12890"/>
                  <a:pt x="17381" y="12877"/>
                  <a:pt x="17381" y="13109"/>
                </a:cubicBezTo>
                <a:cubicBezTo>
                  <a:pt x="17381" y="13274"/>
                  <a:pt x="17360" y="13424"/>
                  <a:pt x="17329" y="13588"/>
                </a:cubicBezTo>
                <a:cubicBezTo>
                  <a:pt x="17318" y="13643"/>
                  <a:pt x="17308" y="13711"/>
                  <a:pt x="17287" y="13780"/>
                </a:cubicBezTo>
                <a:cubicBezTo>
                  <a:pt x="17287" y="13766"/>
                  <a:pt x="17287" y="13752"/>
                  <a:pt x="17287" y="13739"/>
                </a:cubicBezTo>
                <a:cubicBezTo>
                  <a:pt x="17298" y="13602"/>
                  <a:pt x="17318" y="13465"/>
                  <a:pt x="17329" y="13342"/>
                </a:cubicBezTo>
                <a:cubicBezTo>
                  <a:pt x="17350" y="13178"/>
                  <a:pt x="17339" y="13013"/>
                  <a:pt x="17287" y="12877"/>
                </a:cubicBezTo>
                <a:close/>
                <a:moveTo>
                  <a:pt x="7636" y="11810"/>
                </a:moveTo>
                <a:cubicBezTo>
                  <a:pt x="7699" y="11823"/>
                  <a:pt x="7762" y="11851"/>
                  <a:pt x="7824" y="11878"/>
                </a:cubicBezTo>
                <a:cubicBezTo>
                  <a:pt x="8033" y="12590"/>
                  <a:pt x="8346" y="13246"/>
                  <a:pt x="8764" y="13793"/>
                </a:cubicBezTo>
                <a:lnTo>
                  <a:pt x="8681" y="13725"/>
                </a:lnTo>
                <a:cubicBezTo>
                  <a:pt x="8482" y="13383"/>
                  <a:pt x="8242" y="13082"/>
                  <a:pt x="7981" y="12836"/>
                </a:cubicBezTo>
                <a:lnTo>
                  <a:pt x="7960" y="12808"/>
                </a:lnTo>
                <a:cubicBezTo>
                  <a:pt x="7856" y="12576"/>
                  <a:pt x="7772" y="12343"/>
                  <a:pt x="7688" y="12110"/>
                </a:cubicBezTo>
                <a:cubicBezTo>
                  <a:pt x="7668" y="12015"/>
                  <a:pt x="7647" y="11905"/>
                  <a:pt x="7636" y="11810"/>
                </a:cubicBezTo>
                <a:close/>
                <a:moveTo>
                  <a:pt x="8211" y="12425"/>
                </a:moveTo>
                <a:cubicBezTo>
                  <a:pt x="8472" y="12808"/>
                  <a:pt x="8775" y="13164"/>
                  <a:pt x="9088" y="13465"/>
                </a:cubicBezTo>
                <a:lnTo>
                  <a:pt x="9098" y="13465"/>
                </a:lnTo>
                <a:cubicBezTo>
                  <a:pt x="9098" y="13561"/>
                  <a:pt x="9098" y="13670"/>
                  <a:pt x="9109" y="13780"/>
                </a:cubicBezTo>
                <a:lnTo>
                  <a:pt x="9046" y="13821"/>
                </a:lnTo>
                <a:cubicBezTo>
                  <a:pt x="8712" y="13424"/>
                  <a:pt x="8441" y="12972"/>
                  <a:pt x="8221" y="12466"/>
                </a:cubicBezTo>
                <a:cubicBezTo>
                  <a:pt x="8221" y="12453"/>
                  <a:pt x="8211" y="12439"/>
                  <a:pt x="8211" y="12425"/>
                </a:cubicBezTo>
                <a:close/>
                <a:moveTo>
                  <a:pt x="2894" y="13684"/>
                </a:moveTo>
                <a:cubicBezTo>
                  <a:pt x="2988" y="13739"/>
                  <a:pt x="3082" y="13793"/>
                  <a:pt x="3176" y="13834"/>
                </a:cubicBezTo>
                <a:lnTo>
                  <a:pt x="3051" y="13807"/>
                </a:lnTo>
                <a:cubicBezTo>
                  <a:pt x="2999" y="13780"/>
                  <a:pt x="2946" y="13739"/>
                  <a:pt x="2894" y="13684"/>
                </a:cubicBezTo>
                <a:close/>
                <a:moveTo>
                  <a:pt x="16716" y="13449"/>
                </a:moveTo>
                <a:cubicBezTo>
                  <a:pt x="16778" y="13449"/>
                  <a:pt x="16839" y="13463"/>
                  <a:pt x="16901" y="13493"/>
                </a:cubicBezTo>
                <a:cubicBezTo>
                  <a:pt x="16869" y="13602"/>
                  <a:pt x="16828" y="13711"/>
                  <a:pt x="16786" y="13834"/>
                </a:cubicBezTo>
                <a:lnTo>
                  <a:pt x="16713" y="13793"/>
                </a:lnTo>
                <a:lnTo>
                  <a:pt x="16650" y="13752"/>
                </a:lnTo>
                <a:cubicBezTo>
                  <a:pt x="16629" y="13657"/>
                  <a:pt x="16598" y="13575"/>
                  <a:pt x="16556" y="13479"/>
                </a:cubicBezTo>
                <a:cubicBezTo>
                  <a:pt x="16609" y="13460"/>
                  <a:pt x="16663" y="13449"/>
                  <a:pt x="16716" y="13449"/>
                </a:cubicBezTo>
                <a:close/>
                <a:moveTo>
                  <a:pt x="10801" y="13588"/>
                </a:moveTo>
                <a:cubicBezTo>
                  <a:pt x="10822" y="13670"/>
                  <a:pt x="10843" y="13766"/>
                  <a:pt x="10874" y="13862"/>
                </a:cubicBezTo>
                <a:cubicBezTo>
                  <a:pt x="10801" y="13821"/>
                  <a:pt x="10738" y="13780"/>
                  <a:pt x="10665" y="13725"/>
                </a:cubicBezTo>
                <a:lnTo>
                  <a:pt x="10676" y="13725"/>
                </a:lnTo>
                <a:lnTo>
                  <a:pt x="10801" y="13588"/>
                </a:lnTo>
                <a:close/>
                <a:moveTo>
                  <a:pt x="10049" y="13452"/>
                </a:moveTo>
                <a:lnTo>
                  <a:pt x="10112" y="13520"/>
                </a:lnTo>
                <a:cubicBezTo>
                  <a:pt x="10112" y="13561"/>
                  <a:pt x="10112" y="13588"/>
                  <a:pt x="10112" y="13616"/>
                </a:cubicBezTo>
                <a:cubicBezTo>
                  <a:pt x="10070" y="13698"/>
                  <a:pt x="10039" y="13793"/>
                  <a:pt x="10018" y="13875"/>
                </a:cubicBezTo>
                <a:cubicBezTo>
                  <a:pt x="9965" y="13766"/>
                  <a:pt x="9913" y="13657"/>
                  <a:pt x="9871" y="13547"/>
                </a:cubicBezTo>
                <a:lnTo>
                  <a:pt x="10049" y="13452"/>
                </a:lnTo>
                <a:close/>
                <a:moveTo>
                  <a:pt x="11804" y="13534"/>
                </a:moveTo>
                <a:cubicBezTo>
                  <a:pt x="11887" y="13547"/>
                  <a:pt x="11982" y="13561"/>
                  <a:pt x="12065" y="13561"/>
                </a:cubicBezTo>
                <a:lnTo>
                  <a:pt x="12054" y="13575"/>
                </a:lnTo>
                <a:lnTo>
                  <a:pt x="12023" y="13588"/>
                </a:lnTo>
                <a:cubicBezTo>
                  <a:pt x="11856" y="13670"/>
                  <a:pt x="11699" y="13780"/>
                  <a:pt x="11553" y="13903"/>
                </a:cubicBezTo>
                <a:lnTo>
                  <a:pt x="11584" y="13807"/>
                </a:lnTo>
                <a:cubicBezTo>
                  <a:pt x="11658" y="13725"/>
                  <a:pt x="11731" y="13616"/>
                  <a:pt x="11804" y="13534"/>
                </a:cubicBezTo>
                <a:close/>
                <a:moveTo>
                  <a:pt x="21319" y="12877"/>
                </a:moveTo>
                <a:cubicBezTo>
                  <a:pt x="21329" y="13246"/>
                  <a:pt x="21256" y="13616"/>
                  <a:pt x="21110" y="13944"/>
                </a:cubicBezTo>
                <a:cubicBezTo>
                  <a:pt x="21131" y="13752"/>
                  <a:pt x="21142" y="13561"/>
                  <a:pt x="21131" y="13369"/>
                </a:cubicBezTo>
                <a:cubicBezTo>
                  <a:pt x="21204" y="13219"/>
                  <a:pt x="21267" y="13041"/>
                  <a:pt x="21319" y="12877"/>
                </a:cubicBezTo>
                <a:close/>
                <a:moveTo>
                  <a:pt x="17037" y="13616"/>
                </a:moveTo>
                <a:cubicBezTo>
                  <a:pt x="17058" y="13657"/>
                  <a:pt x="17078" y="13684"/>
                  <a:pt x="17099" y="13725"/>
                </a:cubicBezTo>
                <a:cubicBezTo>
                  <a:pt x="17089" y="13766"/>
                  <a:pt x="17078" y="13793"/>
                  <a:pt x="17078" y="13834"/>
                </a:cubicBezTo>
                <a:lnTo>
                  <a:pt x="17037" y="13998"/>
                </a:lnTo>
                <a:cubicBezTo>
                  <a:pt x="17005" y="13985"/>
                  <a:pt x="16974" y="13957"/>
                  <a:pt x="16932" y="13930"/>
                </a:cubicBezTo>
                <a:cubicBezTo>
                  <a:pt x="16974" y="13821"/>
                  <a:pt x="17005" y="13725"/>
                  <a:pt x="17037" y="13616"/>
                </a:cubicBezTo>
                <a:close/>
                <a:moveTo>
                  <a:pt x="4837" y="13692"/>
                </a:moveTo>
                <a:cubicBezTo>
                  <a:pt x="4836" y="13743"/>
                  <a:pt x="4826" y="13783"/>
                  <a:pt x="4816" y="13834"/>
                </a:cubicBezTo>
                <a:cubicBezTo>
                  <a:pt x="4712" y="13903"/>
                  <a:pt x="4607" y="13971"/>
                  <a:pt x="4503" y="14026"/>
                </a:cubicBezTo>
                <a:cubicBezTo>
                  <a:pt x="4604" y="13906"/>
                  <a:pt x="4716" y="13787"/>
                  <a:pt x="4837" y="13692"/>
                </a:cubicBezTo>
                <a:close/>
                <a:moveTo>
                  <a:pt x="962" y="12795"/>
                </a:moveTo>
                <a:cubicBezTo>
                  <a:pt x="1087" y="13054"/>
                  <a:pt x="1233" y="13287"/>
                  <a:pt x="1411" y="13493"/>
                </a:cubicBezTo>
                <a:cubicBezTo>
                  <a:pt x="1453" y="13588"/>
                  <a:pt x="1495" y="13670"/>
                  <a:pt x="1547" y="13766"/>
                </a:cubicBezTo>
                <a:cubicBezTo>
                  <a:pt x="1578" y="13862"/>
                  <a:pt x="1620" y="13957"/>
                  <a:pt x="1662" y="14040"/>
                </a:cubicBezTo>
                <a:cubicBezTo>
                  <a:pt x="1359" y="13725"/>
                  <a:pt x="1119" y="13315"/>
                  <a:pt x="973" y="12849"/>
                </a:cubicBezTo>
                <a:lnTo>
                  <a:pt x="962" y="12795"/>
                </a:lnTo>
                <a:close/>
                <a:moveTo>
                  <a:pt x="1484" y="13041"/>
                </a:moveTo>
                <a:cubicBezTo>
                  <a:pt x="1536" y="13109"/>
                  <a:pt x="1599" y="13191"/>
                  <a:pt x="1672" y="13260"/>
                </a:cubicBezTo>
                <a:cubicBezTo>
                  <a:pt x="1756" y="13342"/>
                  <a:pt x="1840" y="13438"/>
                  <a:pt x="1934" y="13506"/>
                </a:cubicBezTo>
                <a:cubicBezTo>
                  <a:pt x="2048" y="13698"/>
                  <a:pt x="2163" y="13875"/>
                  <a:pt x="2309" y="14040"/>
                </a:cubicBezTo>
                <a:lnTo>
                  <a:pt x="2299" y="14040"/>
                </a:lnTo>
                <a:cubicBezTo>
                  <a:pt x="2038" y="13903"/>
                  <a:pt x="1798" y="13698"/>
                  <a:pt x="1589" y="13452"/>
                </a:cubicBezTo>
                <a:cubicBezTo>
                  <a:pt x="1568" y="13397"/>
                  <a:pt x="1557" y="13342"/>
                  <a:pt x="1536" y="13274"/>
                </a:cubicBezTo>
                <a:cubicBezTo>
                  <a:pt x="1526" y="13219"/>
                  <a:pt x="1505" y="13123"/>
                  <a:pt x="1484" y="13041"/>
                </a:cubicBezTo>
                <a:close/>
                <a:moveTo>
                  <a:pt x="10268" y="13903"/>
                </a:moveTo>
                <a:cubicBezTo>
                  <a:pt x="10268" y="13903"/>
                  <a:pt x="10279" y="13916"/>
                  <a:pt x="10289" y="13930"/>
                </a:cubicBezTo>
                <a:cubicBezTo>
                  <a:pt x="10268" y="13971"/>
                  <a:pt x="10248" y="13998"/>
                  <a:pt x="10216" y="14040"/>
                </a:cubicBezTo>
                <a:lnTo>
                  <a:pt x="10206" y="14040"/>
                </a:lnTo>
                <a:lnTo>
                  <a:pt x="10216" y="13944"/>
                </a:lnTo>
                <a:lnTo>
                  <a:pt x="10268" y="13903"/>
                </a:lnTo>
                <a:close/>
                <a:moveTo>
                  <a:pt x="12734" y="13561"/>
                </a:moveTo>
                <a:cubicBezTo>
                  <a:pt x="12660" y="13657"/>
                  <a:pt x="12587" y="13752"/>
                  <a:pt x="12514" y="13834"/>
                </a:cubicBezTo>
                <a:cubicBezTo>
                  <a:pt x="12368" y="13903"/>
                  <a:pt x="12222" y="13971"/>
                  <a:pt x="12075" y="14040"/>
                </a:cubicBezTo>
                <a:cubicBezTo>
                  <a:pt x="12159" y="13930"/>
                  <a:pt x="12253" y="13807"/>
                  <a:pt x="12336" y="13698"/>
                </a:cubicBezTo>
                <a:lnTo>
                  <a:pt x="12347" y="13698"/>
                </a:lnTo>
                <a:cubicBezTo>
                  <a:pt x="12472" y="13643"/>
                  <a:pt x="12608" y="13602"/>
                  <a:pt x="12734" y="13561"/>
                </a:cubicBezTo>
                <a:close/>
                <a:moveTo>
                  <a:pt x="6811" y="14012"/>
                </a:moveTo>
                <a:cubicBezTo>
                  <a:pt x="6769" y="14026"/>
                  <a:pt x="6738" y="14040"/>
                  <a:pt x="6707" y="14053"/>
                </a:cubicBezTo>
                <a:lnTo>
                  <a:pt x="6644" y="14026"/>
                </a:lnTo>
                <a:cubicBezTo>
                  <a:pt x="6675" y="14026"/>
                  <a:pt x="6696" y="14026"/>
                  <a:pt x="6717" y="14012"/>
                </a:cubicBezTo>
                <a:close/>
                <a:moveTo>
                  <a:pt x="8524" y="13793"/>
                </a:moveTo>
                <a:lnTo>
                  <a:pt x="8618" y="13875"/>
                </a:lnTo>
                <a:cubicBezTo>
                  <a:pt x="8649" y="13930"/>
                  <a:pt x="8681" y="13998"/>
                  <a:pt x="8712" y="14040"/>
                </a:cubicBezTo>
                <a:lnTo>
                  <a:pt x="8702" y="14067"/>
                </a:lnTo>
                <a:cubicBezTo>
                  <a:pt x="8639" y="13971"/>
                  <a:pt x="8576" y="13889"/>
                  <a:pt x="8524" y="13793"/>
                </a:cubicBezTo>
                <a:close/>
                <a:moveTo>
                  <a:pt x="617" y="11344"/>
                </a:moveTo>
                <a:cubicBezTo>
                  <a:pt x="628" y="11564"/>
                  <a:pt x="649" y="11782"/>
                  <a:pt x="690" y="11987"/>
                </a:cubicBezTo>
                <a:lnTo>
                  <a:pt x="690" y="12069"/>
                </a:lnTo>
                <a:cubicBezTo>
                  <a:pt x="690" y="12439"/>
                  <a:pt x="753" y="12795"/>
                  <a:pt x="879" y="13137"/>
                </a:cubicBezTo>
                <a:cubicBezTo>
                  <a:pt x="983" y="13479"/>
                  <a:pt x="1119" y="13807"/>
                  <a:pt x="1286" y="14108"/>
                </a:cubicBezTo>
                <a:lnTo>
                  <a:pt x="1213" y="14012"/>
                </a:lnTo>
                <a:cubicBezTo>
                  <a:pt x="732" y="13397"/>
                  <a:pt x="430" y="12521"/>
                  <a:pt x="565" y="11632"/>
                </a:cubicBezTo>
                <a:cubicBezTo>
                  <a:pt x="575" y="11536"/>
                  <a:pt x="596" y="11440"/>
                  <a:pt x="617" y="11344"/>
                </a:cubicBezTo>
                <a:close/>
                <a:moveTo>
                  <a:pt x="11835" y="13957"/>
                </a:moveTo>
                <a:cubicBezTo>
                  <a:pt x="11793" y="14026"/>
                  <a:pt x="11762" y="14081"/>
                  <a:pt x="11731" y="14149"/>
                </a:cubicBezTo>
                <a:cubicBezTo>
                  <a:pt x="11689" y="14149"/>
                  <a:pt x="11647" y="14149"/>
                  <a:pt x="11605" y="14136"/>
                </a:cubicBezTo>
                <a:cubicBezTo>
                  <a:pt x="11678" y="14067"/>
                  <a:pt x="11752" y="14012"/>
                  <a:pt x="11824" y="13971"/>
                </a:cubicBezTo>
                <a:lnTo>
                  <a:pt x="11835" y="13957"/>
                </a:lnTo>
                <a:close/>
                <a:moveTo>
                  <a:pt x="13673" y="13725"/>
                </a:moveTo>
                <a:cubicBezTo>
                  <a:pt x="13496" y="13889"/>
                  <a:pt x="13328" y="14053"/>
                  <a:pt x="13162" y="14218"/>
                </a:cubicBezTo>
                <a:cubicBezTo>
                  <a:pt x="13224" y="14094"/>
                  <a:pt x="13287" y="13971"/>
                  <a:pt x="13339" y="13848"/>
                </a:cubicBezTo>
                <a:lnTo>
                  <a:pt x="13371" y="13793"/>
                </a:lnTo>
                <a:cubicBezTo>
                  <a:pt x="13475" y="13766"/>
                  <a:pt x="13569" y="13752"/>
                  <a:pt x="13673" y="13725"/>
                </a:cubicBezTo>
                <a:close/>
                <a:moveTo>
                  <a:pt x="2299" y="13766"/>
                </a:moveTo>
                <a:lnTo>
                  <a:pt x="2362" y="13793"/>
                </a:lnTo>
                <a:cubicBezTo>
                  <a:pt x="2560" y="13985"/>
                  <a:pt x="2769" y="14136"/>
                  <a:pt x="2999" y="14218"/>
                </a:cubicBezTo>
                <a:cubicBezTo>
                  <a:pt x="3020" y="14231"/>
                  <a:pt x="3041" y="14245"/>
                  <a:pt x="3072" y="14259"/>
                </a:cubicBezTo>
                <a:cubicBezTo>
                  <a:pt x="2957" y="14259"/>
                  <a:pt x="2842" y="14245"/>
                  <a:pt x="2727" y="14218"/>
                </a:cubicBezTo>
                <a:cubicBezTo>
                  <a:pt x="2571" y="14081"/>
                  <a:pt x="2435" y="13930"/>
                  <a:pt x="2299" y="13766"/>
                </a:cubicBezTo>
                <a:close/>
                <a:moveTo>
                  <a:pt x="9339" y="13875"/>
                </a:moveTo>
                <a:cubicBezTo>
                  <a:pt x="9391" y="13998"/>
                  <a:pt x="9433" y="14136"/>
                  <a:pt x="9475" y="14259"/>
                </a:cubicBezTo>
                <a:lnTo>
                  <a:pt x="9443" y="14245"/>
                </a:lnTo>
                <a:cubicBezTo>
                  <a:pt x="9412" y="14218"/>
                  <a:pt x="9381" y="14190"/>
                  <a:pt x="9349" y="14149"/>
                </a:cubicBezTo>
                <a:cubicBezTo>
                  <a:pt x="9339" y="14067"/>
                  <a:pt x="9328" y="13985"/>
                  <a:pt x="9318" y="13889"/>
                </a:cubicBezTo>
                <a:lnTo>
                  <a:pt x="9339" y="13875"/>
                </a:lnTo>
                <a:close/>
                <a:moveTo>
                  <a:pt x="10592" y="13944"/>
                </a:moveTo>
                <a:cubicBezTo>
                  <a:pt x="10655" y="13998"/>
                  <a:pt x="10717" y="14040"/>
                  <a:pt x="10801" y="14094"/>
                </a:cubicBezTo>
                <a:cubicBezTo>
                  <a:pt x="10770" y="14149"/>
                  <a:pt x="10749" y="14218"/>
                  <a:pt x="10738" y="14286"/>
                </a:cubicBezTo>
                <a:cubicBezTo>
                  <a:pt x="10717" y="14245"/>
                  <a:pt x="10686" y="14204"/>
                  <a:pt x="10665" y="14163"/>
                </a:cubicBezTo>
                <a:cubicBezTo>
                  <a:pt x="10634" y="14136"/>
                  <a:pt x="10603" y="14067"/>
                  <a:pt x="10571" y="14012"/>
                </a:cubicBezTo>
                <a:lnTo>
                  <a:pt x="10592" y="13944"/>
                </a:lnTo>
                <a:close/>
                <a:moveTo>
                  <a:pt x="17433" y="13875"/>
                </a:moveTo>
                <a:cubicBezTo>
                  <a:pt x="17423" y="14012"/>
                  <a:pt x="17413" y="14136"/>
                  <a:pt x="17392" y="14272"/>
                </a:cubicBezTo>
                <a:lnTo>
                  <a:pt x="17371" y="14300"/>
                </a:lnTo>
                <a:lnTo>
                  <a:pt x="17339" y="14272"/>
                </a:lnTo>
                <a:cubicBezTo>
                  <a:pt x="17381" y="14136"/>
                  <a:pt x="17402" y="14012"/>
                  <a:pt x="17433" y="13875"/>
                </a:cubicBezTo>
                <a:close/>
                <a:moveTo>
                  <a:pt x="5589" y="13534"/>
                </a:moveTo>
                <a:cubicBezTo>
                  <a:pt x="5579" y="13643"/>
                  <a:pt x="5558" y="13739"/>
                  <a:pt x="5537" y="13834"/>
                </a:cubicBezTo>
                <a:cubicBezTo>
                  <a:pt x="5422" y="13957"/>
                  <a:pt x="5317" y="14108"/>
                  <a:pt x="5234" y="14286"/>
                </a:cubicBezTo>
                <a:lnTo>
                  <a:pt x="5192" y="14327"/>
                </a:lnTo>
                <a:cubicBezTo>
                  <a:pt x="5276" y="14149"/>
                  <a:pt x="5349" y="13957"/>
                  <a:pt x="5391" y="13766"/>
                </a:cubicBezTo>
                <a:cubicBezTo>
                  <a:pt x="5401" y="13739"/>
                  <a:pt x="5412" y="13711"/>
                  <a:pt x="5422" y="13684"/>
                </a:cubicBezTo>
                <a:cubicBezTo>
                  <a:pt x="5432" y="13657"/>
                  <a:pt x="5474" y="13629"/>
                  <a:pt x="5495" y="13602"/>
                </a:cubicBezTo>
                <a:lnTo>
                  <a:pt x="5589" y="13534"/>
                </a:lnTo>
                <a:close/>
                <a:moveTo>
                  <a:pt x="14968" y="14067"/>
                </a:moveTo>
                <a:cubicBezTo>
                  <a:pt x="14937" y="14149"/>
                  <a:pt x="14916" y="14245"/>
                  <a:pt x="14885" y="14327"/>
                </a:cubicBezTo>
                <a:cubicBezTo>
                  <a:pt x="14875" y="14286"/>
                  <a:pt x="14864" y="14245"/>
                  <a:pt x="14854" y="14218"/>
                </a:cubicBezTo>
                <a:cubicBezTo>
                  <a:pt x="14885" y="14163"/>
                  <a:pt x="14916" y="14108"/>
                  <a:pt x="14958" y="14067"/>
                </a:cubicBezTo>
                <a:close/>
                <a:moveTo>
                  <a:pt x="7125" y="14218"/>
                </a:moveTo>
                <a:cubicBezTo>
                  <a:pt x="7176" y="14259"/>
                  <a:pt x="7219" y="14300"/>
                  <a:pt x="7260" y="14341"/>
                </a:cubicBezTo>
                <a:cubicBezTo>
                  <a:pt x="7208" y="14313"/>
                  <a:pt x="7166" y="14286"/>
                  <a:pt x="7114" y="14259"/>
                </a:cubicBezTo>
                <a:lnTo>
                  <a:pt x="7114" y="14272"/>
                </a:lnTo>
                <a:lnTo>
                  <a:pt x="7051" y="14218"/>
                </a:lnTo>
                <a:close/>
                <a:moveTo>
                  <a:pt x="15835" y="13998"/>
                </a:moveTo>
                <a:lnTo>
                  <a:pt x="15888" y="14012"/>
                </a:lnTo>
                <a:cubicBezTo>
                  <a:pt x="15898" y="14108"/>
                  <a:pt x="15898" y="14190"/>
                  <a:pt x="15898" y="14272"/>
                </a:cubicBezTo>
                <a:cubicBezTo>
                  <a:pt x="15804" y="14300"/>
                  <a:pt x="15710" y="14327"/>
                  <a:pt x="15627" y="14368"/>
                </a:cubicBezTo>
                <a:lnTo>
                  <a:pt x="15637" y="14218"/>
                </a:lnTo>
                <a:cubicBezTo>
                  <a:pt x="15699" y="14149"/>
                  <a:pt x="15773" y="14081"/>
                  <a:pt x="15835" y="13998"/>
                </a:cubicBezTo>
                <a:close/>
                <a:moveTo>
                  <a:pt x="14018" y="13862"/>
                </a:moveTo>
                <a:lnTo>
                  <a:pt x="13935" y="13998"/>
                </a:lnTo>
                <a:cubicBezTo>
                  <a:pt x="13893" y="14053"/>
                  <a:pt x="13861" y="14108"/>
                  <a:pt x="13820" y="14163"/>
                </a:cubicBezTo>
                <a:lnTo>
                  <a:pt x="13767" y="14259"/>
                </a:lnTo>
                <a:cubicBezTo>
                  <a:pt x="13715" y="14327"/>
                  <a:pt x="13663" y="14396"/>
                  <a:pt x="13611" y="14450"/>
                </a:cubicBezTo>
                <a:lnTo>
                  <a:pt x="13600" y="14450"/>
                </a:lnTo>
                <a:cubicBezTo>
                  <a:pt x="13736" y="14245"/>
                  <a:pt x="13872" y="14053"/>
                  <a:pt x="14018" y="13862"/>
                </a:cubicBezTo>
                <a:close/>
                <a:moveTo>
                  <a:pt x="11438" y="14355"/>
                </a:moveTo>
                <a:lnTo>
                  <a:pt x="11543" y="14368"/>
                </a:lnTo>
                <a:lnTo>
                  <a:pt x="11417" y="14464"/>
                </a:lnTo>
                <a:cubicBezTo>
                  <a:pt x="11417" y="14423"/>
                  <a:pt x="11428" y="14382"/>
                  <a:pt x="11438" y="14355"/>
                </a:cubicBezTo>
                <a:close/>
                <a:moveTo>
                  <a:pt x="14582" y="14177"/>
                </a:moveTo>
                <a:cubicBezTo>
                  <a:pt x="14551" y="14272"/>
                  <a:pt x="14509" y="14368"/>
                  <a:pt x="14467" y="14464"/>
                </a:cubicBezTo>
                <a:lnTo>
                  <a:pt x="14467" y="14450"/>
                </a:lnTo>
                <a:lnTo>
                  <a:pt x="14331" y="14450"/>
                </a:lnTo>
                <a:cubicBezTo>
                  <a:pt x="14363" y="14382"/>
                  <a:pt x="14394" y="14313"/>
                  <a:pt x="14425" y="14245"/>
                </a:cubicBezTo>
                <a:cubicBezTo>
                  <a:pt x="14478" y="14218"/>
                  <a:pt x="14530" y="14190"/>
                  <a:pt x="14582" y="14177"/>
                </a:cubicBezTo>
                <a:close/>
                <a:moveTo>
                  <a:pt x="1923" y="13985"/>
                </a:moveTo>
                <a:cubicBezTo>
                  <a:pt x="2142" y="14163"/>
                  <a:pt x="2383" y="14300"/>
                  <a:pt x="2643" y="14382"/>
                </a:cubicBezTo>
                <a:cubicBezTo>
                  <a:pt x="2696" y="14437"/>
                  <a:pt x="2758" y="14478"/>
                  <a:pt x="2821" y="14519"/>
                </a:cubicBezTo>
                <a:cubicBezTo>
                  <a:pt x="2633" y="14519"/>
                  <a:pt x="2456" y="14464"/>
                  <a:pt x="2299" y="14355"/>
                </a:cubicBezTo>
                <a:cubicBezTo>
                  <a:pt x="2153" y="14259"/>
                  <a:pt x="2027" y="14136"/>
                  <a:pt x="1923" y="13985"/>
                </a:cubicBezTo>
                <a:close/>
                <a:moveTo>
                  <a:pt x="15459" y="13998"/>
                </a:moveTo>
                <a:lnTo>
                  <a:pt x="15459" y="14026"/>
                </a:lnTo>
                <a:cubicBezTo>
                  <a:pt x="15313" y="14190"/>
                  <a:pt x="15188" y="14355"/>
                  <a:pt x="15062" y="14519"/>
                </a:cubicBezTo>
                <a:cubicBezTo>
                  <a:pt x="15125" y="14341"/>
                  <a:pt x="15188" y="14177"/>
                  <a:pt x="15240" y="14012"/>
                </a:cubicBezTo>
                <a:lnTo>
                  <a:pt x="15240" y="14026"/>
                </a:lnTo>
                <a:cubicBezTo>
                  <a:pt x="15313" y="14012"/>
                  <a:pt x="15386" y="13998"/>
                  <a:pt x="15459" y="13998"/>
                </a:cubicBezTo>
                <a:close/>
                <a:moveTo>
                  <a:pt x="4670" y="14149"/>
                </a:moveTo>
                <a:cubicBezTo>
                  <a:pt x="4649" y="14177"/>
                  <a:pt x="4639" y="14190"/>
                  <a:pt x="4628" y="14231"/>
                </a:cubicBezTo>
                <a:cubicBezTo>
                  <a:pt x="4492" y="14355"/>
                  <a:pt x="4346" y="14450"/>
                  <a:pt x="4200" y="14532"/>
                </a:cubicBezTo>
                <a:cubicBezTo>
                  <a:pt x="4231" y="14450"/>
                  <a:pt x="4273" y="14368"/>
                  <a:pt x="4325" y="14300"/>
                </a:cubicBezTo>
                <a:cubicBezTo>
                  <a:pt x="4440" y="14259"/>
                  <a:pt x="4555" y="14204"/>
                  <a:pt x="4670" y="14149"/>
                </a:cubicBezTo>
                <a:close/>
                <a:moveTo>
                  <a:pt x="7521" y="14341"/>
                </a:moveTo>
                <a:lnTo>
                  <a:pt x="7542" y="14355"/>
                </a:lnTo>
                <a:cubicBezTo>
                  <a:pt x="7605" y="14409"/>
                  <a:pt x="7657" y="14478"/>
                  <a:pt x="7720" y="14532"/>
                </a:cubicBezTo>
                <a:cubicBezTo>
                  <a:pt x="7699" y="14532"/>
                  <a:pt x="7678" y="14519"/>
                  <a:pt x="7668" y="14519"/>
                </a:cubicBezTo>
                <a:cubicBezTo>
                  <a:pt x="7615" y="14450"/>
                  <a:pt x="7574" y="14409"/>
                  <a:pt x="7521" y="14341"/>
                </a:cubicBezTo>
                <a:close/>
                <a:moveTo>
                  <a:pt x="1526" y="14149"/>
                </a:moveTo>
                <a:cubicBezTo>
                  <a:pt x="1662" y="14272"/>
                  <a:pt x="1798" y="14409"/>
                  <a:pt x="1944" y="14519"/>
                </a:cubicBezTo>
                <a:lnTo>
                  <a:pt x="2017" y="14614"/>
                </a:lnTo>
                <a:cubicBezTo>
                  <a:pt x="1934" y="14573"/>
                  <a:pt x="1850" y="14532"/>
                  <a:pt x="1766" y="14491"/>
                </a:cubicBezTo>
                <a:cubicBezTo>
                  <a:pt x="1683" y="14382"/>
                  <a:pt x="1599" y="14259"/>
                  <a:pt x="1526" y="14149"/>
                </a:cubicBezTo>
                <a:close/>
                <a:moveTo>
                  <a:pt x="20076" y="12439"/>
                </a:moveTo>
                <a:cubicBezTo>
                  <a:pt x="20128" y="12508"/>
                  <a:pt x="20170" y="12562"/>
                  <a:pt x="20222" y="12631"/>
                </a:cubicBezTo>
                <a:cubicBezTo>
                  <a:pt x="20222" y="12672"/>
                  <a:pt x="20212" y="12699"/>
                  <a:pt x="20201" y="12740"/>
                </a:cubicBezTo>
                <a:cubicBezTo>
                  <a:pt x="20045" y="13424"/>
                  <a:pt x="19773" y="14067"/>
                  <a:pt x="19418" y="14614"/>
                </a:cubicBezTo>
                <a:cubicBezTo>
                  <a:pt x="19418" y="14532"/>
                  <a:pt x="19408" y="14464"/>
                  <a:pt x="19397" y="14382"/>
                </a:cubicBezTo>
                <a:cubicBezTo>
                  <a:pt x="19387" y="14300"/>
                  <a:pt x="19408" y="14231"/>
                  <a:pt x="19408" y="14163"/>
                </a:cubicBezTo>
                <a:lnTo>
                  <a:pt x="19408" y="14177"/>
                </a:lnTo>
                <a:cubicBezTo>
                  <a:pt x="19480" y="14040"/>
                  <a:pt x="19544" y="13889"/>
                  <a:pt x="19606" y="13752"/>
                </a:cubicBezTo>
                <a:cubicBezTo>
                  <a:pt x="19804" y="13342"/>
                  <a:pt x="19961" y="12904"/>
                  <a:pt x="20076" y="12439"/>
                </a:cubicBezTo>
                <a:close/>
                <a:moveTo>
                  <a:pt x="6602" y="14573"/>
                </a:moveTo>
                <a:cubicBezTo>
                  <a:pt x="6560" y="14601"/>
                  <a:pt x="6508" y="14614"/>
                  <a:pt x="6456" y="14642"/>
                </a:cubicBezTo>
                <a:lnTo>
                  <a:pt x="6446" y="14642"/>
                </a:lnTo>
                <a:cubicBezTo>
                  <a:pt x="6414" y="14628"/>
                  <a:pt x="6383" y="14614"/>
                  <a:pt x="6352" y="14601"/>
                </a:cubicBezTo>
                <a:lnTo>
                  <a:pt x="6383" y="14587"/>
                </a:lnTo>
                <a:cubicBezTo>
                  <a:pt x="6456" y="14573"/>
                  <a:pt x="6529" y="14573"/>
                  <a:pt x="6602" y="14573"/>
                </a:cubicBezTo>
                <a:close/>
                <a:moveTo>
                  <a:pt x="12744" y="14204"/>
                </a:moveTo>
                <a:cubicBezTo>
                  <a:pt x="12681" y="14327"/>
                  <a:pt x="12608" y="14450"/>
                  <a:pt x="12545" y="14573"/>
                </a:cubicBezTo>
                <a:cubicBezTo>
                  <a:pt x="12483" y="14601"/>
                  <a:pt x="12420" y="14628"/>
                  <a:pt x="12347" y="14642"/>
                </a:cubicBezTo>
                <a:lnTo>
                  <a:pt x="12347" y="14628"/>
                </a:lnTo>
                <a:cubicBezTo>
                  <a:pt x="12493" y="14505"/>
                  <a:pt x="12619" y="14368"/>
                  <a:pt x="12744" y="14204"/>
                </a:cubicBezTo>
                <a:close/>
                <a:moveTo>
                  <a:pt x="15796" y="14520"/>
                </a:moveTo>
                <a:cubicBezTo>
                  <a:pt x="15756" y="14596"/>
                  <a:pt x="15707" y="14659"/>
                  <a:pt x="15658" y="14724"/>
                </a:cubicBezTo>
                <a:lnTo>
                  <a:pt x="15574" y="14683"/>
                </a:lnTo>
                <a:cubicBezTo>
                  <a:pt x="15574" y="14642"/>
                  <a:pt x="15585" y="14614"/>
                  <a:pt x="15585" y="14573"/>
                </a:cubicBezTo>
                <a:cubicBezTo>
                  <a:pt x="15655" y="14560"/>
                  <a:pt x="15726" y="14534"/>
                  <a:pt x="15796" y="14520"/>
                </a:cubicBezTo>
                <a:close/>
                <a:moveTo>
                  <a:pt x="3928" y="14396"/>
                </a:moveTo>
                <a:lnTo>
                  <a:pt x="3949" y="14450"/>
                </a:lnTo>
                <a:cubicBezTo>
                  <a:pt x="3928" y="14519"/>
                  <a:pt x="3907" y="14601"/>
                  <a:pt x="3887" y="14669"/>
                </a:cubicBezTo>
                <a:cubicBezTo>
                  <a:pt x="3803" y="14696"/>
                  <a:pt x="3709" y="14724"/>
                  <a:pt x="3625" y="14751"/>
                </a:cubicBezTo>
                <a:cubicBezTo>
                  <a:pt x="3584" y="14737"/>
                  <a:pt x="3531" y="14724"/>
                  <a:pt x="3490" y="14696"/>
                </a:cubicBezTo>
                <a:cubicBezTo>
                  <a:pt x="3490" y="14642"/>
                  <a:pt x="3500" y="14587"/>
                  <a:pt x="3510" y="14532"/>
                </a:cubicBezTo>
                <a:cubicBezTo>
                  <a:pt x="3573" y="14491"/>
                  <a:pt x="3625" y="14450"/>
                  <a:pt x="3688" y="14409"/>
                </a:cubicBezTo>
                <a:cubicBezTo>
                  <a:pt x="3761" y="14409"/>
                  <a:pt x="3845" y="14409"/>
                  <a:pt x="3928" y="14396"/>
                </a:cubicBezTo>
                <a:close/>
                <a:moveTo>
                  <a:pt x="12127" y="14368"/>
                </a:moveTo>
                <a:cubicBezTo>
                  <a:pt x="12054" y="14478"/>
                  <a:pt x="11982" y="14601"/>
                  <a:pt x="11908" y="14710"/>
                </a:cubicBezTo>
                <a:lnTo>
                  <a:pt x="11814" y="14765"/>
                </a:lnTo>
                <a:lnTo>
                  <a:pt x="11637" y="14765"/>
                </a:lnTo>
                <a:lnTo>
                  <a:pt x="11626" y="14778"/>
                </a:lnTo>
                <a:lnTo>
                  <a:pt x="11605" y="14778"/>
                </a:lnTo>
                <a:cubicBezTo>
                  <a:pt x="11678" y="14669"/>
                  <a:pt x="11741" y="14546"/>
                  <a:pt x="11814" y="14437"/>
                </a:cubicBezTo>
                <a:lnTo>
                  <a:pt x="11867" y="14409"/>
                </a:lnTo>
                <a:cubicBezTo>
                  <a:pt x="11950" y="14396"/>
                  <a:pt x="12044" y="14396"/>
                  <a:pt x="12127" y="14368"/>
                </a:cubicBezTo>
                <a:close/>
                <a:moveTo>
                  <a:pt x="8952" y="14136"/>
                </a:moveTo>
                <a:cubicBezTo>
                  <a:pt x="9015" y="14190"/>
                  <a:pt x="9088" y="14245"/>
                  <a:pt x="9161" y="14286"/>
                </a:cubicBezTo>
                <a:cubicBezTo>
                  <a:pt x="9182" y="14464"/>
                  <a:pt x="9224" y="14628"/>
                  <a:pt x="9266" y="14792"/>
                </a:cubicBezTo>
                <a:cubicBezTo>
                  <a:pt x="9203" y="14724"/>
                  <a:pt x="9140" y="14642"/>
                  <a:pt x="9067" y="14560"/>
                </a:cubicBezTo>
                <a:cubicBezTo>
                  <a:pt x="9025" y="14423"/>
                  <a:pt x="8973" y="14300"/>
                  <a:pt x="8910" y="14163"/>
                </a:cubicBezTo>
                <a:lnTo>
                  <a:pt x="8952" y="14136"/>
                </a:lnTo>
                <a:close/>
                <a:moveTo>
                  <a:pt x="16817" y="14601"/>
                </a:moveTo>
                <a:lnTo>
                  <a:pt x="16880" y="14655"/>
                </a:lnTo>
                <a:cubicBezTo>
                  <a:pt x="16869" y="14710"/>
                  <a:pt x="16859" y="14751"/>
                  <a:pt x="16838" y="14806"/>
                </a:cubicBezTo>
                <a:cubicBezTo>
                  <a:pt x="16838" y="14737"/>
                  <a:pt x="16828" y="14669"/>
                  <a:pt x="16817" y="14601"/>
                </a:cubicBezTo>
                <a:close/>
                <a:moveTo>
                  <a:pt x="3093" y="14710"/>
                </a:moveTo>
                <a:cubicBezTo>
                  <a:pt x="3155" y="14737"/>
                  <a:pt x="3218" y="14778"/>
                  <a:pt x="3281" y="14806"/>
                </a:cubicBezTo>
                <a:cubicBezTo>
                  <a:pt x="3145" y="14819"/>
                  <a:pt x="3009" y="14819"/>
                  <a:pt x="2873" y="14819"/>
                </a:cubicBezTo>
                <a:cubicBezTo>
                  <a:pt x="2769" y="14792"/>
                  <a:pt x="2664" y="14751"/>
                  <a:pt x="2571" y="14710"/>
                </a:cubicBezTo>
                <a:cubicBezTo>
                  <a:pt x="2654" y="14731"/>
                  <a:pt x="2740" y="14741"/>
                  <a:pt x="2828" y="14741"/>
                </a:cubicBezTo>
                <a:cubicBezTo>
                  <a:pt x="2915" y="14741"/>
                  <a:pt x="3004" y="14731"/>
                  <a:pt x="3093" y="14710"/>
                </a:cubicBezTo>
                <a:close/>
                <a:moveTo>
                  <a:pt x="9402" y="14464"/>
                </a:moveTo>
                <a:cubicBezTo>
                  <a:pt x="9454" y="14519"/>
                  <a:pt x="9527" y="14560"/>
                  <a:pt x="9579" y="14614"/>
                </a:cubicBezTo>
                <a:cubicBezTo>
                  <a:pt x="9579" y="14614"/>
                  <a:pt x="9579" y="14614"/>
                  <a:pt x="9579" y="14628"/>
                </a:cubicBezTo>
                <a:cubicBezTo>
                  <a:pt x="9547" y="14683"/>
                  <a:pt x="9506" y="14751"/>
                  <a:pt x="9475" y="14819"/>
                </a:cubicBezTo>
                <a:cubicBezTo>
                  <a:pt x="9443" y="14710"/>
                  <a:pt x="9422" y="14587"/>
                  <a:pt x="9402" y="14464"/>
                </a:cubicBezTo>
                <a:close/>
                <a:moveTo>
                  <a:pt x="6195" y="14751"/>
                </a:moveTo>
                <a:lnTo>
                  <a:pt x="6226" y="14778"/>
                </a:lnTo>
                <a:cubicBezTo>
                  <a:pt x="6205" y="14806"/>
                  <a:pt x="6164" y="14833"/>
                  <a:pt x="6132" y="14860"/>
                </a:cubicBezTo>
                <a:lnTo>
                  <a:pt x="6122" y="14860"/>
                </a:lnTo>
                <a:cubicBezTo>
                  <a:pt x="6143" y="14819"/>
                  <a:pt x="6164" y="14792"/>
                  <a:pt x="6195" y="14751"/>
                </a:cubicBezTo>
                <a:close/>
                <a:moveTo>
                  <a:pt x="471" y="10400"/>
                </a:moveTo>
                <a:cubicBezTo>
                  <a:pt x="272" y="11112"/>
                  <a:pt x="231" y="11878"/>
                  <a:pt x="346" y="12617"/>
                </a:cubicBezTo>
                <a:cubicBezTo>
                  <a:pt x="481" y="13397"/>
                  <a:pt x="868" y="14067"/>
                  <a:pt x="1390" y="14464"/>
                </a:cubicBezTo>
                <a:cubicBezTo>
                  <a:pt x="1484" y="14546"/>
                  <a:pt x="1589" y="14628"/>
                  <a:pt x="1693" y="14710"/>
                </a:cubicBezTo>
                <a:cubicBezTo>
                  <a:pt x="1745" y="14778"/>
                  <a:pt x="1798" y="14833"/>
                  <a:pt x="1860" y="14901"/>
                </a:cubicBezTo>
                <a:cubicBezTo>
                  <a:pt x="1129" y="14491"/>
                  <a:pt x="555" y="13711"/>
                  <a:pt x="294" y="12740"/>
                </a:cubicBezTo>
                <a:cubicBezTo>
                  <a:pt x="147" y="11960"/>
                  <a:pt x="210" y="11139"/>
                  <a:pt x="471" y="10400"/>
                </a:cubicBezTo>
                <a:close/>
                <a:moveTo>
                  <a:pt x="18509" y="12370"/>
                </a:moveTo>
                <a:cubicBezTo>
                  <a:pt x="18624" y="12535"/>
                  <a:pt x="18718" y="12713"/>
                  <a:pt x="18812" y="12904"/>
                </a:cubicBezTo>
                <a:cubicBezTo>
                  <a:pt x="18823" y="13013"/>
                  <a:pt x="18833" y="13123"/>
                  <a:pt x="18823" y="13232"/>
                </a:cubicBezTo>
                <a:cubicBezTo>
                  <a:pt x="18781" y="13356"/>
                  <a:pt x="18739" y="13479"/>
                  <a:pt x="18697" y="13602"/>
                </a:cubicBezTo>
                <a:cubicBezTo>
                  <a:pt x="18468" y="14067"/>
                  <a:pt x="18227" y="14519"/>
                  <a:pt x="17976" y="14943"/>
                </a:cubicBezTo>
                <a:lnTo>
                  <a:pt x="17976" y="14957"/>
                </a:lnTo>
                <a:cubicBezTo>
                  <a:pt x="17945" y="14901"/>
                  <a:pt x="17904" y="14860"/>
                  <a:pt x="17872" y="14819"/>
                </a:cubicBezTo>
                <a:cubicBezTo>
                  <a:pt x="17914" y="14655"/>
                  <a:pt x="17945" y="14505"/>
                  <a:pt x="17966" y="14355"/>
                </a:cubicBezTo>
                <a:cubicBezTo>
                  <a:pt x="18019" y="14259"/>
                  <a:pt x="18060" y="14163"/>
                  <a:pt x="18102" y="14067"/>
                </a:cubicBezTo>
                <a:cubicBezTo>
                  <a:pt x="18311" y="13534"/>
                  <a:pt x="18457" y="12959"/>
                  <a:pt x="18509" y="12370"/>
                </a:cubicBezTo>
                <a:close/>
                <a:moveTo>
                  <a:pt x="5432" y="14710"/>
                </a:moveTo>
                <a:cubicBezTo>
                  <a:pt x="5412" y="14751"/>
                  <a:pt x="5391" y="14806"/>
                  <a:pt x="5370" y="14847"/>
                </a:cubicBezTo>
                <a:cubicBezTo>
                  <a:pt x="5328" y="14888"/>
                  <a:pt x="5276" y="14929"/>
                  <a:pt x="5234" y="14984"/>
                </a:cubicBezTo>
                <a:cubicBezTo>
                  <a:pt x="5234" y="14957"/>
                  <a:pt x="5244" y="14943"/>
                  <a:pt x="5244" y="14915"/>
                </a:cubicBezTo>
                <a:cubicBezTo>
                  <a:pt x="5307" y="14847"/>
                  <a:pt x="5359" y="14778"/>
                  <a:pt x="5432" y="14710"/>
                </a:cubicBezTo>
                <a:close/>
                <a:moveTo>
                  <a:pt x="14634" y="14642"/>
                </a:moveTo>
                <a:cubicBezTo>
                  <a:pt x="14634" y="14710"/>
                  <a:pt x="14645" y="14778"/>
                  <a:pt x="14655" y="14847"/>
                </a:cubicBezTo>
                <a:lnTo>
                  <a:pt x="14645" y="14860"/>
                </a:lnTo>
                <a:cubicBezTo>
                  <a:pt x="14572" y="14915"/>
                  <a:pt x="14498" y="14957"/>
                  <a:pt x="14436" y="15011"/>
                </a:cubicBezTo>
                <a:cubicBezTo>
                  <a:pt x="14457" y="14929"/>
                  <a:pt x="14488" y="14847"/>
                  <a:pt x="14519" y="14765"/>
                </a:cubicBezTo>
                <a:cubicBezTo>
                  <a:pt x="14540" y="14724"/>
                  <a:pt x="14561" y="14683"/>
                  <a:pt x="14582" y="14642"/>
                </a:cubicBezTo>
                <a:close/>
                <a:moveTo>
                  <a:pt x="6895" y="14874"/>
                </a:moveTo>
                <a:cubicBezTo>
                  <a:pt x="6895" y="14929"/>
                  <a:pt x="6895" y="14984"/>
                  <a:pt x="6884" y="15052"/>
                </a:cubicBezTo>
                <a:cubicBezTo>
                  <a:pt x="6842" y="14998"/>
                  <a:pt x="6801" y="14943"/>
                  <a:pt x="6759" y="14888"/>
                </a:cubicBezTo>
                <a:cubicBezTo>
                  <a:pt x="6801" y="14874"/>
                  <a:pt x="6853" y="14874"/>
                  <a:pt x="6895" y="14874"/>
                </a:cubicBezTo>
                <a:close/>
                <a:moveTo>
                  <a:pt x="7062" y="14860"/>
                </a:moveTo>
                <a:cubicBezTo>
                  <a:pt x="7114" y="14915"/>
                  <a:pt x="7166" y="14984"/>
                  <a:pt x="7208" y="15066"/>
                </a:cubicBezTo>
                <a:cubicBezTo>
                  <a:pt x="7156" y="15052"/>
                  <a:pt x="7093" y="15039"/>
                  <a:pt x="7041" y="15039"/>
                </a:cubicBezTo>
                <a:lnTo>
                  <a:pt x="7031" y="15039"/>
                </a:lnTo>
                <a:cubicBezTo>
                  <a:pt x="7031" y="14984"/>
                  <a:pt x="7041" y="14915"/>
                  <a:pt x="7051" y="14860"/>
                </a:cubicBezTo>
                <a:close/>
                <a:moveTo>
                  <a:pt x="7334" y="14874"/>
                </a:moveTo>
                <a:cubicBezTo>
                  <a:pt x="7375" y="14874"/>
                  <a:pt x="7417" y="14874"/>
                  <a:pt x="7459" y="14888"/>
                </a:cubicBezTo>
                <a:lnTo>
                  <a:pt x="7469" y="14888"/>
                </a:lnTo>
                <a:cubicBezTo>
                  <a:pt x="7490" y="14915"/>
                  <a:pt x="7521" y="14957"/>
                  <a:pt x="7542" y="14984"/>
                </a:cubicBezTo>
                <a:lnTo>
                  <a:pt x="7459" y="15066"/>
                </a:lnTo>
                <a:cubicBezTo>
                  <a:pt x="7417" y="14998"/>
                  <a:pt x="7375" y="14929"/>
                  <a:pt x="7334" y="14874"/>
                </a:cubicBezTo>
                <a:close/>
                <a:moveTo>
                  <a:pt x="16379" y="14396"/>
                </a:moveTo>
                <a:cubicBezTo>
                  <a:pt x="16379" y="14532"/>
                  <a:pt x="16368" y="14669"/>
                  <a:pt x="16358" y="14792"/>
                </a:cubicBezTo>
                <a:cubicBezTo>
                  <a:pt x="16316" y="14888"/>
                  <a:pt x="16264" y="14984"/>
                  <a:pt x="16212" y="15066"/>
                </a:cubicBezTo>
                <a:cubicBezTo>
                  <a:pt x="16191" y="15039"/>
                  <a:pt x="16159" y="15011"/>
                  <a:pt x="16128" y="14998"/>
                </a:cubicBezTo>
                <a:cubicBezTo>
                  <a:pt x="16232" y="14819"/>
                  <a:pt x="16316" y="14614"/>
                  <a:pt x="16379" y="14396"/>
                </a:cubicBezTo>
                <a:close/>
                <a:moveTo>
                  <a:pt x="8764" y="14491"/>
                </a:moveTo>
                <a:cubicBezTo>
                  <a:pt x="8848" y="14587"/>
                  <a:pt x="8921" y="14683"/>
                  <a:pt x="9004" y="14778"/>
                </a:cubicBezTo>
                <a:cubicBezTo>
                  <a:pt x="9036" y="14860"/>
                  <a:pt x="9057" y="14943"/>
                  <a:pt x="9088" y="15039"/>
                </a:cubicBezTo>
                <a:lnTo>
                  <a:pt x="9098" y="15107"/>
                </a:lnTo>
                <a:cubicBezTo>
                  <a:pt x="9036" y="15052"/>
                  <a:pt x="8984" y="14984"/>
                  <a:pt x="8931" y="14929"/>
                </a:cubicBezTo>
                <a:cubicBezTo>
                  <a:pt x="8879" y="14778"/>
                  <a:pt x="8827" y="14628"/>
                  <a:pt x="8764" y="14491"/>
                </a:cubicBezTo>
                <a:close/>
                <a:moveTo>
                  <a:pt x="9642" y="14792"/>
                </a:moveTo>
                <a:cubicBezTo>
                  <a:pt x="9662" y="14860"/>
                  <a:pt x="9673" y="14915"/>
                  <a:pt x="9683" y="14970"/>
                </a:cubicBezTo>
                <a:cubicBezTo>
                  <a:pt x="9662" y="15025"/>
                  <a:pt x="9642" y="15080"/>
                  <a:pt x="9621" y="15134"/>
                </a:cubicBezTo>
                <a:lnTo>
                  <a:pt x="9568" y="15093"/>
                </a:lnTo>
                <a:cubicBezTo>
                  <a:pt x="9558" y="15052"/>
                  <a:pt x="9547" y="15025"/>
                  <a:pt x="9537" y="14998"/>
                </a:cubicBezTo>
                <a:cubicBezTo>
                  <a:pt x="9568" y="14943"/>
                  <a:pt x="9600" y="14874"/>
                  <a:pt x="9642" y="14806"/>
                </a:cubicBezTo>
                <a:lnTo>
                  <a:pt x="9642" y="14792"/>
                </a:lnTo>
                <a:close/>
                <a:moveTo>
                  <a:pt x="10143" y="14929"/>
                </a:moveTo>
                <a:cubicBezTo>
                  <a:pt x="10185" y="14943"/>
                  <a:pt x="10206" y="14957"/>
                  <a:pt x="10237" y="14970"/>
                </a:cubicBezTo>
                <a:lnTo>
                  <a:pt x="10237" y="15162"/>
                </a:lnTo>
                <a:cubicBezTo>
                  <a:pt x="10206" y="15080"/>
                  <a:pt x="10174" y="15011"/>
                  <a:pt x="10143" y="14929"/>
                </a:cubicBezTo>
                <a:close/>
                <a:moveTo>
                  <a:pt x="12148" y="15107"/>
                </a:moveTo>
                <a:lnTo>
                  <a:pt x="12284" y="15121"/>
                </a:lnTo>
                <a:lnTo>
                  <a:pt x="12284" y="15134"/>
                </a:lnTo>
                <a:lnTo>
                  <a:pt x="12253" y="15162"/>
                </a:lnTo>
                <a:lnTo>
                  <a:pt x="12127" y="15162"/>
                </a:lnTo>
                <a:cubicBezTo>
                  <a:pt x="12127" y="15134"/>
                  <a:pt x="12138" y="15121"/>
                  <a:pt x="12148" y="15107"/>
                </a:cubicBezTo>
                <a:close/>
                <a:moveTo>
                  <a:pt x="2299" y="15039"/>
                </a:moveTo>
                <a:cubicBezTo>
                  <a:pt x="2393" y="15080"/>
                  <a:pt x="2487" y="15107"/>
                  <a:pt x="2581" y="15134"/>
                </a:cubicBezTo>
                <a:lnTo>
                  <a:pt x="2664" y="15175"/>
                </a:lnTo>
                <a:cubicBezTo>
                  <a:pt x="2581" y="15175"/>
                  <a:pt x="2497" y="15148"/>
                  <a:pt x="2424" y="15134"/>
                </a:cubicBezTo>
                <a:cubicBezTo>
                  <a:pt x="2383" y="15107"/>
                  <a:pt x="2341" y="15066"/>
                  <a:pt x="2299" y="15039"/>
                </a:cubicBezTo>
                <a:close/>
                <a:moveTo>
                  <a:pt x="6487" y="15052"/>
                </a:moveTo>
                <a:cubicBezTo>
                  <a:pt x="6529" y="15093"/>
                  <a:pt x="6560" y="15134"/>
                  <a:pt x="6592" y="15189"/>
                </a:cubicBezTo>
                <a:cubicBezTo>
                  <a:pt x="6550" y="15162"/>
                  <a:pt x="6498" y="15134"/>
                  <a:pt x="6435" y="15121"/>
                </a:cubicBezTo>
                <a:cubicBezTo>
                  <a:pt x="6446" y="15093"/>
                  <a:pt x="6467" y="15066"/>
                  <a:pt x="6487" y="15052"/>
                </a:cubicBezTo>
                <a:close/>
                <a:moveTo>
                  <a:pt x="4190" y="15052"/>
                </a:moveTo>
                <a:lnTo>
                  <a:pt x="4168" y="15080"/>
                </a:lnTo>
                <a:cubicBezTo>
                  <a:pt x="4127" y="15121"/>
                  <a:pt x="4075" y="15162"/>
                  <a:pt x="4033" y="15189"/>
                </a:cubicBezTo>
                <a:lnTo>
                  <a:pt x="3991" y="15203"/>
                </a:lnTo>
                <a:cubicBezTo>
                  <a:pt x="3991" y="15175"/>
                  <a:pt x="4002" y="15148"/>
                  <a:pt x="4002" y="15121"/>
                </a:cubicBezTo>
                <a:cubicBezTo>
                  <a:pt x="4043" y="15093"/>
                  <a:pt x="4085" y="15066"/>
                  <a:pt x="4137" y="15052"/>
                </a:cubicBezTo>
                <a:close/>
                <a:moveTo>
                  <a:pt x="15345" y="14806"/>
                </a:moveTo>
                <a:lnTo>
                  <a:pt x="15376" y="14819"/>
                </a:lnTo>
                <a:cubicBezTo>
                  <a:pt x="15355" y="14929"/>
                  <a:pt x="15334" y="15025"/>
                  <a:pt x="15303" y="15121"/>
                </a:cubicBezTo>
                <a:lnTo>
                  <a:pt x="15219" y="15203"/>
                </a:lnTo>
                <a:cubicBezTo>
                  <a:pt x="15209" y="15175"/>
                  <a:pt x="15198" y="15148"/>
                  <a:pt x="15177" y="15121"/>
                </a:cubicBezTo>
                <a:cubicBezTo>
                  <a:pt x="15240" y="15025"/>
                  <a:pt x="15292" y="14915"/>
                  <a:pt x="15345" y="14806"/>
                </a:cubicBezTo>
                <a:close/>
                <a:moveTo>
                  <a:pt x="17611" y="15039"/>
                </a:moveTo>
                <a:cubicBezTo>
                  <a:pt x="17580" y="15107"/>
                  <a:pt x="17548" y="15189"/>
                  <a:pt x="17527" y="15258"/>
                </a:cubicBezTo>
                <a:cubicBezTo>
                  <a:pt x="17517" y="15244"/>
                  <a:pt x="17507" y="15230"/>
                  <a:pt x="17496" y="15203"/>
                </a:cubicBezTo>
                <a:lnTo>
                  <a:pt x="17507" y="15203"/>
                </a:lnTo>
                <a:cubicBezTo>
                  <a:pt x="17538" y="15148"/>
                  <a:pt x="17569" y="15093"/>
                  <a:pt x="17611" y="15039"/>
                </a:cubicBezTo>
                <a:close/>
                <a:moveTo>
                  <a:pt x="18645" y="14136"/>
                </a:moveTo>
                <a:cubicBezTo>
                  <a:pt x="18624" y="14190"/>
                  <a:pt x="18603" y="14259"/>
                  <a:pt x="18583" y="14300"/>
                </a:cubicBezTo>
                <a:cubicBezTo>
                  <a:pt x="18457" y="14628"/>
                  <a:pt x="18321" y="14957"/>
                  <a:pt x="18165" y="15258"/>
                </a:cubicBezTo>
                <a:cubicBezTo>
                  <a:pt x="18144" y="15230"/>
                  <a:pt x="18134" y="15203"/>
                  <a:pt x="18123" y="15175"/>
                </a:cubicBezTo>
                <a:cubicBezTo>
                  <a:pt x="18279" y="14888"/>
                  <a:pt x="18436" y="14587"/>
                  <a:pt x="18583" y="14272"/>
                </a:cubicBezTo>
                <a:lnTo>
                  <a:pt x="18645" y="14136"/>
                </a:lnTo>
                <a:close/>
                <a:moveTo>
                  <a:pt x="9213" y="14998"/>
                </a:moveTo>
                <a:lnTo>
                  <a:pt x="9339" y="15134"/>
                </a:lnTo>
                <a:cubicBezTo>
                  <a:pt x="9318" y="15175"/>
                  <a:pt x="9297" y="15216"/>
                  <a:pt x="9287" y="15271"/>
                </a:cubicBezTo>
                <a:cubicBezTo>
                  <a:pt x="9255" y="15189"/>
                  <a:pt x="9234" y="15093"/>
                  <a:pt x="9213" y="15011"/>
                </a:cubicBezTo>
                <a:lnTo>
                  <a:pt x="9213" y="14998"/>
                </a:lnTo>
                <a:close/>
                <a:moveTo>
                  <a:pt x="20358" y="12836"/>
                </a:moveTo>
                <a:lnTo>
                  <a:pt x="20390" y="12890"/>
                </a:lnTo>
                <a:cubicBezTo>
                  <a:pt x="20285" y="13287"/>
                  <a:pt x="20160" y="13670"/>
                  <a:pt x="20024" y="14040"/>
                </a:cubicBezTo>
                <a:cubicBezTo>
                  <a:pt x="19857" y="14505"/>
                  <a:pt x="19648" y="14943"/>
                  <a:pt x="19408" y="15353"/>
                </a:cubicBezTo>
                <a:cubicBezTo>
                  <a:pt x="19418" y="15216"/>
                  <a:pt x="19429" y="15066"/>
                  <a:pt x="19418" y="14929"/>
                </a:cubicBezTo>
                <a:lnTo>
                  <a:pt x="19429" y="14943"/>
                </a:lnTo>
                <a:cubicBezTo>
                  <a:pt x="19825" y="14313"/>
                  <a:pt x="20212" y="13588"/>
                  <a:pt x="20358" y="12836"/>
                </a:cubicBezTo>
                <a:close/>
                <a:moveTo>
                  <a:pt x="11064" y="15177"/>
                </a:moveTo>
                <a:lnTo>
                  <a:pt x="11156" y="15244"/>
                </a:lnTo>
                <a:cubicBezTo>
                  <a:pt x="11156" y="15244"/>
                  <a:pt x="11156" y="15258"/>
                  <a:pt x="11156" y="15271"/>
                </a:cubicBezTo>
                <a:lnTo>
                  <a:pt x="11104" y="15381"/>
                </a:lnTo>
                <a:cubicBezTo>
                  <a:pt x="11085" y="15305"/>
                  <a:pt x="11074" y="15240"/>
                  <a:pt x="11064" y="15177"/>
                </a:cubicBezTo>
                <a:close/>
                <a:moveTo>
                  <a:pt x="9422" y="15285"/>
                </a:moveTo>
                <a:cubicBezTo>
                  <a:pt x="9443" y="15326"/>
                  <a:pt x="9454" y="15367"/>
                  <a:pt x="9475" y="15394"/>
                </a:cubicBezTo>
                <a:lnTo>
                  <a:pt x="9443" y="15408"/>
                </a:lnTo>
                <a:cubicBezTo>
                  <a:pt x="9422" y="15394"/>
                  <a:pt x="9412" y="15381"/>
                  <a:pt x="9391" y="15367"/>
                </a:cubicBezTo>
                <a:lnTo>
                  <a:pt x="9422" y="15285"/>
                </a:lnTo>
                <a:close/>
                <a:moveTo>
                  <a:pt x="16023" y="15189"/>
                </a:moveTo>
                <a:lnTo>
                  <a:pt x="16086" y="15271"/>
                </a:lnTo>
                <a:cubicBezTo>
                  <a:pt x="16055" y="15326"/>
                  <a:pt x="16013" y="15394"/>
                  <a:pt x="15971" y="15435"/>
                </a:cubicBezTo>
                <a:cubicBezTo>
                  <a:pt x="15982" y="15408"/>
                  <a:pt x="15982" y="15367"/>
                  <a:pt x="15992" y="15340"/>
                </a:cubicBezTo>
                <a:lnTo>
                  <a:pt x="16023" y="15189"/>
                </a:lnTo>
                <a:close/>
                <a:moveTo>
                  <a:pt x="6089" y="15247"/>
                </a:moveTo>
                <a:cubicBezTo>
                  <a:pt x="6111" y="15247"/>
                  <a:pt x="6132" y="15251"/>
                  <a:pt x="6153" y="15258"/>
                </a:cubicBezTo>
                <a:cubicBezTo>
                  <a:pt x="6122" y="15312"/>
                  <a:pt x="6101" y="15381"/>
                  <a:pt x="6080" y="15449"/>
                </a:cubicBezTo>
                <a:cubicBezTo>
                  <a:pt x="6049" y="15381"/>
                  <a:pt x="6028" y="15312"/>
                  <a:pt x="6017" y="15258"/>
                </a:cubicBezTo>
                <a:cubicBezTo>
                  <a:pt x="6043" y="15251"/>
                  <a:pt x="6067" y="15247"/>
                  <a:pt x="6089" y="15247"/>
                </a:cubicBezTo>
                <a:close/>
                <a:moveTo>
                  <a:pt x="3124" y="15381"/>
                </a:moveTo>
                <a:cubicBezTo>
                  <a:pt x="3208" y="15408"/>
                  <a:pt x="3281" y="15422"/>
                  <a:pt x="3364" y="15435"/>
                </a:cubicBezTo>
                <a:cubicBezTo>
                  <a:pt x="3364" y="15435"/>
                  <a:pt x="3364" y="15449"/>
                  <a:pt x="3364" y="15449"/>
                </a:cubicBezTo>
                <a:cubicBezTo>
                  <a:pt x="3336" y="15452"/>
                  <a:pt x="3309" y="15452"/>
                  <a:pt x="3281" y="15452"/>
                </a:cubicBezTo>
                <a:cubicBezTo>
                  <a:pt x="3153" y="15452"/>
                  <a:pt x="3025" y="15428"/>
                  <a:pt x="2905" y="15394"/>
                </a:cubicBezTo>
                <a:cubicBezTo>
                  <a:pt x="2978" y="15394"/>
                  <a:pt x="3051" y="15394"/>
                  <a:pt x="3124" y="15381"/>
                </a:cubicBezTo>
                <a:close/>
                <a:moveTo>
                  <a:pt x="16660" y="14601"/>
                </a:moveTo>
                <a:cubicBezTo>
                  <a:pt x="16681" y="14819"/>
                  <a:pt x="16702" y="15052"/>
                  <a:pt x="16692" y="15285"/>
                </a:cubicBezTo>
                <a:cubicBezTo>
                  <a:pt x="16692" y="15299"/>
                  <a:pt x="16681" y="15312"/>
                  <a:pt x="16671" y="15340"/>
                </a:cubicBezTo>
                <a:cubicBezTo>
                  <a:pt x="16629" y="15381"/>
                  <a:pt x="16587" y="15435"/>
                  <a:pt x="16546" y="15476"/>
                </a:cubicBezTo>
                <a:cubicBezTo>
                  <a:pt x="16525" y="15435"/>
                  <a:pt x="16504" y="15394"/>
                  <a:pt x="16472" y="15367"/>
                </a:cubicBezTo>
                <a:cubicBezTo>
                  <a:pt x="16504" y="15189"/>
                  <a:pt x="16525" y="15011"/>
                  <a:pt x="16546" y="14833"/>
                </a:cubicBezTo>
                <a:cubicBezTo>
                  <a:pt x="16577" y="14751"/>
                  <a:pt x="16619" y="14669"/>
                  <a:pt x="16660" y="14601"/>
                </a:cubicBezTo>
                <a:close/>
                <a:moveTo>
                  <a:pt x="17736" y="15230"/>
                </a:moveTo>
                <a:lnTo>
                  <a:pt x="17757" y="15299"/>
                </a:lnTo>
                <a:lnTo>
                  <a:pt x="17632" y="15504"/>
                </a:lnTo>
                <a:cubicBezTo>
                  <a:pt x="17653" y="15463"/>
                  <a:pt x="17674" y="15408"/>
                  <a:pt x="17695" y="15353"/>
                </a:cubicBezTo>
                <a:cubicBezTo>
                  <a:pt x="17716" y="15312"/>
                  <a:pt x="17726" y="15271"/>
                  <a:pt x="17736" y="15230"/>
                </a:cubicBezTo>
                <a:close/>
                <a:moveTo>
                  <a:pt x="14634" y="15435"/>
                </a:moveTo>
                <a:lnTo>
                  <a:pt x="14613" y="15558"/>
                </a:lnTo>
                <a:lnTo>
                  <a:pt x="14561" y="15572"/>
                </a:lnTo>
                <a:lnTo>
                  <a:pt x="14634" y="15435"/>
                </a:lnTo>
                <a:close/>
                <a:moveTo>
                  <a:pt x="5234" y="15435"/>
                </a:moveTo>
                <a:cubicBezTo>
                  <a:pt x="5234" y="15463"/>
                  <a:pt x="5223" y="15504"/>
                  <a:pt x="5223" y="15545"/>
                </a:cubicBezTo>
                <a:lnTo>
                  <a:pt x="5182" y="15586"/>
                </a:lnTo>
                <a:lnTo>
                  <a:pt x="5182" y="15504"/>
                </a:lnTo>
                <a:lnTo>
                  <a:pt x="5234" y="15435"/>
                </a:lnTo>
                <a:close/>
                <a:moveTo>
                  <a:pt x="4315" y="15285"/>
                </a:moveTo>
                <a:cubicBezTo>
                  <a:pt x="4304" y="15312"/>
                  <a:pt x="4294" y="15353"/>
                  <a:pt x="4294" y="15394"/>
                </a:cubicBezTo>
                <a:cubicBezTo>
                  <a:pt x="4294" y="15435"/>
                  <a:pt x="4283" y="15476"/>
                  <a:pt x="4283" y="15531"/>
                </a:cubicBezTo>
                <a:cubicBezTo>
                  <a:pt x="4231" y="15558"/>
                  <a:pt x="4190" y="15586"/>
                  <a:pt x="4137" y="15599"/>
                </a:cubicBezTo>
                <a:cubicBezTo>
                  <a:pt x="4168" y="15504"/>
                  <a:pt x="4211" y="15408"/>
                  <a:pt x="4242" y="15312"/>
                </a:cubicBezTo>
                <a:lnTo>
                  <a:pt x="4315" y="15285"/>
                </a:lnTo>
                <a:close/>
                <a:moveTo>
                  <a:pt x="15731" y="14984"/>
                </a:moveTo>
                <a:lnTo>
                  <a:pt x="15814" y="15039"/>
                </a:lnTo>
                <a:cubicBezTo>
                  <a:pt x="15804" y="15093"/>
                  <a:pt x="15794" y="15148"/>
                  <a:pt x="15783" y="15203"/>
                </a:cubicBezTo>
                <a:lnTo>
                  <a:pt x="15752" y="15244"/>
                </a:lnTo>
                <a:cubicBezTo>
                  <a:pt x="15679" y="15312"/>
                  <a:pt x="15565" y="15475"/>
                  <a:pt x="15451" y="15611"/>
                </a:cubicBezTo>
                <a:lnTo>
                  <a:pt x="15397" y="15517"/>
                </a:lnTo>
                <a:cubicBezTo>
                  <a:pt x="15418" y="15435"/>
                  <a:pt x="15439" y="15353"/>
                  <a:pt x="15459" y="15285"/>
                </a:cubicBezTo>
                <a:lnTo>
                  <a:pt x="15501" y="15244"/>
                </a:lnTo>
                <a:cubicBezTo>
                  <a:pt x="15574" y="15162"/>
                  <a:pt x="15658" y="15080"/>
                  <a:pt x="15731" y="14984"/>
                </a:cubicBezTo>
                <a:close/>
                <a:moveTo>
                  <a:pt x="12525" y="15504"/>
                </a:moveTo>
                <a:lnTo>
                  <a:pt x="12441" y="15613"/>
                </a:lnTo>
                <a:lnTo>
                  <a:pt x="12410" y="15599"/>
                </a:lnTo>
                <a:lnTo>
                  <a:pt x="12451" y="15504"/>
                </a:lnTo>
                <a:close/>
                <a:moveTo>
                  <a:pt x="14415" y="14628"/>
                </a:moveTo>
                <a:lnTo>
                  <a:pt x="14415" y="14642"/>
                </a:lnTo>
                <a:cubicBezTo>
                  <a:pt x="14321" y="14833"/>
                  <a:pt x="14248" y="15025"/>
                  <a:pt x="14185" y="15230"/>
                </a:cubicBezTo>
                <a:cubicBezTo>
                  <a:pt x="14041" y="15338"/>
                  <a:pt x="13917" y="15473"/>
                  <a:pt x="13804" y="15620"/>
                </a:cubicBezTo>
                <a:cubicBezTo>
                  <a:pt x="13754" y="15567"/>
                  <a:pt x="13714" y="15501"/>
                  <a:pt x="13673" y="15449"/>
                </a:cubicBezTo>
                <a:cubicBezTo>
                  <a:pt x="13903" y="15216"/>
                  <a:pt x="14102" y="14943"/>
                  <a:pt x="14258" y="14628"/>
                </a:cubicBezTo>
                <a:close/>
                <a:moveTo>
                  <a:pt x="4022" y="15435"/>
                </a:moveTo>
                <a:cubicBezTo>
                  <a:pt x="4012" y="15463"/>
                  <a:pt x="4002" y="15504"/>
                  <a:pt x="3991" y="15531"/>
                </a:cubicBezTo>
                <a:cubicBezTo>
                  <a:pt x="3981" y="15558"/>
                  <a:pt x="3970" y="15599"/>
                  <a:pt x="3960" y="15627"/>
                </a:cubicBezTo>
                <a:cubicBezTo>
                  <a:pt x="3960" y="15586"/>
                  <a:pt x="3970" y="15531"/>
                  <a:pt x="3970" y="15476"/>
                </a:cubicBezTo>
                <a:lnTo>
                  <a:pt x="4022" y="15435"/>
                </a:lnTo>
                <a:close/>
                <a:moveTo>
                  <a:pt x="19188" y="14614"/>
                </a:moveTo>
                <a:cubicBezTo>
                  <a:pt x="19167" y="14778"/>
                  <a:pt x="19126" y="14943"/>
                  <a:pt x="19084" y="15107"/>
                </a:cubicBezTo>
                <a:cubicBezTo>
                  <a:pt x="18969" y="15285"/>
                  <a:pt x="18843" y="15435"/>
                  <a:pt x="18739" y="15599"/>
                </a:cubicBezTo>
                <a:lnTo>
                  <a:pt x="18687" y="15654"/>
                </a:lnTo>
                <a:cubicBezTo>
                  <a:pt x="18802" y="15449"/>
                  <a:pt x="18906" y="15230"/>
                  <a:pt x="18990" y="14998"/>
                </a:cubicBezTo>
                <a:cubicBezTo>
                  <a:pt x="19063" y="14874"/>
                  <a:pt x="19115" y="14737"/>
                  <a:pt x="19188" y="14614"/>
                </a:cubicBezTo>
                <a:close/>
                <a:moveTo>
                  <a:pt x="9046" y="15326"/>
                </a:moveTo>
                <a:cubicBezTo>
                  <a:pt x="9078" y="15367"/>
                  <a:pt x="9130" y="15394"/>
                  <a:pt x="9172" y="15435"/>
                </a:cubicBezTo>
                <a:cubicBezTo>
                  <a:pt x="9172" y="15476"/>
                  <a:pt x="9182" y="15517"/>
                  <a:pt x="9193" y="15558"/>
                </a:cubicBezTo>
                <a:lnTo>
                  <a:pt x="9182" y="15586"/>
                </a:lnTo>
                <a:lnTo>
                  <a:pt x="9161" y="15613"/>
                </a:lnTo>
                <a:lnTo>
                  <a:pt x="9119" y="15668"/>
                </a:lnTo>
                <a:cubicBezTo>
                  <a:pt x="9088" y="15545"/>
                  <a:pt x="9067" y="15435"/>
                  <a:pt x="9046" y="15326"/>
                </a:cubicBezTo>
                <a:close/>
                <a:moveTo>
                  <a:pt x="12796" y="15490"/>
                </a:moveTo>
                <a:lnTo>
                  <a:pt x="12712" y="15668"/>
                </a:lnTo>
                <a:lnTo>
                  <a:pt x="12660" y="15654"/>
                </a:lnTo>
                <a:cubicBezTo>
                  <a:pt x="12702" y="15599"/>
                  <a:pt x="12754" y="15545"/>
                  <a:pt x="12796" y="15490"/>
                </a:cubicBezTo>
                <a:close/>
                <a:moveTo>
                  <a:pt x="18927" y="14341"/>
                </a:moveTo>
                <a:cubicBezTo>
                  <a:pt x="18771" y="14819"/>
                  <a:pt x="18562" y="15271"/>
                  <a:pt x="18311" y="15681"/>
                </a:cubicBezTo>
                <a:cubicBezTo>
                  <a:pt x="18290" y="15627"/>
                  <a:pt x="18279" y="15572"/>
                  <a:pt x="18259" y="15517"/>
                </a:cubicBezTo>
                <a:cubicBezTo>
                  <a:pt x="18394" y="15285"/>
                  <a:pt x="18520" y="15052"/>
                  <a:pt x="18645" y="14819"/>
                </a:cubicBezTo>
                <a:lnTo>
                  <a:pt x="18656" y="14819"/>
                </a:lnTo>
                <a:cubicBezTo>
                  <a:pt x="18750" y="14669"/>
                  <a:pt x="18833" y="14505"/>
                  <a:pt x="18927" y="14341"/>
                </a:cubicBezTo>
                <a:close/>
                <a:moveTo>
                  <a:pt x="13224" y="15299"/>
                </a:moveTo>
                <a:cubicBezTo>
                  <a:pt x="13183" y="15408"/>
                  <a:pt x="13130" y="15531"/>
                  <a:pt x="13099" y="15654"/>
                </a:cubicBezTo>
                <a:cubicBezTo>
                  <a:pt x="13047" y="15681"/>
                  <a:pt x="12994" y="15709"/>
                  <a:pt x="12953" y="15722"/>
                </a:cubicBezTo>
                <a:lnTo>
                  <a:pt x="12890" y="15709"/>
                </a:lnTo>
                <a:cubicBezTo>
                  <a:pt x="12953" y="15599"/>
                  <a:pt x="13005" y="15476"/>
                  <a:pt x="13068" y="15367"/>
                </a:cubicBezTo>
                <a:cubicBezTo>
                  <a:pt x="13120" y="15353"/>
                  <a:pt x="13172" y="15326"/>
                  <a:pt x="13224" y="15299"/>
                </a:cubicBezTo>
                <a:close/>
                <a:moveTo>
                  <a:pt x="5725" y="15340"/>
                </a:moveTo>
                <a:cubicBezTo>
                  <a:pt x="5662" y="15463"/>
                  <a:pt x="5631" y="15599"/>
                  <a:pt x="5631" y="15750"/>
                </a:cubicBezTo>
                <a:lnTo>
                  <a:pt x="5631" y="15736"/>
                </a:lnTo>
                <a:lnTo>
                  <a:pt x="5621" y="15709"/>
                </a:lnTo>
                <a:lnTo>
                  <a:pt x="5621" y="15558"/>
                </a:lnTo>
                <a:cubicBezTo>
                  <a:pt x="5641" y="15490"/>
                  <a:pt x="5662" y="15435"/>
                  <a:pt x="5683" y="15367"/>
                </a:cubicBezTo>
                <a:lnTo>
                  <a:pt x="5725" y="15340"/>
                </a:lnTo>
                <a:close/>
                <a:moveTo>
                  <a:pt x="14070" y="15586"/>
                </a:moveTo>
                <a:cubicBezTo>
                  <a:pt x="14070" y="15613"/>
                  <a:pt x="14060" y="15627"/>
                  <a:pt x="14060" y="15654"/>
                </a:cubicBezTo>
                <a:lnTo>
                  <a:pt x="13966" y="15750"/>
                </a:lnTo>
                <a:lnTo>
                  <a:pt x="13935" y="15750"/>
                </a:lnTo>
                <a:cubicBezTo>
                  <a:pt x="13976" y="15695"/>
                  <a:pt x="14029" y="15640"/>
                  <a:pt x="14070" y="15586"/>
                </a:cubicBezTo>
                <a:close/>
                <a:moveTo>
                  <a:pt x="11793" y="15681"/>
                </a:moveTo>
                <a:cubicBezTo>
                  <a:pt x="11793" y="15709"/>
                  <a:pt x="11773" y="15736"/>
                  <a:pt x="11773" y="15763"/>
                </a:cubicBezTo>
                <a:lnTo>
                  <a:pt x="11720" y="15750"/>
                </a:lnTo>
                <a:cubicBezTo>
                  <a:pt x="11720" y="15736"/>
                  <a:pt x="11710" y="15736"/>
                  <a:pt x="11710" y="15722"/>
                </a:cubicBezTo>
                <a:lnTo>
                  <a:pt x="11793" y="15681"/>
                </a:lnTo>
                <a:close/>
                <a:moveTo>
                  <a:pt x="13486" y="15599"/>
                </a:moveTo>
                <a:cubicBezTo>
                  <a:pt x="13527" y="15654"/>
                  <a:pt x="13579" y="15722"/>
                  <a:pt x="13621" y="15763"/>
                </a:cubicBezTo>
                <a:cubicBezTo>
                  <a:pt x="13537" y="15763"/>
                  <a:pt x="13443" y="15777"/>
                  <a:pt x="13360" y="15777"/>
                </a:cubicBezTo>
                <a:lnTo>
                  <a:pt x="13350" y="15763"/>
                </a:lnTo>
                <a:lnTo>
                  <a:pt x="13412" y="15654"/>
                </a:lnTo>
                <a:lnTo>
                  <a:pt x="13486" y="15599"/>
                </a:lnTo>
                <a:close/>
                <a:moveTo>
                  <a:pt x="17005" y="15244"/>
                </a:moveTo>
                <a:cubicBezTo>
                  <a:pt x="16964" y="15394"/>
                  <a:pt x="16932" y="15545"/>
                  <a:pt x="16880" y="15681"/>
                </a:cubicBezTo>
                <a:lnTo>
                  <a:pt x="16828" y="15777"/>
                </a:lnTo>
                <a:cubicBezTo>
                  <a:pt x="16838" y="15681"/>
                  <a:pt x="16849" y="15586"/>
                  <a:pt x="16859" y="15490"/>
                </a:cubicBezTo>
                <a:lnTo>
                  <a:pt x="16849" y="15476"/>
                </a:lnTo>
                <a:cubicBezTo>
                  <a:pt x="16880" y="15435"/>
                  <a:pt x="16901" y="15394"/>
                  <a:pt x="16922" y="15353"/>
                </a:cubicBezTo>
                <a:cubicBezTo>
                  <a:pt x="16943" y="15312"/>
                  <a:pt x="16974" y="15285"/>
                  <a:pt x="17005" y="15244"/>
                </a:cubicBezTo>
                <a:close/>
                <a:moveTo>
                  <a:pt x="3678" y="15599"/>
                </a:moveTo>
                <a:cubicBezTo>
                  <a:pt x="3667" y="15654"/>
                  <a:pt x="3657" y="15722"/>
                  <a:pt x="3657" y="15777"/>
                </a:cubicBezTo>
                <a:cubicBezTo>
                  <a:pt x="3604" y="15791"/>
                  <a:pt x="3563" y="15804"/>
                  <a:pt x="3510" y="15804"/>
                </a:cubicBezTo>
                <a:cubicBezTo>
                  <a:pt x="3510" y="15750"/>
                  <a:pt x="3500" y="15695"/>
                  <a:pt x="3490" y="15654"/>
                </a:cubicBezTo>
                <a:cubicBezTo>
                  <a:pt x="3552" y="15640"/>
                  <a:pt x="3615" y="15627"/>
                  <a:pt x="3678" y="15599"/>
                </a:cubicBezTo>
                <a:close/>
                <a:moveTo>
                  <a:pt x="6320" y="15285"/>
                </a:moveTo>
                <a:cubicBezTo>
                  <a:pt x="6383" y="15312"/>
                  <a:pt x="6446" y="15326"/>
                  <a:pt x="6498" y="15353"/>
                </a:cubicBezTo>
                <a:lnTo>
                  <a:pt x="6487" y="15353"/>
                </a:lnTo>
                <a:cubicBezTo>
                  <a:pt x="6393" y="15490"/>
                  <a:pt x="6331" y="15640"/>
                  <a:pt x="6299" y="15819"/>
                </a:cubicBezTo>
                <a:cubicBezTo>
                  <a:pt x="6258" y="15763"/>
                  <a:pt x="6216" y="15709"/>
                  <a:pt x="6184" y="15654"/>
                </a:cubicBezTo>
                <a:cubicBezTo>
                  <a:pt x="6216" y="15517"/>
                  <a:pt x="6258" y="15394"/>
                  <a:pt x="6320" y="15285"/>
                </a:cubicBezTo>
                <a:close/>
                <a:moveTo>
                  <a:pt x="15167" y="15504"/>
                </a:moveTo>
                <a:lnTo>
                  <a:pt x="15198" y="15545"/>
                </a:lnTo>
                <a:cubicBezTo>
                  <a:pt x="15167" y="15640"/>
                  <a:pt x="15136" y="15722"/>
                  <a:pt x="15104" y="15819"/>
                </a:cubicBezTo>
                <a:cubicBezTo>
                  <a:pt x="15052" y="15763"/>
                  <a:pt x="15021" y="15695"/>
                  <a:pt x="15000" y="15613"/>
                </a:cubicBezTo>
                <a:cubicBezTo>
                  <a:pt x="15052" y="15572"/>
                  <a:pt x="15115" y="15545"/>
                  <a:pt x="15167" y="15504"/>
                </a:cubicBezTo>
                <a:close/>
                <a:moveTo>
                  <a:pt x="795" y="14149"/>
                </a:moveTo>
                <a:cubicBezTo>
                  <a:pt x="1098" y="14587"/>
                  <a:pt x="1463" y="14915"/>
                  <a:pt x="1871" y="15134"/>
                </a:cubicBezTo>
                <a:cubicBezTo>
                  <a:pt x="2006" y="15203"/>
                  <a:pt x="2153" y="15258"/>
                  <a:pt x="2299" y="15299"/>
                </a:cubicBezTo>
                <a:cubicBezTo>
                  <a:pt x="2593" y="15535"/>
                  <a:pt x="2931" y="15658"/>
                  <a:pt x="3280" y="15658"/>
                </a:cubicBezTo>
                <a:cubicBezTo>
                  <a:pt x="3315" y="15658"/>
                  <a:pt x="3350" y="15657"/>
                  <a:pt x="3385" y="15654"/>
                </a:cubicBezTo>
                <a:cubicBezTo>
                  <a:pt x="3385" y="15709"/>
                  <a:pt x="3395" y="15763"/>
                  <a:pt x="3406" y="15819"/>
                </a:cubicBezTo>
                <a:cubicBezTo>
                  <a:pt x="3364" y="15821"/>
                  <a:pt x="3321" y="15822"/>
                  <a:pt x="3279" y="15822"/>
                </a:cubicBezTo>
                <a:cubicBezTo>
                  <a:pt x="2292" y="15822"/>
                  <a:pt x="1366" y="15212"/>
                  <a:pt x="795" y="14149"/>
                </a:cubicBezTo>
                <a:close/>
                <a:moveTo>
                  <a:pt x="6748" y="15613"/>
                </a:moveTo>
                <a:cubicBezTo>
                  <a:pt x="6707" y="15709"/>
                  <a:pt x="6665" y="15791"/>
                  <a:pt x="6613" y="15860"/>
                </a:cubicBezTo>
                <a:cubicBezTo>
                  <a:pt x="6644" y="15763"/>
                  <a:pt x="6686" y="15681"/>
                  <a:pt x="6748" y="15613"/>
                </a:cubicBezTo>
                <a:close/>
                <a:moveTo>
                  <a:pt x="14781" y="15722"/>
                </a:moveTo>
                <a:cubicBezTo>
                  <a:pt x="14770" y="15777"/>
                  <a:pt x="14749" y="15832"/>
                  <a:pt x="14739" y="15887"/>
                </a:cubicBezTo>
                <a:lnTo>
                  <a:pt x="14739" y="15750"/>
                </a:lnTo>
                <a:lnTo>
                  <a:pt x="14781" y="15722"/>
                </a:lnTo>
                <a:close/>
                <a:moveTo>
                  <a:pt x="17820" y="15668"/>
                </a:moveTo>
                <a:lnTo>
                  <a:pt x="17820" y="15736"/>
                </a:lnTo>
                <a:cubicBezTo>
                  <a:pt x="17768" y="15804"/>
                  <a:pt x="17726" y="15860"/>
                  <a:pt x="17674" y="15928"/>
                </a:cubicBezTo>
                <a:lnTo>
                  <a:pt x="17674" y="15901"/>
                </a:lnTo>
                <a:cubicBezTo>
                  <a:pt x="17726" y="15819"/>
                  <a:pt x="17768" y="15750"/>
                  <a:pt x="17820" y="15668"/>
                </a:cubicBezTo>
                <a:close/>
                <a:moveTo>
                  <a:pt x="19261" y="15189"/>
                </a:moveTo>
                <a:cubicBezTo>
                  <a:pt x="19251" y="15367"/>
                  <a:pt x="19220" y="15545"/>
                  <a:pt x="19178" y="15709"/>
                </a:cubicBezTo>
                <a:cubicBezTo>
                  <a:pt x="19096" y="15804"/>
                  <a:pt x="19022" y="15899"/>
                  <a:pt x="18942" y="15995"/>
                </a:cubicBezTo>
                <a:cubicBezTo>
                  <a:pt x="19046" y="15763"/>
                  <a:pt x="19133" y="15510"/>
                  <a:pt x="19220" y="15258"/>
                </a:cubicBezTo>
                <a:lnTo>
                  <a:pt x="19261" y="15189"/>
                </a:lnTo>
                <a:close/>
                <a:moveTo>
                  <a:pt x="7657" y="15148"/>
                </a:moveTo>
                <a:cubicBezTo>
                  <a:pt x="7803" y="15394"/>
                  <a:pt x="7939" y="15640"/>
                  <a:pt x="8043" y="15928"/>
                </a:cubicBezTo>
                <a:cubicBezTo>
                  <a:pt x="8033" y="15969"/>
                  <a:pt x="8033" y="16024"/>
                  <a:pt x="8023" y="16065"/>
                </a:cubicBezTo>
                <a:lnTo>
                  <a:pt x="8002" y="16051"/>
                </a:lnTo>
                <a:cubicBezTo>
                  <a:pt x="7939" y="15736"/>
                  <a:pt x="7793" y="15449"/>
                  <a:pt x="7584" y="15258"/>
                </a:cubicBezTo>
                <a:lnTo>
                  <a:pt x="7563" y="15244"/>
                </a:lnTo>
                <a:lnTo>
                  <a:pt x="7657" y="15148"/>
                </a:lnTo>
                <a:close/>
                <a:moveTo>
                  <a:pt x="9412" y="15613"/>
                </a:moveTo>
                <a:cubicBezTo>
                  <a:pt x="9433" y="15627"/>
                  <a:pt x="9454" y="15654"/>
                  <a:pt x="9475" y="15654"/>
                </a:cubicBezTo>
                <a:cubicBezTo>
                  <a:pt x="9454" y="15791"/>
                  <a:pt x="9433" y="15914"/>
                  <a:pt x="9422" y="16037"/>
                </a:cubicBezTo>
                <a:lnTo>
                  <a:pt x="9381" y="16078"/>
                </a:lnTo>
                <a:cubicBezTo>
                  <a:pt x="9381" y="16051"/>
                  <a:pt x="9381" y="16010"/>
                  <a:pt x="9381" y="15983"/>
                </a:cubicBezTo>
                <a:cubicBezTo>
                  <a:pt x="9402" y="15955"/>
                  <a:pt x="9402" y="15914"/>
                  <a:pt x="9381" y="15901"/>
                </a:cubicBezTo>
                <a:cubicBezTo>
                  <a:pt x="9370" y="15819"/>
                  <a:pt x="9360" y="15736"/>
                  <a:pt x="9349" y="15668"/>
                </a:cubicBezTo>
                <a:cubicBezTo>
                  <a:pt x="9370" y="15640"/>
                  <a:pt x="9391" y="15627"/>
                  <a:pt x="9412" y="15613"/>
                </a:cubicBezTo>
                <a:close/>
                <a:moveTo>
                  <a:pt x="16212" y="15408"/>
                </a:moveTo>
                <a:cubicBezTo>
                  <a:pt x="16232" y="15449"/>
                  <a:pt x="16253" y="15476"/>
                  <a:pt x="16274" y="15517"/>
                </a:cubicBezTo>
                <a:cubicBezTo>
                  <a:pt x="16264" y="15599"/>
                  <a:pt x="16243" y="15695"/>
                  <a:pt x="16222" y="15791"/>
                </a:cubicBezTo>
                <a:cubicBezTo>
                  <a:pt x="16097" y="15901"/>
                  <a:pt x="15961" y="15996"/>
                  <a:pt x="15835" y="16078"/>
                </a:cubicBezTo>
                <a:cubicBezTo>
                  <a:pt x="15856" y="15996"/>
                  <a:pt x="15877" y="15914"/>
                  <a:pt x="15898" y="15832"/>
                </a:cubicBezTo>
                <a:cubicBezTo>
                  <a:pt x="16013" y="15695"/>
                  <a:pt x="16117" y="15558"/>
                  <a:pt x="16212" y="15408"/>
                </a:cubicBezTo>
                <a:close/>
                <a:moveTo>
                  <a:pt x="17402" y="15408"/>
                </a:moveTo>
                <a:cubicBezTo>
                  <a:pt x="17413" y="15435"/>
                  <a:pt x="17423" y="15463"/>
                  <a:pt x="17433" y="15504"/>
                </a:cubicBezTo>
                <a:cubicBezTo>
                  <a:pt x="17350" y="15695"/>
                  <a:pt x="17246" y="15901"/>
                  <a:pt x="17131" y="16078"/>
                </a:cubicBezTo>
                <a:cubicBezTo>
                  <a:pt x="17173" y="15955"/>
                  <a:pt x="17214" y="15819"/>
                  <a:pt x="17256" y="15695"/>
                </a:cubicBezTo>
                <a:lnTo>
                  <a:pt x="17256" y="15681"/>
                </a:lnTo>
                <a:cubicBezTo>
                  <a:pt x="17308" y="15599"/>
                  <a:pt x="17360" y="15504"/>
                  <a:pt x="17402" y="15408"/>
                </a:cubicBezTo>
                <a:close/>
                <a:moveTo>
                  <a:pt x="13287" y="15969"/>
                </a:moveTo>
                <a:cubicBezTo>
                  <a:pt x="13392" y="15969"/>
                  <a:pt x="13486" y="15983"/>
                  <a:pt x="13590" y="15983"/>
                </a:cubicBezTo>
                <a:cubicBezTo>
                  <a:pt x="13579" y="16010"/>
                  <a:pt x="13569" y="16037"/>
                  <a:pt x="13558" y="16051"/>
                </a:cubicBezTo>
                <a:lnTo>
                  <a:pt x="13486" y="16106"/>
                </a:lnTo>
                <a:cubicBezTo>
                  <a:pt x="13412" y="16065"/>
                  <a:pt x="13350" y="16024"/>
                  <a:pt x="13287" y="15983"/>
                </a:cubicBezTo>
                <a:lnTo>
                  <a:pt x="13287" y="15969"/>
                </a:lnTo>
                <a:close/>
                <a:moveTo>
                  <a:pt x="4534" y="15586"/>
                </a:moveTo>
                <a:cubicBezTo>
                  <a:pt x="4534" y="15654"/>
                  <a:pt x="4534" y="15709"/>
                  <a:pt x="4524" y="15777"/>
                </a:cubicBezTo>
                <a:lnTo>
                  <a:pt x="4524" y="15791"/>
                </a:lnTo>
                <a:cubicBezTo>
                  <a:pt x="4492" y="15914"/>
                  <a:pt x="4461" y="16051"/>
                  <a:pt x="4430" y="16174"/>
                </a:cubicBezTo>
                <a:cubicBezTo>
                  <a:pt x="4419" y="16010"/>
                  <a:pt x="4409" y="15832"/>
                  <a:pt x="4419" y="15654"/>
                </a:cubicBezTo>
                <a:lnTo>
                  <a:pt x="4430" y="15654"/>
                </a:lnTo>
                <a:lnTo>
                  <a:pt x="4534" y="15586"/>
                </a:lnTo>
                <a:close/>
                <a:moveTo>
                  <a:pt x="18008" y="15969"/>
                </a:moveTo>
                <a:cubicBezTo>
                  <a:pt x="18008" y="16010"/>
                  <a:pt x="18008" y="16051"/>
                  <a:pt x="18008" y="16106"/>
                </a:cubicBezTo>
                <a:cubicBezTo>
                  <a:pt x="17998" y="16133"/>
                  <a:pt x="17966" y="16161"/>
                  <a:pt x="17956" y="16188"/>
                </a:cubicBezTo>
                <a:cubicBezTo>
                  <a:pt x="17956" y="16133"/>
                  <a:pt x="17966" y="16078"/>
                  <a:pt x="17976" y="16024"/>
                </a:cubicBezTo>
                <a:lnTo>
                  <a:pt x="18008" y="15969"/>
                </a:lnTo>
                <a:close/>
                <a:moveTo>
                  <a:pt x="13872" y="16065"/>
                </a:moveTo>
                <a:lnTo>
                  <a:pt x="13882" y="16078"/>
                </a:lnTo>
                <a:lnTo>
                  <a:pt x="13799" y="16161"/>
                </a:lnTo>
                <a:cubicBezTo>
                  <a:pt x="13757" y="16174"/>
                  <a:pt x="13705" y="16202"/>
                  <a:pt x="13663" y="16215"/>
                </a:cubicBezTo>
                <a:cubicBezTo>
                  <a:pt x="13736" y="16174"/>
                  <a:pt x="13799" y="16119"/>
                  <a:pt x="13872" y="16065"/>
                </a:cubicBezTo>
                <a:close/>
                <a:moveTo>
                  <a:pt x="14467" y="15983"/>
                </a:moveTo>
                <a:cubicBezTo>
                  <a:pt x="14436" y="16065"/>
                  <a:pt x="14404" y="16147"/>
                  <a:pt x="14384" y="16229"/>
                </a:cubicBezTo>
                <a:lnTo>
                  <a:pt x="14300" y="16161"/>
                </a:lnTo>
                <a:cubicBezTo>
                  <a:pt x="14321" y="16133"/>
                  <a:pt x="14331" y="16106"/>
                  <a:pt x="14342" y="16078"/>
                </a:cubicBezTo>
                <a:cubicBezTo>
                  <a:pt x="14384" y="16051"/>
                  <a:pt x="14425" y="16024"/>
                  <a:pt x="14467" y="15983"/>
                </a:cubicBezTo>
                <a:close/>
                <a:moveTo>
                  <a:pt x="7072" y="15750"/>
                </a:moveTo>
                <a:lnTo>
                  <a:pt x="7093" y="15777"/>
                </a:lnTo>
                <a:cubicBezTo>
                  <a:pt x="7145" y="15901"/>
                  <a:pt x="7198" y="16037"/>
                  <a:pt x="7229" y="16161"/>
                </a:cubicBezTo>
                <a:lnTo>
                  <a:pt x="7208" y="16243"/>
                </a:lnTo>
                <a:cubicBezTo>
                  <a:pt x="7176" y="16078"/>
                  <a:pt x="7125" y="15914"/>
                  <a:pt x="7072" y="15750"/>
                </a:cubicBezTo>
                <a:close/>
                <a:moveTo>
                  <a:pt x="8357" y="15873"/>
                </a:moveTo>
                <a:lnTo>
                  <a:pt x="8388" y="15942"/>
                </a:lnTo>
                <a:cubicBezTo>
                  <a:pt x="8388" y="16037"/>
                  <a:pt x="8388" y="16147"/>
                  <a:pt x="8378" y="16243"/>
                </a:cubicBezTo>
                <a:cubicBezTo>
                  <a:pt x="8378" y="16202"/>
                  <a:pt x="8367" y="16161"/>
                  <a:pt x="8357" y="16133"/>
                </a:cubicBezTo>
                <a:cubicBezTo>
                  <a:pt x="8357" y="16051"/>
                  <a:pt x="8357" y="15955"/>
                  <a:pt x="8357" y="15873"/>
                </a:cubicBezTo>
                <a:close/>
                <a:moveTo>
                  <a:pt x="12838" y="15983"/>
                </a:moveTo>
                <a:lnTo>
                  <a:pt x="12984" y="16051"/>
                </a:lnTo>
                <a:cubicBezTo>
                  <a:pt x="12963" y="16092"/>
                  <a:pt x="12953" y="16133"/>
                  <a:pt x="12942" y="16174"/>
                </a:cubicBezTo>
                <a:lnTo>
                  <a:pt x="12911" y="16256"/>
                </a:lnTo>
                <a:cubicBezTo>
                  <a:pt x="12827" y="16215"/>
                  <a:pt x="12754" y="16174"/>
                  <a:pt x="12691" y="16133"/>
                </a:cubicBezTo>
                <a:lnTo>
                  <a:pt x="12702" y="16133"/>
                </a:lnTo>
                <a:lnTo>
                  <a:pt x="12754" y="16010"/>
                </a:lnTo>
                <a:lnTo>
                  <a:pt x="12838" y="15983"/>
                </a:lnTo>
                <a:close/>
                <a:moveTo>
                  <a:pt x="20504" y="13109"/>
                </a:moveTo>
                <a:cubicBezTo>
                  <a:pt x="20598" y="13301"/>
                  <a:pt x="20661" y="13506"/>
                  <a:pt x="20692" y="13725"/>
                </a:cubicBezTo>
                <a:cubicBezTo>
                  <a:pt x="20671" y="13848"/>
                  <a:pt x="20640" y="13971"/>
                  <a:pt x="20619" y="14081"/>
                </a:cubicBezTo>
                <a:cubicBezTo>
                  <a:pt x="20316" y="14628"/>
                  <a:pt x="19993" y="15162"/>
                  <a:pt x="19638" y="15654"/>
                </a:cubicBezTo>
                <a:cubicBezTo>
                  <a:pt x="19480" y="15873"/>
                  <a:pt x="19335" y="16078"/>
                  <a:pt x="19167" y="16284"/>
                </a:cubicBezTo>
                <a:cubicBezTo>
                  <a:pt x="19230" y="16133"/>
                  <a:pt x="19282" y="15983"/>
                  <a:pt x="19324" y="15819"/>
                </a:cubicBezTo>
                <a:cubicBezTo>
                  <a:pt x="19794" y="15093"/>
                  <a:pt x="20160" y="14286"/>
                  <a:pt x="20421" y="13411"/>
                </a:cubicBezTo>
                <a:cubicBezTo>
                  <a:pt x="20452" y="13301"/>
                  <a:pt x="20473" y="13205"/>
                  <a:pt x="20504" y="13109"/>
                </a:cubicBezTo>
                <a:close/>
                <a:moveTo>
                  <a:pt x="3636" y="15928"/>
                </a:moveTo>
                <a:cubicBezTo>
                  <a:pt x="3615" y="16051"/>
                  <a:pt x="3604" y="16174"/>
                  <a:pt x="3594" y="16297"/>
                </a:cubicBezTo>
                <a:cubicBezTo>
                  <a:pt x="3573" y="16174"/>
                  <a:pt x="3552" y="16065"/>
                  <a:pt x="3531" y="15955"/>
                </a:cubicBezTo>
                <a:cubicBezTo>
                  <a:pt x="3563" y="15955"/>
                  <a:pt x="3594" y="15942"/>
                  <a:pt x="3636" y="15928"/>
                </a:cubicBezTo>
                <a:close/>
                <a:moveTo>
                  <a:pt x="15397" y="15901"/>
                </a:moveTo>
                <a:lnTo>
                  <a:pt x="15418" y="15942"/>
                </a:lnTo>
                <a:cubicBezTo>
                  <a:pt x="15355" y="16037"/>
                  <a:pt x="15292" y="16147"/>
                  <a:pt x="15219" y="16229"/>
                </a:cubicBezTo>
                <a:cubicBezTo>
                  <a:pt x="15177" y="16270"/>
                  <a:pt x="15125" y="16297"/>
                  <a:pt x="15073" y="16325"/>
                </a:cubicBezTo>
                <a:cubicBezTo>
                  <a:pt x="15115" y="16270"/>
                  <a:pt x="15136" y="16202"/>
                  <a:pt x="15156" y="16147"/>
                </a:cubicBezTo>
                <a:cubicBezTo>
                  <a:pt x="15240" y="16065"/>
                  <a:pt x="15313" y="15996"/>
                  <a:pt x="15397" y="15901"/>
                </a:cubicBezTo>
                <a:close/>
                <a:moveTo>
                  <a:pt x="11522" y="15887"/>
                </a:moveTo>
                <a:lnTo>
                  <a:pt x="11584" y="15914"/>
                </a:lnTo>
                <a:lnTo>
                  <a:pt x="11605" y="15928"/>
                </a:lnTo>
                <a:cubicBezTo>
                  <a:pt x="11647" y="15996"/>
                  <a:pt x="11689" y="16078"/>
                  <a:pt x="11731" y="16147"/>
                </a:cubicBezTo>
                <a:lnTo>
                  <a:pt x="11731" y="16325"/>
                </a:lnTo>
                <a:cubicBezTo>
                  <a:pt x="11731" y="16338"/>
                  <a:pt x="11731" y="16338"/>
                  <a:pt x="11731" y="16352"/>
                </a:cubicBezTo>
                <a:cubicBezTo>
                  <a:pt x="11626" y="16311"/>
                  <a:pt x="11532" y="16284"/>
                  <a:pt x="11438" y="16270"/>
                </a:cubicBezTo>
                <a:lnTo>
                  <a:pt x="11449" y="16270"/>
                </a:lnTo>
                <a:cubicBezTo>
                  <a:pt x="11438" y="16256"/>
                  <a:pt x="11428" y="16229"/>
                  <a:pt x="11407" y="16202"/>
                </a:cubicBezTo>
                <a:cubicBezTo>
                  <a:pt x="11449" y="16092"/>
                  <a:pt x="11480" y="15983"/>
                  <a:pt x="11522" y="15887"/>
                </a:cubicBezTo>
                <a:close/>
                <a:moveTo>
                  <a:pt x="16149" y="16119"/>
                </a:moveTo>
                <a:lnTo>
                  <a:pt x="16117" y="16202"/>
                </a:lnTo>
                <a:cubicBezTo>
                  <a:pt x="16076" y="16256"/>
                  <a:pt x="16034" y="16311"/>
                  <a:pt x="15982" y="16352"/>
                </a:cubicBezTo>
                <a:lnTo>
                  <a:pt x="15919" y="16284"/>
                </a:lnTo>
                <a:cubicBezTo>
                  <a:pt x="15992" y="16229"/>
                  <a:pt x="16065" y="16174"/>
                  <a:pt x="16138" y="16119"/>
                </a:cubicBezTo>
                <a:close/>
                <a:moveTo>
                  <a:pt x="9245" y="15983"/>
                </a:moveTo>
                <a:cubicBezTo>
                  <a:pt x="9245" y="16119"/>
                  <a:pt x="9255" y="16229"/>
                  <a:pt x="9255" y="16338"/>
                </a:cubicBezTo>
                <a:lnTo>
                  <a:pt x="9234" y="16379"/>
                </a:lnTo>
                <a:cubicBezTo>
                  <a:pt x="9234" y="16338"/>
                  <a:pt x="9224" y="16297"/>
                  <a:pt x="9213" y="16270"/>
                </a:cubicBezTo>
                <a:cubicBezTo>
                  <a:pt x="9203" y="16229"/>
                  <a:pt x="9203" y="16202"/>
                  <a:pt x="9203" y="16161"/>
                </a:cubicBezTo>
                <a:cubicBezTo>
                  <a:pt x="9193" y="16119"/>
                  <a:pt x="9224" y="16051"/>
                  <a:pt x="9234" y="15983"/>
                </a:cubicBezTo>
                <a:close/>
                <a:moveTo>
                  <a:pt x="10268" y="16037"/>
                </a:moveTo>
                <a:cubicBezTo>
                  <a:pt x="10310" y="16119"/>
                  <a:pt x="10352" y="16174"/>
                  <a:pt x="10394" y="16243"/>
                </a:cubicBezTo>
                <a:lnTo>
                  <a:pt x="10383" y="16243"/>
                </a:lnTo>
                <a:cubicBezTo>
                  <a:pt x="10383" y="16297"/>
                  <a:pt x="10383" y="16352"/>
                  <a:pt x="10383" y="16407"/>
                </a:cubicBezTo>
                <a:cubicBezTo>
                  <a:pt x="10331" y="16366"/>
                  <a:pt x="10289" y="16325"/>
                  <a:pt x="10248" y="16284"/>
                </a:cubicBezTo>
                <a:cubicBezTo>
                  <a:pt x="10248" y="16229"/>
                  <a:pt x="10248" y="16161"/>
                  <a:pt x="10237" y="16092"/>
                </a:cubicBezTo>
                <a:lnTo>
                  <a:pt x="10268" y="16037"/>
                </a:lnTo>
                <a:close/>
                <a:moveTo>
                  <a:pt x="14937" y="15832"/>
                </a:moveTo>
                <a:cubicBezTo>
                  <a:pt x="14968" y="15901"/>
                  <a:pt x="15000" y="15969"/>
                  <a:pt x="15021" y="16037"/>
                </a:cubicBezTo>
                <a:cubicBezTo>
                  <a:pt x="14968" y="16161"/>
                  <a:pt x="14906" y="16297"/>
                  <a:pt x="14843" y="16420"/>
                </a:cubicBezTo>
                <a:lnTo>
                  <a:pt x="14833" y="16420"/>
                </a:lnTo>
                <a:cubicBezTo>
                  <a:pt x="14843" y="16325"/>
                  <a:pt x="14854" y="16229"/>
                  <a:pt x="14875" y="16133"/>
                </a:cubicBezTo>
                <a:cubicBezTo>
                  <a:pt x="14885" y="16037"/>
                  <a:pt x="14916" y="15928"/>
                  <a:pt x="14937" y="15832"/>
                </a:cubicBezTo>
                <a:close/>
                <a:moveTo>
                  <a:pt x="12357" y="16147"/>
                </a:moveTo>
                <a:cubicBezTo>
                  <a:pt x="12389" y="16174"/>
                  <a:pt x="12420" y="16202"/>
                  <a:pt x="12462" y="16229"/>
                </a:cubicBezTo>
                <a:cubicBezTo>
                  <a:pt x="12430" y="16297"/>
                  <a:pt x="12399" y="16366"/>
                  <a:pt x="12368" y="16434"/>
                </a:cubicBezTo>
                <a:lnTo>
                  <a:pt x="12242" y="16434"/>
                </a:lnTo>
                <a:cubicBezTo>
                  <a:pt x="12274" y="16325"/>
                  <a:pt x="12316" y="16229"/>
                  <a:pt x="12357" y="16147"/>
                </a:cubicBezTo>
                <a:close/>
                <a:moveTo>
                  <a:pt x="12598" y="16325"/>
                </a:moveTo>
                <a:cubicBezTo>
                  <a:pt x="12650" y="16352"/>
                  <a:pt x="12691" y="16379"/>
                  <a:pt x="12734" y="16407"/>
                </a:cubicBezTo>
                <a:cubicBezTo>
                  <a:pt x="12691" y="16420"/>
                  <a:pt x="12639" y="16420"/>
                  <a:pt x="12598" y="16434"/>
                </a:cubicBezTo>
                <a:lnTo>
                  <a:pt x="12556" y="16434"/>
                </a:lnTo>
                <a:lnTo>
                  <a:pt x="12598" y="16325"/>
                </a:lnTo>
                <a:close/>
                <a:moveTo>
                  <a:pt x="14593" y="16119"/>
                </a:moveTo>
                <a:cubicBezTo>
                  <a:pt x="14603" y="16229"/>
                  <a:pt x="14613" y="16338"/>
                  <a:pt x="14645" y="16448"/>
                </a:cubicBezTo>
                <a:lnTo>
                  <a:pt x="14519" y="16352"/>
                </a:lnTo>
                <a:cubicBezTo>
                  <a:pt x="14540" y="16270"/>
                  <a:pt x="14572" y="16202"/>
                  <a:pt x="14593" y="16119"/>
                </a:cubicBezTo>
                <a:close/>
                <a:moveTo>
                  <a:pt x="6790" y="15845"/>
                </a:moveTo>
                <a:cubicBezTo>
                  <a:pt x="6803" y="15869"/>
                  <a:pt x="6822" y="15884"/>
                  <a:pt x="6842" y="15884"/>
                </a:cubicBezTo>
                <a:cubicBezTo>
                  <a:pt x="6856" y="15884"/>
                  <a:pt x="6871" y="15877"/>
                  <a:pt x="6884" y="15860"/>
                </a:cubicBezTo>
                <a:cubicBezTo>
                  <a:pt x="6957" y="16051"/>
                  <a:pt x="7020" y="16243"/>
                  <a:pt x="7062" y="16448"/>
                </a:cubicBezTo>
                <a:cubicBezTo>
                  <a:pt x="7062" y="16448"/>
                  <a:pt x="7062" y="16448"/>
                  <a:pt x="7062" y="16461"/>
                </a:cubicBezTo>
                <a:cubicBezTo>
                  <a:pt x="6905" y="16366"/>
                  <a:pt x="6748" y="16256"/>
                  <a:pt x="6602" y="16133"/>
                </a:cubicBezTo>
                <a:cubicBezTo>
                  <a:pt x="6665" y="16051"/>
                  <a:pt x="6727" y="15955"/>
                  <a:pt x="6790" y="15845"/>
                </a:cubicBezTo>
                <a:close/>
                <a:moveTo>
                  <a:pt x="13945" y="16325"/>
                </a:moveTo>
                <a:cubicBezTo>
                  <a:pt x="13945" y="16338"/>
                  <a:pt x="13955" y="16352"/>
                  <a:pt x="13966" y="16366"/>
                </a:cubicBezTo>
                <a:lnTo>
                  <a:pt x="13997" y="16407"/>
                </a:lnTo>
                <a:cubicBezTo>
                  <a:pt x="13997" y="16434"/>
                  <a:pt x="13997" y="16475"/>
                  <a:pt x="14008" y="16502"/>
                </a:cubicBezTo>
                <a:cubicBezTo>
                  <a:pt x="13966" y="16461"/>
                  <a:pt x="13914" y="16407"/>
                  <a:pt x="13851" y="16366"/>
                </a:cubicBezTo>
                <a:lnTo>
                  <a:pt x="13861" y="16366"/>
                </a:lnTo>
                <a:lnTo>
                  <a:pt x="13945" y="16325"/>
                </a:lnTo>
                <a:close/>
                <a:moveTo>
                  <a:pt x="17726" y="16407"/>
                </a:moveTo>
                <a:cubicBezTo>
                  <a:pt x="17726" y="16434"/>
                  <a:pt x="17716" y="16448"/>
                  <a:pt x="17705" y="16475"/>
                </a:cubicBezTo>
                <a:lnTo>
                  <a:pt x="17611" y="16584"/>
                </a:lnTo>
                <a:lnTo>
                  <a:pt x="17611" y="16571"/>
                </a:lnTo>
                <a:cubicBezTo>
                  <a:pt x="17653" y="16516"/>
                  <a:pt x="17695" y="16461"/>
                  <a:pt x="17726" y="16407"/>
                </a:cubicBezTo>
                <a:close/>
                <a:moveTo>
                  <a:pt x="15752" y="16366"/>
                </a:moveTo>
                <a:cubicBezTo>
                  <a:pt x="15773" y="16407"/>
                  <a:pt x="15804" y="16448"/>
                  <a:pt x="15835" y="16475"/>
                </a:cubicBezTo>
                <a:cubicBezTo>
                  <a:pt x="15783" y="16516"/>
                  <a:pt x="15731" y="16557"/>
                  <a:pt x="15679" y="16598"/>
                </a:cubicBezTo>
                <a:cubicBezTo>
                  <a:pt x="15699" y="16530"/>
                  <a:pt x="15731" y="16461"/>
                  <a:pt x="15752" y="16379"/>
                </a:cubicBezTo>
                <a:lnTo>
                  <a:pt x="15752" y="16366"/>
                </a:lnTo>
                <a:close/>
                <a:moveTo>
                  <a:pt x="7302" y="15476"/>
                </a:moveTo>
                <a:cubicBezTo>
                  <a:pt x="7396" y="15504"/>
                  <a:pt x="7480" y="15586"/>
                  <a:pt x="7542" y="15681"/>
                </a:cubicBezTo>
                <a:lnTo>
                  <a:pt x="7542" y="15695"/>
                </a:lnTo>
                <a:cubicBezTo>
                  <a:pt x="7553" y="15736"/>
                  <a:pt x="7574" y="15777"/>
                  <a:pt x="7594" y="15819"/>
                </a:cubicBezTo>
                <a:cubicBezTo>
                  <a:pt x="7668" y="16092"/>
                  <a:pt x="7636" y="16379"/>
                  <a:pt x="7500" y="16612"/>
                </a:cubicBezTo>
                <a:lnTo>
                  <a:pt x="7459" y="16612"/>
                </a:lnTo>
                <a:cubicBezTo>
                  <a:pt x="7459" y="16584"/>
                  <a:pt x="7459" y="16557"/>
                  <a:pt x="7459" y="16516"/>
                </a:cubicBezTo>
                <a:cubicBezTo>
                  <a:pt x="7532" y="16161"/>
                  <a:pt x="7396" y="15860"/>
                  <a:pt x="7198" y="15640"/>
                </a:cubicBezTo>
                <a:lnTo>
                  <a:pt x="7176" y="15599"/>
                </a:lnTo>
                <a:cubicBezTo>
                  <a:pt x="7219" y="15545"/>
                  <a:pt x="7260" y="15517"/>
                  <a:pt x="7302" y="15476"/>
                </a:cubicBezTo>
                <a:close/>
                <a:moveTo>
                  <a:pt x="18864" y="15750"/>
                </a:moveTo>
                <a:cubicBezTo>
                  <a:pt x="18771" y="15983"/>
                  <a:pt x="18666" y="16202"/>
                  <a:pt x="18562" y="16434"/>
                </a:cubicBezTo>
                <a:cubicBezTo>
                  <a:pt x="18499" y="16489"/>
                  <a:pt x="18426" y="16543"/>
                  <a:pt x="18363" y="16612"/>
                </a:cubicBezTo>
                <a:cubicBezTo>
                  <a:pt x="18374" y="16516"/>
                  <a:pt x="18374" y="16434"/>
                  <a:pt x="18374" y="16352"/>
                </a:cubicBezTo>
                <a:lnTo>
                  <a:pt x="18384" y="16366"/>
                </a:lnTo>
                <a:cubicBezTo>
                  <a:pt x="18551" y="16174"/>
                  <a:pt x="18708" y="15969"/>
                  <a:pt x="18864" y="15750"/>
                </a:cubicBezTo>
                <a:close/>
                <a:moveTo>
                  <a:pt x="5683" y="16243"/>
                </a:moveTo>
                <a:cubicBezTo>
                  <a:pt x="5746" y="16366"/>
                  <a:pt x="5808" y="16475"/>
                  <a:pt x="5850" y="16557"/>
                </a:cubicBezTo>
                <a:lnTo>
                  <a:pt x="5850" y="16543"/>
                </a:lnTo>
                <a:lnTo>
                  <a:pt x="5892" y="16640"/>
                </a:lnTo>
                <a:cubicBezTo>
                  <a:pt x="5861" y="16612"/>
                  <a:pt x="5830" y="16584"/>
                  <a:pt x="5798" y="16557"/>
                </a:cubicBezTo>
                <a:cubicBezTo>
                  <a:pt x="5766" y="16530"/>
                  <a:pt x="5766" y="16502"/>
                  <a:pt x="5746" y="16461"/>
                </a:cubicBezTo>
                <a:cubicBezTo>
                  <a:pt x="5725" y="16393"/>
                  <a:pt x="5704" y="16325"/>
                  <a:pt x="5683" y="16243"/>
                </a:cubicBezTo>
                <a:close/>
                <a:moveTo>
                  <a:pt x="5088" y="16161"/>
                </a:moveTo>
                <a:lnTo>
                  <a:pt x="5129" y="16202"/>
                </a:lnTo>
                <a:cubicBezTo>
                  <a:pt x="5150" y="16284"/>
                  <a:pt x="5171" y="16352"/>
                  <a:pt x="5192" y="16420"/>
                </a:cubicBezTo>
                <a:cubicBezTo>
                  <a:pt x="5213" y="16489"/>
                  <a:pt x="5203" y="16584"/>
                  <a:pt x="5213" y="16681"/>
                </a:cubicBezTo>
                <a:cubicBezTo>
                  <a:pt x="5161" y="16516"/>
                  <a:pt x="5108" y="16338"/>
                  <a:pt x="5088" y="16161"/>
                </a:cubicBezTo>
                <a:close/>
                <a:moveTo>
                  <a:pt x="6678" y="16450"/>
                </a:moveTo>
                <a:cubicBezTo>
                  <a:pt x="6776" y="16515"/>
                  <a:pt x="6882" y="16589"/>
                  <a:pt x="6978" y="16640"/>
                </a:cubicBezTo>
                <a:lnTo>
                  <a:pt x="7010" y="16653"/>
                </a:lnTo>
                <a:lnTo>
                  <a:pt x="6989" y="16681"/>
                </a:lnTo>
                <a:cubicBezTo>
                  <a:pt x="6884" y="16625"/>
                  <a:pt x="6790" y="16571"/>
                  <a:pt x="6696" y="16489"/>
                </a:cubicBezTo>
                <a:cubicBezTo>
                  <a:pt x="6689" y="16480"/>
                  <a:pt x="6682" y="16463"/>
                  <a:pt x="6678" y="16450"/>
                </a:cubicBezTo>
                <a:close/>
                <a:moveTo>
                  <a:pt x="15219" y="16625"/>
                </a:moveTo>
                <a:lnTo>
                  <a:pt x="15146" y="16763"/>
                </a:lnTo>
                <a:lnTo>
                  <a:pt x="15083" y="16722"/>
                </a:lnTo>
                <a:lnTo>
                  <a:pt x="15136" y="16666"/>
                </a:lnTo>
                <a:cubicBezTo>
                  <a:pt x="15167" y="16666"/>
                  <a:pt x="15198" y="16640"/>
                  <a:pt x="15219" y="16625"/>
                </a:cubicBezTo>
                <a:close/>
                <a:moveTo>
                  <a:pt x="15543" y="16502"/>
                </a:moveTo>
                <a:cubicBezTo>
                  <a:pt x="15512" y="16584"/>
                  <a:pt x="15491" y="16681"/>
                  <a:pt x="15459" y="16763"/>
                </a:cubicBezTo>
                <a:lnTo>
                  <a:pt x="15407" y="16776"/>
                </a:lnTo>
                <a:cubicBezTo>
                  <a:pt x="15449" y="16681"/>
                  <a:pt x="15491" y="16598"/>
                  <a:pt x="15533" y="16502"/>
                </a:cubicBezTo>
                <a:close/>
                <a:moveTo>
                  <a:pt x="11449" y="16625"/>
                </a:moveTo>
                <a:cubicBezTo>
                  <a:pt x="11469" y="16653"/>
                  <a:pt x="11501" y="16694"/>
                  <a:pt x="11532" y="16735"/>
                </a:cubicBezTo>
                <a:lnTo>
                  <a:pt x="11532" y="16748"/>
                </a:lnTo>
                <a:lnTo>
                  <a:pt x="11522" y="16790"/>
                </a:lnTo>
                <a:lnTo>
                  <a:pt x="11480" y="16763"/>
                </a:lnTo>
                <a:cubicBezTo>
                  <a:pt x="11459" y="16722"/>
                  <a:pt x="11449" y="16666"/>
                  <a:pt x="11449" y="16625"/>
                </a:cubicBezTo>
                <a:close/>
                <a:moveTo>
                  <a:pt x="9809" y="16024"/>
                </a:moveTo>
                <a:cubicBezTo>
                  <a:pt x="9819" y="16037"/>
                  <a:pt x="9830" y="16051"/>
                  <a:pt x="9840" y="16078"/>
                </a:cubicBezTo>
                <a:cubicBezTo>
                  <a:pt x="9851" y="16092"/>
                  <a:pt x="9840" y="16147"/>
                  <a:pt x="9851" y="16188"/>
                </a:cubicBezTo>
                <a:cubicBezTo>
                  <a:pt x="9756" y="16393"/>
                  <a:pt x="9652" y="16598"/>
                  <a:pt x="9568" y="16817"/>
                </a:cubicBezTo>
                <a:cubicBezTo>
                  <a:pt x="9558" y="16790"/>
                  <a:pt x="9547" y="16763"/>
                  <a:pt x="9547" y="16735"/>
                </a:cubicBezTo>
                <a:cubicBezTo>
                  <a:pt x="9547" y="16666"/>
                  <a:pt x="9537" y="16598"/>
                  <a:pt x="9537" y="16530"/>
                </a:cubicBezTo>
                <a:lnTo>
                  <a:pt x="9537" y="16502"/>
                </a:lnTo>
                <a:cubicBezTo>
                  <a:pt x="9537" y="16434"/>
                  <a:pt x="9558" y="16366"/>
                  <a:pt x="9590" y="16311"/>
                </a:cubicBezTo>
                <a:cubicBezTo>
                  <a:pt x="9642" y="16188"/>
                  <a:pt x="9715" y="16092"/>
                  <a:pt x="9809" y="16024"/>
                </a:cubicBezTo>
                <a:close/>
                <a:moveTo>
                  <a:pt x="10979" y="16681"/>
                </a:moveTo>
                <a:lnTo>
                  <a:pt x="11010" y="16694"/>
                </a:lnTo>
                <a:cubicBezTo>
                  <a:pt x="11041" y="16748"/>
                  <a:pt x="11062" y="16790"/>
                  <a:pt x="11083" y="16831"/>
                </a:cubicBezTo>
                <a:lnTo>
                  <a:pt x="11062" y="16831"/>
                </a:lnTo>
                <a:lnTo>
                  <a:pt x="10989" y="16748"/>
                </a:lnTo>
                <a:cubicBezTo>
                  <a:pt x="10989" y="16722"/>
                  <a:pt x="10989" y="16694"/>
                  <a:pt x="10979" y="16681"/>
                </a:cubicBezTo>
                <a:close/>
                <a:moveTo>
                  <a:pt x="18196" y="16543"/>
                </a:moveTo>
                <a:cubicBezTo>
                  <a:pt x="18196" y="16584"/>
                  <a:pt x="18196" y="16625"/>
                  <a:pt x="18185" y="16666"/>
                </a:cubicBezTo>
                <a:cubicBezTo>
                  <a:pt x="18175" y="16694"/>
                  <a:pt x="18175" y="16707"/>
                  <a:pt x="18175" y="16735"/>
                </a:cubicBezTo>
                <a:cubicBezTo>
                  <a:pt x="18123" y="16763"/>
                  <a:pt x="18060" y="16804"/>
                  <a:pt x="18008" y="16831"/>
                </a:cubicBezTo>
                <a:cubicBezTo>
                  <a:pt x="18029" y="16790"/>
                  <a:pt x="18060" y="16735"/>
                  <a:pt x="18081" y="16681"/>
                </a:cubicBezTo>
                <a:lnTo>
                  <a:pt x="18196" y="16543"/>
                </a:lnTo>
                <a:close/>
                <a:moveTo>
                  <a:pt x="13872" y="16790"/>
                </a:moveTo>
                <a:lnTo>
                  <a:pt x="13955" y="16804"/>
                </a:lnTo>
                <a:lnTo>
                  <a:pt x="13955" y="16858"/>
                </a:lnTo>
                <a:cubicBezTo>
                  <a:pt x="13924" y="16831"/>
                  <a:pt x="13893" y="16817"/>
                  <a:pt x="13872" y="16790"/>
                </a:cubicBezTo>
                <a:close/>
                <a:moveTo>
                  <a:pt x="12190" y="16748"/>
                </a:moveTo>
                <a:lnTo>
                  <a:pt x="12222" y="16790"/>
                </a:lnTo>
                <a:lnTo>
                  <a:pt x="12190" y="16872"/>
                </a:lnTo>
                <a:cubicBezTo>
                  <a:pt x="12190" y="16831"/>
                  <a:pt x="12190" y="16790"/>
                  <a:pt x="12190" y="16748"/>
                </a:cubicBezTo>
                <a:close/>
                <a:moveTo>
                  <a:pt x="12702" y="16653"/>
                </a:moveTo>
                <a:cubicBezTo>
                  <a:pt x="12671" y="16722"/>
                  <a:pt x="12639" y="16804"/>
                  <a:pt x="12608" y="16872"/>
                </a:cubicBezTo>
                <a:cubicBezTo>
                  <a:pt x="12545" y="16831"/>
                  <a:pt x="12483" y="16776"/>
                  <a:pt x="12430" y="16707"/>
                </a:cubicBezTo>
                <a:lnTo>
                  <a:pt x="12451" y="16653"/>
                </a:lnTo>
                <a:close/>
                <a:moveTo>
                  <a:pt x="6582" y="16625"/>
                </a:moveTo>
                <a:lnTo>
                  <a:pt x="6623" y="16666"/>
                </a:lnTo>
                <a:cubicBezTo>
                  <a:pt x="6707" y="16776"/>
                  <a:pt x="6811" y="16858"/>
                  <a:pt x="6926" y="16913"/>
                </a:cubicBezTo>
                <a:lnTo>
                  <a:pt x="6916" y="16913"/>
                </a:lnTo>
                <a:cubicBezTo>
                  <a:pt x="6780" y="16872"/>
                  <a:pt x="6665" y="16776"/>
                  <a:pt x="6582" y="16625"/>
                </a:cubicBezTo>
                <a:close/>
                <a:moveTo>
                  <a:pt x="14603" y="16790"/>
                </a:moveTo>
                <a:cubicBezTo>
                  <a:pt x="14561" y="16845"/>
                  <a:pt x="14519" y="16899"/>
                  <a:pt x="14467" y="16954"/>
                </a:cubicBezTo>
                <a:cubicBezTo>
                  <a:pt x="14446" y="16913"/>
                  <a:pt x="14415" y="16872"/>
                  <a:pt x="14373" y="16845"/>
                </a:cubicBezTo>
                <a:lnTo>
                  <a:pt x="14384" y="16804"/>
                </a:lnTo>
                <a:cubicBezTo>
                  <a:pt x="14457" y="16804"/>
                  <a:pt x="14530" y="16804"/>
                  <a:pt x="14603" y="16790"/>
                </a:cubicBezTo>
                <a:close/>
                <a:moveTo>
                  <a:pt x="6299" y="16371"/>
                </a:moveTo>
                <a:lnTo>
                  <a:pt x="6299" y="16407"/>
                </a:lnTo>
                <a:cubicBezTo>
                  <a:pt x="6352" y="16653"/>
                  <a:pt x="6487" y="16872"/>
                  <a:pt x="6665" y="16995"/>
                </a:cubicBezTo>
                <a:cubicBezTo>
                  <a:pt x="6560" y="16968"/>
                  <a:pt x="6467" y="16940"/>
                  <a:pt x="6373" y="16913"/>
                </a:cubicBezTo>
                <a:cubicBezTo>
                  <a:pt x="6320" y="16845"/>
                  <a:pt x="6278" y="16776"/>
                  <a:pt x="6247" y="16694"/>
                </a:cubicBezTo>
                <a:cubicBezTo>
                  <a:pt x="6195" y="16598"/>
                  <a:pt x="6164" y="16502"/>
                  <a:pt x="6143" y="16393"/>
                </a:cubicBezTo>
                <a:cubicBezTo>
                  <a:pt x="6201" y="16393"/>
                  <a:pt x="6250" y="16393"/>
                  <a:pt x="6299" y="16371"/>
                </a:cubicBezTo>
                <a:close/>
                <a:moveTo>
                  <a:pt x="8127" y="16666"/>
                </a:moveTo>
                <a:cubicBezTo>
                  <a:pt x="8117" y="16776"/>
                  <a:pt x="8086" y="16886"/>
                  <a:pt x="8064" y="16995"/>
                </a:cubicBezTo>
                <a:cubicBezTo>
                  <a:pt x="8064" y="16927"/>
                  <a:pt x="8075" y="16858"/>
                  <a:pt x="8075" y="16804"/>
                </a:cubicBezTo>
                <a:cubicBezTo>
                  <a:pt x="8086" y="16735"/>
                  <a:pt x="8117" y="16722"/>
                  <a:pt x="8127" y="16666"/>
                </a:cubicBezTo>
                <a:close/>
                <a:moveTo>
                  <a:pt x="18958" y="16311"/>
                </a:moveTo>
                <a:cubicBezTo>
                  <a:pt x="18864" y="16516"/>
                  <a:pt x="18739" y="16707"/>
                  <a:pt x="18593" y="16858"/>
                </a:cubicBezTo>
                <a:cubicBezTo>
                  <a:pt x="18530" y="16927"/>
                  <a:pt x="18457" y="16995"/>
                  <a:pt x="18394" y="17050"/>
                </a:cubicBezTo>
                <a:cubicBezTo>
                  <a:pt x="18457" y="16913"/>
                  <a:pt x="18520" y="16804"/>
                  <a:pt x="18593" y="16666"/>
                </a:cubicBezTo>
                <a:lnTo>
                  <a:pt x="18603" y="16681"/>
                </a:lnTo>
                <a:cubicBezTo>
                  <a:pt x="18728" y="16557"/>
                  <a:pt x="18843" y="16434"/>
                  <a:pt x="18958" y="16311"/>
                </a:cubicBezTo>
                <a:close/>
                <a:moveTo>
                  <a:pt x="9851" y="16489"/>
                </a:moveTo>
                <a:cubicBezTo>
                  <a:pt x="9851" y="16571"/>
                  <a:pt x="9851" y="16653"/>
                  <a:pt x="9840" y="16735"/>
                </a:cubicBezTo>
                <a:cubicBezTo>
                  <a:pt x="9798" y="16858"/>
                  <a:pt x="9767" y="16981"/>
                  <a:pt x="9736" y="17118"/>
                </a:cubicBezTo>
                <a:cubicBezTo>
                  <a:pt x="9704" y="17077"/>
                  <a:pt x="9673" y="17036"/>
                  <a:pt x="9642" y="16981"/>
                </a:cubicBezTo>
                <a:cubicBezTo>
                  <a:pt x="9704" y="16817"/>
                  <a:pt x="9777" y="16653"/>
                  <a:pt x="9851" y="16489"/>
                </a:cubicBezTo>
                <a:close/>
                <a:moveTo>
                  <a:pt x="14906" y="16899"/>
                </a:moveTo>
                <a:cubicBezTo>
                  <a:pt x="14947" y="16927"/>
                  <a:pt x="14990" y="16954"/>
                  <a:pt x="15031" y="16968"/>
                </a:cubicBezTo>
                <a:cubicBezTo>
                  <a:pt x="15000" y="17022"/>
                  <a:pt x="14968" y="17077"/>
                  <a:pt x="14927" y="17118"/>
                </a:cubicBezTo>
                <a:cubicBezTo>
                  <a:pt x="14906" y="17063"/>
                  <a:pt x="14885" y="17009"/>
                  <a:pt x="14864" y="16940"/>
                </a:cubicBezTo>
                <a:lnTo>
                  <a:pt x="14906" y="16899"/>
                </a:lnTo>
                <a:close/>
                <a:moveTo>
                  <a:pt x="20400" y="15709"/>
                </a:moveTo>
                <a:cubicBezTo>
                  <a:pt x="20128" y="16229"/>
                  <a:pt x="19815" y="16722"/>
                  <a:pt x="19449" y="17146"/>
                </a:cubicBezTo>
                <a:lnTo>
                  <a:pt x="19449" y="17132"/>
                </a:lnTo>
                <a:cubicBezTo>
                  <a:pt x="19638" y="16858"/>
                  <a:pt x="19804" y="16557"/>
                  <a:pt x="19961" y="16256"/>
                </a:cubicBezTo>
                <a:cubicBezTo>
                  <a:pt x="20118" y="16078"/>
                  <a:pt x="20264" y="15901"/>
                  <a:pt x="20400" y="15709"/>
                </a:cubicBezTo>
                <a:close/>
                <a:moveTo>
                  <a:pt x="10885" y="17036"/>
                </a:moveTo>
                <a:cubicBezTo>
                  <a:pt x="10906" y="17091"/>
                  <a:pt x="10916" y="17159"/>
                  <a:pt x="10937" y="17214"/>
                </a:cubicBezTo>
                <a:lnTo>
                  <a:pt x="10937" y="17228"/>
                </a:lnTo>
                <a:lnTo>
                  <a:pt x="10874" y="17132"/>
                </a:lnTo>
                <a:cubicBezTo>
                  <a:pt x="10874" y="17105"/>
                  <a:pt x="10874" y="17077"/>
                  <a:pt x="10885" y="17036"/>
                </a:cubicBezTo>
                <a:close/>
                <a:moveTo>
                  <a:pt x="13015" y="16981"/>
                </a:moveTo>
                <a:cubicBezTo>
                  <a:pt x="13026" y="17063"/>
                  <a:pt x="13047" y="17146"/>
                  <a:pt x="13068" y="17228"/>
                </a:cubicBezTo>
                <a:lnTo>
                  <a:pt x="12994" y="17187"/>
                </a:lnTo>
                <a:lnTo>
                  <a:pt x="12994" y="16981"/>
                </a:lnTo>
                <a:close/>
                <a:moveTo>
                  <a:pt x="14707" y="17077"/>
                </a:moveTo>
                <a:cubicBezTo>
                  <a:pt x="14718" y="17118"/>
                  <a:pt x="14728" y="17159"/>
                  <a:pt x="14749" y="17200"/>
                </a:cubicBezTo>
                <a:lnTo>
                  <a:pt x="14655" y="17228"/>
                </a:lnTo>
                <a:lnTo>
                  <a:pt x="14613" y="17146"/>
                </a:lnTo>
                <a:lnTo>
                  <a:pt x="14707" y="17077"/>
                </a:lnTo>
                <a:close/>
                <a:moveTo>
                  <a:pt x="7803" y="16858"/>
                </a:moveTo>
                <a:cubicBezTo>
                  <a:pt x="7803" y="16872"/>
                  <a:pt x="7803" y="16913"/>
                  <a:pt x="7803" y="16940"/>
                </a:cubicBezTo>
                <a:lnTo>
                  <a:pt x="7803" y="16954"/>
                </a:lnTo>
                <a:cubicBezTo>
                  <a:pt x="7688" y="17091"/>
                  <a:pt x="7542" y="17187"/>
                  <a:pt x="7396" y="17241"/>
                </a:cubicBezTo>
                <a:cubicBezTo>
                  <a:pt x="7417" y="17200"/>
                  <a:pt x="7427" y="17146"/>
                  <a:pt x="7448" y="17091"/>
                </a:cubicBezTo>
                <a:cubicBezTo>
                  <a:pt x="7553" y="17036"/>
                  <a:pt x="7647" y="16968"/>
                  <a:pt x="7751" y="16899"/>
                </a:cubicBezTo>
                <a:lnTo>
                  <a:pt x="7803" y="16858"/>
                </a:lnTo>
                <a:close/>
                <a:moveTo>
                  <a:pt x="7093" y="17200"/>
                </a:moveTo>
                <a:cubicBezTo>
                  <a:pt x="7093" y="17228"/>
                  <a:pt x="7083" y="17255"/>
                  <a:pt x="7083" y="17282"/>
                </a:cubicBezTo>
                <a:cubicBezTo>
                  <a:pt x="6968" y="17282"/>
                  <a:pt x="6853" y="17255"/>
                  <a:pt x="6738" y="17214"/>
                </a:cubicBezTo>
                <a:cubicBezTo>
                  <a:pt x="6772" y="17218"/>
                  <a:pt x="6806" y="17220"/>
                  <a:pt x="6841" y="17220"/>
                </a:cubicBezTo>
                <a:cubicBezTo>
                  <a:pt x="6926" y="17220"/>
                  <a:pt x="7012" y="17210"/>
                  <a:pt x="7093" y="17200"/>
                </a:cubicBezTo>
                <a:close/>
                <a:moveTo>
                  <a:pt x="8555" y="16338"/>
                </a:moveTo>
                <a:cubicBezTo>
                  <a:pt x="8587" y="16420"/>
                  <a:pt x="8608" y="16502"/>
                  <a:pt x="8639" y="16584"/>
                </a:cubicBezTo>
                <a:cubicBezTo>
                  <a:pt x="8660" y="16666"/>
                  <a:pt x="8670" y="16735"/>
                  <a:pt x="8691" y="16804"/>
                </a:cubicBezTo>
                <a:cubicBezTo>
                  <a:pt x="8691" y="16927"/>
                  <a:pt x="8670" y="17036"/>
                  <a:pt x="8660" y="17146"/>
                </a:cubicBezTo>
                <a:cubicBezTo>
                  <a:pt x="8597" y="17200"/>
                  <a:pt x="8545" y="17241"/>
                  <a:pt x="8482" y="17282"/>
                </a:cubicBezTo>
                <a:cubicBezTo>
                  <a:pt x="8482" y="17200"/>
                  <a:pt x="8482" y="17118"/>
                  <a:pt x="8472" y="17022"/>
                </a:cubicBezTo>
                <a:cubicBezTo>
                  <a:pt x="8472" y="16995"/>
                  <a:pt x="8461" y="16968"/>
                  <a:pt x="8461" y="16927"/>
                </a:cubicBezTo>
                <a:cubicBezTo>
                  <a:pt x="8503" y="16735"/>
                  <a:pt x="8535" y="16543"/>
                  <a:pt x="8555" y="16338"/>
                </a:cubicBezTo>
                <a:close/>
                <a:moveTo>
                  <a:pt x="12702" y="17228"/>
                </a:moveTo>
                <a:lnTo>
                  <a:pt x="12785" y="17296"/>
                </a:lnTo>
                <a:lnTo>
                  <a:pt x="12702" y="17269"/>
                </a:lnTo>
                <a:cubicBezTo>
                  <a:pt x="12691" y="17269"/>
                  <a:pt x="12691" y="17255"/>
                  <a:pt x="12691" y="17241"/>
                </a:cubicBezTo>
                <a:lnTo>
                  <a:pt x="12702" y="17228"/>
                </a:lnTo>
                <a:close/>
                <a:moveTo>
                  <a:pt x="8294" y="16845"/>
                </a:moveTo>
                <a:lnTo>
                  <a:pt x="8294" y="16872"/>
                </a:lnTo>
                <a:cubicBezTo>
                  <a:pt x="8261" y="17022"/>
                  <a:pt x="8218" y="17166"/>
                  <a:pt x="8171" y="17304"/>
                </a:cubicBezTo>
                <a:cubicBezTo>
                  <a:pt x="8220" y="17153"/>
                  <a:pt x="8260" y="16999"/>
                  <a:pt x="8294" y="16845"/>
                </a:cubicBezTo>
                <a:close/>
                <a:moveTo>
                  <a:pt x="18091" y="17036"/>
                </a:moveTo>
                <a:cubicBezTo>
                  <a:pt x="18070" y="17105"/>
                  <a:pt x="18050" y="17173"/>
                  <a:pt x="18029" y="17241"/>
                </a:cubicBezTo>
                <a:cubicBezTo>
                  <a:pt x="17904" y="17282"/>
                  <a:pt x="17778" y="17310"/>
                  <a:pt x="17642" y="17310"/>
                </a:cubicBezTo>
                <a:lnTo>
                  <a:pt x="17726" y="17228"/>
                </a:lnTo>
                <a:cubicBezTo>
                  <a:pt x="17851" y="17173"/>
                  <a:pt x="17976" y="17118"/>
                  <a:pt x="18091" y="17036"/>
                </a:cubicBezTo>
                <a:close/>
                <a:moveTo>
                  <a:pt x="13454" y="16707"/>
                </a:moveTo>
                <a:cubicBezTo>
                  <a:pt x="13506" y="16722"/>
                  <a:pt x="13558" y="16735"/>
                  <a:pt x="13611" y="16748"/>
                </a:cubicBezTo>
                <a:cubicBezTo>
                  <a:pt x="13715" y="16858"/>
                  <a:pt x="13820" y="16968"/>
                  <a:pt x="13935" y="17063"/>
                </a:cubicBezTo>
                <a:cubicBezTo>
                  <a:pt x="13924" y="17132"/>
                  <a:pt x="13924" y="17200"/>
                  <a:pt x="13935" y="17282"/>
                </a:cubicBezTo>
                <a:cubicBezTo>
                  <a:pt x="13820" y="17323"/>
                  <a:pt x="13705" y="17351"/>
                  <a:pt x="13590" y="17378"/>
                </a:cubicBezTo>
                <a:cubicBezTo>
                  <a:pt x="13496" y="17378"/>
                  <a:pt x="13402" y="17378"/>
                  <a:pt x="13297" y="17364"/>
                </a:cubicBezTo>
                <a:lnTo>
                  <a:pt x="13287" y="17364"/>
                </a:lnTo>
                <a:cubicBezTo>
                  <a:pt x="13245" y="17200"/>
                  <a:pt x="13224" y="17036"/>
                  <a:pt x="13214" y="16872"/>
                </a:cubicBezTo>
                <a:cubicBezTo>
                  <a:pt x="13297" y="16817"/>
                  <a:pt x="13371" y="16763"/>
                  <a:pt x="13454" y="16707"/>
                </a:cubicBezTo>
                <a:close/>
                <a:moveTo>
                  <a:pt x="10133" y="16379"/>
                </a:moveTo>
                <a:lnTo>
                  <a:pt x="10154" y="16407"/>
                </a:lnTo>
                <a:cubicBezTo>
                  <a:pt x="10164" y="16748"/>
                  <a:pt x="10143" y="17091"/>
                  <a:pt x="10091" y="17433"/>
                </a:cubicBezTo>
                <a:cubicBezTo>
                  <a:pt x="10059" y="17405"/>
                  <a:pt x="10018" y="17378"/>
                  <a:pt x="9976" y="17351"/>
                </a:cubicBezTo>
                <a:lnTo>
                  <a:pt x="9945" y="17310"/>
                </a:lnTo>
                <a:cubicBezTo>
                  <a:pt x="9965" y="17214"/>
                  <a:pt x="9976" y="17118"/>
                  <a:pt x="9997" y="17009"/>
                </a:cubicBezTo>
                <a:cubicBezTo>
                  <a:pt x="9997" y="16954"/>
                  <a:pt x="10007" y="16899"/>
                  <a:pt x="10007" y="16845"/>
                </a:cubicBezTo>
                <a:cubicBezTo>
                  <a:pt x="10039" y="16681"/>
                  <a:pt x="10080" y="16530"/>
                  <a:pt x="10133" y="16379"/>
                </a:cubicBezTo>
                <a:close/>
                <a:moveTo>
                  <a:pt x="15637" y="17200"/>
                </a:moveTo>
                <a:lnTo>
                  <a:pt x="15648" y="17214"/>
                </a:lnTo>
                <a:lnTo>
                  <a:pt x="15668" y="17214"/>
                </a:lnTo>
                <a:cubicBezTo>
                  <a:pt x="15585" y="17296"/>
                  <a:pt x="15491" y="17364"/>
                  <a:pt x="15386" y="17433"/>
                </a:cubicBezTo>
                <a:lnTo>
                  <a:pt x="15386" y="17419"/>
                </a:lnTo>
                <a:cubicBezTo>
                  <a:pt x="15470" y="17351"/>
                  <a:pt x="15554" y="17282"/>
                  <a:pt x="15637" y="17200"/>
                </a:cubicBezTo>
                <a:close/>
                <a:moveTo>
                  <a:pt x="4273" y="15736"/>
                </a:moveTo>
                <a:cubicBezTo>
                  <a:pt x="4262" y="16051"/>
                  <a:pt x="4283" y="16366"/>
                  <a:pt x="4346" y="16666"/>
                </a:cubicBezTo>
                <a:cubicBezTo>
                  <a:pt x="4325" y="16927"/>
                  <a:pt x="4315" y="17200"/>
                  <a:pt x="4325" y="17474"/>
                </a:cubicBezTo>
                <a:cubicBezTo>
                  <a:pt x="4252" y="17337"/>
                  <a:pt x="4179" y="17187"/>
                  <a:pt x="4116" y="17022"/>
                </a:cubicBezTo>
                <a:cubicBezTo>
                  <a:pt x="4096" y="16940"/>
                  <a:pt x="4075" y="16858"/>
                  <a:pt x="4054" y="16776"/>
                </a:cubicBezTo>
                <a:cubicBezTo>
                  <a:pt x="4022" y="16598"/>
                  <a:pt x="4002" y="16420"/>
                  <a:pt x="3981" y="16229"/>
                </a:cubicBezTo>
                <a:cubicBezTo>
                  <a:pt x="4012" y="16092"/>
                  <a:pt x="4033" y="15955"/>
                  <a:pt x="4075" y="15819"/>
                </a:cubicBezTo>
                <a:cubicBezTo>
                  <a:pt x="4137" y="15791"/>
                  <a:pt x="4200" y="15763"/>
                  <a:pt x="4273" y="15736"/>
                </a:cubicBezTo>
                <a:close/>
                <a:moveTo>
                  <a:pt x="6550" y="17323"/>
                </a:moveTo>
                <a:cubicBezTo>
                  <a:pt x="6644" y="17378"/>
                  <a:pt x="6748" y="17433"/>
                  <a:pt x="6863" y="17460"/>
                </a:cubicBezTo>
                <a:lnTo>
                  <a:pt x="6853" y="17460"/>
                </a:lnTo>
                <a:cubicBezTo>
                  <a:pt x="6801" y="17474"/>
                  <a:pt x="6748" y="17474"/>
                  <a:pt x="6696" y="17474"/>
                </a:cubicBezTo>
                <a:cubicBezTo>
                  <a:pt x="6644" y="17433"/>
                  <a:pt x="6602" y="17378"/>
                  <a:pt x="6550" y="17323"/>
                </a:cubicBezTo>
                <a:close/>
                <a:moveTo>
                  <a:pt x="9339" y="17200"/>
                </a:moveTo>
                <a:lnTo>
                  <a:pt x="9402" y="17282"/>
                </a:lnTo>
                <a:cubicBezTo>
                  <a:pt x="9381" y="17351"/>
                  <a:pt x="9360" y="17405"/>
                  <a:pt x="9339" y="17474"/>
                </a:cubicBezTo>
                <a:lnTo>
                  <a:pt x="9339" y="17200"/>
                </a:lnTo>
                <a:close/>
                <a:moveTo>
                  <a:pt x="20462" y="14642"/>
                </a:moveTo>
                <a:cubicBezTo>
                  <a:pt x="20368" y="14929"/>
                  <a:pt x="20264" y="15216"/>
                  <a:pt x="20149" y="15490"/>
                </a:cubicBezTo>
                <a:cubicBezTo>
                  <a:pt x="20118" y="15545"/>
                  <a:pt x="20076" y="15599"/>
                  <a:pt x="20045" y="15640"/>
                </a:cubicBezTo>
                <a:cubicBezTo>
                  <a:pt x="19846" y="15914"/>
                  <a:pt x="19648" y="16188"/>
                  <a:pt x="19439" y="16448"/>
                </a:cubicBezTo>
                <a:cubicBezTo>
                  <a:pt x="19157" y="16748"/>
                  <a:pt x="18854" y="17036"/>
                  <a:pt x="18593" y="17296"/>
                </a:cubicBezTo>
                <a:lnTo>
                  <a:pt x="18342" y="17515"/>
                </a:lnTo>
                <a:cubicBezTo>
                  <a:pt x="19063" y="16763"/>
                  <a:pt x="19721" y="15887"/>
                  <a:pt x="20285" y="14943"/>
                </a:cubicBezTo>
                <a:lnTo>
                  <a:pt x="20462" y="14642"/>
                </a:lnTo>
                <a:close/>
                <a:moveTo>
                  <a:pt x="5150" y="16927"/>
                </a:moveTo>
                <a:cubicBezTo>
                  <a:pt x="5192" y="17036"/>
                  <a:pt x="5234" y="17146"/>
                  <a:pt x="5286" y="17241"/>
                </a:cubicBezTo>
                <a:lnTo>
                  <a:pt x="5286" y="17255"/>
                </a:lnTo>
                <a:cubicBezTo>
                  <a:pt x="5297" y="17364"/>
                  <a:pt x="5317" y="17460"/>
                  <a:pt x="5349" y="17569"/>
                </a:cubicBezTo>
                <a:cubicBezTo>
                  <a:pt x="5265" y="17364"/>
                  <a:pt x="5203" y="17146"/>
                  <a:pt x="5150" y="16927"/>
                </a:cubicBezTo>
                <a:close/>
                <a:moveTo>
                  <a:pt x="5432" y="16940"/>
                </a:moveTo>
                <a:cubicBezTo>
                  <a:pt x="5485" y="17036"/>
                  <a:pt x="5537" y="17146"/>
                  <a:pt x="5600" y="17241"/>
                </a:cubicBezTo>
                <a:lnTo>
                  <a:pt x="5662" y="17351"/>
                </a:lnTo>
                <a:cubicBezTo>
                  <a:pt x="5683" y="17433"/>
                  <a:pt x="5715" y="17515"/>
                  <a:pt x="5746" y="17584"/>
                </a:cubicBezTo>
                <a:cubicBezTo>
                  <a:pt x="5652" y="17487"/>
                  <a:pt x="5568" y="17378"/>
                  <a:pt x="5495" y="17255"/>
                </a:cubicBezTo>
                <a:cubicBezTo>
                  <a:pt x="5464" y="17159"/>
                  <a:pt x="5443" y="17063"/>
                  <a:pt x="5432" y="16954"/>
                </a:cubicBezTo>
                <a:cubicBezTo>
                  <a:pt x="5422" y="16954"/>
                  <a:pt x="5422" y="16940"/>
                  <a:pt x="5432" y="16940"/>
                </a:cubicBezTo>
                <a:close/>
                <a:moveTo>
                  <a:pt x="11208" y="17405"/>
                </a:moveTo>
                <a:cubicBezTo>
                  <a:pt x="11240" y="17433"/>
                  <a:pt x="11271" y="17474"/>
                  <a:pt x="11313" y="17515"/>
                </a:cubicBezTo>
                <a:cubicBezTo>
                  <a:pt x="11313" y="17543"/>
                  <a:pt x="11302" y="17569"/>
                  <a:pt x="11292" y="17597"/>
                </a:cubicBezTo>
                <a:cubicBezTo>
                  <a:pt x="11250" y="17528"/>
                  <a:pt x="11229" y="17487"/>
                  <a:pt x="11208" y="17419"/>
                </a:cubicBezTo>
                <a:lnTo>
                  <a:pt x="11208" y="17405"/>
                </a:lnTo>
                <a:close/>
                <a:moveTo>
                  <a:pt x="14425" y="17543"/>
                </a:moveTo>
                <a:lnTo>
                  <a:pt x="14488" y="17597"/>
                </a:lnTo>
                <a:cubicBezTo>
                  <a:pt x="14404" y="17625"/>
                  <a:pt x="14321" y="17625"/>
                  <a:pt x="14227" y="17638"/>
                </a:cubicBezTo>
                <a:cubicBezTo>
                  <a:pt x="14227" y="17625"/>
                  <a:pt x="14227" y="17597"/>
                  <a:pt x="14238" y="17569"/>
                </a:cubicBezTo>
                <a:cubicBezTo>
                  <a:pt x="14289" y="17556"/>
                  <a:pt x="14352" y="17543"/>
                  <a:pt x="14415" y="17543"/>
                </a:cubicBezTo>
                <a:close/>
                <a:moveTo>
                  <a:pt x="8545" y="17502"/>
                </a:moveTo>
                <a:cubicBezTo>
                  <a:pt x="8524" y="17556"/>
                  <a:pt x="8503" y="17597"/>
                  <a:pt x="8482" y="17652"/>
                </a:cubicBezTo>
                <a:lnTo>
                  <a:pt x="8482" y="17543"/>
                </a:lnTo>
                <a:lnTo>
                  <a:pt x="8545" y="17502"/>
                </a:lnTo>
                <a:close/>
                <a:moveTo>
                  <a:pt x="7730" y="17255"/>
                </a:moveTo>
                <a:cubicBezTo>
                  <a:pt x="7699" y="17433"/>
                  <a:pt x="7605" y="17597"/>
                  <a:pt x="7490" y="17693"/>
                </a:cubicBezTo>
                <a:lnTo>
                  <a:pt x="7480" y="17693"/>
                </a:lnTo>
                <a:cubicBezTo>
                  <a:pt x="7432" y="17700"/>
                  <a:pt x="7385" y="17703"/>
                  <a:pt x="7338" y="17703"/>
                </a:cubicBezTo>
                <a:cubicBezTo>
                  <a:pt x="7291" y="17703"/>
                  <a:pt x="7244" y="17700"/>
                  <a:pt x="7198" y="17693"/>
                </a:cubicBezTo>
                <a:cubicBezTo>
                  <a:pt x="7219" y="17625"/>
                  <a:pt x="7229" y="17556"/>
                  <a:pt x="7239" y="17487"/>
                </a:cubicBezTo>
                <a:cubicBezTo>
                  <a:pt x="7312" y="17474"/>
                  <a:pt x="7385" y="17460"/>
                  <a:pt x="7459" y="17433"/>
                </a:cubicBezTo>
                <a:cubicBezTo>
                  <a:pt x="7563" y="17392"/>
                  <a:pt x="7647" y="17337"/>
                  <a:pt x="7730" y="17255"/>
                </a:cubicBezTo>
                <a:close/>
                <a:moveTo>
                  <a:pt x="10268" y="16543"/>
                </a:moveTo>
                <a:cubicBezTo>
                  <a:pt x="10320" y="16584"/>
                  <a:pt x="10373" y="16625"/>
                  <a:pt x="10425" y="16666"/>
                </a:cubicBezTo>
                <a:cubicBezTo>
                  <a:pt x="10425" y="16954"/>
                  <a:pt x="10488" y="17241"/>
                  <a:pt x="10613" y="17487"/>
                </a:cubicBezTo>
                <a:cubicBezTo>
                  <a:pt x="10603" y="17597"/>
                  <a:pt x="10603" y="17707"/>
                  <a:pt x="10603" y="17802"/>
                </a:cubicBezTo>
                <a:cubicBezTo>
                  <a:pt x="10467" y="17720"/>
                  <a:pt x="10342" y="17638"/>
                  <a:pt x="10206" y="17543"/>
                </a:cubicBezTo>
                <a:cubicBezTo>
                  <a:pt x="10216" y="17474"/>
                  <a:pt x="10227" y="17419"/>
                  <a:pt x="10237" y="17351"/>
                </a:cubicBezTo>
                <a:cubicBezTo>
                  <a:pt x="10268" y="17091"/>
                  <a:pt x="10279" y="16817"/>
                  <a:pt x="10268" y="16543"/>
                </a:cubicBezTo>
                <a:close/>
                <a:moveTo>
                  <a:pt x="15230" y="17748"/>
                </a:moveTo>
                <a:lnTo>
                  <a:pt x="15355" y="17775"/>
                </a:lnTo>
                <a:cubicBezTo>
                  <a:pt x="15345" y="17789"/>
                  <a:pt x="15334" y="17802"/>
                  <a:pt x="15334" y="17802"/>
                </a:cubicBezTo>
                <a:lnTo>
                  <a:pt x="15198" y="17816"/>
                </a:lnTo>
                <a:lnTo>
                  <a:pt x="15230" y="17748"/>
                </a:lnTo>
                <a:close/>
                <a:moveTo>
                  <a:pt x="15021" y="17761"/>
                </a:moveTo>
                <a:lnTo>
                  <a:pt x="14990" y="17816"/>
                </a:lnTo>
                <a:lnTo>
                  <a:pt x="14843" y="17816"/>
                </a:lnTo>
                <a:cubicBezTo>
                  <a:pt x="14854" y="17802"/>
                  <a:pt x="14854" y="17789"/>
                  <a:pt x="14843" y="17789"/>
                </a:cubicBezTo>
                <a:cubicBezTo>
                  <a:pt x="14854" y="17775"/>
                  <a:pt x="14854" y="17761"/>
                  <a:pt x="14864" y="17761"/>
                </a:cubicBezTo>
                <a:close/>
                <a:moveTo>
                  <a:pt x="10853" y="17460"/>
                </a:moveTo>
                <a:cubicBezTo>
                  <a:pt x="10906" y="17528"/>
                  <a:pt x="10968" y="17597"/>
                  <a:pt x="11041" y="17652"/>
                </a:cubicBezTo>
                <a:cubicBezTo>
                  <a:pt x="11041" y="17720"/>
                  <a:pt x="11041" y="17802"/>
                  <a:pt x="11052" y="17871"/>
                </a:cubicBezTo>
                <a:cubicBezTo>
                  <a:pt x="10979" y="17802"/>
                  <a:pt x="10916" y="17720"/>
                  <a:pt x="10864" y="17638"/>
                </a:cubicBezTo>
                <a:cubicBezTo>
                  <a:pt x="10864" y="17625"/>
                  <a:pt x="10843" y="17597"/>
                  <a:pt x="10843" y="17569"/>
                </a:cubicBezTo>
                <a:lnTo>
                  <a:pt x="10853" y="17460"/>
                </a:lnTo>
                <a:close/>
                <a:moveTo>
                  <a:pt x="4816" y="17392"/>
                </a:moveTo>
                <a:cubicBezTo>
                  <a:pt x="4879" y="17556"/>
                  <a:pt x="4963" y="17720"/>
                  <a:pt x="5046" y="17884"/>
                </a:cubicBezTo>
                <a:lnTo>
                  <a:pt x="5035" y="17871"/>
                </a:lnTo>
                <a:cubicBezTo>
                  <a:pt x="4973" y="17789"/>
                  <a:pt x="4910" y="17693"/>
                  <a:pt x="4858" y="17611"/>
                </a:cubicBezTo>
                <a:cubicBezTo>
                  <a:pt x="4837" y="17528"/>
                  <a:pt x="4827" y="17460"/>
                  <a:pt x="4816" y="17392"/>
                </a:cubicBezTo>
                <a:close/>
                <a:moveTo>
                  <a:pt x="12619" y="17748"/>
                </a:moveTo>
                <a:lnTo>
                  <a:pt x="12734" y="17775"/>
                </a:lnTo>
                <a:cubicBezTo>
                  <a:pt x="12744" y="17816"/>
                  <a:pt x="12754" y="17843"/>
                  <a:pt x="12754" y="17884"/>
                </a:cubicBezTo>
                <a:cubicBezTo>
                  <a:pt x="12702" y="17843"/>
                  <a:pt x="12660" y="17789"/>
                  <a:pt x="12608" y="17748"/>
                </a:cubicBezTo>
                <a:close/>
                <a:moveTo>
                  <a:pt x="9496" y="17419"/>
                </a:moveTo>
                <a:lnTo>
                  <a:pt x="9516" y="17446"/>
                </a:lnTo>
                <a:cubicBezTo>
                  <a:pt x="9547" y="17556"/>
                  <a:pt x="9579" y="17679"/>
                  <a:pt x="9621" y="17789"/>
                </a:cubicBezTo>
                <a:cubicBezTo>
                  <a:pt x="9621" y="17802"/>
                  <a:pt x="9621" y="17802"/>
                  <a:pt x="9621" y="17802"/>
                </a:cubicBezTo>
                <a:cubicBezTo>
                  <a:pt x="9600" y="17857"/>
                  <a:pt x="9579" y="17898"/>
                  <a:pt x="9568" y="17953"/>
                </a:cubicBezTo>
                <a:cubicBezTo>
                  <a:pt x="9516" y="17871"/>
                  <a:pt x="9475" y="17789"/>
                  <a:pt x="9433" y="17707"/>
                </a:cubicBezTo>
                <a:cubicBezTo>
                  <a:pt x="9454" y="17611"/>
                  <a:pt x="9475" y="17515"/>
                  <a:pt x="9496" y="17419"/>
                </a:cubicBezTo>
                <a:close/>
                <a:moveTo>
                  <a:pt x="11469" y="17652"/>
                </a:moveTo>
                <a:cubicBezTo>
                  <a:pt x="11543" y="17720"/>
                  <a:pt x="11626" y="17789"/>
                  <a:pt x="11699" y="17843"/>
                </a:cubicBezTo>
                <a:cubicBezTo>
                  <a:pt x="11720" y="17871"/>
                  <a:pt x="11741" y="17912"/>
                  <a:pt x="11762" y="17939"/>
                </a:cubicBezTo>
                <a:cubicBezTo>
                  <a:pt x="11762" y="17939"/>
                  <a:pt x="11762" y="17953"/>
                  <a:pt x="11762" y="17953"/>
                </a:cubicBezTo>
                <a:cubicBezTo>
                  <a:pt x="11658" y="17884"/>
                  <a:pt x="11553" y="17816"/>
                  <a:pt x="11459" y="17734"/>
                </a:cubicBezTo>
                <a:cubicBezTo>
                  <a:pt x="11459" y="17708"/>
                  <a:pt x="11461" y="17675"/>
                  <a:pt x="11469" y="17652"/>
                </a:cubicBezTo>
                <a:close/>
                <a:moveTo>
                  <a:pt x="11219" y="17871"/>
                </a:moveTo>
                <a:lnTo>
                  <a:pt x="11250" y="17953"/>
                </a:lnTo>
                <a:lnTo>
                  <a:pt x="11250" y="18076"/>
                </a:lnTo>
                <a:lnTo>
                  <a:pt x="11240" y="18062"/>
                </a:lnTo>
                <a:cubicBezTo>
                  <a:pt x="11229" y="17994"/>
                  <a:pt x="11219" y="17939"/>
                  <a:pt x="11219" y="17871"/>
                </a:cubicBezTo>
                <a:close/>
                <a:moveTo>
                  <a:pt x="12921" y="17802"/>
                </a:moveTo>
                <a:cubicBezTo>
                  <a:pt x="12963" y="17912"/>
                  <a:pt x="13005" y="18008"/>
                  <a:pt x="13057" y="18103"/>
                </a:cubicBezTo>
                <a:cubicBezTo>
                  <a:pt x="12994" y="18062"/>
                  <a:pt x="12942" y="18021"/>
                  <a:pt x="12879" y="17980"/>
                </a:cubicBezTo>
                <a:cubicBezTo>
                  <a:pt x="12869" y="17925"/>
                  <a:pt x="12859" y="17857"/>
                  <a:pt x="12848" y="17802"/>
                </a:cubicBezTo>
                <a:close/>
                <a:moveTo>
                  <a:pt x="10164" y="17748"/>
                </a:moveTo>
                <a:lnTo>
                  <a:pt x="10414" y="17912"/>
                </a:lnTo>
                <a:cubicBezTo>
                  <a:pt x="10477" y="17953"/>
                  <a:pt x="10540" y="17994"/>
                  <a:pt x="10603" y="18035"/>
                </a:cubicBezTo>
                <a:lnTo>
                  <a:pt x="10603" y="18117"/>
                </a:lnTo>
                <a:cubicBezTo>
                  <a:pt x="10508" y="18062"/>
                  <a:pt x="10425" y="17994"/>
                  <a:pt x="10342" y="17939"/>
                </a:cubicBezTo>
                <a:cubicBezTo>
                  <a:pt x="10279" y="17898"/>
                  <a:pt x="10216" y="17843"/>
                  <a:pt x="10154" y="17789"/>
                </a:cubicBezTo>
                <a:cubicBezTo>
                  <a:pt x="10164" y="17775"/>
                  <a:pt x="10164" y="17761"/>
                  <a:pt x="10164" y="17748"/>
                </a:cubicBezTo>
                <a:close/>
                <a:moveTo>
                  <a:pt x="9913" y="17871"/>
                </a:moveTo>
                <a:lnTo>
                  <a:pt x="9986" y="17953"/>
                </a:lnTo>
                <a:cubicBezTo>
                  <a:pt x="9976" y="18021"/>
                  <a:pt x="9955" y="18090"/>
                  <a:pt x="9934" y="18144"/>
                </a:cubicBezTo>
                <a:lnTo>
                  <a:pt x="9913" y="18090"/>
                </a:lnTo>
                <a:lnTo>
                  <a:pt x="9913" y="17871"/>
                </a:lnTo>
                <a:close/>
                <a:moveTo>
                  <a:pt x="5641" y="16694"/>
                </a:moveTo>
                <a:lnTo>
                  <a:pt x="5672" y="16722"/>
                </a:lnTo>
                <a:cubicBezTo>
                  <a:pt x="5871" y="17146"/>
                  <a:pt x="6164" y="17474"/>
                  <a:pt x="6508" y="17679"/>
                </a:cubicBezTo>
                <a:cubicBezTo>
                  <a:pt x="6592" y="17761"/>
                  <a:pt x="6696" y="17816"/>
                  <a:pt x="6801" y="17830"/>
                </a:cubicBezTo>
                <a:cubicBezTo>
                  <a:pt x="6842" y="17843"/>
                  <a:pt x="6895" y="17857"/>
                  <a:pt x="6936" y="17871"/>
                </a:cubicBezTo>
                <a:lnTo>
                  <a:pt x="6968" y="17898"/>
                </a:lnTo>
                <a:cubicBezTo>
                  <a:pt x="6936" y="18008"/>
                  <a:pt x="6884" y="18103"/>
                  <a:pt x="6822" y="18185"/>
                </a:cubicBezTo>
                <a:cubicBezTo>
                  <a:pt x="6675" y="18158"/>
                  <a:pt x="6539" y="18103"/>
                  <a:pt x="6414" y="18008"/>
                </a:cubicBezTo>
                <a:lnTo>
                  <a:pt x="6414" y="18021"/>
                </a:lnTo>
                <a:cubicBezTo>
                  <a:pt x="6299" y="17898"/>
                  <a:pt x="6174" y="17775"/>
                  <a:pt x="6070" y="17652"/>
                </a:cubicBezTo>
                <a:cubicBezTo>
                  <a:pt x="5902" y="17392"/>
                  <a:pt x="5766" y="17118"/>
                  <a:pt x="5662" y="16817"/>
                </a:cubicBezTo>
                <a:cubicBezTo>
                  <a:pt x="5662" y="16776"/>
                  <a:pt x="5652" y="16735"/>
                  <a:pt x="5641" y="16694"/>
                </a:cubicBezTo>
                <a:close/>
                <a:moveTo>
                  <a:pt x="7500" y="17925"/>
                </a:moveTo>
                <a:cubicBezTo>
                  <a:pt x="7365" y="18090"/>
                  <a:pt x="7187" y="18172"/>
                  <a:pt x="6999" y="18185"/>
                </a:cubicBezTo>
                <a:lnTo>
                  <a:pt x="7020" y="18144"/>
                </a:lnTo>
                <a:cubicBezTo>
                  <a:pt x="7062" y="18076"/>
                  <a:pt x="7083" y="18021"/>
                  <a:pt x="7114" y="17953"/>
                </a:cubicBezTo>
                <a:cubicBezTo>
                  <a:pt x="7169" y="17971"/>
                  <a:pt x="7227" y="17981"/>
                  <a:pt x="7286" y="17981"/>
                </a:cubicBezTo>
                <a:cubicBezTo>
                  <a:pt x="7361" y="17981"/>
                  <a:pt x="7436" y="17964"/>
                  <a:pt x="7500" y="17925"/>
                </a:cubicBezTo>
                <a:close/>
                <a:moveTo>
                  <a:pt x="9389" y="17963"/>
                </a:moveTo>
                <a:cubicBezTo>
                  <a:pt x="9426" y="18014"/>
                  <a:pt x="9456" y="18065"/>
                  <a:pt x="9496" y="18103"/>
                </a:cubicBezTo>
                <a:lnTo>
                  <a:pt x="9443" y="18213"/>
                </a:lnTo>
                <a:cubicBezTo>
                  <a:pt x="9412" y="18172"/>
                  <a:pt x="9391" y="18117"/>
                  <a:pt x="9370" y="18062"/>
                </a:cubicBezTo>
                <a:cubicBezTo>
                  <a:pt x="9380" y="18037"/>
                  <a:pt x="9381" y="18001"/>
                  <a:pt x="9389" y="17963"/>
                </a:cubicBezTo>
                <a:close/>
                <a:moveTo>
                  <a:pt x="14175" y="17994"/>
                </a:moveTo>
                <a:cubicBezTo>
                  <a:pt x="14206" y="18035"/>
                  <a:pt x="14238" y="18062"/>
                  <a:pt x="14279" y="18103"/>
                </a:cubicBezTo>
                <a:cubicBezTo>
                  <a:pt x="14289" y="18110"/>
                  <a:pt x="14303" y="18113"/>
                  <a:pt x="14317" y="18113"/>
                </a:cubicBezTo>
                <a:cubicBezTo>
                  <a:pt x="14331" y="18113"/>
                  <a:pt x="14347" y="18110"/>
                  <a:pt x="14363" y="18103"/>
                </a:cubicBezTo>
                <a:lnTo>
                  <a:pt x="14446" y="18008"/>
                </a:lnTo>
                <a:lnTo>
                  <a:pt x="14488" y="18008"/>
                </a:lnTo>
                <a:cubicBezTo>
                  <a:pt x="14446" y="18062"/>
                  <a:pt x="14404" y="18131"/>
                  <a:pt x="14352" y="18185"/>
                </a:cubicBezTo>
                <a:cubicBezTo>
                  <a:pt x="14289" y="18199"/>
                  <a:pt x="14227" y="18213"/>
                  <a:pt x="14154" y="18226"/>
                </a:cubicBezTo>
                <a:cubicBezTo>
                  <a:pt x="14164" y="18144"/>
                  <a:pt x="14175" y="18076"/>
                  <a:pt x="14175" y="17994"/>
                </a:cubicBezTo>
                <a:close/>
                <a:moveTo>
                  <a:pt x="13277" y="17830"/>
                </a:moveTo>
                <a:cubicBezTo>
                  <a:pt x="13350" y="17980"/>
                  <a:pt x="13443" y="18131"/>
                  <a:pt x="13558" y="18240"/>
                </a:cubicBezTo>
                <a:cubicBezTo>
                  <a:pt x="13486" y="18226"/>
                  <a:pt x="13402" y="18226"/>
                  <a:pt x="13318" y="18213"/>
                </a:cubicBezTo>
                <a:cubicBezTo>
                  <a:pt x="13224" y="18103"/>
                  <a:pt x="13151" y="17980"/>
                  <a:pt x="13099" y="17830"/>
                </a:cubicBezTo>
                <a:close/>
                <a:moveTo>
                  <a:pt x="13558" y="17789"/>
                </a:moveTo>
                <a:cubicBezTo>
                  <a:pt x="13621" y="17802"/>
                  <a:pt x="13684" y="17802"/>
                  <a:pt x="13746" y="17816"/>
                </a:cubicBezTo>
                <a:cubicBezTo>
                  <a:pt x="13840" y="17857"/>
                  <a:pt x="13935" y="17884"/>
                  <a:pt x="14029" y="17912"/>
                </a:cubicBezTo>
                <a:cubicBezTo>
                  <a:pt x="14018" y="18021"/>
                  <a:pt x="14008" y="18131"/>
                  <a:pt x="13997" y="18240"/>
                </a:cubicBezTo>
                <a:lnTo>
                  <a:pt x="13861" y="18254"/>
                </a:lnTo>
                <a:cubicBezTo>
                  <a:pt x="13705" y="18158"/>
                  <a:pt x="13558" y="17994"/>
                  <a:pt x="13464" y="17802"/>
                </a:cubicBezTo>
                <a:lnTo>
                  <a:pt x="13558" y="17789"/>
                </a:lnTo>
                <a:close/>
                <a:moveTo>
                  <a:pt x="3907" y="16872"/>
                </a:moveTo>
                <a:cubicBezTo>
                  <a:pt x="3939" y="17050"/>
                  <a:pt x="3981" y="17214"/>
                  <a:pt x="4022" y="17378"/>
                </a:cubicBezTo>
                <a:cubicBezTo>
                  <a:pt x="4116" y="17679"/>
                  <a:pt x="4221" y="17966"/>
                  <a:pt x="4356" y="18240"/>
                </a:cubicBezTo>
                <a:cubicBezTo>
                  <a:pt x="4356" y="18254"/>
                  <a:pt x="4356" y="18254"/>
                  <a:pt x="4356" y="18267"/>
                </a:cubicBezTo>
                <a:cubicBezTo>
                  <a:pt x="4179" y="17953"/>
                  <a:pt x="4033" y="17638"/>
                  <a:pt x="3907" y="17296"/>
                </a:cubicBezTo>
                <a:cubicBezTo>
                  <a:pt x="3897" y="17159"/>
                  <a:pt x="3897" y="17009"/>
                  <a:pt x="3907" y="16872"/>
                </a:cubicBezTo>
                <a:close/>
                <a:moveTo>
                  <a:pt x="10853" y="18172"/>
                </a:moveTo>
                <a:lnTo>
                  <a:pt x="10874" y="18185"/>
                </a:lnTo>
                <a:cubicBezTo>
                  <a:pt x="10895" y="18213"/>
                  <a:pt x="10906" y="18254"/>
                  <a:pt x="10916" y="18281"/>
                </a:cubicBezTo>
                <a:lnTo>
                  <a:pt x="10853" y="18254"/>
                </a:lnTo>
                <a:lnTo>
                  <a:pt x="10853" y="18172"/>
                </a:lnTo>
                <a:close/>
                <a:moveTo>
                  <a:pt x="11532" y="18021"/>
                </a:moveTo>
                <a:cubicBezTo>
                  <a:pt x="11605" y="18076"/>
                  <a:pt x="11689" y="18117"/>
                  <a:pt x="11762" y="18158"/>
                </a:cubicBezTo>
                <a:lnTo>
                  <a:pt x="11731" y="18281"/>
                </a:lnTo>
                <a:cubicBezTo>
                  <a:pt x="11658" y="18199"/>
                  <a:pt x="11595" y="18117"/>
                  <a:pt x="11532" y="18021"/>
                </a:cubicBezTo>
                <a:close/>
                <a:moveTo>
                  <a:pt x="4889" y="16338"/>
                </a:moveTo>
                <a:cubicBezTo>
                  <a:pt x="4942" y="17091"/>
                  <a:pt x="5171" y="17802"/>
                  <a:pt x="5568" y="18364"/>
                </a:cubicBezTo>
                <a:cubicBezTo>
                  <a:pt x="5213" y="17939"/>
                  <a:pt x="4942" y="17392"/>
                  <a:pt x="4785" y="16804"/>
                </a:cubicBezTo>
                <a:cubicBezTo>
                  <a:pt x="4795" y="16707"/>
                  <a:pt x="4806" y="16598"/>
                  <a:pt x="4806" y="16502"/>
                </a:cubicBezTo>
                <a:cubicBezTo>
                  <a:pt x="4827" y="16448"/>
                  <a:pt x="4858" y="16393"/>
                  <a:pt x="4889" y="16338"/>
                </a:cubicBezTo>
                <a:close/>
                <a:moveTo>
                  <a:pt x="9611" y="18295"/>
                </a:moveTo>
                <a:cubicBezTo>
                  <a:pt x="9611" y="18377"/>
                  <a:pt x="9621" y="18473"/>
                  <a:pt x="9642" y="18555"/>
                </a:cubicBezTo>
                <a:cubicBezTo>
                  <a:pt x="9611" y="18514"/>
                  <a:pt x="9579" y="18459"/>
                  <a:pt x="9547" y="18418"/>
                </a:cubicBezTo>
                <a:cubicBezTo>
                  <a:pt x="9568" y="18377"/>
                  <a:pt x="9590" y="18336"/>
                  <a:pt x="9611" y="18295"/>
                </a:cubicBezTo>
                <a:close/>
                <a:moveTo>
                  <a:pt x="8242" y="17693"/>
                </a:moveTo>
                <a:cubicBezTo>
                  <a:pt x="8221" y="17884"/>
                  <a:pt x="8169" y="18062"/>
                  <a:pt x="8117" y="18226"/>
                </a:cubicBezTo>
                <a:lnTo>
                  <a:pt x="8096" y="18254"/>
                </a:lnTo>
                <a:cubicBezTo>
                  <a:pt x="7939" y="18405"/>
                  <a:pt x="7762" y="18514"/>
                  <a:pt x="7574" y="18582"/>
                </a:cubicBezTo>
                <a:cubicBezTo>
                  <a:pt x="7605" y="18555"/>
                  <a:pt x="7626" y="18528"/>
                  <a:pt x="7657" y="18500"/>
                </a:cubicBezTo>
                <a:cubicBezTo>
                  <a:pt x="7866" y="18281"/>
                  <a:pt x="8033" y="18021"/>
                  <a:pt x="8179" y="17734"/>
                </a:cubicBezTo>
                <a:lnTo>
                  <a:pt x="8242" y="17693"/>
                </a:lnTo>
                <a:close/>
                <a:moveTo>
                  <a:pt x="10874" y="18405"/>
                </a:moveTo>
                <a:lnTo>
                  <a:pt x="11021" y="18459"/>
                </a:lnTo>
                <a:cubicBezTo>
                  <a:pt x="11041" y="18514"/>
                  <a:pt x="11072" y="18555"/>
                  <a:pt x="11104" y="18610"/>
                </a:cubicBezTo>
                <a:cubicBezTo>
                  <a:pt x="11031" y="18555"/>
                  <a:pt x="10958" y="18514"/>
                  <a:pt x="10885" y="18459"/>
                </a:cubicBezTo>
                <a:cubicBezTo>
                  <a:pt x="10885" y="18446"/>
                  <a:pt x="10885" y="18418"/>
                  <a:pt x="10874" y="18405"/>
                </a:cubicBezTo>
                <a:close/>
                <a:moveTo>
                  <a:pt x="7939" y="17843"/>
                </a:moveTo>
                <a:cubicBezTo>
                  <a:pt x="7751" y="18172"/>
                  <a:pt x="7500" y="18431"/>
                  <a:pt x="7219" y="18610"/>
                </a:cubicBezTo>
                <a:lnTo>
                  <a:pt x="7219" y="18623"/>
                </a:lnTo>
                <a:cubicBezTo>
                  <a:pt x="7135" y="18569"/>
                  <a:pt x="7051" y="18514"/>
                  <a:pt x="6968" y="18459"/>
                </a:cubicBezTo>
                <a:cubicBezTo>
                  <a:pt x="7062" y="18459"/>
                  <a:pt x="7145" y="18431"/>
                  <a:pt x="7229" y="18418"/>
                </a:cubicBezTo>
                <a:cubicBezTo>
                  <a:pt x="7500" y="18322"/>
                  <a:pt x="7751" y="18131"/>
                  <a:pt x="7928" y="17843"/>
                </a:cubicBezTo>
                <a:close/>
                <a:moveTo>
                  <a:pt x="12514" y="18473"/>
                </a:moveTo>
                <a:lnTo>
                  <a:pt x="12744" y="18541"/>
                </a:lnTo>
                <a:cubicBezTo>
                  <a:pt x="12744" y="18569"/>
                  <a:pt x="12734" y="18596"/>
                  <a:pt x="12723" y="18623"/>
                </a:cubicBezTo>
                <a:lnTo>
                  <a:pt x="12691" y="18623"/>
                </a:lnTo>
                <a:cubicBezTo>
                  <a:pt x="12629" y="18582"/>
                  <a:pt x="12576" y="18528"/>
                  <a:pt x="12514" y="18473"/>
                </a:cubicBezTo>
                <a:close/>
                <a:moveTo>
                  <a:pt x="6759" y="18500"/>
                </a:moveTo>
                <a:cubicBezTo>
                  <a:pt x="6832" y="18555"/>
                  <a:pt x="6905" y="18610"/>
                  <a:pt x="6989" y="18664"/>
                </a:cubicBezTo>
                <a:lnTo>
                  <a:pt x="6895" y="18651"/>
                </a:lnTo>
                <a:cubicBezTo>
                  <a:pt x="6842" y="18610"/>
                  <a:pt x="6790" y="18555"/>
                  <a:pt x="6748" y="18514"/>
                </a:cubicBezTo>
                <a:lnTo>
                  <a:pt x="6759" y="18500"/>
                </a:lnTo>
                <a:close/>
                <a:moveTo>
                  <a:pt x="12879" y="18582"/>
                </a:moveTo>
                <a:cubicBezTo>
                  <a:pt x="13036" y="18623"/>
                  <a:pt x="13183" y="18651"/>
                  <a:pt x="13318" y="18678"/>
                </a:cubicBezTo>
                <a:lnTo>
                  <a:pt x="13402" y="18692"/>
                </a:lnTo>
                <a:cubicBezTo>
                  <a:pt x="13214" y="18678"/>
                  <a:pt x="13036" y="18664"/>
                  <a:pt x="12859" y="18637"/>
                </a:cubicBezTo>
                <a:cubicBezTo>
                  <a:pt x="12869" y="18623"/>
                  <a:pt x="12879" y="18596"/>
                  <a:pt x="12879" y="18582"/>
                </a:cubicBezTo>
                <a:close/>
                <a:moveTo>
                  <a:pt x="3928" y="17638"/>
                </a:moveTo>
                <a:cubicBezTo>
                  <a:pt x="4064" y="17939"/>
                  <a:pt x="4211" y="18226"/>
                  <a:pt x="4377" y="18514"/>
                </a:cubicBezTo>
                <a:cubicBezTo>
                  <a:pt x="4377" y="18582"/>
                  <a:pt x="4388" y="18664"/>
                  <a:pt x="4409" y="18746"/>
                </a:cubicBezTo>
                <a:cubicBezTo>
                  <a:pt x="4221" y="18487"/>
                  <a:pt x="4064" y="18185"/>
                  <a:pt x="3949" y="17871"/>
                </a:cubicBezTo>
                <a:cubicBezTo>
                  <a:pt x="3939" y="17789"/>
                  <a:pt x="3928" y="17720"/>
                  <a:pt x="3928" y="17638"/>
                </a:cubicBezTo>
                <a:close/>
                <a:moveTo>
                  <a:pt x="5808" y="18226"/>
                </a:moveTo>
                <a:cubicBezTo>
                  <a:pt x="5986" y="18459"/>
                  <a:pt x="6195" y="18623"/>
                  <a:pt x="6435" y="18733"/>
                </a:cubicBezTo>
                <a:lnTo>
                  <a:pt x="6435" y="18746"/>
                </a:lnTo>
                <a:cubicBezTo>
                  <a:pt x="6184" y="18664"/>
                  <a:pt x="5965" y="18487"/>
                  <a:pt x="5808" y="18226"/>
                </a:cubicBezTo>
                <a:close/>
                <a:moveTo>
                  <a:pt x="8681" y="17994"/>
                </a:moveTo>
                <a:cubicBezTo>
                  <a:pt x="8618" y="18226"/>
                  <a:pt x="8535" y="18459"/>
                  <a:pt x="8430" y="18664"/>
                </a:cubicBezTo>
                <a:cubicBezTo>
                  <a:pt x="8367" y="18692"/>
                  <a:pt x="8315" y="18719"/>
                  <a:pt x="8252" y="18746"/>
                </a:cubicBezTo>
                <a:cubicBezTo>
                  <a:pt x="8263" y="18705"/>
                  <a:pt x="8284" y="18664"/>
                  <a:pt x="8294" y="18623"/>
                </a:cubicBezTo>
                <a:cubicBezTo>
                  <a:pt x="8315" y="18582"/>
                  <a:pt x="8336" y="18582"/>
                  <a:pt x="8357" y="18555"/>
                </a:cubicBezTo>
                <a:cubicBezTo>
                  <a:pt x="8482" y="18390"/>
                  <a:pt x="8597" y="18199"/>
                  <a:pt x="8681" y="17994"/>
                </a:cubicBezTo>
                <a:close/>
                <a:moveTo>
                  <a:pt x="17883" y="17515"/>
                </a:moveTo>
                <a:cubicBezTo>
                  <a:pt x="17507" y="18185"/>
                  <a:pt x="16869" y="18582"/>
                  <a:pt x="16243" y="18746"/>
                </a:cubicBezTo>
                <a:cubicBezTo>
                  <a:pt x="16201" y="18760"/>
                  <a:pt x="16159" y="18760"/>
                  <a:pt x="16117" y="18774"/>
                </a:cubicBezTo>
                <a:cubicBezTo>
                  <a:pt x="16483" y="18431"/>
                  <a:pt x="16838" y="18076"/>
                  <a:pt x="17173" y="17679"/>
                </a:cubicBezTo>
                <a:cubicBezTo>
                  <a:pt x="17246" y="17625"/>
                  <a:pt x="17308" y="17584"/>
                  <a:pt x="17381" y="17528"/>
                </a:cubicBezTo>
                <a:cubicBezTo>
                  <a:pt x="17456" y="17541"/>
                  <a:pt x="17531" y="17548"/>
                  <a:pt x="17607" y="17548"/>
                </a:cubicBezTo>
                <a:cubicBezTo>
                  <a:pt x="17699" y="17548"/>
                  <a:pt x="17791" y="17538"/>
                  <a:pt x="17883" y="17515"/>
                </a:cubicBezTo>
                <a:close/>
                <a:moveTo>
                  <a:pt x="7803" y="18664"/>
                </a:moveTo>
                <a:cubicBezTo>
                  <a:pt x="7772" y="18705"/>
                  <a:pt x="7741" y="18746"/>
                  <a:pt x="7699" y="18787"/>
                </a:cubicBezTo>
                <a:cubicBezTo>
                  <a:pt x="7688" y="18787"/>
                  <a:pt x="7647" y="18787"/>
                  <a:pt x="7615" y="18774"/>
                </a:cubicBezTo>
                <a:lnTo>
                  <a:pt x="7605" y="18760"/>
                </a:lnTo>
                <a:cubicBezTo>
                  <a:pt x="7678" y="18733"/>
                  <a:pt x="7741" y="18705"/>
                  <a:pt x="7803" y="18664"/>
                </a:cubicBezTo>
                <a:close/>
                <a:moveTo>
                  <a:pt x="4983" y="18062"/>
                </a:moveTo>
                <a:cubicBezTo>
                  <a:pt x="5150" y="18267"/>
                  <a:pt x="5338" y="18459"/>
                  <a:pt x="5547" y="18623"/>
                </a:cubicBezTo>
                <a:lnTo>
                  <a:pt x="5568" y="18637"/>
                </a:lnTo>
                <a:cubicBezTo>
                  <a:pt x="5626" y="18688"/>
                  <a:pt x="5676" y="18751"/>
                  <a:pt x="5724" y="18804"/>
                </a:cubicBezTo>
                <a:cubicBezTo>
                  <a:pt x="5502" y="18683"/>
                  <a:pt x="5290" y="18549"/>
                  <a:pt x="5088" y="18377"/>
                </a:cubicBezTo>
                <a:cubicBezTo>
                  <a:pt x="5046" y="18281"/>
                  <a:pt x="5014" y="18172"/>
                  <a:pt x="4983" y="18062"/>
                </a:cubicBezTo>
                <a:close/>
                <a:moveTo>
                  <a:pt x="10101" y="18049"/>
                </a:moveTo>
                <a:cubicBezTo>
                  <a:pt x="10268" y="18199"/>
                  <a:pt x="10456" y="18349"/>
                  <a:pt x="10634" y="18487"/>
                </a:cubicBezTo>
                <a:cubicBezTo>
                  <a:pt x="10655" y="18596"/>
                  <a:pt x="10665" y="18705"/>
                  <a:pt x="10686" y="18815"/>
                </a:cubicBezTo>
                <a:cubicBezTo>
                  <a:pt x="10508" y="18733"/>
                  <a:pt x="10331" y="18637"/>
                  <a:pt x="10174" y="18528"/>
                </a:cubicBezTo>
                <a:cubicBezTo>
                  <a:pt x="10122" y="18459"/>
                  <a:pt x="10070" y="18377"/>
                  <a:pt x="10028" y="18295"/>
                </a:cubicBezTo>
                <a:cubicBezTo>
                  <a:pt x="10049" y="18226"/>
                  <a:pt x="10070" y="18144"/>
                  <a:pt x="10091" y="18062"/>
                </a:cubicBezTo>
                <a:lnTo>
                  <a:pt x="10101" y="18049"/>
                </a:lnTo>
                <a:close/>
                <a:moveTo>
                  <a:pt x="16462" y="18172"/>
                </a:moveTo>
                <a:cubicBezTo>
                  <a:pt x="16264" y="18364"/>
                  <a:pt x="16065" y="18569"/>
                  <a:pt x="15856" y="18746"/>
                </a:cubicBezTo>
                <a:lnTo>
                  <a:pt x="15752" y="18842"/>
                </a:lnTo>
                <a:cubicBezTo>
                  <a:pt x="15641" y="18852"/>
                  <a:pt x="15530" y="18862"/>
                  <a:pt x="15419" y="18862"/>
                </a:cubicBezTo>
                <a:cubicBezTo>
                  <a:pt x="15374" y="18862"/>
                  <a:pt x="15328" y="18860"/>
                  <a:pt x="15282" y="18856"/>
                </a:cubicBezTo>
                <a:cubicBezTo>
                  <a:pt x="15365" y="18801"/>
                  <a:pt x="15459" y="18746"/>
                  <a:pt x="15554" y="18678"/>
                </a:cubicBezTo>
                <a:cubicBezTo>
                  <a:pt x="15867" y="18541"/>
                  <a:pt x="16170" y="18377"/>
                  <a:pt x="16462" y="18172"/>
                </a:cubicBezTo>
                <a:close/>
                <a:moveTo>
                  <a:pt x="11501" y="18637"/>
                </a:moveTo>
                <a:cubicBezTo>
                  <a:pt x="11553" y="18651"/>
                  <a:pt x="11605" y="18664"/>
                  <a:pt x="11658" y="18678"/>
                </a:cubicBezTo>
                <a:cubicBezTo>
                  <a:pt x="11647" y="18746"/>
                  <a:pt x="11637" y="18828"/>
                  <a:pt x="11637" y="18910"/>
                </a:cubicBezTo>
                <a:lnTo>
                  <a:pt x="11574" y="18869"/>
                </a:lnTo>
                <a:cubicBezTo>
                  <a:pt x="11543" y="18801"/>
                  <a:pt x="11522" y="18719"/>
                  <a:pt x="11501" y="18637"/>
                </a:cubicBezTo>
                <a:close/>
                <a:moveTo>
                  <a:pt x="19512" y="16722"/>
                </a:moveTo>
                <a:cubicBezTo>
                  <a:pt x="19199" y="17228"/>
                  <a:pt x="18854" y="17707"/>
                  <a:pt x="18468" y="18131"/>
                </a:cubicBezTo>
                <a:cubicBezTo>
                  <a:pt x="18134" y="18418"/>
                  <a:pt x="17789" y="18678"/>
                  <a:pt x="17423" y="18910"/>
                </a:cubicBezTo>
                <a:cubicBezTo>
                  <a:pt x="18070" y="18308"/>
                  <a:pt x="18677" y="17666"/>
                  <a:pt x="19251" y="16968"/>
                </a:cubicBezTo>
                <a:cubicBezTo>
                  <a:pt x="19345" y="16886"/>
                  <a:pt x="19429" y="16804"/>
                  <a:pt x="19512" y="16722"/>
                </a:cubicBezTo>
                <a:close/>
                <a:moveTo>
                  <a:pt x="7323" y="18856"/>
                </a:moveTo>
                <a:cubicBezTo>
                  <a:pt x="7365" y="18869"/>
                  <a:pt x="7417" y="18897"/>
                  <a:pt x="7459" y="18910"/>
                </a:cubicBezTo>
                <a:cubicBezTo>
                  <a:pt x="7385" y="18924"/>
                  <a:pt x="7323" y="18938"/>
                  <a:pt x="7260" y="18952"/>
                </a:cubicBezTo>
                <a:cubicBezTo>
                  <a:pt x="7223" y="18940"/>
                  <a:pt x="7202" y="18916"/>
                  <a:pt x="7161" y="18882"/>
                </a:cubicBezTo>
                <a:cubicBezTo>
                  <a:pt x="7212" y="18869"/>
                  <a:pt x="7272" y="18869"/>
                  <a:pt x="7323" y="18856"/>
                </a:cubicBezTo>
                <a:close/>
                <a:moveTo>
                  <a:pt x="11835" y="18705"/>
                </a:moveTo>
                <a:cubicBezTo>
                  <a:pt x="11898" y="18760"/>
                  <a:pt x="11971" y="18828"/>
                  <a:pt x="12044" y="18869"/>
                </a:cubicBezTo>
                <a:lnTo>
                  <a:pt x="12159" y="18952"/>
                </a:lnTo>
                <a:cubicBezTo>
                  <a:pt x="12159" y="18952"/>
                  <a:pt x="12159" y="18965"/>
                  <a:pt x="12159" y="18965"/>
                </a:cubicBezTo>
                <a:cubicBezTo>
                  <a:pt x="12159" y="18993"/>
                  <a:pt x="12169" y="19020"/>
                  <a:pt x="12180" y="19047"/>
                </a:cubicBezTo>
                <a:cubicBezTo>
                  <a:pt x="12044" y="19047"/>
                  <a:pt x="11918" y="19020"/>
                  <a:pt x="11804" y="18965"/>
                </a:cubicBezTo>
                <a:cubicBezTo>
                  <a:pt x="11804" y="18924"/>
                  <a:pt x="11804" y="18883"/>
                  <a:pt x="11814" y="18856"/>
                </a:cubicBezTo>
                <a:cubicBezTo>
                  <a:pt x="11814" y="18801"/>
                  <a:pt x="11824" y="18746"/>
                  <a:pt x="11835" y="18705"/>
                </a:cubicBezTo>
                <a:close/>
                <a:moveTo>
                  <a:pt x="10926" y="18705"/>
                </a:moveTo>
                <a:cubicBezTo>
                  <a:pt x="11041" y="18787"/>
                  <a:pt x="11177" y="18869"/>
                  <a:pt x="11302" y="18938"/>
                </a:cubicBezTo>
                <a:cubicBezTo>
                  <a:pt x="11323" y="18979"/>
                  <a:pt x="11344" y="19020"/>
                  <a:pt x="11365" y="19061"/>
                </a:cubicBezTo>
                <a:cubicBezTo>
                  <a:pt x="11229" y="19034"/>
                  <a:pt x="11115" y="18993"/>
                  <a:pt x="10979" y="18952"/>
                </a:cubicBezTo>
                <a:cubicBezTo>
                  <a:pt x="10958" y="18869"/>
                  <a:pt x="10937" y="18787"/>
                  <a:pt x="10926" y="18705"/>
                </a:cubicBezTo>
                <a:close/>
                <a:moveTo>
                  <a:pt x="9454" y="18555"/>
                </a:moveTo>
                <a:cubicBezTo>
                  <a:pt x="9516" y="18651"/>
                  <a:pt x="9579" y="18746"/>
                  <a:pt x="9642" y="18828"/>
                </a:cubicBezTo>
                <a:cubicBezTo>
                  <a:pt x="9590" y="18938"/>
                  <a:pt x="9527" y="19034"/>
                  <a:pt x="9464" y="19143"/>
                </a:cubicBezTo>
                <a:cubicBezTo>
                  <a:pt x="9422" y="18993"/>
                  <a:pt x="9391" y="18856"/>
                  <a:pt x="9381" y="18705"/>
                </a:cubicBezTo>
                <a:lnTo>
                  <a:pt x="9370" y="18705"/>
                </a:lnTo>
                <a:cubicBezTo>
                  <a:pt x="9402" y="18651"/>
                  <a:pt x="9433" y="18610"/>
                  <a:pt x="9454" y="18555"/>
                </a:cubicBezTo>
                <a:close/>
                <a:moveTo>
                  <a:pt x="8712" y="18693"/>
                </a:moveTo>
                <a:cubicBezTo>
                  <a:pt x="8710" y="18726"/>
                  <a:pt x="8700" y="18751"/>
                  <a:pt x="8691" y="18787"/>
                </a:cubicBezTo>
                <a:cubicBezTo>
                  <a:pt x="8629" y="18910"/>
                  <a:pt x="8555" y="19034"/>
                  <a:pt x="8472" y="19157"/>
                </a:cubicBezTo>
                <a:cubicBezTo>
                  <a:pt x="8566" y="19006"/>
                  <a:pt x="8638" y="18856"/>
                  <a:pt x="8712" y="18693"/>
                </a:cubicBezTo>
                <a:close/>
                <a:moveTo>
                  <a:pt x="10414" y="18869"/>
                </a:moveTo>
                <a:cubicBezTo>
                  <a:pt x="10508" y="18924"/>
                  <a:pt x="10613" y="18979"/>
                  <a:pt x="10717" y="19020"/>
                </a:cubicBezTo>
                <a:cubicBezTo>
                  <a:pt x="10738" y="19102"/>
                  <a:pt x="10749" y="19170"/>
                  <a:pt x="10770" y="19252"/>
                </a:cubicBezTo>
                <a:cubicBezTo>
                  <a:pt x="10644" y="19129"/>
                  <a:pt x="10519" y="19006"/>
                  <a:pt x="10414" y="18869"/>
                </a:cubicBezTo>
                <a:close/>
                <a:moveTo>
                  <a:pt x="12504" y="19170"/>
                </a:moveTo>
                <a:lnTo>
                  <a:pt x="12514" y="19184"/>
                </a:lnTo>
                <a:cubicBezTo>
                  <a:pt x="12556" y="19211"/>
                  <a:pt x="12608" y="19252"/>
                  <a:pt x="12671" y="19280"/>
                </a:cubicBezTo>
                <a:cubicBezTo>
                  <a:pt x="12587" y="19280"/>
                  <a:pt x="12504" y="19280"/>
                  <a:pt x="12430" y="19267"/>
                </a:cubicBezTo>
                <a:cubicBezTo>
                  <a:pt x="12420" y="19252"/>
                  <a:pt x="12410" y="19239"/>
                  <a:pt x="12410" y="19225"/>
                </a:cubicBezTo>
                <a:cubicBezTo>
                  <a:pt x="12441" y="19211"/>
                  <a:pt x="12472" y="19198"/>
                  <a:pt x="12504" y="19170"/>
                </a:cubicBezTo>
                <a:close/>
                <a:moveTo>
                  <a:pt x="17830" y="18281"/>
                </a:moveTo>
                <a:cubicBezTo>
                  <a:pt x="17433" y="18664"/>
                  <a:pt x="17037" y="19034"/>
                  <a:pt x="16629" y="19376"/>
                </a:cubicBezTo>
                <a:lnTo>
                  <a:pt x="16515" y="19431"/>
                </a:lnTo>
                <a:cubicBezTo>
                  <a:pt x="16650" y="19308"/>
                  <a:pt x="16765" y="19184"/>
                  <a:pt x="16890" y="19061"/>
                </a:cubicBezTo>
                <a:cubicBezTo>
                  <a:pt x="17214" y="18815"/>
                  <a:pt x="17527" y="18555"/>
                  <a:pt x="17830" y="18281"/>
                </a:cubicBezTo>
                <a:close/>
                <a:moveTo>
                  <a:pt x="16222" y="18993"/>
                </a:moveTo>
                <a:cubicBezTo>
                  <a:pt x="15919" y="19170"/>
                  <a:pt x="15616" y="19321"/>
                  <a:pt x="15303" y="19458"/>
                </a:cubicBezTo>
                <a:lnTo>
                  <a:pt x="15480" y="19321"/>
                </a:lnTo>
                <a:lnTo>
                  <a:pt x="15564" y="19252"/>
                </a:lnTo>
                <a:cubicBezTo>
                  <a:pt x="15627" y="19198"/>
                  <a:pt x="15699" y="19143"/>
                  <a:pt x="15763" y="19075"/>
                </a:cubicBezTo>
                <a:lnTo>
                  <a:pt x="15794" y="19061"/>
                </a:lnTo>
                <a:cubicBezTo>
                  <a:pt x="15940" y="19047"/>
                  <a:pt x="16076" y="19020"/>
                  <a:pt x="16222" y="18993"/>
                </a:cubicBezTo>
                <a:close/>
                <a:moveTo>
                  <a:pt x="13036" y="19444"/>
                </a:moveTo>
                <a:cubicBezTo>
                  <a:pt x="13088" y="19458"/>
                  <a:pt x="13130" y="19485"/>
                  <a:pt x="13193" y="19485"/>
                </a:cubicBezTo>
                <a:cubicBezTo>
                  <a:pt x="13070" y="19517"/>
                  <a:pt x="12948" y="19530"/>
                  <a:pt x="12828" y="19530"/>
                </a:cubicBezTo>
                <a:cubicBezTo>
                  <a:pt x="12743" y="19530"/>
                  <a:pt x="12659" y="19524"/>
                  <a:pt x="12576" y="19513"/>
                </a:cubicBezTo>
                <a:lnTo>
                  <a:pt x="12545" y="19472"/>
                </a:lnTo>
                <a:cubicBezTo>
                  <a:pt x="12702" y="19472"/>
                  <a:pt x="12859" y="19458"/>
                  <a:pt x="13026" y="19444"/>
                </a:cubicBezTo>
                <a:close/>
                <a:moveTo>
                  <a:pt x="5192" y="18651"/>
                </a:moveTo>
                <a:cubicBezTo>
                  <a:pt x="5474" y="18856"/>
                  <a:pt x="5777" y="19006"/>
                  <a:pt x="6080" y="19116"/>
                </a:cubicBezTo>
                <a:cubicBezTo>
                  <a:pt x="6153" y="19170"/>
                  <a:pt x="6226" y="19211"/>
                  <a:pt x="6299" y="19252"/>
                </a:cubicBezTo>
                <a:cubicBezTo>
                  <a:pt x="6456" y="19349"/>
                  <a:pt x="6623" y="19403"/>
                  <a:pt x="6801" y="19444"/>
                </a:cubicBezTo>
                <a:lnTo>
                  <a:pt x="6822" y="19444"/>
                </a:lnTo>
                <a:lnTo>
                  <a:pt x="6780" y="19458"/>
                </a:lnTo>
                <a:cubicBezTo>
                  <a:pt x="6644" y="19513"/>
                  <a:pt x="6508" y="19554"/>
                  <a:pt x="6373" y="19567"/>
                </a:cubicBezTo>
                <a:cubicBezTo>
                  <a:pt x="6310" y="19554"/>
                  <a:pt x="6247" y="19540"/>
                  <a:pt x="6184" y="19526"/>
                </a:cubicBezTo>
                <a:cubicBezTo>
                  <a:pt x="5965" y="19458"/>
                  <a:pt x="5746" y="19362"/>
                  <a:pt x="5547" y="19252"/>
                </a:cubicBezTo>
                <a:lnTo>
                  <a:pt x="5537" y="19239"/>
                </a:lnTo>
                <a:cubicBezTo>
                  <a:pt x="5422" y="19088"/>
                  <a:pt x="5328" y="18924"/>
                  <a:pt x="5244" y="18760"/>
                </a:cubicBezTo>
                <a:cubicBezTo>
                  <a:pt x="5223" y="18719"/>
                  <a:pt x="5213" y="18692"/>
                  <a:pt x="5192" y="18651"/>
                </a:cubicBezTo>
                <a:close/>
                <a:moveTo>
                  <a:pt x="4190" y="18760"/>
                </a:moveTo>
                <a:cubicBezTo>
                  <a:pt x="4283" y="18897"/>
                  <a:pt x="4388" y="19034"/>
                  <a:pt x="4492" y="19157"/>
                </a:cubicBezTo>
                <a:cubicBezTo>
                  <a:pt x="4524" y="19308"/>
                  <a:pt x="4565" y="19444"/>
                  <a:pt x="4618" y="19595"/>
                </a:cubicBezTo>
                <a:cubicBezTo>
                  <a:pt x="4586" y="19540"/>
                  <a:pt x="4555" y="19485"/>
                  <a:pt x="4524" y="19431"/>
                </a:cubicBezTo>
                <a:lnTo>
                  <a:pt x="4524" y="19444"/>
                </a:lnTo>
                <a:cubicBezTo>
                  <a:pt x="4430" y="19293"/>
                  <a:pt x="4346" y="19143"/>
                  <a:pt x="4273" y="18965"/>
                </a:cubicBezTo>
                <a:cubicBezTo>
                  <a:pt x="4252" y="18897"/>
                  <a:pt x="4221" y="18828"/>
                  <a:pt x="4190" y="18760"/>
                </a:cubicBezTo>
                <a:close/>
                <a:moveTo>
                  <a:pt x="9976" y="18596"/>
                </a:moveTo>
                <a:lnTo>
                  <a:pt x="10039" y="18637"/>
                </a:lnTo>
                <a:cubicBezTo>
                  <a:pt x="10268" y="19006"/>
                  <a:pt x="10550" y="19321"/>
                  <a:pt x="10864" y="19567"/>
                </a:cubicBezTo>
                <a:cubicBezTo>
                  <a:pt x="10864" y="19581"/>
                  <a:pt x="10864" y="19581"/>
                  <a:pt x="10874" y="19595"/>
                </a:cubicBezTo>
                <a:cubicBezTo>
                  <a:pt x="10603" y="19458"/>
                  <a:pt x="10342" y="19293"/>
                  <a:pt x="10101" y="19088"/>
                </a:cubicBezTo>
                <a:cubicBezTo>
                  <a:pt x="10049" y="18924"/>
                  <a:pt x="10007" y="18760"/>
                  <a:pt x="9976" y="18596"/>
                </a:cubicBezTo>
                <a:close/>
                <a:moveTo>
                  <a:pt x="7114" y="19513"/>
                </a:moveTo>
                <a:lnTo>
                  <a:pt x="7114" y="19526"/>
                </a:lnTo>
                <a:cubicBezTo>
                  <a:pt x="7176" y="19533"/>
                  <a:pt x="7242" y="19537"/>
                  <a:pt x="7307" y="19537"/>
                </a:cubicBezTo>
                <a:cubicBezTo>
                  <a:pt x="7372" y="19537"/>
                  <a:pt x="7438" y="19533"/>
                  <a:pt x="7500" y="19526"/>
                </a:cubicBezTo>
                <a:cubicBezTo>
                  <a:pt x="7302" y="19595"/>
                  <a:pt x="7093" y="19636"/>
                  <a:pt x="6874" y="19636"/>
                </a:cubicBezTo>
                <a:cubicBezTo>
                  <a:pt x="6957" y="19595"/>
                  <a:pt x="7031" y="19554"/>
                  <a:pt x="7114" y="19513"/>
                </a:cubicBezTo>
                <a:close/>
                <a:moveTo>
                  <a:pt x="13893" y="19499"/>
                </a:moveTo>
                <a:cubicBezTo>
                  <a:pt x="13746" y="19595"/>
                  <a:pt x="13590" y="19663"/>
                  <a:pt x="13433" y="19704"/>
                </a:cubicBezTo>
                <a:cubicBezTo>
                  <a:pt x="13324" y="19735"/>
                  <a:pt x="13220" y="19750"/>
                  <a:pt x="13113" y="19750"/>
                </a:cubicBezTo>
                <a:cubicBezTo>
                  <a:pt x="13078" y="19750"/>
                  <a:pt x="13041" y="19749"/>
                  <a:pt x="13005" y="19745"/>
                </a:cubicBezTo>
                <a:cubicBezTo>
                  <a:pt x="13068" y="19731"/>
                  <a:pt x="13120" y="19718"/>
                  <a:pt x="13183" y="19704"/>
                </a:cubicBezTo>
                <a:lnTo>
                  <a:pt x="13193" y="19704"/>
                </a:lnTo>
                <a:cubicBezTo>
                  <a:pt x="13360" y="19677"/>
                  <a:pt x="13537" y="19608"/>
                  <a:pt x="13694" y="19526"/>
                </a:cubicBezTo>
                <a:lnTo>
                  <a:pt x="13736" y="19526"/>
                </a:lnTo>
                <a:cubicBezTo>
                  <a:pt x="13788" y="19526"/>
                  <a:pt x="13840" y="19513"/>
                  <a:pt x="13893" y="19499"/>
                </a:cubicBezTo>
                <a:close/>
                <a:moveTo>
                  <a:pt x="9245" y="18883"/>
                </a:moveTo>
                <a:cubicBezTo>
                  <a:pt x="9276" y="19034"/>
                  <a:pt x="9307" y="19170"/>
                  <a:pt x="9360" y="19293"/>
                </a:cubicBezTo>
                <a:cubicBezTo>
                  <a:pt x="9224" y="19485"/>
                  <a:pt x="9067" y="19663"/>
                  <a:pt x="8900" y="19813"/>
                </a:cubicBezTo>
                <a:cubicBezTo>
                  <a:pt x="8931" y="19731"/>
                  <a:pt x="8952" y="19663"/>
                  <a:pt x="8984" y="19581"/>
                </a:cubicBezTo>
                <a:cubicBezTo>
                  <a:pt x="9046" y="19403"/>
                  <a:pt x="9109" y="19211"/>
                  <a:pt x="9151" y="19020"/>
                </a:cubicBezTo>
                <a:lnTo>
                  <a:pt x="9245" y="18883"/>
                </a:lnTo>
                <a:close/>
                <a:moveTo>
                  <a:pt x="11052" y="19170"/>
                </a:moveTo>
                <a:cubicBezTo>
                  <a:pt x="11198" y="19225"/>
                  <a:pt x="11344" y="19280"/>
                  <a:pt x="11501" y="19321"/>
                </a:cubicBezTo>
                <a:cubicBezTo>
                  <a:pt x="11543" y="19390"/>
                  <a:pt x="11584" y="19444"/>
                  <a:pt x="11626" y="19513"/>
                </a:cubicBezTo>
                <a:cubicBezTo>
                  <a:pt x="11626" y="19526"/>
                  <a:pt x="11626" y="19540"/>
                  <a:pt x="11626" y="19554"/>
                </a:cubicBezTo>
                <a:cubicBezTo>
                  <a:pt x="11637" y="19649"/>
                  <a:pt x="11647" y="19731"/>
                  <a:pt x="11668" y="19827"/>
                </a:cubicBezTo>
                <a:cubicBezTo>
                  <a:pt x="11544" y="19759"/>
                  <a:pt x="11409" y="19705"/>
                  <a:pt x="11285" y="19624"/>
                </a:cubicBezTo>
                <a:cubicBezTo>
                  <a:pt x="11194" y="19478"/>
                  <a:pt x="11113" y="19330"/>
                  <a:pt x="11052" y="19170"/>
                </a:cubicBezTo>
                <a:close/>
                <a:moveTo>
                  <a:pt x="4963" y="19143"/>
                </a:moveTo>
                <a:cubicBezTo>
                  <a:pt x="5108" y="19308"/>
                  <a:pt x="5265" y="19431"/>
                  <a:pt x="5443" y="19540"/>
                </a:cubicBezTo>
                <a:lnTo>
                  <a:pt x="5432" y="19540"/>
                </a:lnTo>
                <a:cubicBezTo>
                  <a:pt x="5516" y="19608"/>
                  <a:pt x="5600" y="19690"/>
                  <a:pt x="5694" y="19745"/>
                </a:cubicBezTo>
                <a:cubicBezTo>
                  <a:pt x="5725" y="19786"/>
                  <a:pt x="5766" y="19827"/>
                  <a:pt x="5798" y="19855"/>
                </a:cubicBezTo>
                <a:cubicBezTo>
                  <a:pt x="5746" y="19841"/>
                  <a:pt x="5694" y="19813"/>
                  <a:pt x="5641" y="19786"/>
                </a:cubicBezTo>
                <a:cubicBezTo>
                  <a:pt x="5589" y="19759"/>
                  <a:pt x="5516" y="19731"/>
                  <a:pt x="5453" y="19690"/>
                </a:cubicBezTo>
                <a:cubicBezTo>
                  <a:pt x="5338" y="19581"/>
                  <a:pt x="5234" y="19472"/>
                  <a:pt x="5129" y="19362"/>
                </a:cubicBezTo>
                <a:cubicBezTo>
                  <a:pt x="5088" y="19321"/>
                  <a:pt x="5046" y="19267"/>
                  <a:pt x="5004" y="19211"/>
                </a:cubicBezTo>
                <a:cubicBezTo>
                  <a:pt x="4983" y="19198"/>
                  <a:pt x="4973" y="19170"/>
                  <a:pt x="4963" y="19143"/>
                </a:cubicBezTo>
                <a:close/>
                <a:moveTo>
                  <a:pt x="6268" y="19759"/>
                </a:moveTo>
                <a:cubicBezTo>
                  <a:pt x="6467" y="19804"/>
                  <a:pt x="6666" y="19831"/>
                  <a:pt x="6865" y="19831"/>
                </a:cubicBezTo>
                <a:cubicBezTo>
                  <a:pt x="6906" y="19831"/>
                  <a:pt x="6947" y="19830"/>
                  <a:pt x="6989" y="19827"/>
                </a:cubicBezTo>
                <a:cubicBezTo>
                  <a:pt x="6879" y="19863"/>
                  <a:pt x="6762" y="19881"/>
                  <a:pt x="6646" y="19881"/>
                </a:cubicBezTo>
                <a:cubicBezTo>
                  <a:pt x="6543" y="19881"/>
                  <a:pt x="6440" y="19867"/>
                  <a:pt x="6341" y="19841"/>
                </a:cubicBezTo>
                <a:cubicBezTo>
                  <a:pt x="6268" y="19827"/>
                  <a:pt x="6195" y="19800"/>
                  <a:pt x="6122" y="19759"/>
                </a:cubicBezTo>
                <a:close/>
                <a:moveTo>
                  <a:pt x="14979" y="19061"/>
                </a:moveTo>
                <a:cubicBezTo>
                  <a:pt x="15146" y="19075"/>
                  <a:pt x="15303" y="19088"/>
                  <a:pt x="15470" y="19088"/>
                </a:cubicBezTo>
                <a:cubicBezTo>
                  <a:pt x="15136" y="19362"/>
                  <a:pt x="14791" y="19595"/>
                  <a:pt x="14425" y="19786"/>
                </a:cubicBezTo>
                <a:cubicBezTo>
                  <a:pt x="14269" y="19841"/>
                  <a:pt x="14112" y="19868"/>
                  <a:pt x="13955" y="19909"/>
                </a:cubicBezTo>
                <a:cubicBezTo>
                  <a:pt x="14164" y="19718"/>
                  <a:pt x="14373" y="19499"/>
                  <a:pt x="14561" y="19280"/>
                </a:cubicBezTo>
                <a:cubicBezTo>
                  <a:pt x="14707" y="19211"/>
                  <a:pt x="14843" y="19143"/>
                  <a:pt x="14979" y="19061"/>
                </a:cubicBezTo>
                <a:close/>
                <a:moveTo>
                  <a:pt x="8033" y="19417"/>
                </a:moveTo>
                <a:cubicBezTo>
                  <a:pt x="7835" y="19636"/>
                  <a:pt x="7605" y="19813"/>
                  <a:pt x="7354" y="19923"/>
                </a:cubicBezTo>
                <a:lnTo>
                  <a:pt x="7344" y="19909"/>
                </a:lnTo>
                <a:cubicBezTo>
                  <a:pt x="7480" y="19827"/>
                  <a:pt x="7605" y="19731"/>
                  <a:pt x="7720" y="19608"/>
                </a:cubicBezTo>
                <a:cubicBezTo>
                  <a:pt x="7814" y="19554"/>
                  <a:pt x="7908" y="19485"/>
                  <a:pt x="7992" y="19417"/>
                </a:cubicBezTo>
                <a:close/>
                <a:moveTo>
                  <a:pt x="10237" y="19403"/>
                </a:moveTo>
                <a:cubicBezTo>
                  <a:pt x="10477" y="19581"/>
                  <a:pt x="10717" y="19718"/>
                  <a:pt x="10968" y="19827"/>
                </a:cubicBezTo>
                <a:lnTo>
                  <a:pt x="10968" y="19841"/>
                </a:lnTo>
                <a:cubicBezTo>
                  <a:pt x="10989" y="19868"/>
                  <a:pt x="11000" y="19909"/>
                  <a:pt x="11021" y="19937"/>
                </a:cubicBezTo>
                <a:cubicBezTo>
                  <a:pt x="10749" y="19841"/>
                  <a:pt x="10498" y="19677"/>
                  <a:pt x="10268" y="19458"/>
                </a:cubicBezTo>
                <a:lnTo>
                  <a:pt x="10237" y="19403"/>
                </a:lnTo>
                <a:close/>
                <a:moveTo>
                  <a:pt x="11824" y="19731"/>
                </a:moveTo>
                <a:cubicBezTo>
                  <a:pt x="11908" y="19813"/>
                  <a:pt x="11992" y="19882"/>
                  <a:pt x="12075" y="19937"/>
                </a:cubicBezTo>
                <a:lnTo>
                  <a:pt x="12075" y="19950"/>
                </a:lnTo>
                <a:cubicBezTo>
                  <a:pt x="12002" y="19923"/>
                  <a:pt x="11929" y="19909"/>
                  <a:pt x="11867" y="19882"/>
                </a:cubicBezTo>
                <a:cubicBezTo>
                  <a:pt x="11846" y="19841"/>
                  <a:pt x="11835" y="19786"/>
                  <a:pt x="11824" y="19731"/>
                </a:cubicBezTo>
                <a:close/>
                <a:moveTo>
                  <a:pt x="17538" y="19047"/>
                </a:moveTo>
                <a:lnTo>
                  <a:pt x="17423" y="19143"/>
                </a:lnTo>
                <a:cubicBezTo>
                  <a:pt x="17026" y="19472"/>
                  <a:pt x="16598" y="19759"/>
                  <a:pt x="16159" y="20005"/>
                </a:cubicBezTo>
                <a:cubicBezTo>
                  <a:pt x="16379" y="19841"/>
                  <a:pt x="16587" y="19663"/>
                  <a:pt x="16775" y="19499"/>
                </a:cubicBezTo>
                <a:cubicBezTo>
                  <a:pt x="17037" y="19362"/>
                  <a:pt x="17287" y="19211"/>
                  <a:pt x="17538" y="19047"/>
                </a:cubicBezTo>
                <a:close/>
                <a:moveTo>
                  <a:pt x="15982" y="19417"/>
                </a:moveTo>
                <a:cubicBezTo>
                  <a:pt x="15731" y="19595"/>
                  <a:pt x="15449" y="19772"/>
                  <a:pt x="15156" y="19937"/>
                </a:cubicBezTo>
                <a:cubicBezTo>
                  <a:pt x="15010" y="19964"/>
                  <a:pt x="14864" y="20005"/>
                  <a:pt x="14718" y="20032"/>
                </a:cubicBezTo>
                <a:cubicBezTo>
                  <a:pt x="15156" y="19868"/>
                  <a:pt x="15574" y="19663"/>
                  <a:pt x="15982" y="19417"/>
                </a:cubicBezTo>
                <a:close/>
                <a:moveTo>
                  <a:pt x="11908" y="19458"/>
                </a:moveTo>
                <a:cubicBezTo>
                  <a:pt x="12096" y="19581"/>
                  <a:pt x="12284" y="19663"/>
                  <a:pt x="12483" y="19704"/>
                </a:cubicBezTo>
                <a:cubicBezTo>
                  <a:pt x="12661" y="19884"/>
                  <a:pt x="12895" y="19961"/>
                  <a:pt x="13138" y="19961"/>
                </a:cubicBezTo>
                <a:cubicBezTo>
                  <a:pt x="13321" y="19961"/>
                  <a:pt x="13509" y="19917"/>
                  <a:pt x="13684" y="19841"/>
                </a:cubicBezTo>
                <a:lnTo>
                  <a:pt x="13694" y="19841"/>
                </a:lnTo>
                <a:cubicBezTo>
                  <a:pt x="13642" y="19882"/>
                  <a:pt x="13600" y="19923"/>
                  <a:pt x="13558" y="19964"/>
                </a:cubicBezTo>
                <a:lnTo>
                  <a:pt x="13527" y="19991"/>
                </a:lnTo>
                <a:lnTo>
                  <a:pt x="13443" y="20005"/>
                </a:lnTo>
                <a:cubicBezTo>
                  <a:pt x="13283" y="20025"/>
                  <a:pt x="13122" y="20038"/>
                  <a:pt x="12962" y="20038"/>
                </a:cubicBezTo>
                <a:cubicBezTo>
                  <a:pt x="12903" y="20038"/>
                  <a:pt x="12844" y="20036"/>
                  <a:pt x="12785" y="20032"/>
                </a:cubicBezTo>
                <a:cubicBezTo>
                  <a:pt x="12723" y="20019"/>
                  <a:pt x="12660" y="19991"/>
                  <a:pt x="12598" y="19978"/>
                </a:cubicBezTo>
                <a:cubicBezTo>
                  <a:pt x="12462" y="19923"/>
                  <a:pt x="12336" y="19841"/>
                  <a:pt x="12211" y="19759"/>
                </a:cubicBezTo>
                <a:cubicBezTo>
                  <a:pt x="12107" y="19677"/>
                  <a:pt x="12002" y="19581"/>
                  <a:pt x="11908" y="19458"/>
                </a:cubicBezTo>
                <a:close/>
                <a:moveTo>
                  <a:pt x="11219" y="19937"/>
                </a:moveTo>
                <a:cubicBezTo>
                  <a:pt x="11261" y="19964"/>
                  <a:pt x="11313" y="19978"/>
                  <a:pt x="11355" y="19991"/>
                </a:cubicBezTo>
                <a:cubicBezTo>
                  <a:pt x="11375" y="20019"/>
                  <a:pt x="11407" y="20046"/>
                  <a:pt x="11428" y="20073"/>
                </a:cubicBezTo>
                <a:lnTo>
                  <a:pt x="11261" y="20032"/>
                </a:lnTo>
                <a:cubicBezTo>
                  <a:pt x="11240" y="20005"/>
                  <a:pt x="11229" y="19964"/>
                  <a:pt x="11219" y="19937"/>
                </a:cubicBezTo>
                <a:close/>
                <a:moveTo>
                  <a:pt x="4722" y="19403"/>
                </a:moveTo>
                <a:lnTo>
                  <a:pt x="4806" y="19472"/>
                </a:lnTo>
                <a:cubicBezTo>
                  <a:pt x="4858" y="19581"/>
                  <a:pt x="4920" y="19677"/>
                  <a:pt x="4983" y="19772"/>
                </a:cubicBezTo>
                <a:cubicBezTo>
                  <a:pt x="5025" y="19909"/>
                  <a:pt x="5088" y="20046"/>
                  <a:pt x="5150" y="20170"/>
                </a:cubicBezTo>
                <a:cubicBezTo>
                  <a:pt x="5108" y="20142"/>
                  <a:pt x="5067" y="20101"/>
                  <a:pt x="5014" y="20046"/>
                </a:cubicBezTo>
                <a:cubicBezTo>
                  <a:pt x="4900" y="19841"/>
                  <a:pt x="4806" y="19622"/>
                  <a:pt x="4722" y="19403"/>
                </a:cubicBezTo>
                <a:close/>
                <a:moveTo>
                  <a:pt x="8744" y="19554"/>
                </a:moveTo>
                <a:cubicBezTo>
                  <a:pt x="8681" y="19745"/>
                  <a:pt x="8597" y="19937"/>
                  <a:pt x="8503" y="20128"/>
                </a:cubicBezTo>
                <a:lnTo>
                  <a:pt x="8503" y="20114"/>
                </a:lnTo>
                <a:cubicBezTo>
                  <a:pt x="8399" y="20183"/>
                  <a:pt x="8284" y="20238"/>
                  <a:pt x="8169" y="20293"/>
                </a:cubicBezTo>
                <a:cubicBezTo>
                  <a:pt x="8388" y="20087"/>
                  <a:pt x="8587" y="19841"/>
                  <a:pt x="8744" y="19554"/>
                </a:cubicBezTo>
                <a:close/>
                <a:moveTo>
                  <a:pt x="15418" y="20046"/>
                </a:moveTo>
                <a:lnTo>
                  <a:pt x="15313" y="20114"/>
                </a:lnTo>
                <a:cubicBezTo>
                  <a:pt x="15188" y="20183"/>
                  <a:pt x="15052" y="20252"/>
                  <a:pt x="14916" y="20306"/>
                </a:cubicBezTo>
                <a:cubicBezTo>
                  <a:pt x="15083" y="20224"/>
                  <a:pt x="15250" y="20128"/>
                  <a:pt x="15418" y="20046"/>
                </a:cubicBezTo>
                <a:close/>
                <a:moveTo>
                  <a:pt x="7939" y="20197"/>
                </a:moveTo>
                <a:cubicBezTo>
                  <a:pt x="7835" y="20306"/>
                  <a:pt x="7709" y="20402"/>
                  <a:pt x="7584" y="20484"/>
                </a:cubicBezTo>
                <a:cubicBezTo>
                  <a:pt x="7499" y="20495"/>
                  <a:pt x="7414" y="20500"/>
                  <a:pt x="7329" y="20500"/>
                </a:cubicBezTo>
                <a:cubicBezTo>
                  <a:pt x="7087" y="20500"/>
                  <a:pt x="6844" y="20459"/>
                  <a:pt x="6613" y="20388"/>
                </a:cubicBezTo>
                <a:cubicBezTo>
                  <a:pt x="6707" y="20388"/>
                  <a:pt x="6811" y="20388"/>
                  <a:pt x="6916" y="20375"/>
                </a:cubicBezTo>
                <a:lnTo>
                  <a:pt x="6895" y="20361"/>
                </a:lnTo>
                <a:cubicBezTo>
                  <a:pt x="7010" y="20361"/>
                  <a:pt x="7125" y="20361"/>
                  <a:pt x="7239" y="20334"/>
                </a:cubicBezTo>
                <a:cubicBezTo>
                  <a:pt x="7302" y="20334"/>
                  <a:pt x="7365" y="20320"/>
                  <a:pt x="7427" y="20293"/>
                </a:cubicBezTo>
                <a:cubicBezTo>
                  <a:pt x="7594" y="20293"/>
                  <a:pt x="7772" y="20252"/>
                  <a:pt x="7939" y="20197"/>
                </a:cubicBezTo>
                <a:close/>
                <a:moveTo>
                  <a:pt x="12190" y="20375"/>
                </a:moveTo>
                <a:cubicBezTo>
                  <a:pt x="12263" y="20375"/>
                  <a:pt x="12336" y="20388"/>
                  <a:pt x="12410" y="20388"/>
                </a:cubicBezTo>
                <a:cubicBezTo>
                  <a:pt x="12535" y="20398"/>
                  <a:pt x="12661" y="20407"/>
                  <a:pt x="12786" y="20407"/>
                </a:cubicBezTo>
                <a:cubicBezTo>
                  <a:pt x="12838" y="20407"/>
                  <a:pt x="12890" y="20406"/>
                  <a:pt x="12942" y="20402"/>
                </a:cubicBezTo>
                <a:lnTo>
                  <a:pt x="12953" y="20402"/>
                </a:lnTo>
                <a:cubicBezTo>
                  <a:pt x="12822" y="20471"/>
                  <a:pt x="12675" y="20501"/>
                  <a:pt x="12534" y="20501"/>
                </a:cubicBezTo>
                <a:cubicBezTo>
                  <a:pt x="12506" y="20501"/>
                  <a:pt x="12479" y="20500"/>
                  <a:pt x="12451" y="20498"/>
                </a:cubicBezTo>
                <a:cubicBezTo>
                  <a:pt x="12378" y="20470"/>
                  <a:pt x="12316" y="20443"/>
                  <a:pt x="12253" y="20416"/>
                </a:cubicBezTo>
                <a:cubicBezTo>
                  <a:pt x="12232" y="20402"/>
                  <a:pt x="12211" y="20388"/>
                  <a:pt x="12190" y="20375"/>
                </a:cubicBezTo>
                <a:close/>
                <a:moveTo>
                  <a:pt x="10582" y="19937"/>
                </a:moveTo>
                <a:cubicBezTo>
                  <a:pt x="10759" y="20032"/>
                  <a:pt x="10947" y="20114"/>
                  <a:pt x="11135" y="20170"/>
                </a:cubicBezTo>
                <a:lnTo>
                  <a:pt x="11146" y="20183"/>
                </a:lnTo>
                <a:cubicBezTo>
                  <a:pt x="11208" y="20306"/>
                  <a:pt x="11281" y="20416"/>
                  <a:pt x="11365" y="20525"/>
                </a:cubicBezTo>
                <a:cubicBezTo>
                  <a:pt x="11198" y="20443"/>
                  <a:pt x="11031" y="20334"/>
                  <a:pt x="10874" y="20224"/>
                </a:cubicBezTo>
                <a:cubicBezTo>
                  <a:pt x="10770" y="20142"/>
                  <a:pt x="10676" y="20046"/>
                  <a:pt x="10582" y="19937"/>
                </a:cubicBezTo>
                <a:close/>
                <a:moveTo>
                  <a:pt x="5443" y="20320"/>
                </a:moveTo>
                <a:cubicBezTo>
                  <a:pt x="5547" y="20416"/>
                  <a:pt x="5652" y="20498"/>
                  <a:pt x="5766" y="20580"/>
                </a:cubicBezTo>
                <a:cubicBezTo>
                  <a:pt x="5683" y="20539"/>
                  <a:pt x="5600" y="20498"/>
                  <a:pt x="5516" y="20443"/>
                </a:cubicBezTo>
                <a:cubicBezTo>
                  <a:pt x="5485" y="20402"/>
                  <a:pt x="5464" y="20361"/>
                  <a:pt x="5443" y="20320"/>
                </a:cubicBezTo>
                <a:close/>
                <a:moveTo>
                  <a:pt x="14561" y="20252"/>
                </a:moveTo>
                <a:cubicBezTo>
                  <a:pt x="14227" y="20402"/>
                  <a:pt x="13882" y="20539"/>
                  <a:pt x="13537" y="20634"/>
                </a:cubicBezTo>
                <a:cubicBezTo>
                  <a:pt x="13486" y="20638"/>
                  <a:pt x="13433" y="20640"/>
                  <a:pt x="13379" y="20640"/>
                </a:cubicBezTo>
                <a:cubicBezTo>
                  <a:pt x="13250" y="20640"/>
                  <a:pt x="13117" y="20631"/>
                  <a:pt x="12984" y="20621"/>
                </a:cubicBezTo>
                <a:cubicBezTo>
                  <a:pt x="13036" y="20593"/>
                  <a:pt x="13088" y="20566"/>
                  <a:pt x="13130" y="20539"/>
                </a:cubicBezTo>
                <a:lnTo>
                  <a:pt x="13130" y="20552"/>
                </a:lnTo>
                <a:cubicBezTo>
                  <a:pt x="13224" y="20484"/>
                  <a:pt x="13318" y="20429"/>
                  <a:pt x="13412" y="20361"/>
                </a:cubicBezTo>
                <a:cubicBezTo>
                  <a:pt x="13464" y="20361"/>
                  <a:pt x="13527" y="20347"/>
                  <a:pt x="13579" y="20334"/>
                </a:cubicBezTo>
                <a:cubicBezTo>
                  <a:pt x="13903" y="20334"/>
                  <a:pt x="14238" y="20306"/>
                  <a:pt x="14561" y="20252"/>
                </a:cubicBezTo>
                <a:close/>
                <a:moveTo>
                  <a:pt x="5234" y="19800"/>
                </a:moveTo>
                <a:lnTo>
                  <a:pt x="5286" y="19827"/>
                </a:lnTo>
                <a:cubicBezTo>
                  <a:pt x="5516" y="20032"/>
                  <a:pt x="5766" y="20183"/>
                  <a:pt x="6038" y="20279"/>
                </a:cubicBezTo>
                <a:cubicBezTo>
                  <a:pt x="6383" y="20470"/>
                  <a:pt x="6759" y="20593"/>
                  <a:pt x="7135" y="20634"/>
                </a:cubicBezTo>
                <a:cubicBezTo>
                  <a:pt x="7027" y="20655"/>
                  <a:pt x="6918" y="20666"/>
                  <a:pt x="6811" y="20666"/>
                </a:cubicBezTo>
                <a:cubicBezTo>
                  <a:pt x="6221" y="20666"/>
                  <a:pt x="5649" y="20355"/>
                  <a:pt x="5234" y="19800"/>
                </a:cubicBezTo>
                <a:close/>
                <a:moveTo>
                  <a:pt x="11386" y="20238"/>
                </a:moveTo>
                <a:cubicBezTo>
                  <a:pt x="11480" y="20265"/>
                  <a:pt x="11574" y="20279"/>
                  <a:pt x="11668" y="20306"/>
                </a:cubicBezTo>
                <a:cubicBezTo>
                  <a:pt x="11929" y="20525"/>
                  <a:pt x="12232" y="20675"/>
                  <a:pt x="12535" y="20757"/>
                </a:cubicBezTo>
                <a:cubicBezTo>
                  <a:pt x="12500" y="20759"/>
                  <a:pt x="12466" y="20760"/>
                  <a:pt x="12431" y="20760"/>
                </a:cubicBezTo>
                <a:cubicBezTo>
                  <a:pt x="12192" y="20760"/>
                  <a:pt x="11947" y="20720"/>
                  <a:pt x="11710" y="20648"/>
                </a:cubicBezTo>
                <a:lnTo>
                  <a:pt x="11710" y="20634"/>
                </a:lnTo>
                <a:cubicBezTo>
                  <a:pt x="11584" y="20525"/>
                  <a:pt x="11480" y="20388"/>
                  <a:pt x="11386" y="20238"/>
                </a:cubicBezTo>
                <a:close/>
                <a:moveTo>
                  <a:pt x="9736" y="18938"/>
                </a:moveTo>
                <a:cubicBezTo>
                  <a:pt x="9788" y="19061"/>
                  <a:pt x="9840" y="19184"/>
                  <a:pt x="9913" y="19293"/>
                </a:cubicBezTo>
                <a:cubicBezTo>
                  <a:pt x="9976" y="19390"/>
                  <a:pt x="10049" y="19485"/>
                  <a:pt x="10133" y="19567"/>
                </a:cubicBezTo>
                <a:cubicBezTo>
                  <a:pt x="10258" y="19813"/>
                  <a:pt x="10425" y="20046"/>
                  <a:pt x="10623" y="20224"/>
                </a:cubicBezTo>
                <a:cubicBezTo>
                  <a:pt x="10916" y="20498"/>
                  <a:pt x="11240" y="20689"/>
                  <a:pt x="11584" y="20799"/>
                </a:cubicBezTo>
                <a:cubicBezTo>
                  <a:pt x="10728" y="20621"/>
                  <a:pt x="9871" y="20183"/>
                  <a:pt x="9527" y="19308"/>
                </a:cubicBezTo>
                <a:lnTo>
                  <a:pt x="9516" y="19293"/>
                </a:lnTo>
                <a:cubicBezTo>
                  <a:pt x="9600" y="19184"/>
                  <a:pt x="9673" y="19061"/>
                  <a:pt x="9736" y="18938"/>
                </a:cubicBezTo>
                <a:close/>
                <a:moveTo>
                  <a:pt x="16065" y="19813"/>
                </a:moveTo>
                <a:lnTo>
                  <a:pt x="15992" y="19882"/>
                </a:lnTo>
                <a:cubicBezTo>
                  <a:pt x="15679" y="20114"/>
                  <a:pt x="15355" y="20334"/>
                  <a:pt x="15021" y="20525"/>
                </a:cubicBezTo>
                <a:cubicBezTo>
                  <a:pt x="14415" y="20744"/>
                  <a:pt x="13799" y="20881"/>
                  <a:pt x="13172" y="20908"/>
                </a:cubicBezTo>
                <a:lnTo>
                  <a:pt x="12911" y="20908"/>
                </a:lnTo>
                <a:cubicBezTo>
                  <a:pt x="13047" y="20908"/>
                  <a:pt x="13162" y="20881"/>
                  <a:pt x="13287" y="20867"/>
                </a:cubicBezTo>
                <a:cubicBezTo>
                  <a:pt x="14258" y="20826"/>
                  <a:pt x="15209" y="20470"/>
                  <a:pt x="16055" y="19813"/>
                </a:cubicBezTo>
                <a:close/>
                <a:moveTo>
                  <a:pt x="13861" y="21045"/>
                </a:moveTo>
                <a:cubicBezTo>
                  <a:pt x="13600" y="21137"/>
                  <a:pt x="13334" y="21183"/>
                  <a:pt x="13067" y="21183"/>
                </a:cubicBezTo>
                <a:cubicBezTo>
                  <a:pt x="12897" y="21183"/>
                  <a:pt x="12726" y="21164"/>
                  <a:pt x="12556" y="21127"/>
                </a:cubicBezTo>
                <a:cubicBezTo>
                  <a:pt x="12629" y="21129"/>
                  <a:pt x="12702" y="21131"/>
                  <a:pt x="12775" y="21131"/>
                </a:cubicBezTo>
                <a:cubicBezTo>
                  <a:pt x="13141" y="21131"/>
                  <a:pt x="13504" y="21102"/>
                  <a:pt x="13861" y="21045"/>
                </a:cubicBezTo>
                <a:close/>
                <a:moveTo>
                  <a:pt x="8355" y="20394"/>
                </a:moveTo>
                <a:cubicBezTo>
                  <a:pt x="8349" y="20399"/>
                  <a:pt x="8342" y="20407"/>
                  <a:pt x="8336" y="20416"/>
                </a:cubicBezTo>
                <a:cubicBezTo>
                  <a:pt x="8043" y="20785"/>
                  <a:pt x="7678" y="21031"/>
                  <a:pt x="7291" y="21141"/>
                </a:cubicBezTo>
                <a:cubicBezTo>
                  <a:pt x="7118" y="21192"/>
                  <a:pt x="6942" y="21220"/>
                  <a:pt x="6767" y="21220"/>
                </a:cubicBezTo>
                <a:cubicBezTo>
                  <a:pt x="6616" y="21220"/>
                  <a:pt x="6466" y="21199"/>
                  <a:pt x="6320" y="21155"/>
                </a:cubicBezTo>
                <a:cubicBezTo>
                  <a:pt x="6143" y="21073"/>
                  <a:pt x="5975" y="20963"/>
                  <a:pt x="5830" y="20812"/>
                </a:cubicBezTo>
                <a:cubicBezTo>
                  <a:pt x="6079" y="20911"/>
                  <a:pt x="6339" y="20961"/>
                  <a:pt x="6598" y="20961"/>
                </a:cubicBezTo>
                <a:cubicBezTo>
                  <a:pt x="7020" y="20961"/>
                  <a:pt x="7442" y="20829"/>
                  <a:pt x="7824" y="20566"/>
                </a:cubicBezTo>
                <a:cubicBezTo>
                  <a:pt x="7997" y="20539"/>
                  <a:pt x="8181" y="20474"/>
                  <a:pt x="8355" y="20394"/>
                </a:cubicBezTo>
                <a:close/>
                <a:moveTo>
                  <a:pt x="7414" y="0"/>
                </a:moveTo>
                <a:cubicBezTo>
                  <a:pt x="7017" y="0"/>
                  <a:pt x="6620" y="110"/>
                  <a:pt x="6247" y="331"/>
                </a:cubicBezTo>
                <a:cubicBezTo>
                  <a:pt x="6101" y="385"/>
                  <a:pt x="5955" y="454"/>
                  <a:pt x="5819" y="522"/>
                </a:cubicBezTo>
                <a:cubicBezTo>
                  <a:pt x="4837" y="700"/>
                  <a:pt x="3876" y="1165"/>
                  <a:pt x="3239" y="2150"/>
                </a:cubicBezTo>
                <a:cubicBezTo>
                  <a:pt x="2539" y="3258"/>
                  <a:pt x="2320" y="4654"/>
                  <a:pt x="2477" y="6022"/>
                </a:cubicBezTo>
                <a:lnTo>
                  <a:pt x="2456" y="6077"/>
                </a:lnTo>
                <a:cubicBezTo>
                  <a:pt x="2215" y="6638"/>
                  <a:pt x="2090" y="7267"/>
                  <a:pt x="2080" y="7910"/>
                </a:cubicBezTo>
                <a:cubicBezTo>
                  <a:pt x="1275" y="8170"/>
                  <a:pt x="607" y="8922"/>
                  <a:pt x="272" y="9908"/>
                </a:cubicBezTo>
                <a:cubicBezTo>
                  <a:pt x="-83" y="10920"/>
                  <a:pt x="-93" y="12069"/>
                  <a:pt x="252" y="13082"/>
                </a:cubicBezTo>
                <a:cubicBezTo>
                  <a:pt x="652" y="14799"/>
                  <a:pt x="1867" y="15976"/>
                  <a:pt x="3235" y="15976"/>
                </a:cubicBezTo>
                <a:cubicBezTo>
                  <a:pt x="3295" y="15976"/>
                  <a:pt x="3356" y="15974"/>
                  <a:pt x="3416" y="15969"/>
                </a:cubicBezTo>
                <a:cubicBezTo>
                  <a:pt x="3458" y="16215"/>
                  <a:pt x="3510" y="16461"/>
                  <a:pt x="3584" y="16707"/>
                </a:cubicBezTo>
                <a:cubicBezTo>
                  <a:pt x="3594" y="17159"/>
                  <a:pt x="3678" y="17611"/>
                  <a:pt x="3824" y="18021"/>
                </a:cubicBezTo>
                <a:cubicBezTo>
                  <a:pt x="3907" y="18446"/>
                  <a:pt x="4043" y="18869"/>
                  <a:pt x="4231" y="19239"/>
                </a:cubicBezTo>
                <a:cubicBezTo>
                  <a:pt x="4262" y="19321"/>
                  <a:pt x="4294" y="19403"/>
                  <a:pt x="4336" y="19472"/>
                </a:cubicBezTo>
                <a:cubicBezTo>
                  <a:pt x="4873" y="20579"/>
                  <a:pt x="5817" y="21600"/>
                  <a:pt x="6863" y="21600"/>
                </a:cubicBezTo>
                <a:cubicBezTo>
                  <a:pt x="6915" y="21600"/>
                  <a:pt x="6968" y="21598"/>
                  <a:pt x="7020" y="21592"/>
                </a:cubicBezTo>
                <a:cubicBezTo>
                  <a:pt x="7334" y="21551"/>
                  <a:pt x="7636" y="21414"/>
                  <a:pt x="7897" y="21182"/>
                </a:cubicBezTo>
                <a:cubicBezTo>
                  <a:pt x="8242" y="20922"/>
                  <a:pt x="8545" y="20552"/>
                  <a:pt x="8764" y="20114"/>
                </a:cubicBezTo>
                <a:cubicBezTo>
                  <a:pt x="9004" y="19937"/>
                  <a:pt x="9224" y="19704"/>
                  <a:pt x="9422" y="19444"/>
                </a:cubicBezTo>
                <a:cubicBezTo>
                  <a:pt x="9809" y="20320"/>
                  <a:pt x="10613" y="20744"/>
                  <a:pt x="11334" y="20949"/>
                </a:cubicBezTo>
                <a:cubicBezTo>
                  <a:pt x="11532" y="21004"/>
                  <a:pt x="11741" y="21045"/>
                  <a:pt x="11939" y="21073"/>
                </a:cubicBezTo>
                <a:cubicBezTo>
                  <a:pt x="12311" y="21328"/>
                  <a:pt x="12709" y="21437"/>
                  <a:pt x="13118" y="21437"/>
                </a:cubicBezTo>
                <a:cubicBezTo>
                  <a:pt x="13824" y="21437"/>
                  <a:pt x="14563" y="21112"/>
                  <a:pt x="15250" y="20662"/>
                </a:cubicBezTo>
                <a:cubicBezTo>
                  <a:pt x="16566" y="20156"/>
                  <a:pt x="17778" y="19252"/>
                  <a:pt x="18791" y="18035"/>
                </a:cubicBezTo>
                <a:cubicBezTo>
                  <a:pt x="19261" y="17569"/>
                  <a:pt x="19700" y="17050"/>
                  <a:pt x="20097" y="16461"/>
                </a:cubicBezTo>
                <a:cubicBezTo>
                  <a:pt x="20452" y="15969"/>
                  <a:pt x="20734" y="15381"/>
                  <a:pt x="20922" y="14751"/>
                </a:cubicBezTo>
                <a:cubicBezTo>
                  <a:pt x="20954" y="14669"/>
                  <a:pt x="20974" y="14573"/>
                  <a:pt x="20995" y="14491"/>
                </a:cubicBezTo>
                <a:cubicBezTo>
                  <a:pt x="21214" y="14163"/>
                  <a:pt x="21371" y="13780"/>
                  <a:pt x="21455" y="13356"/>
                </a:cubicBezTo>
                <a:cubicBezTo>
                  <a:pt x="21507" y="13068"/>
                  <a:pt x="21486" y="12767"/>
                  <a:pt x="21403" y="12480"/>
                </a:cubicBezTo>
                <a:cubicBezTo>
                  <a:pt x="21455" y="12220"/>
                  <a:pt x="21465" y="11933"/>
                  <a:pt x="21434" y="11659"/>
                </a:cubicBezTo>
                <a:cubicBezTo>
                  <a:pt x="21382" y="11262"/>
                  <a:pt x="21235" y="10879"/>
                  <a:pt x="21027" y="10578"/>
                </a:cubicBezTo>
                <a:cubicBezTo>
                  <a:pt x="21027" y="10482"/>
                  <a:pt x="21027" y="10387"/>
                  <a:pt x="21027" y="10304"/>
                </a:cubicBezTo>
                <a:cubicBezTo>
                  <a:pt x="20985" y="9552"/>
                  <a:pt x="20567" y="9278"/>
                  <a:pt x="20087" y="9128"/>
                </a:cubicBezTo>
                <a:cubicBezTo>
                  <a:pt x="20421" y="8567"/>
                  <a:pt x="20483" y="7869"/>
                  <a:pt x="20347" y="7130"/>
                </a:cubicBezTo>
                <a:cubicBezTo>
                  <a:pt x="20410" y="6720"/>
                  <a:pt x="20400" y="6295"/>
                  <a:pt x="20327" y="5885"/>
                </a:cubicBezTo>
                <a:cubicBezTo>
                  <a:pt x="20160" y="5023"/>
                  <a:pt x="19773" y="4271"/>
                  <a:pt x="19230" y="3723"/>
                </a:cubicBezTo>
                <a:cubicBezTo>
                  <a:pt x="18833" y="2876"/>
                  <a:pt x="18144" y="2159"/>
                  <a:pt x="17386" y="2159"/>
                </a:cubicBezTo>
                <a:cubicBezTo>
                  <a:pt x="17227" y="2159"/>
                  <a:pt x="17064" y="2190"/>
                  <a:pt x="16901" y="2260"/>
                </a:cubicBezTo>
                <a:cubicBezTo>
                  <a:pt x="16744" y="2328"/>
                  <a:pt x="16587" y="2424"/>
                  <a:pt x="16452" y="2547"/>
                </a:cubicBezTo>
                <a:cubicBezTo>
                  <a:pt x="16264" y="2574"/>
                  <a:pt x="16076" y="2642"/>
                  <a:pt x="15888" y="2725"/>
                </a:cubicBezTo>
                <a:cubicBezTo>
                  <a:pt x="15856" y="2718"/>
                  <a:pt x="15825" y="2714"/>
                  <a:pt x="15794" y="2714"/>
                </a:cubicBezTo>
                <a:cubicBezTo>
                  <a:pt x="15763" y="2714"/>
                  <a:pt x="15731" y="2718"/>
                  <a:pt x="15699" y="2725"/>
                </a:cubicBezTo>
                <a:cubicBezTo>
                  <a:pt x="15324" y="2766"/>
                  <a:pt x="14968" y="2958"/>
                  <a:pt x="14676" y="3286"/>
                </a:cubicBezTo>
                <a:cubicBezTo>
                  <a:pt x="14603" y="3286"/>
                  <a:pt x="14530" y="3299"/>
                  <a:pt x="14457" y="3313"/>
                </a:cubicBezTo>
                <a:cubicBezTo>
                  <a:pt x="14436" y="2848"/>
                  <a:pt x="14310" y="2410"/>
                  <a:pt x="14091" y="2055"/>
                </a:cubicBezTo>
                <a:cubicBezTo>
                  <a:pt x="13726" y="1466"/>
                  <a:pt x="13214" y="1069"/>
                  <a:pt x="12639" y="932"/>
                </a:cubicBezTo>
                <a:cubicBezTo>
                  <a:pt x="12368" y="768"/>
                  <a:pt x="12075" y="645"/>
                  <a:pt x="11783" y="563"/>
                </a:cubicBezTo>
                <a:cubicBezTo>
                  <a:pt x="11556" y="499"/>
                  <a:pt x="11316" y="458"/>
                  <a:pt x="11078" y="458"/>
                </a:cubicBezTo>
                <a:cubicBezTo>
                  <a:pt x="10703" y="458"/>
                  <a:pt x="10331" y="560"/>
                  <a:pt x="10018" y="837"/>
                </a:cubicBezTo>
                <a:cubicBezTo>
                  <a:pt x="9976" y="878"/>
                  <a:pt x="9934" y="919"/>
                  <a:pt x="9892" y="960"/>
                </a:cubicBezTo>
                <a:cubicBezTo>
                  <a:pt x="9777" y="809"/>
                  <a:pt x="9642" y="672"/>
                  <a:pt x="9485" y="590"/>
                </a:cubicBezTo>
                <a:cubicBezTo>
                  <a:pt x="9213" y="426"/>
                  <a:pt x="8921" y="357"/>
                  <a:pt x="8629" y="357"/>
                </a:cubicBezTo>
                <a:cubicBezTo>
                  <a:pt x="8244" y="120"/>
                  <a:pt x="7830" y="0"/>
                  <a:pt x="7414" y="0"/>
                </a:cubicBez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1036" name="Google Shape;1606;p56"/>
          <p:cNvSpPr/>
          <p:nvPr/>
        </p:nvSpPr>
        <p:spPr>
          <a:xfrm>
            <a:off x="7082778" y="2816063"/>
            <a:ext cx="395598" cy="3993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84" h="21600" extrusionOk="0">
                <a:moveTo>
                  <a:pt x="7464" y="246"/>
                </a:moveTo>
                <a:cubicBezTo>
                  <a:pt x="7726" y="246"/>
                  <a:pt x="7988" y="300"/>
                  <a:pt x="8232" y="398"/>
                </a:cubicBezTo>
                <a:cubicBezTo>
                  <a:pt x="8127" y="413"/>
                  <a:pt x="8012" y="426"/>
                  <a:pt x="7908" y="454"/>
                </a:cubicBezTo>
                <a:cubicBezTo>
                  <a:pt x="7809" y="434"/>
                  <a:pt x="7703" y="421"/>
                  <a:pt x="7597" y="421"/>
                </a:cubicBezTo>
                <a:cubicBezTo>
                  <a:pt x="7558" y="421"/>
                  <a:pt x="7519" y="423"/>
                  <a:pt x="7480" y="426"/>
                </a:cubicBezTo>
                <a:cubicBezTo>
                  <a:pt x="7354" y="357"/>
                  <a:pt x="7229" y="303"/>
                  <a:pt x="7093" y="275"/>
                </a:cubicBezTo>
                <a:cubicBezTo>
                  <a:pt x="7176" y="262"/>
                  <a:pt x="7271" y="248"/>
                  <a:pt x="7365" y="248"/>
                </a:cubicBezTo>
                <a:lnTo>
                  <a:pt x="7375" y="248"/>
                </a:lnTo>
                <a:cubicBezTo>
                  <a:pt x="7405" y="247"/>
                  <a:pt x="7434" y="246"/>
                  <a:pt x="7464" y="246"/>
                </a:cubicBezTo>
                <a:close/>
                <a:moveTo>
                  <a:pt x="6487" y="672"/>
                </a:moveTo>
                <a:cubicBezTo>
                  <a:pt x="6362" y="727"/>
                  <a:pt x="6237" y="795"/>
                  <a:pt x="6122" y="864"/>
                </a:cubicBezTo>
                <a:lnTo>
                  <a:pt x="5850" y="864"/>
                </a:lnTo>
                <a:cubicBezTo>
                  <a:pt x="5913" y="795"/>
                  <a:pt x="5986" y="741"/>
                  <a:pt x="6059" y="700"/>
                </a:cubicBezTo>
                <a:lnTo>
                  <a:pt x="6070" y="700"/>
                </a:lnTo>
                <a:cubicBezTo>
                  <a:pt x="6216" y="686"/>
                  <a:pt x="6352" y="672"/>
                  <a:pt x="6487" y="672"/>
                </a:cubicBezTo>
                <a:close/>
                <a:moveTo>
                  <a:pt x="5359" y="837"/>
                </a:moveTo>
                <a:lnTo>
                  <a:pt x="5359" y="850"/>
                </a:lnTo>
                <a:lnTo>
                  <a:pt x="5286" y="905"/>
                </a:lnTo>
                <a:cubicBezTo>
                  <a:pt x="5182" y="932"/>
                  <a:pt x="5067" y="960"/>
                  <a:pt x="4963" y="987"/>
                </a:cubicBezTo>
                <a:cubicBezTo>
                  <a:pt x="5088" y="919"/>
                  <a:pt x="5223" y="878"/>
                  <a:pt x="5359" y="837"/>
                </a:cubicBezTo>
                <a:close/>
                <a:moveTo>
                  <a:pt x="8012" y="878"/>
                </a:moveTo>
                <a:cubicBezTo>
                  <a:pt x="8086" y="919"/>
                  <a:pt x="8148" y="946"/>
                  <a:pt x="8221" y="987"/>
                </a:cubicBezTo>
                <a:cubicBezTo>
                  <a:pt x="8169" y="973"/>
                  <a:pt x="8127" y="973"/>
                  <a:pt x="8075" y="960"/>
                </a:cubicBezTo>
                <a:lnTo>
                  <a:pt x="8012" y="878"/>
                </a:lnTo>
                <a:close/>
                <a:moveTo>
                  <a:pt x="7551" y="789"/>
                </a:moveTo>
                <a:cubicBezTo>
                  <a:pt x="7590" y="789"/>
                  <a:pt x="7629" y="792"/>
                  <a:pt x="7668" y="795"/>
                </a:cubicBezTo>
                <a:lnTo>
                  <a:pt x="7678" y="795"/>
                </a:lnTo>
                <a:cubicBezTo>
                  <a:pt x="7730" y="837"/>
                  <a:pt x="7772" y="878"/>
                  <a:pt x="7824" y="932"/>
                </a:cubicBezTo>
                <a:cubicBezTo>
                  <a:pt x="7758" y="929"/>
                  <a:pt x="7693" y="928"/>
                  <a:pt x="7628" y="928"/>
                </a:cubicBezTo>
                <a:cubicBezTo>
                  <a:pt x="7405" y="928"/>
                  <a:pt x="7186" y="948"/>
                  <a:pt x="6968" y="1001"/>
                </a:cubicBezTo>
                <a:lnTo>
                  <a:pt x="6874" y="1001"/>
                </a:lnTo>
                <a:cubicBezTo>
                  <a:pt x="7089" y="860"/>
                  <a:pt x="7319" y="789"/>
                  <a:pt x="7551" y="789"/>
                </a:cubicBezTo>
                <a:close/>
                <a:moveTo>
                  <a:pt x="8597" y="577"/>
                </a:moveTo>
                <a:cubicBezTo>
                  <a:pt x="8775" y="700"/>
                  <a:pt x="8942" y="850"/>
                  <a:pt x="9088" y="1028"/>
                </a:cubicBezTo>
                <a:cubicBezTo>
                  <a:pt x="8963" y="905"/>
                  <a:pt x="8827" y="809"/>
                  <a:pt x="8681" y="727"/>
                </a:cubicBezTo>
                <a:cubicBezTo>
                  <a:pt x="8576" y="672"/>
                  <a:pt x="8482" y="618"/>
                  <a:pt x="8378" y="577"/>
                </a:cubicBezTo>
                <a:close/>
                <a:moveTo>
                  <a:pt x="11138" y="670"/>
                </a:moveTo>
                <a:cubicBezTo>
                  <a:pt x="11456" y="670"/>
                  <a:pt x="11792" y="739"/>
                  <a:pt x="12117" y="864"/>
                </a:cubicBezTo>
                <a:cubicBezTo>
                  <a:pt x="12061" y="860"/>
                  <a:pt x="12006" y="858"/>
                  <a:pt x="11951" y="858"/>
                </a:cubicBezTo>
                <a:cubicBezTo>
                  <a:pt x="11801" y="858"/>
                  <a:pt x="11654" y="871"/>
                  <a:pt x="11501" y="891"/>
                </a:cubicBezTo>
                <a:cubicBezTo>
                  <a:pt x="11345" y="844"/>
                  <a:pt x="11186" y="822"/>
                  <a:pt x="11028" y="822"/>
                </a:cubicBezTo>
                <a:cubicBezTo>
                  <a:pt x="10676" y="822"/>
                  <a:pt x="10327" y="935"/>
                  <a:pt x="10018" y="1151"/>
                </a:cubicBezTo>
                <a:cubicBezTo>
                  <a:pt x="10007" y="1137"/>
                  <a:pt x="9997" y="1124"/>
                  <a:pt x="9986" y="1110"/>
                </a:cubicBezTo>
                <a:cubicBezTo>
                  <a:pt x="10279" y="806"/>
                  <a:pt x="10690" y="670"/>
                  <a:pt x="11138" y="670"/>
                </a:cubicBezTo>
                <a:close/>
                <a:moveTo>
                  <a:pt x="8200" y="1151"/>
                </a:moveTo>
                <a:cubicBezTo>
                  <a:pt x="8305" y="1178"/>
                  <a:pt x="8420" y="1206"/>
                  <a:pt x="8524" y="1234"/>
                </a:cubicBezTo>
                <a:cubicBezTo>
                  <a:pt x="8555" y="1260"/>
                  <a:pt x="8587" y="1302"/>
                  <a:pt x="8618" y="1329"/>
                </a:cubicBezTo>
                <a:lnTo>
                  <a:pt x="8618" y="1343"/>
                </a:lnTo>
                <a:cubicBezTo>
                  <a:pt x="8555" y="1316"/>
                  <a:pt x="8493" y="1288"/>
                  <a:pt x="8430" y="1260"/>
                </a:cubicBezTo>
                <a:cubicBezTo>
                  <a:pt x="8357" y="1219"/>
                  <a:pt x="8284" y="1178"/>
                  <a:pt x="8200" y="1151"/>
                </a:cubicBezTo>
                <a:close/>
                <a:moveTo>
                  <a:pt x="10864" y="1028"/>
                </a:moveTo>
                <a:cubicBezTo>
                  <a:pt x="10613" y="1110"/>
                  <a:pt x="10363" y="1219"/>
                  <a:pt x="10122" y="1357"/>
                </a:cubicBezTo>
                <a:lnTo>
                  <a:pt x="10122" y="1343"/>
                </a:lnTo>
                <a:lnTo>
                  <a:pt x="10112" y="1329"/>
                </a:lnTo>
                <a:cubicBezTo>
                  <a:pt x="10342" y="1165"/>
                  <a:pt x="10603" y="1069"/>
                  <a:pt x="10864" y="1028"/>
                </a:cubicBezTo>
                <a:close/>
                <a:moveTo>
                  <a:pt x="11971" y="1096"/>
                </a:moveTo>
                <a:cubicBezTo>
                  <a:pt x="12242" y="1096"/>
                  <a:pt x="12525" y="1137"/>
                  <a:pt x="12796" y="1219"/>
                </a:cubicBezTo>
                <a:lnTo>
                  <a:pt x="12796" y="1234"/>
                </a:lnTo>
                <a:cubicBezTo>
                  <a:pt x="12879" y="1288"/>
                  <a:pt x="12963" y="1343"/>
                  <a:pt x="13036" y="1411"/>
                </a:cubicBezTo>
                <a:cubicBezTo>
                  <a:pt x="12789" y="1237"/>
                  <a:pt x="12503" y="1142"/>
                  <a:pt x="12218" y="1142"/>
                </a:cubicBezTo>
                <a:cubicBezTo>
                  <a:pt x="12167" y="1142"/>
                  <a:pt x="12116" y="1145"/>
                  <a:pt x="12065" y="1151"/>
                </a:cubicBezTo>
                <a:lnTo>
                  <a:pt x="11971" y="1096"/>
                </a:lnTo>
                <a:close/>
                <a:moveTo>
                  <a:pt x="8963" y="618"/>
                </a:moveTo>
                <a:cubicBezTo>
                  <a:pt x="9276" y="672"/>
                  <a:pt x="9558" y="837"/>
                  <a:pt x="9788" y="1110"/>
                </a:cubicBezTo>
                <a:lnTo>
                  <a:pt x="9788" y="1124"/>
                </a:lnTo>
                <a:cubicBezTo>
                  <a:pt x="9715" y="1234"/>
                  <a:pt x="9652" y="1357"/>
                  <a:pt x="9600" y="1480"/>
                </a:cubicBezTo>
                <a:cubicBezTo>
                  <a:pt x="9443" y="1137"/>
                  <a:pt x="9224" y="837"/>
                  <a:pt x="8963" y="618"/>
                </a:cubicBezTo>
                <a:close/>
                <a:moveTo>
                  <a:pt x="12086" y="1384"/>
                </a:moveTo>
                <a:cubicBezTo>
                  <a:pt x="12138" y="1411"/>
                  <a:pt x="12190" y="1452"/>
                  <a:pt x="12232" y="1493"/>
                </a:cubicBezTo>
                <a:cubicBezTo>
                  <a:pt x="12169" y="1466"/>
                  <a:pt x="12086" y="1439"/>
                  <a:pt x="12013" y="1411"/>
                </a:cubicBezTo>
                <a:lnTo>
                  <a:pt x="12013" y="1398"/>
                </a:lnTo>
                <a:lnTo>
                  <a:pt x="12086" y="1384"/>
                </a:lnTo>
                <a:close/>
                <a:moveTo>
                  <a:pt x="5861" y="1028"/>
                </a:moveTo>
                <a:lnTo>
                  <a:pt x="5871" y="1042"/>
                </a:lnTo>
                <a:cubicBezTo>
                  <a:pt x="5631" y="1219"/>
                  <a:pt x="5412" y="1439"/>
                  <a:pt x="5203" y="1671"/>
                </a:cubicBezTo>
                <a:cubicBezTo>
                  <a:pt x="5108" y="1685"/>
                  <a:pt x="5014" y="1712"/>
                  <a:pt x="4920" y="1753"/>
                </a:cubicBezTo>
                <a:cubicBezTo>
                  <a:pt x="5140" y="1493"/>
                  <a:pt x="5359" y="1260"/>
                  <a:pt x="5600" y="1055"/>
                </a:cubicBezTo>
                <a:cubicBezTo>
                  <a:pt x="5683" y="1042"/>
                  <a:pt x="5777" y="1028"/>
                  <a:pt x="5861" y="1028"/>
                </a:cubicBezTo>
                <a:close/>
                <a:moveTo>
                  <a:pt x="11553" y="1726"/>
                </a:moveTo>
                <a:cubicBezTo>
                  <a:pt x="11616" y="1740"/>
                  <a:pt x="11678" y="1767"/>
                  <a:pt x="11752" y="1794"/>
                </a:cubicBezTo>
                <a:cubicBezTo>
                  <a:pt x="11647" y="1767"/>
                  <a:pt x="11543" y="1753"/>
                  <a:pt x="11438" y="1753"/>
                </a:cubicBezTo>
                <a:lnTo>
                  <a:pt x="11428" y="1753"/>
                </a:lnTo>
                <a:lnTo>
                  <a:pt x="11449" y="1740"/>
                </a:lnTo>
                <a:lnTo>
                  <a:pt x="11553" y="1726"/>
                </a:lnTo>
                <a:close/>
                <a:moveTo>
                  <a:pt x="8545" y="1001"/>
                </a:moveTo>
                <a:cubicBezTo>
                  <a:pt x="8806" y="1110"/>
                  <a:pt x="9036" y="1288"/>
                  <a:pt x="9245" y="1521"/>
                </a:cubicBezTo>
                <a:cubicBezTo>
                  <a:pt x="9307" y="1616"/>
                  <a:pt x="9360" y="1712"/>
                  <a:pt x="9412" y="1808"/>
                </a:cubicBezTo>
                <a:lnTo>
                  <a:pt x="9370" y="1890"/>
                </a:lnTo>
                <a:cubicBezTo>
                  <a:pt x="9276" y="1781"/>
                  <a:pt x="9161" y="1685"/>
                  <a:pt x="9057" y="1603"/>
                </a:cubicBezTo>
                <a:cubicBezTo>
                  <a:pt x="8910" y="1370"/>
                  <a:pt x="8733" y="1165"/>
                  <a:pt x="8545" y="1001"/>
                </a:cubicBezTo>
                <a:close/>
                <a:moveTo>
                  <a:pt x="6832" y="1753"/>
                </a:moveTo>
                <a:cubicBezTo>
                  <a:pt x="7041" y="1794"/>
                  <a:pt x="7260" y="1863"/>
                  <a:pt x="7459" y="1945"/>
                </a:cubicBezTo>
                <a:lnTo>
                  <a:pt x="7480" y="1986"/>
                </a:lnTo>
                <a:cubicBezTo>
                  <a:pt x="7417" y="1972"/>
                  <a:pt x="7354" y="1965"/>
                  <a:pt x="7291" y="1965"/>
                </a:cubicBezTo>
                <a:cubicBezTo>
                  <a:pt x="7229" y="1965"/>
                  <a:pt x="7166" y="1972"/>
                  <a:pt x="7104" y="1986"/>
                </a:cubicBezTo>
                <a:lnTo>
                  <a:pt x="7093" y="1986"/>
                </a:lnTo>
                <a:cubicBezTo>
                  <a:pt x="7051" y="1972"/>
                  <a:pt x="7010" y="1958"/>
                  <a:pt x="6957" y="1945"/>
                </a:cubicBezTo>
                <a:cubicBezTo>
                  <a:pt x="6884" y="1917"/>
                  <a:pt x="6801" y="1876"/>
                  <a:pt x="6717" y="1849"/>
                </a:cubicBezTo>
                <a:cubicBezTo>
                  <a:pt x="6759" y="1808"/>
                  <a:pt x="6790" y="1781"/>
                  <a:pt x="6832" y="1753"/>
                </a:cubicBezTo>
                <a:close/>
                <a:moveTo>
                  <a:pt x="11543" y="1096"/>
                </a:moveTo>
                <a:cubicBezTo>
                  <a:pt x="11626" y="1124"/>
                  <a:pt x="11710" y="1165"/>
                  <a:pt x="11783" y="1206"/>
                </a:cubicBezTo>
                <a:cubicBezTo>
                  <a:pt x="11731" y="1219"/>
                  <a:pt x="11668" y="1247"/>
                  <a:pt x="11616" y="1288"/>
                </a:cubicBezTo>
                <a:cubicBezTo>
                  <a:pt x="11502" y="1265"/>
                  <a:pt x="11388" y="1250"/>
                  <a:pt x="11281" y="1250"/>
                </a:cubicBezTo>
                <a:cubicBezTo>
                  <a:pt x="11013" y="1250"/>
                  <a:pt x="10778" y="1340"/>
                  <a:pt x="10644" y="1603"/>
                </a:cubicBezTo>
                <a:cubicBezTo>
                  <a:pt x="10623" y="1657"/>
                  <a:pt x="10603" y="1712"/>
                  <a:pt x="10592" y="1767"/>
                </a:cubicBezTo>
                <a:cubicBezTo>
                  <a:pt x="10519" y="1835"/>
                  <a:pt x="10446" y="1904"/>
                  <a:pt x="10383" y="1999"/>
                </a:cubicBezTo>
                <a:lnTo>
                  <a:pt x="10342" y="2013"/>
                </a:lnTo>
                <a:cubicBezTo>
                  <a:pt x="10310" y="1849"/>
                  <a:pt x="10258" y="1685"/>
                  <a:pt x="10195" y="1521"/>
                </a:cubicBezTo>
                <a:cubicBezTo>
                  <a:pt x="10508" y="1370"/>
                  <a:pt x="10822" y="1260"/>
                  <a:pt x="11146" y="1193"/>
                </a:cubicBezTo>
                <a:lnTo>
                  <a:pt x="11146" y="1178"/>
                </a:lnTo>
                <a:cubicBezTo>
                  <a:pt x="11281" y="1151"/>
                  <a:pt x="11407" y="1124"/>
                  <a:pt x="11543" y="1096"/>
                </a:cubicBezTo>
                <a:close/>
                <a:moveTo>
                  <a:pt x="7541" y="1456"/>
                </a:moveTo>
                <a:cubicBezTo>
                  <a:pt x="7581" y="1456"/>
                  <a:pt x="7621" y="1459"/>
                  <a:pt x="7657" y="1466"/>
                </a:cubicBezTo>
                <a:cubicBezTo>
                  <a:pt x="7720" y="1493"/>
                  <a:pt x="7772" y="1521"/>
                  <a:pt x="7824" y="1562"/>
                </a:cubicBezTo>
                <a:cubicBezTo>
                  <a:pt x="8002" y="1698"/>
                  <a:pt x="8148" y="1890"/>
                  <a:pt x="8284" y="2096"/>
                </a:cubicBezTo>
                <a:cubicBezTo>
                  <a:pt x="8012" y="1849"/>
                  <a:pt x="7720" y="1644"/>
                  <a:pt x="7417" y="1507"/>
                </a:cubicBezTo>
                <a:lnTo>
                  <a:pt x="7396" y="1480"/>
                </a:lnTo>
                <a:cubicBezTo>
                  <a:pt x="7406" y="1480"/>
                  <a:pt x="7406" y="1480"/>
                  <a:pt x="7417" y="1466"/>
                </a:cubicBezTo>
                <a:cubicBezTo>
                  <a:pt x="7459" y="1459"/>
                  <a:pt x="7500" y="1456"/>
                  <a:pt x="7541" y="1456"/>
                </a:cubicBezTo>
                <a:close/>
                <a:moveTo>
                  <a:pt x="8346" y="1890"/>
                </a:moveTo>
                <a:lnTo>
                  <a:pt x="8420" y="1958"/>
                </a:lnTo>
                <a:cubicBezTo>
                  <a:pt x="8441" y="2013"/>
                  <a:pt x="8461" y="2055"/>
                  <a:pt x="8482" y="2109"/>
                </a:cubicBezTo>
                <a:cubicBezTo>
                  <a:pt x="8441" y="2040"/>
                  <a:pt x="8388" y="1958"/>
                  <a:pt x="8346" y="1890"/>
                </a:cubicBezTo>
                <a:close/>
                <a:moveTo>
                  <a:pt x="4816" y="1986"/>
                </a:moveTo>
                <a:cubicBezTo>
                  <a:pt x="4691" y="2096"/>
                  <a:pt x="4565" y="2219"/>
                  <a:pt x="4451" y="2355"/>
                </a:cubicBezTo>
                <a:cubicBezTo>
                  <a:pt x="4524" y="2246"/>
                  <a:pt x="4597" y="2150"/>
                  <a:pt x="4670" y="2055"/>
                </a:cubicBezTo>
                <a:cubicBezTo>
                  <a:pt x="4722" y="2027"/>
                  <a:pt x="4764" y="1999"/>
                  <a:pt x="4816" y="1986"/>
                </a:cubicBezTo>
                <a:close/>
                <a:moveTo>
                  <a:pt x="10049" y="1603"/>
                </a:moveTo>
                <a:lnTo>
                  <a:pt x="10049" y="1616"/>
                </a:lnTo>
                <a:cubicBezTo>
                  <a:pt x="10112" y="1767"/>
                  <a:pt x="10164" y="1917"/>
                  <a:pt x="10195" y="2096"/>
                </a:cubicBezTo>
                <a:cubicBezTo>
                  <a:pt x="10070" y="2150"/>
                  <a:pt x="9955" y="2246"/>
                  <a:pt x="9851" y="2355"/>
                </a:cubicBezTo>
                <a:cubicBezTo>
                  <a:pt x="9819" y="2191"/>
                  <a:pt x="9777" y="2013"/>
                  <a:pt x="9725" y="1863"/>
                </a:cubicBezTo>
                <a:cubicBezTo>
                  <a:pt x="9830" y="1753"/>
                  <a:pt x="9934" y="1671"/>
                  <a:pt x="10049" y="1603"/>
                </a:cubicBezTo>
                <a:close/>
                <a:moveTo>
                  <a:pt x="11198" y="2109"/>
                </a:moveTo>
                <a:cubicBezTo>
                  <a:pt x="11355" y="2137"/>
                  <a:pt x="11490" y="2191"/>
                  <a:pt x="11626" y="2301"/>
                </a:cubicBezTo>
                <a:cubicBezTo>
                  <a:pt x="11573" y="2292"/>
                  <a:pt x="11518" y="2288"/>
                  <a:pt x="11465" y="2288"/>
                </a:cubicBezTo>
                <a:cubicBezTo>
                  <a:pt x="11342" y="2288"/>
                  <a:pt x="11221" y="2312"/>
                  <a:pt x="11104" y="2369"/>
                </a:cubicBezTo>
                <a:cubicBezTo>
                  <a:pt x="11125" y="2273"/>
                  <a:pt x="11166" y="2191"/>
                  <a:pt x="11198" y="2109"/>
                </a:cubicBezTo>
                <a:close/>
                <a:moveTo>
                  <a:pt x="10968" y="2150"/>
                </a:moveTo>
                <a:cubicBezTo>
                  <a:pt x="10937" y="2232"/>
                  <a:pt x="10916" y="2314"/>
                  <a:pt x="10895" y="2410"/>
                </a:cubicBezTo>
                <a:cubicBezTo>
                  <a:pt x="10874" y="2342"/>
                  <a:pt x="10864" y="2273"/>
                  <a:pt x="10853" y="2205"/>
                </a:cubicBezTo>
                <a:cubicBezTo>
                  <a:pt x="10895" y="2178"/>
                  <a:pt x="10926" y="2164"/>
                  <a:pt x="10968" y="2150"/>
                </a:cubicBezTo>
                <a:close/>
                <a:moveTo>
                  <a:pt x="6592" y="2137"/>
                </a:moveTo>
                <a:cubicBezTo>
                  <a:pt x="6488" y="2210"/>
                  <a:pt x="6385" y="2307"/>
                  <a:pt x="6297" y="2414"/>
                </a:cubicBezTo>
                <a:cubicBezTo>
                  <a:pt x="6350" y="2322"/>
                  <a:pt x="6404" y="2231"/>
                  <a:pt x="6467" y="2150"/>
                </a:cubicBezTo>
                <a:cubicBezTo>
                  <a:pt x="6508" y="2150"/>
                  <a:pt x="6550" y="2137"/>
                  <a:pt x="6592" y="2137"/>
                </a:cubicBezTo>
                <a:close/>
                <a:moveTo>
                  <a:pt x="8409" y="1548"/>
                </a:moveTo>
                <a:cubicBezTo>
                  <a:pt x="8670" y="1685"/>
                  <a:pt x="8900" y="1904"/>
                  <a:pt x="9078" y="2178"/>
                </a:cubicBezTo>
                <a:cubicBezTo>
                  <a:pt x="9119" y="2232"/>
                  <a:pt x="9151" y="2287"/>
                  <a:pt x="9182" y="2342"/>
                </a:cubicBezTo>
                <a:cubicBezTo>
                  <a:pt x="9172" y="2369"/>
                  <a:pt x="9161" y="2396"/>
                  <a:pt x="9151" y="2424"/>
                </a:cubicBezTo>
                <a:cubicBezTo>
                  <a:pt x="9098" y="2369"/>
                  <a:pt x="9057" y="2314"/>
                  <a:pt x="9004" y="2273"/>
                </a:cubicBezTo>
                <a:cubicBezTo>
                  <a:pt x="8848" y="1999"/>
                  <a:pt x="8649" y="1781"/>
                  <a:pt x="8430" y="1603"/>
                </a:cubicBezTo>
                <a:lnTo>
                  <a:pt x="8409" y="1548"/>
                </a:lnTo>
                <a:close/>
                <a:moveTo>
                  <a:pt x="7083" y="2219"/>
                </a:moveTo>
                <a:lnTo>
                  <a:pt x="7176" y="2260"/>
                </a:lnTo>
                <a:cubicBezTo>
                  <a:pt x="7125" y="2260"/>
                  <a:pt x="7083" y="2273"/>
                  <a:pt x="7031" y="2287"/>
                </a:cubicBezTo>
                <a:cubicBezTo>
                  <a:pt x="6884" y="2328"/>
                  <a:pt x="6748" y="2383"/>
                  <a:pt x="6613" y="2465"/>
                </a:cubicBezTo>
                <a:lnTo>
                  <a:pt x="6602" y="2465"/>
                </a:lnTo>
                <a:cubicBezTo>
                  <a:pt x="6748" y="2342"/>
                  <a:pt x="6916" y="2260"/>
                  <a:pt x="7083" y="2219"/>
                </a:cubicBezTo>
                <a:close/>
                <a:moveTo>
                  <a:pt x="7809" y="2125"/>
                </a:moveTo>
                <a:cubicBezTo>
                  <a:pt x="7850" y="2147"/>
                  <a:pt x="7890" y="2169"/>
                  <a:pt x="7928" y="2191"/>
                </a:cubicBezTo>
                <a:cubicBezTo>
                  <a:pt x="8117" y="2301"/>
                  <a:pt x="8284" y="2437"/>
                  <a:pt x="8451" y="2601"/>
                </a:cubicBezTo>
                <a:cubicBezTo>
                  <a:pt x="8388" y="2588"/>
                  <a:pt x="8315" y="2588"/>
                  <a:pt x="8252" y="2574"/>
                </a:cubicBezTo>
                <a:cubicBezTo>
                  <a:pt x="8200" y="2547"/>
                  <a:pt x="8158" y="2506"/>
                  <a:pt x="8106" y="2478"/>
                </a:cubicBezTo>
                <a:cubicBezTo>
                  <a:pt x="8022" y="2331"/>
                  <a:pt x="7920" y="2216"/>
                  <a:pt x="7809" y="2125"/>
                </a:cubicBezTo>
                <a:close/>
                <a:moveTo>
                  <a:pt x="10582" y="2478"/>
                </a:moveTo>
                <a:cubicBezTo>
                  <a:pt x="10582" y="2519"/>
                  <a:pt x="10582" y="2547"/>
                  <a:pt x="10582" y="2588"/>
                </a:cubicBezTo>
                <a:lnTo>
                  <a:pt x="10508" y="2615"/>
                </a:lnTo>
                <a:cubicBezTo>
                  <a:pt x="10529" y="2574"/>
                  <a:pt x="10561" y="2519"/>
                  <a:pt x="10582" y="2478"/>
                </a:cubicBezTo>
                <a:close/>
                <a:moveTo>
                  <a:pt x="9568" y="2396"/>
                </a:moveTo>
                <a:cubicBezTo>
                  <a:pt x="9600" y="2451"/>
                  <a:pt x="9631" y="2506"/>
                  <a:pt x="9662" y="2560"/>
                </a:cubicBezTo>
                <a:cubicBezTo>
                  <a:pt x="9642" y="2601"/>
                  <a:pt x="9611" y="2642"/>
                  <a:pt x="9590" y="2684"/>
                </a:cubicBezTo>
                <a:cubicBezTo>
                  <a:pt x="9590" y="2642"/>
                  <a:pt x="9590" y="2615"/>
                  <a:pt x="9579" y="2574"/>
                </a:cubicBezTo>
                <a:cubicBezTo>
                  <a:pt x="9568" y="2533"/>
                  <a:pt x="9568" y="2465"/>
                  <a:pt x="9568" y="2410"/>
                </a:cubicBezTo>
                <a:lnTo>
                  <a:pt x="9568" y="2396"/>
                </a:lnTo>
                <a:close/>
                <a:moveTo>
                  <a:pt x="8629" y="2122"/>
                </a:moveTo>
                <a:cubicBezTo>
                  <a:pt x="8712" y="2205"/>
                  <a:pt x="8795" y="2287"/>
                  <a:pt x="8879" y="2369"/>
                </a:cubicBezTo>
                <a:cubicBezTo>
                  <a:pt x="8952" y="2478"/>
                  <a:pt x="9015" y="2601"/>
                  <a:pt x="9078" y="2725"/>
                </a:cubicBezTo>
                <a:lnTo>
                  <a:pt x="9078" y="2766"/>
                </a:lnTo>
                <a:cubicBezTo>
                  <a:pt x="8984" y="2725"/>
                  <a:pt x="8889" y="2697"/>
                  <a:pt x="8785" y="2670"/>
                </a:cubicBezTo>
                <a:lnTo>
                  <a:pt x="8754" y="2642"/>
                </a:lnTo>
                <a:cubicBezTo>
                  <a:pt x="8723" y="2465"/>
                  <a:pt x="8681" y="2301"/>
                  <a:pt x="8629" y="2122"/>
                </a:cubicBezTo>
                <a:close/>
                <a:moveTo>
                  <a:pt x="7104" y="2834"/>
                </a:moveTo>
                <a:cubicBezTo>
                  <a:pt x="7041" y="2848"/>
                  <a:pt x="6978" y="2861"/>
                  <a:pt x="6916" y="2889"/>
                </a:cubicBezTo>
                <a:lnTo>
                  <a:pt x="6957" y="2848"/>
                </a:lnTo>
                <a:lnTo>
                  <a:pt x="7093" y="2834"/>
                </a:lnTo>
                <a:close/>
                <a:moveTo>
                  <a:pt x="11208" y="2807"/>
                </a:moveTo>
                <a:cubicBezTo>
                  <a:pt x="11187" y="2848"/>
                  <a:pt x="11166" y="2902"/>
                  <a:pt x="11156" y="2943"/>
                </a:cubicBezTo>
                <a:lnTo>
                  <a:pt x="11115" y="2861"/>
                </a:lnTo>
                <a:cubicBezTo>
                  <a:pt x="11135" y="2848"/>
                  <a:pt x="11166" y="2834"/>
                  <a:pt x="11187" y="2807"/>
                </a:cubicBezTo>
                <a:close/>
                <a:moveTo>
                  <a:pt x="11773" y="2807"/>
                </a:moveTo>
                <a:cubicBezTo>
                  <a:pt x="11846" y="2820"/>
                  <a:pt x="11908" y="2834"/>
                  <a:pt x="11982" y="2861"/>
                </a:cubicBezTo>
                <a:cubicBezTo>
                  <a:pt x="12013" y="2875"/>
                  <a:pt x="12044" y="2902"/>
                  <a:pt x="12086" y="2930"/>
                </a:cubicBezTo>
                <a:lnTo>
                  <a:pt x="11992" y="2958"/>
                </a:lnTo>
                <a:cubicBezTo>
                  <a:pt x="11918" y="2902"/>
                  <a:pt x="11846" y="2848"/>
                  <a:pt x="11773" y="2807"/>
                </a:cubicBezTo>
                <a:close/>
                <a:moveTo>
                  <a:pt x="10217" y="2251"/>
                </a:moveTo>
                <a:lnTo>
                  <a:pt x="10227" y="2301"/>
                </a:lnTo>
                <a:cubicBezTo>
                  <a:pt x="10195" y="2396"/>
                  <a:pt x="10164" y="2492"/>
                  <a:pt x="10154" y="2588"/>
                </a:cubicBezTo>
                <a:cubicBezTo>
                  <a:pt x="10133" y="2642"/>
                  <a:pt x="10112" y="2711"/>
                  <a:pt x="10091" y="2766"/>
                </a:cubicBezTo>
                <a:cubicBezTo>
                  <a:pt x="10070" y="2834"/>
                  <a:pt x="10049" y="2902"/>
                  <a:pt x="10039" y="2971"/>
                </a:cubicBezTo>
                <a:cubicBezTo>
                  <a:pt x="9997" y="2861"/>
                  <a:pt x="9945" y="2752"/>
                  <a:pt x="9892" y="2642"/>
                </a:cubicBezTo>
                <a:cubicBezTo>
                  <a:pt x="9892" y="2601"/>
                  <a:pt x="9882" y="2560"/>
                  <a:pt x="9871" y="2519"/>
                </a:cubicBezTo>
                <a:cubicBezTo>
                  <a:pt x="9973" y="2413"/>
                  <a:pt x="10095" y="2319"/>
                  <a:pt x="10217" y="2251"/>
                </a:cubicBezTo>
                <a:close/>
                <a:moveTo>
                  <a:pt x="5955" y="1835"/>
                </a:moveTo>
                <a:lnTo>
                  <a:pt x="6017" y="1863"/>
                </a:lnTo>
                <a:cubicBezTo>
                  <a:pt x="5819" y="2109"/>
                  <a:pt x="5641" y="2383"/>
                  <a:pt x="5474" y="2670"/>
                </a:cubicBezTo>
                <a:cubicBezTo>
                  <a:pt x="5453" y="2711"/>
                  <a:pt x="5432" y="2752"/>
                  <a:pt x="5412" y="2793"/>
                </a:cubicBezTo>
                <a:cubicBezTo>
                  <a:pt x="5328" y="2861"/>
                  <a:pt x="5244" y="2943"/>
                  <a:pt x="5171" y="3026"/>
                </a:cubicBezTo>
                <a:cubicBezTo>
                  <a:pt x="5370" y="2670"/>
                  <a:pt x="5579" y="2328"/>
                  <a:pt x="5819" y="1999"/>
                </a:cubicBezTo>
                <a:lnTo>
                  <a:pt x="5934" y="1849"/>
                </a:lnTo>
                <a:lnTo>
                  <a:pt x="5955" y="1835"/>
                </a:lnTo>
                <a:close/>
                <a:moveTo>
                  <a:pt x="9704" y="2752"/>
                </a:moveTo>
                <a:cubicBezTo>
                  <a:pt x="9715" y="2861"/>
                  <a:pt x="9715" y="2971"/>
                  <a:pt x="9725" y="3081"/>
                </a:cubicBezTo>
                <a:lnTo>
                  <a:pt x="9683" y="3040"/>
                </a:lnTo>
                <a:cubicBezTo>
                  <a:pt x="9662" y="2999"/>
                  <a:pt x="9642" y="2943"/>
                  <a:pt x="9631" y="2889"/>
                </a:cubicBezTo>
                <a:lnTo>
                  <a:pt x="9631" y="2875"/>
                </a:lnTo>
                <a:cubicBezTo>
                  <a:pt x="9652" y="2834"/>
                  <a:pt x="9673" y="2793"/>
                  <a:pt x="9704" y="2752"/>
                </a:cubicBezTo>
                <a:close/>
                <a:moveTo>
                  <a:pt x="6727" y="2902"/>
                </a:moveTo>
                <a:cubicBezTo>
                  <a:pt x="6696" y="2943"/>
                  <a:pt x="6665" y="2985"/>
                  <a:pt x="6633" y="3026"/>
                </a:cubicBezTo>
                <a:cubicBezTo>
                  <a:pt x="6602" y="3067"/>
                  <a:pt x="6560" y="3067"/>
                  <a:pt x="6529" y="3094"/>
                </a:cubicBezTo>
                <a:cubicBezTo>
                  <a:pt x="6571" y="3026"/>
                  <a:pt x="6623" y="2971"/>
                  <a:pt x="6675" y="2916"/>
                </a:cubicBezTo>
                <a:lnTo>
                  <a:pt x="6727" y="2902"/>
                </a:lnTo>
                <a:close/>
                <a:moveTo>
                  <a:pt x="11501" y="1972"/>
                </a:moveTo>
                <a:cubicBezTo>
                  <a:pt x="11846" y="1972"/>
                  <a:pt x="12180" y="2081"/>
                  <a:pt x="12483" y="2301"/>
                </a:cubicBezTo>
                <a:lnTo>
                  <a:pt x="12483" y="2287"/>
                </a:lnTo>
                <a:cubicBezTo>
                  <a:pt x="12639" y="2437"/>
                  <a:pt x="12785" y="2601"/>
                  <a:pt x="12921" y="2779"/>
                </a:cubicBezTo>
                <a:cubicBezTo>
                  <a:pt x="12994" y="2875"/>
                  <a:pt x="13057" y="2971"/>
                  <a:pt x="13109" y="3081"/>
                </a:cubicBezTo>
                <a:lnTo>
                  <a:pt x="13120" y="3122"/>
                </a:lnTo>
                <a:cubicBezTo>
                  <a:pt x="12984" y="3026"/>
                  <a:pt x="12838" y="2958"/>
                  <a:pt x="12681" y="2916"/>
                </a:cubicBezTo>
                <a:cubicBezTo>
                  <a:pt x="12545" y="2588"/>
                  <a:pt x="12295" y="2369"/>
                  <a:pt x="12002" y="2314"/>
                </a:cubicBezTo>
                <a:lnTo>
                  <a:pt x="11950" y="2314"/>
                </a:lnTo>
                <a:cubicBezTo>
                  <a:pt x="11814" y="2178"/>
                  <a:pt x="11658" y="2055"/>
                  <a:pt x="11501" y="1972"/>
                </a:cubicBezTo>
                <a:close/>
                <a:moveTo>
                  <a:pt x="12399" y="1398"/>
                </a:moveTo>
                <a:cubicBezTo>
                  <a:pt x="12556" y="1411"/>
                  <a:pt x="12712" y="1480"/>
                  <a:pt x="12869" y="1562"/>
                </a:cubicBezTo>
                <a:cubicBezTo>
                  <a:pt x="13360" y="1822"/>
                  <a:pt x="13663" y="2465"/>
                  <a:pt x="13642" y="3149"/>
                </a:cubicBezTo>
                <a:lnTo>
                  <a:pt x="13642" y="3163"/>
                </a:lnTo>
                <a:cubicBezTo>
                  <a:pt x="13600" y="3053"/>
                  <a:pt x="13548" y="2943"/>
                  <a:pt x="13496" y="2834"/>
                </a:cubicBezTo>
                <a:cubicBezTo>
                  <a:pt x="13371" y="2478"/>
                  <a:pt x="13172" y="2164"/>
                  <a:pt x="12921" y="1945"/>
                </a:cubicBezTo>
                <a:cubicBezTo>
                  <a:pt x="12765" y="1740"/>
                  <a:pt x="12587" y="1548"/>
                  <a:pt x="12399" y="1398"/>
                </a:cubicBezTo>
                <a:close/>
                <a:moveTo>
                  <a:pt x="17141" y="2985"/>
                </a:moveTo>
                <a:cubicBezTo>
                  <a:pt x="17287" y="3026"/>
                  <a:pt x="17433" y="3081"/>
                  <a:pt x="17569" y="3163"/>
                </a:cubicBezTo>
                <a:cubicBezTo>
                  <a:pt x="17486" y="3135"/>
                  <a:pt x="17402" y="3108"/>
                  <a:pt x="17318" y="3094"/>
                </a:cubicBezTo>
                <a:cubicBezTo>
                  <a:pt x="17267" y="3053"/>
                  <a:pt x="17204" y="3026"/>
                  <a:pt x="17141" y="2985"/>
                </a:cubicBezTo>
                <a:close/>
                <a:moveTo>
                  <a:pt x="16556" y="3163"/>
                </a:moveTo>
                <a:cubicBezTo>
                  <a:pt x="16504" y="3190"/>
                  <a:pt x="16441" y="3204"/>
                  <a:pt x="16389" y="3231"/>
                </a:cubicBezTo>
                <a:lnTo>
                  <a:pt x="16472" y="3176"/>
                </a:lnTo>
                <a:lnTo>
                  <a:pt x="16546" y="3163"/>
                </a:lnTo>
                <a:close/>
                <a:moveTo>
                  <a:pt x="15428" y="3026"/>
                </a:moveTo>
                <a:cubicBezTo>
                  <a:pt x="15355" y="3081"/>
                  <a:pt x="15282" y="3149"/>
                  <a:pt x="15209" y="3217"/>
                </a:cubicBezTo>
                <a:cubicBezTo>
                  <a:pt x="15156" y="3217"/>
                  <a:pt x="15094" y="3231"/>
                  <a:pt x="15031" y="3245"/>
                </a:cubicBezTo>
                <a:cubicBezTo>
                  <a:pt x="15125" y="3163"/>
                  <a:pt x="15219" y="3108"/>
                  <a:pt x="15324" y="3053"/>
                </a:cubicBezTo>
                <a:lnTo>
                  <a:pt x="15324" y="3067"/>
                </a:lnTo>
                <a:cubicBezTo>
                  <a:pt x="15355" y="3053"/>
                  <a:pt x="15397" y="3040"/>
                  <a:pt x="15428" y="3026"/>
                </a:cubicBezTo>
                <a:close/>
                <a:moveTo>
                  <a:pt x="17394" y="2394"/>
                </a:moveTo>
                <a:cubicBezTo>
                  <a:pt x="17880" y="2394"/>
                  <a:pt x="18336" y="2740"/>
                  <a:pt x="18708" y="3258"/>
                </a:cubicBezTo>
                <a:lnTo>
                  <a:pt x="18708" y="3272"/>
                </a:lnTo>
                <a:cubicBezTo>
                  <a:pt x="18541" y="3149"/>
                  <a:pt x="18374" y="3040"/>
                  <a:pt x="18206" y="2943"/>
                </a:cubicBezTo>
                <a:cubicBezTo>
                  <a:pt x="18081" y="2875"/>
                  <a:pt x="17945" y="2834"/>
                  <a:pt x="17810" y="2793"/>
                </a:cubicBezTo>
                <a:cubicBezTo>
                  <a:pt x="17538" y="2601"/>
                  <a:pt x="17235" y="2506"/>
                  <a:pt x="16922" y="2506"/>
                </a:cubicBezTo>
                <a:cubicBezTo>
                  <a:pt x="17081" y="2430"/>
                  <a:pt x="17239" y="2394"/>
                  <a:pt x="17394" y="2394"/>
                </a:cubicBezTo>
                <a:close/>
                <a:moveTo>
                  <a:pt x="12284" y="3122"/>
                </a:moveTo>
                <a:cubicBezTo>
                  <a:pt x="12305" y="3149"/>
                  <a:pt x="12326" y="3190"/>
                  <a:pt x="12357" y="3217"/>
                </a:cubicBezTo>
                <a:lnTo>
                  <a:pt x="12368" y="3231"/>
                </a:lnTo>
                <a:cubicBezTo>
                  <a:pt x="12378" y="3258"/>
                  <a:pt x="12389" y="3286"/>
                  <a:pt x="12399" y="3299"/>
                </a:cubicBezTo>
                <a:cubicBezTo>
                  <a:pt x="12410" y="3313"/>
                  <a:pt x="12410" y="3327"/>
                  <a:pt x="12410" y="3340"/>
                </a:cubicBezTo>
                <a:cubicBezTo>
                  <a:pt x="12347" y="3272"/>
                  <a:pt x="12274" y="3204"/>
                  <a:pt x="12201" y="3135"/>
                </a:cubicBezTo>
                <a:lnTo>
                  <a:pt x="12284" y="3122"/>
                </a:lnTo>
                <a:close/>
                <a:moveTo>
                  <a:pt x="6299" y="3026"/>
                </a:moveTo>
                <a:cubicBezTo>
                  <a:pt x="6247" y="3122"/>
                  <a:pt x="6205" y="3217"/>
                  <a:pt x="6164" y="3313"/>
                </a:cubicBezTo>
                <a:cubicBezTo>
                  <a:pt x="6122" y="3327"/>
                  <a:pt x="6080" y="3340"/>
                  <a:pt x="6038" y="3368"/>
                </a:cubicBezTo>
                <a:cubicBezTo>
                  <a:pt x="6101" y="3245"/>
                  <a:pt x="6184" y="3149"/>
                  <a:pt x="6268" y="3040"/>
                </a:cubicBezTo>
                <a:lnTo>
                  <a:pt x="6299" y="3026"/>
                </a:lnTo>
                <a:close/>
                <a:moveTo>
                  <a:pt x="11375" y="2861"/>
                </a:moveTo>
                <a:cubicBezTo>
                  <a:pt x="11511" y="2916"/>
                  <a:pt x="11647" y="2999"/>
                  <a:pt x="11783" y="3081"/>
                </a:cubicBezTo>
                <a:cubicBezTo>
                  <a:pt x="11731" y="3122"/>
                  <a:pt x="11668" y="3176"/>
                  <a:pt x="11626" y="3231"/>
                </a:cubicBezTo>
                <a:cubicBezTo>
                  <a:pt x="11584" y="3272"/>
                  <a:pt x="11543" y="3327"/>
                  <a:pt x="11511" y="3381"/>
                </a:cubicBezTo>
                <a:cubicBezTo>
                  <a:pt x="11428" y="3286"/>
                  <a:pt x="11344" y="3190"/>
                  <a:pt x="11271" y="3094"/>
                </a:cubicBezTo>
                <a:cubicBezTo>
                  <a:pt x="11292" y="3012"/>
                  <a:pt x="11323" y="2930"/>
                  <a:pt x="11375" y="2861"/>
                </a:cubicBezTo>
                <a:close/>
                <a:moveTo>
                  <a:pt x="5662" y="2834"/>
                </a:moveTo>
                <a:cubicBezTo>
                  <a:pt x="5589" y="2985"/>
                  <a:pt x="5526" y="3149"/>
                  <a:pt x="5453" y="3313"/>
                </a:cubicBezTo>
                <a:cubicBezTo>
                  <a:pt x="5422" y="3340"/>
                  <a:pt x="5380" y="3381"/>
                  <a:pt x="5338" y="3422"/>
                </a:cubicBezTo>
                <a:cubicBezTo>
                  <a:pt x="5391" y="3258"/>
                  <a:pt x="5443" y="3122"/>
                  <a:pt x="5516" y="2971"/>
                </a:cubicBezTo>
                <a:lnTo>
                  <a:pt x="5547" y="2916"/>
                </a:lnTo>
                <a:cubicBezTo>
                  <a:pt x="5589" y="2889"/>
                  <a:pt x="5621" y="2861"/>
                  <a:pt x="5662" y="2834"/>
                </a:cubicBezTo>
                <a:close/>
                <a:moveTo>
                  <a:pt x="13402" y="1534"/>
                </a:moveTo>
                <a:cubicBezTo>
                  <a:pt x="13799" y="1822"/>
                  <a:pt x="14091" y="2287"/>
                  <a:pt x="14238" y="2834"/>
                </a:cubicBezTo>
                <a:lnTo>
                  <a:pt x="14238" y="2848"/>
                </a:lnTo>
                <a:cubicBezTo>
                  <a:pt x="14279" y="3012"/>
                  <a:pt x="14310" y="3176"/>
                  <a:pt x="14321" y="3354"/>
                </a:cubicBezTo>
                <a:lnTo>
                  <a:pt x="14269" y="3368"/>
                </a:lnTo>
                <a:cubicBezTo>
                  <a:pt x="14195" y="3381"/>
                  <a:pt x="14112" y="3395"/>
                  <a:pt x="14039" y="3436"/>
                </a:cubicBezTo>
                <a:cubicBezTo>
                  <a:pt x="14164" y="2656"/>
                  <a:pt x="13861" y="2013"/>
                  <a:pt x="13402" y="1534"/>
                </a:cubicBezTo>
                <a:close/>
                <a:moveTo>
                  <a:pt x="10686" y="3081"/>
                </a:moveTo>
                <a:lnTo>
                  <a:pt x="10697" y="3108"/>
                </a:lnTo>
                <a:cubicBezTo>
                  <a:pt x="10665" y="3163"/>
                  <a:pt x="10644" y="3204"/>
                  <a:pt x="10623" y="3258"/>
                </a:cubicBezTo>
                <a:cubicBezTo>
                  <a:pt x="10603" y="3327"/>
                  <a:pt x="10582" y="3381"/>
                  <a:pt x="10571" y="3450"/>
                </a:cubicBezTo>
                <a:cubicBezTo>
                  <a:pt x="10571" y="3450"/>
                  <a:pt x="10571" y="3450"/>
                  <a:pt x="10571" y="3436"/>
                </a:cubicBezTo>
                <a:cubicBezTo>
                  <a:pt x="10592" y="3313"/>
                  <a:pt x="10634" y="3190"/>
                  <a:pt x="10686" y="3081"/>
                </a:cubicBezTo>
                <a:close/>
                <a:moveTo>
                  <a:pt x="11021" y="3053"/>
                </a:moveTo>
                <a:lnTo>
                  <a:pt x="11115" y="3176"/>
                </a:lnTo>
                <a:cubicBezTo>
                  <a:pt x="11094" y="3272"/>
                  <a:pt x="11094" y="3368"/>
                  <a:pt x="11094" y="3463"/>
                </a:cubicBezTo>
                <a:lnTo>
                  <a:pt x="11062" y="3422"/>
                </a:lnTo>
                <a:lnTo>
                  <a:pt x="11041" y="3340"/>
                </a:lnTo>
                <a:cubicBezTo>
                  <a:pt x="11031" y="3245"/>
                  <a:pt x="11021" y="3149"/>
                  <a:pt x="11021" y="3053"/>
                </a:cubicBezTo>
                <a:close/>
                <a:moveTo>
                  <a:pt x="16807" y="3354"/>
                </a:moveTo>
                <a:cubicBezTo>
                  <a:pt x="16838" y="3381"/>
                  <a:pt x="16869" y="3409"/>
                  <a:pt x="16911" y="3436"/>
                </a:cubicBezTo>
                <a:cubicBezTo>
                  <a:pt x="16807" y="3436"/>
                  <a:pt x="16702" y="3450"/>
                  <a:pt x="16608" y="3463"/>
                </a:cubicBezTo>
                <a:lnTo>
                  <a:pt x="16525" y="3436"/>
                </a:lnTo>
                <a:cubicBezTo>
                  <a:pt x="16619" y="3395"/>
                  <a:pt x="16713" y="3368"/>
                  <a:pt x="16807" y="3354"/>
                </a:cubicBezTo>
                <a:close/>
                <a:moveTo>
                  <a:pt x="8242" y="2820"/>
                </a:moveTo>
                <a:cubicBezTo>
                  <a:pt x="8430" y="2971"/>
                  <a:pt x="8608" y="3135"/>
                  <a:pt x="8764" y="3327"/>
                </a:cubicBezTo>
                <a:cubicBezTo>
                  <a:pt x="8764" y="3340"/>
                  <a:pt x="8764" y="3340"/>
                  <a:pt x="8764" y="3354"/>
                </a:cubicBezTo>
                <a:cubicBezTo>
                  <a:pt x="8764" y="3395"/>
                  <a:pt x="8764" y="3436"/>
                  <a:pt x="8775" y="3477"/>
                </a:cubicBezTo>
                <a:cubicBezTo>
                  <a:pt x="8660" y="3354"/>
                  <a:pt x="8535" y="3258"/>
                  <a:pt x="8399" y="3163"/>
                </a:cubicBezTo>
                <a:cubicBezTo>
                  <a:pt x="8367" y="3122"/>
                  <a:pt x="8336" y="3067"/>
                  <a:pt x="8305" y="3026"/>
                </a:cubicBezTo>
                <a:cubicBezTo>
                  <a:pt x="8273" y="2985"/>
                  <a:pt x="8273" y="2889"/>
                  <a:pt x="8252" y="2834"/>
                </a:cubicBezTo>
                <a:lnTo>
                  <a:pt x="8242" y="2820"/>
                </a:lnTo>
                <a:close/>
                <a:moveTo>
                  <a:pt x="17193" y="3313"/>
                </a:moveTo>
                <a:cubicBezTo>
                  <a:pt x="17277" y="3368"/>
                  <a:pt x="17350" y="3422"/>
                  <a:pt x="17433" y="3491"/>
                </a:cubicBezTo>
                <a:cubicBezTo>
                  <a:pt x="17360" y="3477"/>
                  <a:pt x="17287" y="3450"/>
                  <a:pt x="17214" y="3450"/>
                </a:cubicBezTo>
                <a:cubicBezTo>
                  <a:pt x="17173" y="3395"/>
                  <a:pt x="17131" y="3354"/>
                  <a:pt x="17089" y="3313"/>
                </a:cubicBezTo>
                <a:close/>
                <a:moveTo>
                  <a:pt x="13621" y="2096"/>
                </a:moveTo>
                <a:cubicBezTo>
                  <a:pt x="13872" y="2492"/>
                  <a:pt x="13966" y="3026"/>
                  <a:pt x="13861" y="3518"/>
                </a:cubicBezTo>
                <a:lnTo>
                  <a:pt x="13861" y="3532"/>
                </a:lnTo>
                <a:lnTo>
                  <a:pt x="13820" y="3559"/>
                </a:lnTo>
                <a:cubicBezTo>
                  <a:pt x="13861" y="3286"/>
                  <a:pt x="13861" y="3012"/>
                  <a:pt x="13820" y="2738"/>
                </a:cubicBezTo>
                <a:cubicBezTo>
                  <a:pt x="13788" y="2506"/>
                  <a:pt x="13715" y="2287"/>
                  <a:pt x="13621" y="2096"/>
                </a:cubicBezTo>
                <a:close/>
                <a:moveTo>
                  <a:pt x="8148" y="3286"/>
                </a:moveTo>
                <a:lnTo>
                  <a:pt x="8200" y="3327"/>
                </a:lnTo>
                <a:cubicBezTo>
                  <a:pt x="8211" y="3368"/>
                  <a:pt x="8221" y="3422"/>
                  <a:pt x="8221" y="3463"/>
                </a:cubicBezTo>
                <a:cubicBezTo>
                  <a:pt x="8232" y="3518"/>
                  <a:pt x="8232" y="3545"/>
                  <a:pt x="8232" y="3587"/>
                </a:cubicBezTo>
                <a:cubicBezTo>
                  <a:pt x="8221" y="3532"/>
                  <a:pt x="8200" y="3463"/>
                  <a:pt x="8179" y="3409"/>
                </a:cubicBezTo>
                <a:lnTo>
                  <a:pt x="8148" y="3286"/>
                </a:lnTo>
                <a:close/>
                <a:moveTo>
                  <a:pt x="9193" y="3258"/>
                </a:moveTo>
                <a:cubicBezTo>
                  <a:pt x="9213" y="3340"/>
                  <a:pt x="9234" y="3409"/>
                  <a:pt x="9266" y="3477"/>
                </a:cubicBezTo>
                <a:cubicBezTo>
                  <a:pt x="9255" y="3518"/>
                  <a:pt x="9245" y="3559"/>
                  <a:pt x="9234" y="3600"/>
                </a:cubicBezTo>
                <a:cubicBezTo>
                  <a:pt x="9234" y="3573"/>
                  <a:pt x="9224" y="3545"/>
                  <a:pt x="9213" y="3518"/>
                </a:cubicBezTo>
                <a:cubicBezTo>
                  <a:pt x="9203" y="3422"/>
                  <a:pt x="9193" y="3340"/>
                  <a:pt x="9193" y="3258"/>
                </a:cubicBezTo>
                <a:close/>
                <a:moveTo>
                  <a:pt x="11240" y="3340"/>
                </a:moveTo>
                <a:lnTo>
                  <a:pt x="11323" y="3436"/>
                </a:lnTo>
                <a:lnTo>
                  <a:pt x="11428" y="3545"/>
                </a:lnTo>
                <a:cubicBezTo>
                  <a:pt x="11396" y="3600"/>
                  <a:pt x="11375" y="3655"/>
                  <a:pt x="11365" y="3723"/>
                </a:cubicBezTo>
                <a:cubicBezTo>
                  <a:pt x="11323" y="3696"/>
                  <a:pt x="11292" y="3669"/>
                  <a:pt x="11261" y="3641"/>
                </a:cubicBezTo>
                <a:cubicBezTo>
                  <a:pt x="11240" y="3545"/>
                  <a:pt x="11240" y="3436"/>
                  <a:pt x="11240" y="3340"/>
                </a:cubicBezTo>
                <a:close/>
                <a:moveTo>
                  <a:pt x="12827" y="3217"/>
                </a:moveTo>
                <a:cubicBezTo>
                  <a:pt x="12942" y="3272"/>
                  <a:pt x="13068" y="3354"/>
                  <a:pt x="13172" y="3450"/>
                </a:cubicBezTo>
                <a:cubicBezTo>
                  <a:pt x="13172" y="3559"/>
                  <a:pt x="13151" y="3655"/>
                  <a:pt x="13130" y="3764"/>
                </a:cubicBezTo>
                <a:cubicBezTo>
                  <a:pt x="13057" y="3559"/>
                  <a:pt x="12953" y="3368"/>
                  <a:pt x="12827" y="3217"/>
                </a:cubicBezTo>
                <a:close/>
                <a:moveTo>
                  <a:pt x="17026" y="3669"/>
                </a:moveTo>
                <a:lnTo>
                  <a:pt x="17152" y="3682"/>
                </a:lnTo>
                <a:cubicBezTo>
                  <a:pt x="17193" y="3723"/>
                  <a:pt x="17224" y="3764"/>
                  <a:pt x="17267" y="3805"/>
                </a:cubicBezTo>
                <a:cubicBezTo>
                  <a:pt x="17183" y="3751"/>
                  <a:pt x="17110" y="3710"/>
                  <a:pt x="17026" y="3669"/>
                </a:cubicBezTo>
                <a:close/>
                <a:moveTo>
                  <a:pt x="5662" y="3381"/>
                </a:moveTo>
                <a:cubicBezTo>
                  <a:pt x="5631" y="3491"/>
                  <a:pt x="5579" y="3614"/>
                  <a:pt x="5547" y="3737"/>
                </a:cubicBezTo>
                <a:cubicBezTo>
                  <a:pt x="5506" y="3778"/>
                  <a:pt x="5464" y="3833"/>
                  <a:pt x="5432" y="3874"/>
                </a:cubicBezTo>
                <a:cubicBezTo>
                  <a:pt x="5485" y="3723"/>
                  <a:pt x="5537" y="3573"/>
                  <a:pt x="5600" y="3422"/>
                </a:cubicBezTo>
                <a:cubicBezTo>
                  <a:pt x="5621" y="3409"/>
                  <a:pt x="5641" y="3395"/>
                  <a:pt x="5662" y="3381"/>
                </a:cubicBezTo>
                <a:close/>
                <a:moveTo>
                  <a:pt x="16660" y="3696"/>
                </a:moveTo>
                <a:cubicBezTo>
                  <a:pt x="16775" y="3751"/>
                  <a:pt x="16890" y="3805"/>
                  <a:pt x="16995" y="3860"/>
                </a:cubicBezTo>
                <a:cubicBezTo>
                  <a:pt x="16974" y="3860"/>
                  <a:pt x="16953" y="3874"/>
                  <a:pt x="16943" y="3874"/>
                </a:cubicBezTo>
                <a:cubicBezTo>
                  <a:pt x="16859" y="3847"/>
                  <a:pt x="16775" y="3819"/>
                  <a:pt x="16692" y="3819"/>
                </a:cubicBezTo>
                <a:cubicBezTo>
                  <a:pt x="16671" y="3778"/>
                  <a:pt x="16650" y="3737"/>
                  <a:pt x="16619" y="3710"/>
                </a:cubicBezTo>
                <a:lnTo>
                  <a:pt x="16660" y="3696"/>
                </a:lnTo>
                <a:close/>
                <a:moveTo>
                  <a:pt x="9015" y="3710"/>
                </a:moveTo>
                <a:cubicBezTo>
                  <a:pt x="9057" y="3751"/>
                  <a:pt x="9088" y="3819"/>
                  <a:pt x="9119" y="3874"/>
                </a:cubicBezTo>
                <a:lnTo>
                  <a:pt x="9130" y="3943"/>
                </a:lnTo>
                <a:cubicBezTo>
                  <a:pt x="9098" y="3888"/>
                  <a:pt x="9067" y="3847"/>
                  <a:pt x="9036" y="3792"/>
                </a:cubicBezTo>
                <a:cubicBezTo>
                  <a:pt x="9036" y="3764"/>
                  <a:pt x="9036" y="3737"/>
                  <a:pt x="9015" y="3710"/>
                </a:cubicBezTo>
                <a:close/>
                <a:moveTo>
                  <a:pt x="11971" y="3217"/>
                </a:moveTo>
                <a:cubicBezTo>
                  <a:pt x="12138" y="3354"/>
                  <a:pt x="12295" y="3504"/>
                  <a:pt x="12441" y="3682"/>
                </a:cubicBezTo>
                <a:cubicBezTo>
                  <a:pt x="12441" y="3778"/>
                  <a:pt x="12430" y="3888"/>
                  <a:pt x="12420" y="3984"/>
                </a:cubicBezTo>
                <a:lnTo>
                  <a:pt x="12378" y="3970"/>
                </a:lnTo>
                <a:cubicBezTo>
                  <a:pt x="12117" y="3860"/>
                  <a:pt x="11877" y="3710"/>
                  <a:pt x="11658" y="3518"/>
                </a:cubicBezTo>
                <a:cubicBezTo>
                  <a:pt x="11741" y="3381"/>
                  <a:pt x="11846" y="3272"/>
                  <a:pt x="11971" y="3217"/>
                </a:cubicBezTo>
                <a:close/>
                <a:moveTo>
                  <a:pt x="12838" y="3559"/>
                </a:moveTo>
                <a:cubicBezTo>
                  <a:pt x="12911" y="3682"/>
                  <a:pt x="12963" y="3805"/>
                  <a:pt x="12994" y="3956"/>
                </a:cubicBezTo>
                <a:cubicBezTo>
                  <a:pt x="12974" y="3970"/>
                  <a:pt x="12942" y="3984"/>
                  <a:pt x="12921" y="3997"/>
                </a:cubicBezTo>
                <a:lnTo>
                  <a:pt x="12869" y="3929"/>
                </a:lnTo>
                <a:cubicBezTo>
                  <a:pt x="12859" y="3888"/>
                  <a:pt x="12859" y="3860"/>
                  <a:pt x="12848" y="3833"/>
                </a:cubicBezTo>
                <a:cubicBezTo>
                  <a:pt x="12838" y="3805"/>
                  <a:pt x="12848" y="3805"/>
                  <a:pt x="12848" y="3805"/>
                </a:cubicBezTo>
                <a:cubicBezTo>
                  <a:pt x="12848" y="3723"/>
                  <a:pt x="12848" y="3641"/>
                  <a:pt x="12838" y="3559"/>
                </a:cubicBezTo>
                <a:close/>
                <a:moveTo>
                  <a:pt x="14248" y="3641"/>
                </a:moveTo>
                <a:cubicBezTo>
                  <a:pt x="14175" y="3696"/>
                  <a:pt x="14112" y="3764"/>
                  <a:pt x="14049" y="3847"/>
                </a:cubicBezTo>
                <a:cubicBezTo>
                  <a:pt x="14008" y="3902"/>
                  <a:pt x="13955" y="3943"/>
                  <a:pt x="13914" y="3997"/>
                </a:cubicBezTo>
                <a:lnTo>
                  <a:pt x="13903" y="3970"/>
                </a:lnTo>
                <a:cubicBezTo>
                  <a:pt x="13924" y="3902"/>
                  <a:pt x="13945" y="3833"/>
                  <a:pt x="13966" y="3764"/>
                </a:cubicBezTo>
                <a:lnTo>
                  <a:pt x="13966" y="3751"/>
                </a:lnTo>
                <a:cubicBezTo>
                  <a:pt x="14039" y="3710"/>
                  <a:pt x="14112" y="3682"/>
                  <a:pt x="14185" y="3655"/>
                </a:cubicBezTo>
                <a:cubicBezTo>
                  <a:pt x="14206" y="3641"/>
                  <a:pt x="14227" y="3641"/>
                  <a:pt x="14248" y="3641"/>
                </a:cubicBezTo>
                <a:close/>
                <a:moveTo>
                  <a:pt x="12608" y="3888"/>
                </a:moveTo>
                <a:cubicBezTo>
                  <a:pt x="12619" y="3929"/>
                  <a:pt x="12629" y="3956"/>
                  <a:pt x="12629" y="3997"/>
                </a:cubicBezTo>
                <a:cubicBezTo>
                  <a:pt x="12629" y="4011"/>
                  <a:pt x="12629" y="4011"/>
                  <a:pt x="12629" y="4025"/>
                </a:cubicBezTo>
                <a:lnTo>
                  <a:pt x="12587" y="4025"/>
                </a:lnTo>
                <a:cubicBezTo>
                  <a:pt x="12598" y="3984"/>
                  <a:pt x="12608" y="3929"/>
                  <a:pt x="12608" y="3888"/>
                </a:cubicBezTo>
                <a:close/>
                <a:moveTo>
                  <a:pt x="15501" y="3614"/>
                </a:moveTo>
                <a:cubicBezTo>
                  <a:pt x="15449" y="3682"/>
                  <a:pt x="15397" y="3764"/>
                  <a:pt x="15355" y="3847"/>
                </a:cubicBezTo>
                <a:cubicBezTo>
                  <a:pt x="15271" y="3902"/>
                  <a:pt x="15177" y="3970"/>
                  <a:pt x="15104" y="4052"/>
                </a:cubicBezTo>
                <a:cubicBezTo>
                  <a:pt x="15177" y="3915"/>
                  <a:pt x="15271" y="3778"/>
                  <a:pt x="15376" y="3669"/>
                </a:cubicBezTo>
                <a:cubicBezTo>
                  <a:pt x="15407" y="3641"/>
                  <a:pt x="15449" y="3628"/>
                  <a:pt x="15491" y="3614"/>
                </a:cubicBezTo>
                <a:close/>
                <a:moveTo>
                  <a:pt x="6467" y="3628"/>
                </a:moveTo>
                <a:cubicBezTo>
                  <a:pt x="6508" y="3628"/>
                  <a:pt x="6550" y="3641"/>
                  <a:pt x="6602" y="3655"/>
                </a:cubicBezTo>
                <a:cubicBezTo>
                  <a:pt x="6560" y="3792"/>
                  <a:pt x="6518" y="3929"/>
                  <a:pt x="6498" y="4066"/>
                </a:cubicBezTo>
                <a:cubicBezTo>
                  <a:pt x="6435" y="4052"/>
                  <a:pt x="6362" y="4052"/>
                  <a:pt x="6299" y="4052"/>
                </a:cubicBezTo>
                <a:cubicBezTo>
                  <a:pt x="6341" y="3902"/>
                  <a:pt x="6404" y="3764"/>
                  <a:pt x="6467" y="3628"/>
                </a:cubicBezTo>
                <a:close/>
                <a:moveTo>
                  <a:pt x="11564" y="3696"/>
                </a:moveTo>
                <a:cubicBezTo>
                  <a:pt x="11741" y="3860"/>
                  <a:pt x="11918" y="3997"/>
                  <a:pt x="12117" y="4107"/>
                </a:cubicBezTo>
                <a:lnTo>
                  <a:pt x="12096" y="4107"/>
                </a:lnTo>
                <a:cubicBezTo>
                  <a:pt x="11898" y="4038"/>
                  <a:pt x="11710" y="3943"/>
                  <a:pt x="11522" y="3833"/>
                </a:cubicBezTo>
                <a:cubicBezTo>
                  <a:pt x="11532" y="3778"/>
                  <a:pt x="11553" y="3737"/>
                  <a:pt x="11564" y="3696"/>
                </a:cubicBezTo>
                <a:close/>
                <a:moveTo>
                  <a:pt x="5986" y="3929"/>
                </a:moveTo>
                <a:cubicBezTo>
                  <a:pt x="5986" y="3984"/>
                  <a:pt x="5975" y="4052"/>
                  <a:pt x="5965" y="4107"/>
                </a:cubicBezTo>
                <a:lnTo>
                  <a:pt x="5965" y="4093"/>
                </a:lnTo>
                <a:cubicBezTo>
                  <a:pt x="5934" y="4107"/>
                  <a:pt x="5902" y="4120"/>
                  <a:pt x="5871" y="4120"/>
                </a:cubicBezTo>
                <a:cubicBezTo>
                  <a:pt x="5902" y="4052"/>
                  <a:pt x="5944" y="3997"/>
                  <a:pt x="5986" y="3929"/>
                </a:cubicBezTo>
                <a:close/>
                <a:moveTo>
                  <a:pt x="6769" y="3737"/>
                </a:moveTo>
                <a:lnTo>
                  <a:pt x="6801" y="3751"/>
                </a:lnTo>
                <a:cubicBezTo>
                  <a:pt x="6790" y="3819"/>
                  <a:pt x="6780" y="3888"/>
                  <a:pt x="6769" y="3956"/>
                </a:cubicBezTo>
                <a:cubicBezTo>
                  <a:pt x="6759" y="4025"/>
                  <a:pt x="6738" y="4066"/>
                  <a:pt x="6727" y="4120"/>
                </a:cubicBezTo>
                <a:lnTo>
                  <a:pt x="6665" y="4093"/>
                </a:lnTo>
                <a:cubicBezTo>
                  <a:pt x="6675" y="4038"/>
                  <a:pt x="6696" y="3970"/>
                  <a:pt x="6707" y="3902"/>
                </a:cubicBezTo>
                <a:cubicBezTo>
                  <a:pt x="6727" y="3847"/>
                  <a:pt x="6748" y="3792"/>
                  <a:pt x="6769" y="3737"/>
                </a:cubicBezTo>
                <a:close/>
                <a:moveTo>
                  <a:pt x="17465" y="3737"/>
                </a:moveTo>
                <a:cubicBezTo>
                  <a:pt x="17580" y="3778"/>
                  <a:pt x="17684" y="3833"/>
                  <a:pt x="17789" y="3888"/>
                </a:cubicBezTo>
                <a:lnTo>
                  <a:pt x="17799" y="3888"/>
                </a:lnTo>
                <a:cubicBezTo>
                  <a:pt x="17851" y="3956"/>
                  <a:pt x="17914" y="4038"/>
                  <a:pt x="17966" y="4120"/>
                </a:cubicBezTo>
                <a:cubicBezTo>
                  <a:pt x="17872" y="4079"/>
                  <a:pt x="17778" y="4052"/>
                  <a:pt x="17684" y="4038"/>
                </a:cubicBezTo>
                <a:cubicBezTo>
                  <a:pt x="17611" y="3943"/>
                  <a:pt x="17538" y="3833"/>
                  <a:pt x="17465" y="3737"/>
                </a:cubicBezTo>
                <a:close/>
                <a:moveTo>
                  <a:pt x="10780" y="3313"/>
                </a:moveTo>
                <a:cubicBezTo>
                  <a:pt x="10812" y="3368"/>
                  <a:pt x="10853" y="3436"/>
                  <a:pt x="10885" y="3491"/>
                </a:cubicBezTo>
                <a:lnTo>
                  <a:pt x="10895" y="3491"/>
                </a:lnTo>
                <a:cubicBezTo>
                  <a:pt x="10926" y="3723"/>
                  <a:pt x="10989" y="3929"/>
                  <a:pt x="11083" y="4134"/>
                </a:cubicBezTo>
                <a:cubicBezTo>
                  <a:pt x="11052" y="4107"/>
                  <a:pt x="11021" y="4079"/>
                  <a:pt x="10979" y="4052"/>
                </a:cubicBezTo>
                <a:cubicBezTo>
                  <a:pt x="10885" y="3956"/>
                  <a:pt x="10791" y="3847"/>
                  <a:pt x="10707" y="3710"/>
                </a:cubicBezTo>
                <a:cubicBezTo>
                  <a:pt x="10707" y="3710"/>
                  <a:pt x="10707" y="3696"/>
                  <a:pt x="10707" y="3696"/>
                </a:cubicBezTo>
                <a:cubicBezTo>
                  <a:pt x="10707" y="3559"/>
                  <a:pt x="10738" y="3422"/>
                  <a:pt x="10780" y="3313"/>
                </a:cubicBezTo>
                <a:close/>
                <a:moveTo>
                  <a:pt x="5317" y="3696"/>
                </a:moveTo>
                <a:cubicBezTo>
                  <a:pt x="5265" y="3847"/>
                  <a:pt x="5213" y="3997"/>
                  <a:pt x="5182" y="4148"/>
                </a:cubicBezTo>
                <a:cubicBezTo>
                  <a:pt x="5203" y="4025"/>
                  <a:pt x="5223" y="3902"/>
                  <a:pt x="5255" y="3778"/>
                </a:cubicBezTo>
                <a:lnTo>
                  <a:pt x="5317" y="3696"/>
                </a:lnTo>
                <a:close/>
                <a:moveTo>
                  <a:pt x="10059" y="3805"/>
                </a:moveTo>
                <a:lnTo>
                  <a:pt x="10091" y="3874"/>
                </a:lnTo>
                <a:cubicBezTo>
                  <a:pt x="10112" y="3970"/>
                  <a:pt x="10133" y="4066"/>
                  <a:pt x="10164" y="4148"/>
                </a:cubicBezTo>
                <a:lnTo>
                  <a:pt x="10122" y="4148"/>
                </a:lnTo>
                <a:cubicBezTo>
                  <a:pt x="10112" y="4120"/>
                  <a:pt x="10101" y="4093"/>
                  <a:pt x="10091" y="4066"/>
                </a:cubicBezTo>
                <a:cubicBezTo>
                  <a:pt x="10070" y="3984"/>
                  <a:pt x="10059" y="3902"/>
                  <a:pt x="10059" y="3805"/>
                </a:cubicBezTo>
                <a:close/>
                <a:moveTo>
                  <a:pt x="10550" y="3888"/>
                </a:moveTo>
                <a:cubicBezTo>
                  <a:pt x="10561" y="3984"/>
                  <a:pt x="10582" y="4079"/>
                  <a:pt x="10623" y="4175"/>
                </a:cubicBezTo>
                <a:lnTo>
                  <a:pt x="10603" y="4175"/>
                </a:lnTo>
                <a:cubicBezTo>
                  <a:pt x="10571" y="4079"/>
                  <a:pt x="10561" y="3984"/>
                  <a:pt x="10550" y="3888"/>
                </a:cubicBezTo>
                <a:close/>
                <a:moveTo>
                  <a:pt x="5129" y="2725"/>
                </a:moveTo>
                <a:lnTo>
                  <a:pt x="5129" y="2738"/>
                </a:lnTo>
                <a:cubicBezTo>
                  <a:pt x="4858" y="3176"/>
                  <a:pt x="4639" y="3669"/>
                  <a:pt x="4461" y="4189"/>
                </a:cubicBezTo>
                <a:cubicBezTo>
                  <a:pt x="4524" y="3929"/>
                  <a:pt x="4597" y="3682"/>
                  <a:pt x="4691" y="3436"/>
                </a:cubicBezTo>
                <a:cubicBezTo>
                  <a:pt x="4827" y="3190"/>
                  <a:pt x="4973" y="2958"/>
                  <a:pt x="5129" y="2725"/>
                </a:cubicBezTo>
                <a:close/>
                <a:moveTo>
                  <a:pt x="18697" y="3491"/>
                </a:moveTo>
                <a:cubicBezTo>
                  <a:pt x="18802" y="3587"/>
                  <a:pt x="18906" y="3682"/>
                  <a:pt x="19011" y="3778"/>
                </a:cubicBezTo>
                <a:cubicBezTo>
                  <a:pt x="19084" y="3915"/>
                  <a:pt x="19146" y="4066"/>
                  <a:pt x="19209" y="4216"/>
                </a:cubicBezTo>
                <a:cubicBezTo>
                  <a:pt x="19052" y="3956"/>
                  <a:pt x="18886" y="3710"/>
                  <a:pt x="18697" y="3491"/>
                </a:cubicBezTo>
                <a:close/>
                <a:moveTo>
                  <a:pt x="9464" y="4066"/>
                </a:moveTo>
                <a:cubicBezTo>
                  <a:pt x="9475" y="4120"/>
                  <a:pt x="9485" y="4175"/>
                  <a:pt x="9485" y="4243"/>
                </a:cubicBezTo>
                <a:cubicBezTo>
                  <a:pt x="9475" y="4204"/>
                  <a:pt x="9465" y="4178"/>
                  <a:pt x="9446" y="4151"/>
                </a:cubicBezTo>
                <a:cubicBezTo>
                  <a:pt x="9455" y="4115"/>
                  <a:pt x="9464" y="4090"/>
                  <a:pt x="9464" y="4066"/>
                </a:cubicBezTo>
                <a:close/>
                <a:moveTo>
                  <a:pt x="6989" y="3888"/>
                </a:moveTo>
                <a:cubicBezTo>
                  <a:pt x="7041" y="3929"/>
                  <a:pt x="7093" y="3970"/>
                  <a:pt x="7135" y="4011"/>
                </a:cubicBezTo>
                <a:cubicBezTo>
                  <a:pt x="7114" y="4093"/>
                  <a:pt x="7104" y="4175"/>
                  <a:pt x="7083" y="4271"/>
                </a:cubicBezTo>
                <a:cubicBezTo>
                  <a:pt x="7031" y="4230"/>
                  <a:pt x="6968" y="4202"/>
                  <a:pt x="6916" y="4189"/>
                </a:cubicBezTo>
                <a:lnTo>
                  <a:pt x="6916" y="4134"/>
                </a:lnTo>
                <a:cubicBezTo>
                  <a:pt x="6926" y="4066"/>
                  <a:pt x="6947" y="3997"/>
                  <a:pt x="6968" y="3943"/>
                </a:cubicBezTo>
                <a:cubicBezTo>
                  <a:pt x="6978" y="3915"/>
                  <a:pt x="6978" y="3902"/>
                  <a:pt x="6989" y="3888"/>
                </a:cubicBezTo>
                <a:close/>
                <a:moveTo>
                  <a:pt x="7427" y="3422"/>
                </a:moveTo>
                <a:lnTo>
                  <a:pt x="7448" y="3450"/>
                </a:lnTo>
                <a:cubicBezTo>
                  <a:pt x="7542" y="3559"/>
                  <a:pt x="7626" y="3696"/>
                  <a:pt x="7688" y="3847"/>
                </a:cubicBezTo>
                <a:cubicBezTo>
                  <a:pt x="7688" y="3970"/>
                  <a:pt x="7678" y="4107"/>
                  <a:pt x="7657" y="4271"/>
                </a:cubicBezTo>
                <a:lnTo>
                  <a:pt x="7605" y="4202"/>
                </a:lnTo>
                <a:cubicBezTo>
                  <a:pt x="7563" y="3984"/>
                  <a:pt x="7480" y="3778"/>
                  <a:pt x="7365" y="3600"/>
                </a:cubicBezTo>
                <a:cubicBezTo>
                  <a:pt x="7348" y="3584"/>
                  <a:pt x="7329" y="3576"/>
                  <a:pt x="7309" y="3576"/>
                </a:cubicBezTo>
                <a:cubicBezTo>
                  <a:pt x="7280" y="3576"/>
                  <a:pt x="7252" y="3595"/>
                  <a:pt x="7239" y="3628"/>
                </a:cubicBezTo>
                <a:cubicBezTo>
                  <a:pt x="7239" y="3641"/>
                  <a:pt x="7219" y="3669"/>
                  <a:pt x="7219" y="3682"/>
                </a:cubicBezTo>
                <a:cubicBezTo>
                  <a:pt x="7187" y="3641"/>
                  <a:pt x="7166" y="3614"/>
                  <a:pt x="7135" y="3587"/>
                </a:cubicBezTo>
                <a:cubicBezTo>
                  <a:pt x="7208" y="3491"/>
                  <a:pt x="7302" y="3422"/>
                  <a:pt x="7406" y="3422"/>
                </a:cubicBezTo>
                <a:close/>
                <a:moveTo>
                  <a:pt x="14624" y="3723"/>
                </a:moveTo>
                <a:cubicBezTo>
                  <a:pt x="14666" y="3764"/>
                  <a:pt x="14707" y="3792"/>
                  <a:pt x="14739" y="3847"/>
                </a:cubicBezTo>
                <a:lnTo>
                  <a:pt x="14697" y="3929"/>
                </a:lnTo>
                <a:cubicBezTo>
                  <a:pt x="14582" y="4025"/>
                  <a:pt x="14478" y="4148"/>
                  <a:pt x="14373" y="4271"/>
                </a:cubicBezTo>
                <a:cubicBezTo>
                  <a:pt x="14404" y="4161"/>
                  <a:pt x="14425" y="4038"/>
                  <a:pt x="14436" y="3915"/>
                </a:cubicBezTo>
                <a:lnTo>
                  <a:pt x="14446" y="3915"/>
                </a:lnTo>
                <a:cubicBezTo>
                  <a:pt x="14478" y="3874"/>
                  <a:pt x="14509" y="3819"/>
                  <a:pt x="14540" y="3764"/>
                </a:cubicBezTo>
                <a:lnTo>
                  <a:pt x="14624" y="3723"/>
                </a:lnTo>
                <a:close/>
                <a:moveTo>
                  <a:pt x="16264" y="4079"/>
                </a:moveTo>
                <a:lnTo>
                  <a:pt x="16295" y="4107"/>
                </a:lnTo>
                <a:cubicBezTo>
                  <a:pt x="16222" y="4175"/>
                  <a:pt x="16149" y="4257"/>
                  <a:pt x="16086" y="4353"/>
                </a:cubicBezTo>
                <a:cubicBezTo>
                  <a:pt x="15992" y="4312"/>
                  <a:pt x="15908" y="4298"/>
                  <a:pt x="15814" y="4284"/>
                </a:cubicBezTo>
                <a:cubicBezTo>
                  <a:pt x="15950" y="4189"/>
                  <a:pt x="16107" y="4107"/>
                  <a:pt x="16264" y="4079"/>
                </a:cubicBezTo>
                <a:close/>
                <a:moveTo>
                  <a:pt x="5108" y="3409"/>
                </a:moveTo>
                <a:cubicBezTo>
                  <a:pt x="4963" y="3737"/>
                  <a:pt x="4827" y="4066"/>
                  <a:pt x="4712" y="4407"/>
                </a:cubicBezTo>
                <a:cubicBezTo>
                  <a:pt x="4712" y="4421"/>
                  <a:pt x="4701" y="4421"/>
                  <a:pt x="4701" y="4435"/>
                </a:cubicBezTo>
                <a:lnTo>
                  <a:pt x="4691" y="4435"/>
                </a:lnTo>
                <a:cubicBezTo>
                  <a:pt x="4774" y="4066"/>
                  <a:pt x="4920" y="3710"/>
                  <a:pt x="5108" y="3409"/>
                </a:cubicBezTo>
                <a:close/>
                <a:moveTo>
                  <a:pt x="14102" y="4175"/>
                </a:moveTo>
                <a:cubicBezTo>
                  <a:pt x="14060" y="4271"/>
                  <a:pt x="14018" y="4353"/>
                  <a:pt x="13976" y="4448"/>
                </a:cubicBezTo>
                <a:cubicBezTo>
                  <a:pt x="13976" y="4421"/>
                  <a:pt x="13966" y="4394"/>
                  <a:pt x="13966" y="4380"/>
                </a:cubicBezTo>
                <a:cubicBezTo>
                  <a:pt x="14008" y="4312"/>
                  <a:pt x="14049" y="4243"/>
                  <a:pt x="14102" y="4175"/>
                </a:cubicBezTo>
                <a:close/>
                <a:moveTo>
                  <a:pt x="8681" y="3723"/>
                </a:moveTo>
                <a:cubicBezTo>
                  <a:pt x="8723" y="3778"/>
                  <a:pt x="8775" y="3819"/>
                  <a:pt x="8806" y="3874"/>
                </a:cubicBezTo>
                <a:cubicBezTo>
                  <a:pt x="8827" y="4079"/>
                  <a:pt x="8827" y="4271"/>
                  <a:pt x="8827" y="4476"/>
                </a:cubicBezTo>
                <a:lnTo>
                  <a:pt x="8806" y="4489"/>
                </a:lnTo>
                <a:cubicBezTo>
                  <a:pt x="8806" y="4489"/>
                  <a:pt x="8806" y="4489"/>
                  <a:pt x="8806" y="4476"/>
                </a:cubicBezTo>
                <a:lnTo>
                  <a:pt x="8806" y="4462"/>
                </a:lnTo>
                <a:cubicBezTo>
                  <a:pt x="8806" y="4216"/>
                  <a:pt x="8754" y="3956"/>
                  <a:pt x="8681" y="3723"/>
                </a:cubicBezTo>
                <a:close/>
                <a:moveTo>
                  <a:pt x="11490" y="4038"/>
                </a:moveTo>
                <a:cubicBezTo>
                  <a:pt x="11752" y="4189"/>
                  <a:pt x="12023" y="4312"/>
                  <a:pt x="12305" y="4380"/>
                </a:cubicBezTo>
                <a:cubicBezTo>
                  <a:pt x="12284" y="4421"/>
                  <a:pt x="12263" y="4462"/>
                  <a:pt x="12242" y="4489"/>
                </a:cubicBezTo>
                <a:cubicBezTo>
                  <a:pt x="12194" y="4495"/>
                  <a:pt x="12147" y="4498"/>
                  <a:pt x="12099" y="4498"/>
                </a:cubicBezTo>
                <a:cubicBezTo>
                  <a:pt x="11917" y="4498"/>
                  <a:pt x="11737" y="4459"/>
                  <a:pt x="11564" y="4394"/>
                </a:cubicBezTo>
                <a:cubicBezTo>
                  <a:pt x="11532" y="4339"/>
                  <a:pt x="11501" y="4298"/>
                  <a:pt x="11480" y="4243"/>
                </a:cubicBezTo>
                <a:cubicBezTo>
                  <a:pt x="11480" y="4175"/>
                  <a:pt x="11480" y="4107"/>
                  <a:pt x="11490" y="4038"/>
                </a:cubicBezTo>
                <a:close/>
                <a:moveTo>
                  <a:pt x="7835" y="4312"/>
                </a:moveTo>
                <a:cubicBezTo>
                  <a:pt x="7845" y="4380"/>
                  <a:pt x="7856" y="4435"/>
                  <a:pt x="7856" y="4503"/>
                </a:cubicBezTo>
                <a:lnTo>
                  <a:pt x="7824" y="4448"/>
                </a:lnTo>
                <a:cubicBezTo>
                  <a:pt x="7824" y="4407"/>
                  <a:pt x="7824" y="4366"/>
                  <a:pt x="7835" y="4312"/>
                </a:cubicBezTo>
                <a:close/>
                <a:moveTo>
                  <a:pt x="7271" y="4148"/>
                </a:moveTo>
                <a:lnTo>
                  <a:pt x="7323" y="4189"/>
                </a:lnTo>
                <a:lnTo>
                  <a:pt x="7334" y="4216"/>
                </a:lnTo>
                <a:cubicBezTo>
                  <a:pt x="7385" y="4312"/>
                  <a:pt x="7417" y="4407"/>
                  <a:pt x="7459" y="4517"/>
                </a:cubicBezTo>
                <a:cubicBezTo>
                  <a:pt x="7385" y="4462"/>
                  <a:pt x="7312" y="4407"/>
                  <a:pt x="7239" y="4366"/>
                </a:cubicBezTo>
                <a:cubicBezTo>
                  <a:pt x="7250" y="4284"/>
                  <a:pt x="7260" y="4216"/>
                  <a:pt x="7271" y="4148"/>
                </a:cubicBezTo>
                <a:close/>
                <a:moveTo>
                  <a:pt x="5422" y="4202"/>
                </a:moveTo>
                <a:cubicBezTo>
                  <a:pt x="5401" y="4271"/>
                  <a:pt x="5391" y="4353"/>
                  <a:pt x="5380" y="4421"/>
                </a:cubicBezTo>
                <a:cubicBezTo>
                  <a:pt x="5338" y="4462"/>
                  <a:pt x="5297" y="4489"/>
                  <a:pt x="5255" y="4531"/>
                </a:cubicBezTo>
                <a:cubicBezTo>
                  <a:pt x="5297" y="4421"/>
                  <a:pt x="5359" y="4312"/>
                  <a:pt x="5422" y="4202"/>
                </a:cubicBezTo>
                <a:close/>
                <a:moveTo>
                  <a:pt x="8420" y="3696"/>
                </a:moveTo>
                <a:cubicBezTo>
                  <a:pt x="8472" y="3833"/>
                  <a:pt x="8524" y="3970"/>
                  <a:pt x="8555" y="4120"/>
                </a:cubicBezTo>
                <a:lnTo>
                  <a:pt x="8566" y="4120"/>
                </a:lnTo>
                <a:cubicBezTo>
                  <a:pt x="8587" y="4257"/>
                  <a:pt x="8597" y="4407"/>
                  <a:pt x="8608" y="4544"/>
                </a:cubicBezTo>
                <a:cubicBezTo>
                  <a:pt x="8555" y="4394"/>
                  <a:pt x="8503" y="4230"/>
                  <a:pt x="8441" y="4079"/>
                </a:cubicBezTo>
                <a:cubicBezTo>
                  <a:pt x="8441" y="3956"/>
                  <a:pt x="8430" y="3833"/>
                  <a:pt x="8420" y="3696"/>
                </a:cubicBezTo>
                <a:close/>
                <a:moveTo>
                  <a:pt x="16974" y="4435"/>
                </a:moveTo>
                <a:cubicBezTo>
                  <a:pt x="17026" y="4503"/>
                  <a:pt x="17078" y="4572"/>
                  <a:pt x="17131" y="4654"/>
                </a:cubicBezTo>
                <a:lnTo>
                  <a:pt x="17120" y="4654"/>
                </a:lnTo>
                <a:cubicBezTo>
                  <a:pt x="17068" y="4626"/>
                  <a:pt x="17016" y="4599"/>
                  <a:pt x="16964" y="4572"/>
                </a:cubicBezTo>
                <a:cubicBezTo>
                  <a:pt x="16953" y="4517"/>
                  <a:pt x="16943" y="4476"/>
                  <a:pt x="16932" y="4435"/>
                </a:cubicBezTo>
                <a:close/>
                <a:moveTo>
                  <a:pt x="15773" y="4517"/>
                </a:moveTo>
                <a:lnTo>
                  <a:pt x="15773" y="4531"/>
                </a:lnTo>
                <a:cubicBezTo>
                  <a:pt x="15658" y="4572"/>
                  <a:pt x="15543" y="4626"/>
                  <a:pt x="15439" y="4695"/>
                </a:cubicBezTo>
                <a:lnTo>
                  <a:pt x="15449" y="4654"/>
                </a:lnTo>
                <a:cubicBezTo>
                  <a:pt x="15480" y="4613"/>
                  <a:pt x="15522" y="4572"/>
                  <a:pt x="15554" y="4531"/>
                </a:cubicBezTo>
                <a:cubicBezTo>
                  <a:pt x="15627" y="4517"/>
                  <a:pt x="15699" y="4517"/>
                  <a:pt x="15773" y="4517"/>
                </a:cubicBezTo>
                <a:close/>
                <a:moveTo>
                  <a:pt x="3876" y="2779"/>
                </a:moveTo>
                <a:cubicBezTo>
                  <a:pt x="3772" y="2985"/>
                  <a:pt x="3688" y="3190"/>
                  <a:pt x="3604" y="3409"/>
                </a:cubicBezTo>
                <a:lnTo>
                  <a:pt x="3615" y="3409"/>
                </a:lnTo>
                <a:cubicBezTo>
                  <a:pt x="3395" y="3833"/>
                  <a:pt x="3197" y="4271"/>
                  <a:pt x="3030" y="4722"/>
                </a:cubicBezTo>
                <a:cubicBezTo>
                  <a:pt x="3187" y="3984"/>
                  <a:pt x="3469" y="3313"/>
                  <a:pt x="3876" y="2779"/>
                </a:cubicBezTo>
                <a:close/>
                <a:moveTo>
                  <a:pt x="14854" y="4052"/>
                </a:moveTo>
                <a:cubicBezTo>
                  <a:pt x="14854" y="4066"/>
                  <a:pt x="14864" y="4079"/>
                  <a:pt x="14864" y="4093"/>
                </a:cubicBezTo>
                <a:cubicBezTo>
                  <a:pt x="14781" y="4271"/>
                  <a:pt x="14718" y="4448"/>
                  <a:pt x="14666" y="4654"/>
                </a:cubicBezTo>
                <a:lnTo>
                  <a:pt x="14593" y="4722"/>
                </a:lnTo>
                <a:cubicBezTo>
                  <a:pt x="14655" y="4476"/>
                  <a:pt x="14749" y="4257"/>
                  <a:pt x="14854" y="4052"/>
                </a:cubicBezTo>
                <a:close/>
                <a:moveTo>
                  <a:pt x="12619" y="4613"/>
                </a:moveTo>
                <a:lnTo>
                  <a:pt x="12619" y="4626"/>
                </a:lnTo>
                <a:cubicBezTo>
                  <a:pt x="12608" y="4681"/>
                  <a:pt x="12587" y="4736"/>
                  <a:pt x="12576" y="4791"/>
                </a:cubicBezTo>
                <a:lnTo>
                  <a:pt x="12514" y="4791"/>
                </a:lnTo>
                <a:cubicBezTo>
                  <a:pt x="12545" y="4736"/>
                  <a:pt x="12587" y="4681"/>
                  <a:pt x="12619" y="4613"/>
                </a:cubicBezTo>
                <a:close/>
                <a:moveTo>
                  <a:pt x="8086" y="3929"/>
                </a:moveTo>
                <a:cubicBezTo>
                  <a:pt x="8096" y="3956"/>
                  <a:pt x="8106" y="3984"/>
                  <a:pt x="8117" y="3997"/>
                </a:cubicBezTo>
                <a:cubicBezTo>
                  <a:pt x="8148" y="4271"/>
                  <a:pt x="8169" y="4544"/>
                  <a:pt x="8169" y="4818"/>
                </a:cubicBezTo>
                <a:lnTo>
                  <a:pt x="8127" y="4846"/>
                </a:lnTo>
                <a:lnTo>
                  <a:pt x="8096" y="4791"/>
                </a:lnTo>
                <a:lnTo>
                  <a:pt x="8054" y="4736"/>
                </a:lnTo>
                <a:cubicBezTo>
                  <a:pt x="8086" y="4585"/>
                  <a:pt x="8096" y="4421"/>
                  <a:pt x="8086" y="4257"/>
                </a:cubicBezTo>
                <a:cubicBezTo>
                  <a:pt x="8086" y="4148"/>
                  <a:pt x="8086" y="4038"/>
                  <a:pt x="8086" y="3929"/>
                </a:cubicBezTo>
                <a:close/>
                <a:moveTo>
                  <a:pt x="13433" y="4736"/>
                </a:moveTo>
                <a:cubicBezTo>
                  <a:pt x="13412" y="4777"/>
                  <a:pt x="13381" y="4818"/>
                  <a:pt x="13360" y="4846"/>
                </a:cubicBezTo>
                <a:lnTo>
                  <a:pt x="13339" y="4818"/>
                </a:lnTo>
                <a:cubicBezTo>
                  <a:pt x="13371" y="4791"/>
                  <a:pt x="13402" y="4763"/>
                  <a:pt x="13433" y="4736"/>
                </a:cubicBezTo>
                <a:close/>
                <a:moveTo>
                  <a:pt x="4116" y="4066"/>
                </a:moveTo>
                <a:cubicBezTo>
                  <a:pt x="4096" y="4175"/>
                  <a:pt x="4075" y="4284"/>
                  <a:pt x="4054" y="4394"/>
                </a:cubicBezTo>
                <a:cubicBezTo>
                  <a:pt x="3991" y="4544"/>
                  <a:pt x="3939" y="4695"/>
                  <a:pt x="3887" y="4859"/>
                </a:cubicBezTo>
                <a:cubicBezTo>
                  <a:pt x="3897" y="4777"/>
                  <a:pt x="3918" y="4695"/>
                  <a:pt x="3928" y="4613"/>
                </a:cubicBezTo>
                <a:cubicBezTo>
                  <a:pt x="3981" y="4435"/>
                  <a:pt x="4043" y="4243"/>
                  <a:pt x="4116" y="4066"/>
                </a:cubicBezTo>
                <a:close/>
                <a:moveTo>
                  <a:pt x="17695" y="3436"/>
                </a:moveTo>
                <a:cubicBezTo>
                  <a:pt x="17935" y="3532"/>
                  <a:pt x="18165" y="3682"/>
                  <a:pt x="18363" y="3902"/>
                </a:cubicBezTo>
                <a:cubicBezTo>
                  <a:pt x="18436" y="4025"/>
                  <a:pt x="18509" y="4148"/>
                  <a:pt x="18572" y="4284"/>
                </a:cubicBezTo>
                <a:cubicBezTo>
                  <a:pt x="18656" y="4468"/>
                  <a:pt x="18732" y="4662"/>
                  <a:pt x="18799" y="4868"/>
                </a:cubicBezTo>
                <a:cubicBezTo>
                  <a:pt x="18626" y="4355"/>
                  <a:pt x="18313" y="3946"/>
                  <a:pt x="17925" y="3723"/>
                </a:cubicBezTo>
                <a:cubicBezTo>
                  <a:pt x="17851" y="3614"/>
                  <a:pt x="17778" y="3518"/>
                  <a:pt x="17695" y="3436"/>
                </a:cubicBezTo>
                <a:close/>
                <a:moveTo>
                  <a:pt x="7803" y="4722"/>
                </a:moveTo>
                <a:lnTo>
                  <a:pt x="7866" y="4805"/>
                </a:lnTo>
                <a:cubicBezTo>
                  <a:pt x="7866" y="4832"/>
                  <a:pt x="7845" y="4846"/>
                  <a:pt x="7835" y="4873"/>
                </a:cubicBezTo>
                <a:lnTo>
                  <a:pt x="7793" y="4832"/>
                </a:lnTo>
                <a:cubicBezTo>
                  <a:pt x="7793" y="4791"/>
                  <a:pt x="7803" y="4750"/>
                  <a:pt x="7803" y="4722"/>
                </a:cubicBezTo>
                <a:close/>
                <a:moveTo>
                  <a:pt x="5317" y="4750"/>
                </a:moveTo>
                <a:cubicBezTo>
                  <a:pt x="5307" y="4805"/>
                  <a:pt x="5297" y="4859"/>
                  <a:pt x="5286" y="4928"/>
                </a:cubicBezTo>
                <a:cubicBezTo>
                  <a:pt x="5286" y="4887"/>
                  <a:pt x="5276" y="4846"/>
                  <a:pt x="5276" y="4805"/>
                </a:cubicBezTo>
                <a:lnTo>
                  <a:pt x="5265" y="4805"/>
                </a:lnTo>
                <a:cubicBezTo>
                  <a:pt x="5286" y="4777"/>
                  <a:pt x="5297" y="4763"/>
                  <a:pt x="5317" y="4750"/>
                </a:cubicBezTo>
                <a:close/>
                <a:moveTo>
                  <a:pt x="6363" y="4274"/>
                </a:moveTo>
                <a:cubicBezTo>
                  <a:pt x="6396" y="4274"/>
                  <a:pt x="6430" y="4278"/>
                  <a:pt x="6467" y="4284"/>
                </a:cubicBezTo>
                <a:cubicBezTo>
                  <a:pt x="6435" y="4489"/>
                  <a:pt x="6414" y="4709"/>
                  <a:pt x="6404" y="4928"/>
                </a:cubicBezTo>
                <a:cubicBezTo>
                  <a:pt x="6310" y="4736"/>
                  <a:pt x="6268" y="4503"/>
                  <a:pt x="6268" y="4284"/>
                </a:cubicBezTo>
                <a:cubicBezTo>
                  <a:pt x="6299" y="4278"/>
                  <a:pt x="6331" y="4274"/>
                  <a:pt x="6363" y="4274"/>
                </a:cubicBezTo>
                <a:close/>
                <a:moveTo>
                  <a:pt x="10812" y="4681"/>
                </a:moveTo>
                <a:cubicBezTo>
                  <a:pt x="10864" y="4695"/>
                  <a:pt x="10926" y="4709"/>
                  <a:pt x="10989" y="4722"/>
                </a:cubicBezTo>
                <a:cubicBezTo>
                  <a:pt x="11062" y="4805"/>
                  <a:pt x="11135" y="4873"/>
                  <a:pt x="11229" y="4928"/>
                </a:cubicBezTo>
                <a:cubicBezTo>
                  <a:pt x="11115" y="4900"/>
                  <a:pt x="11010" y="4859"/>
                  <a:pt x="10906" y="4805"/>
                </a:cubicBezTo>
                <a:cubicBezTo>
                  <a:pt x="10895" y="4805"/>
                  <a:pt x="10895" y="4791"/>
                  <a:pt x="10885" y="4791"/>
                </a:cubicBezTo>
                <a:cubicBezTo>
                  <a:pt x="10864" y="4750"/>
                  <a:pt x="10832" y="4709"/>
                  <a:pt x="10812" y="4681"/>
                </a:cubicBezTo>
                <a:close/>
                <a:moveTo>
                  <a:pt x="10154" y="4722"/>
                </a:moveTo>
                <a:lnTo>
                  <a:pt x="10195" y="4736"/>
                </a:lnTo>
                <a:cubicBezTo>
                  <a:pt x="10185" y="4805"/>
                  <a:pt x="10174" y="4873"/>
                  <a:pt x="10174" y="4941"/>
                </a:cubicBezTo>
                <a:cubicBezTo>
                  <a:pt x="10174" y="4873"/>
                  <a:pt x="10164" y="4791"/>
                  <a:pt x="10154" y="4722"/>
                </a:cubicBezTo>
                <a:close/>
                <a:moveTo>
                  <a:pt x="4994" y="1165"/>
                </a:moveTo>
                <a:lnTo>
                  <a:pt x="5004" y="1178"/>
                </a:lnTo>
                <a:cubicBezTo>
                  <a:pt x="4712" y="1466"/>
                  <a:pt x="4451" y="1808"/>
                  <a:pt x="4221" y="2178"/>
                </a:cubicBezTo>
                <a:cubicBezTo>
                  <a:pt x="3636" y="2711"/>
                  <a:pt x="3197" y="3477"/>
                  <a:pt x="2967" y="4366"/>
                </a:cubicBezTo>
                <a:cubicBezTo>
                  <a:pt x="2905" y="4599"/>
                  <a:pt x="2852" y="4832"/>
                  <a:pt x="2821" y="5078"/>
                </a:cubicBezTo>
                <a:cubicBezTo>
                  <a:pt x="2821" y="4366"/>
                  <a:pt x="2946" y="3655"/>
                  <a:pt x="3176" y="3012"/>
                </a:cubicBezTo>
                <a:cubicBezTo>
                  <a:pt x="3542" y="1986"/>
                  <a:pt x="4211" y="1411"/>
                  <a:pt x="4994" y="1165"/>
                </a:cubicBezTo>
                <a:close/>
                <a:moveTo>
                  <a:pt x="9422" y="4750"/>
                </a:moveTo>
                <a:cubicBezTo>
                  <a:pt x="9443" y="4791"/>
                  <a:pt x="9475" y="4846"/>
                  <a:pt x="9506" y="4887"/>
                </a:cubicBezTo>
                <a:lnTo>
                  <a:pt x="9454" y="5078"/>
                </a:lnTo>
                <a:cubicBezTo>
                  <a:pt x="9443" y="4969"/>
                  <a:pt x="9433" y="4859"/>
                  <a:pt x="9422" y="4750"/>
                </a:cubicBezTo>
                <a:close/>
                <a:moveTo>
                  <a:pt x="16671" y="4873"/>
                </a:moveTo>
                <a:cubicBezTo>
                  <a:pt x="16755" y="4914"/>
                  <a:pt x="16828" y="4969"/>
                  <a:pt x="16901" y="5023"/>
                </a:cubicBezTo>
                <a:lnTo>
                  <a:pt x="16911" y="5105"/>
                </a:lnTo>
                <a:cubicBezTo>
                  <a:pt x="16825" y="5060"/>
                  <a:pt x="16738" y="5033"/>
                  <a:pt x="16646" y="5033"/>
                </a:cubicBezTo>
                <a:cubicBezTo>
                  <a:pt x="16626" y="5033"/>
                  <a:pt x="16607" y="5034"/>
                  <a:pt x="16587" y="5037"/>
                </a:cubicBezTo>
                <a:cubicBezTo>
                  <a:pt x="16566" y="5023"/>
                  <a:pt x="16546" y="5023"/>
                  <a:pt x="16515" y="5010"/>
                </a:cubicBezTo>
                <a:cubicBezTo>
                  <a:pt x="16556" y="4955"/>
                  <a:pt x="16608" y="4900"/>
                  <a:pt x="16671" y="4873"/>
                </a:cubicBezTo>
                <a:close/>
                <a:moveTo>
                  <a:pt x="17454" y="4435"/>
                </a:moveTo>
                <a:cubicBezTo>
                  <a:pt x="17632" y="4613"/>
                  <a:pt x="17789" y="4846"/>
                  <a:pt x="17883" y="5119"/>
                </a:cubicBezTo>
                <a:cubicBezTo>
                  <a:pt x="17747" y="4873"/>
                  <a:pt x="17590" y="4640"/>
                  <a:pt x="17413" y="4435"/>
                </a:cubicBezTo>
                <a:close/>
                <a:moveTo>
                  <a:pt x="16253" y="4763"/>
                </a:moveTo>
                <a:cubicBezTo>
                  <a:pt x="16232" y="4832"/>
                  <a:pt x="16212" y="4900"/>
                  <a:pt x="16191" y="4969"/>
                </a:cubicBezTo>
                <a:lnTo>
                  <a:pt x="16201" y="4969"/>
                </a:lnTo>
                <a:cubicBezTo>
                  <a:pt x="16107" y="4982"/>
                  <a:pt x="16013" y="5037"/>
                  <a:pt x="15961" y="5133"/>
                </a:cubicBezTo>
                <a:cubicBezTo>
                  <a:pt x="15971" y="5092"/>
                  <a:pt x="15982" y="5037"/>
                  <a:pt x="15992" y="4982"/>
                </a:cubicBezTo>
                <a:cubicBezTo>
                  <a:pt x="16086" y="4914"/>
                  <a:pt x="16170" y="4832"/>
                  <a:pt x="16253" y="4763"/>
                </a:cubicBezTo>
                <a:close/>
                <a:moveTo>
                  <a:pt x="8535" y="4873"/>
                </a:moveTo>
                <a:cubicBezTo>
                  <a:pt x="8545" y="4941"/>
                  <a:pt x="8555" y="4996"/>
                  <a:pt x="8566" y="5051"/>
                </a:cubicBezTo>
                <a:cubicBezTo>
                  <a:pt x="8566" y="5105"/>
                  <a:pt x="8545" y="5119"/>
                  <a:pt x="8545" y="5146"/>
                </a:cubicBezTo>
                <a:cubicBezTo>
                  <a:pt x="8524" y="5078"/>
                  <a:pt x="8524" y="4996"/>
                  <a:pt x="8514" y="4914"/>
                </a:cubicBezTo>
                <a:lnTo>
                  <a:pt x="8514" y="4900"/>
                </a:lnTo>
                <a:cubicBezTo>
                  <a:pt x="8514" y="4900"/>
                  <a:pt x="8514" y="4900"/>
                  <a:pt x="8514" y="4887"/>
                </a:cubicBezTo>
                <a:lnTo>
                  <a:pt x="8535" y="4873"/>
                </a:lnTo>
                <a:close/>
                <a:moveTo>
                  <a:pt x="10414" y="5010"/>
                </a:moveTo>
                <a:cubicBezTo>
                  <a:pt x="10456" y="5064"/>
                  <a:pt x="10508" y="5119"/>
                  <a:pt x="10561" y="5174"/>
                </a:cubicBezTo>
                <a:lnTo>
                  <a:pt x="10571" y="5174"/>
                </a:lnTo>
                <a:cubicBezTo>
                  <a:pt x="10519" y="5174"/>
                  <a:pt x="10467" y="5174"/>
                  <a:pt x="10414" y="5187"/>
                </a:cubicBezTo>
                <a:lnTo>
                  <a:pt x="10414" y="5010"/>
                </a:lnTo>
                <a:close/>
                <a:moveTo>
                  <a:pt x="10018" y="4791"/>
                </a:moveTo>
                <a:cubicBezTo>
                  <a:pt x="10039" y="4928"/>
                  <a:pt x="10039" y="5064"/>
                  <a:pt x="10039" y="5201"/>
                </a:cubicBezTo>
                <a:cubicBezTo>
                  <a:pt x="9986" y="5133"/>
                  <a:pt x="9934" y="5078"/>
                  <a:pt x="9882" y="5010"/>
                </a:cubicBezTo>
                <a:lnTo>
                  <a:pt x="9871" y="5010"/>
                </a:lnTo>
                <a:lnTo>
                  <a:pt x="9892" y="4873"/>
                </a:lnTo>
                <a:cubicBezTo>
                  <a:pt x="9934" y="4846"/>
                  <a:pt x="9976" y="4818"/>
                  <a:pt x="10018" y="4791"/>
                </a:cubicBezTo>
                <a:close/>
                <a:moveTo>
                  <a:pt x="17099" y="4914"/>
                </a:moveTo>
                <a:cubicBezTo>
                  <a:pt x="17173" y="4941"/>
                  <a:pt x="17256" y="4996"/>
                  <a:pt x="17329" y="5064"/>
                </a:cubicBezTo>
                <a:cubicBezTo>
                  <a:pt x="17350" y="5119"/>
                  <a:pt x="17371" y="5174"/>
                  <a:pt x="17392" y="5228"/>
                </a:cubicBezTo>
                <a:cubicBezTo>
                  <a:pt x="17360" y="5201"/>
                  <a:pt x="17339" y="5174"/>
                  <a:pt x="17318" y="5146"/>
                </a:cubicBezTo>
                <a:lnTo>
                  <a:pt x="17318" y="5160"/>
                </a:lnTo>
                <a:cubicBezTo>
                  <a:pt x="17256" y="5092"/>
                  <a:pt x="17193" y="5023"/>
                  <a:pt x="17131" y="4969"/>
                </a:cubicBezTo>
                <a:cubicBezTo>
                  <a:pt x="17120" y="4941"/>
                  <a:pt x="17110" y="4928"/>
                  <a:pt x="17099" y="4914"/>
                </a:cubicBezTo>
                <a:close/>
                <a:moveTo>
                  <a:pt x="13579" y="4859"/>
                </a:moveTo>
                <a:cubicBezTo>
                  <a:pt x="13569" y="4887"/>
                  <a:pt x="13558" y="4928"/>
                  <a:pt x="13548" y="4982"/>
                </a:cubicBezTo>
                <a:lnTo>
                  <a:pt x="13537" y="4982"/>
                </a:lnTo>
                <a:cubicBezTo>
                  <a:pt x="13517" y="5078"/>
                  <a:pt x="13506" y="5160"/>
                  <a:pt x="13486" y="5256"/>
                </a:cubicBezTo>
                <a:lnTo>
                  <a:pt x="13475" y="5201"/>
                </a:lnTo>
                <a:cubicBezTo>
                  <a:pt x="13496" y="5078"/>
                  <a:pt x="13537" y="4969"/>
                  <a:pt x="13579" y="4859"/>
                </a:cubicBezTo>
                <a:close/>
                <a:moveTo>
                  <a:pt x="7229" y="4585"/>
                </a:moveTo>
                <a:cubicBezTo>
                  <a:pt x="7312" y="4640"/>
                  <a:pt x="7385" y="4709"/>
                  <a:pt x="7469" y="4777"/>
                </a:cubicBezTo>
                <a:cubicBezTo>
                  <a:pt x="7459" y="4900"/>
                  <a:pt x="7417" y="5023"/>
                  <a:pt x="7365" y="5119"/>
                </a:cubicBezTo>
                <a:lnTo>
                  <a:pt x="7291" y="5269"/>
                </a:lnTo>
                <a:cubicBezTo>
                  <a:pt x="7250" y="5051"/>
                  <a:pt x="7229" y="4818"/>
                  <a:pt x="7229" y="4585"/>
                </a:cubicBezTo>
                <a:close/>
                <a:moveTo>
                  <a:pt x="6905" y="4407"/>
                </a:moveTo>
                <a:cubicBezTo>
                  <a:pt x="6957" y="4435"/>
                  <a:pt x="7010" y="4462"/>
                  <a:pt x="7062" y="4489"/>
                </a:cubicBezTo>
                <a:cubicBezTo>
                  <a:pt x="7051" y="4750"/>
                  <a:pt x="7072" y="5023"/>
                  <a:pt x="7114" y="5283"/>
                </a:cubicBezTo>
                <a:lnTo>
                  <a:pt x="7051" y="5283"/>
                </a:lnTo>
                <a:cubicBezTo>
                  <a:pt x="7020" y="5201"/>
                  <a:pt x="6999" y="5105"/>
                  <a:pt x="6978" y="5023"/>
                </a:cubicBezTo>
                <a:cubicBezTo>
                  <a:pt x="6926" y="4818"/>
                  <a:pt x="6905" y="4613"/>
                  <a:pt x="6905" y="4407"/>
                </a:cubicBezTo>
                <a:close/>
                <a:moveTo>
                  <a:pt x="13297" y="5201"/>
                </a:moveTo>
                <a:lnTo>
                  <a:pt x="13297" y="5228"/>
                </a:lnTo>
                <a:cubicBezTo>
                  <a:pt x="13287" y="5269"/>
                  <a:pt x="13277" y="5310"/>
                  <a:pt x="13277" y="5351"/>
                </a:cubicBezTo>
                <a:lnTo>
                  <a:pt x="13203" y="5338"/>
                </a:lnTo>
                <a:cubicBezTo>
                  <a:pt x="13193" y="5324"/>
                  <a:pt x="13193" y="5310"/>
                  <a:pt x="13203" y="5283"/>
                </a:cubicBezTo>
                <a:cubicBezTo>
                  <a:pt x="13235" y="5256"/>
                  <a:pt x="13266" y="5228"/>
                  <a:pt x="13297" y="5201"/>
                </a:cubicBezTo>
                <a:close/>
                <a:moveTo>
                  <a:pt x="13830" y="4681"/>
                </a:moveTo>
                <a:lnTo>
                  <a:pt x="13830" y="4873"/>
                </a:lnTo>
                <a:cubicBezTo>
                  <a:pt x="13799" y="4955"/>
                  <a:pt x="13778" y="5037"/>
                  <a:pt x="13757" y="5119"/>
                </a:cubicBezTo>
                <a:cubicBezTo>
                  <a:pt x="13736" y="5201"/>
                  <a:pt x="13726" y="5242"/>
                  <a:pt x="13715" y="5310"/>
                </a:cubicBezTo>
                <a:lnTo>
                  <a:pt x="13663" y="5379"/>
                </a:lnTo>
                <a:cubicBezTo>
                  <a:pt x="13684" y="5133"/>
                  <a:pt x="13746" y="4900"/>
                  <a:pt x="13830" y="4681"/>
                </a:cubicBezTo>
                <a:close/>
                <a:moveTo>
                  <a:pt x="6613" y="4312"/>
                </a:moveTo>
                <a:lnTo>
                  <a:pt x="6686" y="4325"/>
                </a:lnTo>
                <a:cubicBezTo>
                  <a:pt x="6613" y="4750"/>
                  <a:pt x="6644" y="5201"/>
                  <a:pt x="6822" y="5447"/>
                </a:cubicBezTo>
                <a:cubicBezTo>
                  <a:pt x="6717" y="5379"/>
                  <a:pt x="6623" y="5283"/>
                  <a:pt x="6539" y="5174"/>
                </a:cubicBezTo>
                <a:cubicBezTo>
                  <a:pt x="6539" y="4873"/>
                  <a:pt x="6571" y="4585"/>
                  <a:pt x="6613" y="4312"/>
                </a:cubicBezTo>
                <a:close/>
                <a:moveTo>
                  <a:pt x="7574" y="5092"/>
                </a:moveTo>
                <a:cubicBezTo>
                  <a:pt x="7574" y="5133"/>
                  <a:pt x="7574" y="5160"/>
                  <a:pt x="7574" y="5201"/>
                </a:cubicBezTo>
                <a:cubicBezTo>
                  <a:pt x="7574" y="5242"/>
                  <a:pt x="7574" y="5283"/>
                  <a:pt x="7563" y="5310"/>
                </a:cubicBezTo>
                <a:cubicBezTo>
                  <a:pt x="7511" y="5365"/>
                  <a:pt x="7448" y="5420"/>
                  <a:pt x="7385" y="5447"/>
                </a:cubicBezTo>
                <a:cubicBezTo>
                  <a:pt x="7469" y="5351"/>
                  <a:pt x="7532" y="5228"/>
                  <a:pt x="7574" y="5092"/>
                </a:cubicBezTo>
                <a:close/>
                <a:moveTo>
                  <a:pt x="9255" y="4914"/>
                </a:moveTo>
                <a:cubicBezTo>
                  <a:pt x="9255" y="4941"/>
                  <a:pt x="9266" y="4969"/>
                  <a:pt x="9276" y="4996"/>
                </a:cubicBezTo>
                <a:cubicBezTo>
                  <a:pt x="9287" y="5133"/>
                  <a:pt x="9287" y="5269"/>
                  <a:pt x="9276" y="5420"/>
                </a:cubicBezTo>
                <a:cubicBezTo>
                  <a:pt x="9213" y="5434"/>
                  <a:pt x="9151" y="5461"/>
                  <a:pt x="9088" y="5488"/>
                </a:cubicBezTo>
                <a:cubicBezTo>
                  <a:pt x="9161" y="5297"/>
                  <a:pt x="9213" y="5105"/>
                  <a:pt x="9255" y="4914"/>
                </a:cubicBezTo>
                <a:close/>
                <a:moveTo>
                  <a:pt x="15888" y="4763"/>
                </a:moveTo>
                <a:lnTo>
                  <a:pt x="15856" y="4846"/>
                </a:lnTo>
                <a:cubicBezTo>
                  <a:pt x="15637" y="5023"/>
                  <a:pt x="15428" y="5256"/>
                  <a:pt x="15240" y="5502"/>
                </a:cubicBezTo>
                <a:cubicBezTo>
                  <a:pt x="15240" y="5475"/>
                  <a:pt x="15240" y="5447"/>
                  <a:pt x="15240" y="5420"/>
                </a:cubicBezTo>
                <a:cubicBezTo>
                  <a:pt x="15250" y="5351"/>
                  <a:pt x="15261" y="5297"/>
                  <a:pt x="15282" y="5228"/>
                </a:cubicBezTo>
                <a:cubicBezTo>
                  <a:pt x="15459" y="5037"/>
                  <a:pt x="15668" y="4873"/>
                  <a:pt x="15877" y="4763"/>
                </a:cubicBezTo>
                <a:close/>
                <a:moveTo>
                  <a:pt x="5150" y="5105"/>
                </a:moveTo>
                <a:cubicBezTo>
                  <a:pt x="5161" y="5187"/>
                  <a:pt x="5171" y="5256"/>
                  <a:pt x="5192" y="5324"/>
                </a:cubicBezTo>
                <a:cubicBezTo>
                  <a:pt x="5171" y="5392"/>
                  <a:pt x="5150" y="5447"/>
                  <a:pt x="5140" y="5516"/>
                </a:cubicBezTo>
                <a:cubicBezTo>
                  <a:pt x="5140" y="5447"/>
                  <a:pt x="5129" y="5365"/>
                  <a:pt x="5129" y="5297"/>
                </a:cubicBezTo>
                <a:cubicBezTo>
                  <a:pt x="5119" y="5215"/>
                  <a:pt x="5140" y="5174"/>
                  <a:pt x="5150" y="5105"/>
                </a:cubicBezTo>
                <a:close/>
                <a:moveTo>
                  <a:pt x="5004" y="4148"/>
                </a:moveTo>
                <a:cubicBezTo>
                  <a:pt x="4973" y="4394"/>
                  <a:pt x="4963" y="4640"/>
                  <a:pt x="4952" y="4900"/>
                </a:cubicBezTo>
                <a:cubicBezTo>
                  <a:pt x="4952" y="4914"/>
                  <a:pt x="4952" y="4928"/>
                  <a:pt x="4952" y="4941"/>
                </a:cubicBezTo>
                <a:cubicBezTo>
                  <a:pt x="4837" y="5119"/>
                  <a:pt x="4743" y="5310"/>
                  <a:pt x="4670" y="5530"/>
                </a:cubicBezTo>
                <a:cubicBezTo>
                  <a:pt x="4680" y="5310"/>
                  <a:pt x="4701" y="5092"/>
                  <a:pt x="4754" y="4887"/>
                </a:cubicBezTo>
                <a:cubicBezTo>
                  <a:pt x="4816" y="4667"/>
                  <a:pt x="4879" y="4462"/>
                  <a:pt x="4942" y="4284"/>
                </a:cubicBezTo>
                <a:lnTo>
                  <a:pt x="4952" y="4257"/>
                </a:lnTo>
                <a:cubicBezTo>
                  <a:pt x="4973" y="4216"/>
                  <a:pt x="4994" y="4189"/>
                  <a:pt x="5004" y="4148"/>
                </a:cubicBezTo>
                <a:close/>
                <a:moveTo>
                  <a:pt x="14467" y="4476"/>
                </a:moveTo>
                <a:cubicBezTo>
                  <a:pt x="14384" y="4695"/>
                  <a:pt x="14331" y="4928"/>
                  <a:pt x="14300" y="5174"/>
                </a:cubicBezTo>
                <a:cubicBezTo>
                  <a:pt x="14279" y="5201"/>
                  <a:pt x="14258" y="5256"/>
                  <a:pt x="14248" y="5297"/>
                </a:cubicBezTo>
                <a:cubicBezTo>
                  <a:pt x="14185" y="5365"/>
                  <a:pt x="14133" y="5447"/>
                  <a:pt x="14080" y="5530"/>
                </a:cubicBezTo>
                <a:lnTo>
                  <a:pt x="13945" y="5488"/>
                </a:lnTo>
                <a:cubicBezTo>
                  <a:pt x="14060" y="5105"/>
                  <a:pt x="14238" y="4763"/>
                  <a:pt x="14467" y="4476"/>
                </a:cubicBezTo>
                <a:close/>
                <a:moveTo>
                  <a:pt x="10028" y="5475"/>
                </a:moveTo>
                <a:lnTo>
                  <a:pt x="10028" y="5557"/>
                </a:lnTo>
                <a:lnTo>
                  <a:pt x="10018" y="5557"/>
                </a:lnTo>
                <a:lnTo>
                  <a:pt x="9976" y="5475"/>
                </a:lnTo>
                <a:close/>
                <a:moveTo>
                  <a:pt x="8043" y="5406"/>
                </a:moveTo>
                <a:cubicBezTo>
                  <a:pt x="8075" y="5447"/>
                  <a:pt x="8106" y="5502"/>
                  <a:pt x="8137" y="5543"/>
                </a:cubicBezTo>
                <a:lnTo>
                  <a:pt x="8148" y="5543"/>
                </a:lnTo>
                <a:lnTo>
                  <a:pt x="8148" y="5584"/>
                </a:lnTo>
                <a:cubicBezTo>
                  <a:pt x="8106" y="5571"/>
                  <a:pt x="8075" y="5557"/>
                  <a:pt x="8033" y="5557"/>
                </a:cubicBezTo>
                <a:cubicBezTo>
                  <a:pt x="8033" y="5502"/>
                  <a:pt x="8043" y="5461"/>
                  <a:pt x="8043" y="5406"/>
                </a:cubicBezTo>
                <a:close/>
                <a:moveTo>
                  <a:pt x="4440" y="4969"/>
                </a:moveTo>
                <a:lnTo>
                  <a:pt x="4440" y="4982"/>
                </a:lnTo>
                <a:cubicBezTo>
                  <a:pt x="4419" y="5119"/>
                  <a:pt x="4409" y="5269"/>
                  <a:pt x="4409" y="5420"/>
                </a:cubicBezTo>
                <a:cubicBezTo>
                  <a:pt x="4388" y="5502"/>
                  <a:pt x="4367" y="5584"/>
                  <a:pt x="4356" y="5666"/>
                </a:cubicBezTo>
                <a:cubicBezTo>
                  <a:pt x="4367" y="5434"/>
                  <a:pt x="4388" y="5201"/>
                  <a:pt x="4440" y="4969"/>
                </a:cubicBezTo>
                <a:close/>
                <a:moveTo>
                  <a:pt x="2978" y="3040"/>
                </a:moveTo>
                <a:lnTo>
                  <a:pt x="2988" y="3053"/>
                </a:lnTo>
                <a:cubicBezTo>
                  <a:pt x="2727" y="3847"/>
                  <a:pt x="2623" y="4695"/>
                  <a:pt x="2686" y="5557"/>
                </a:cubicBezTo>
                <a:cubicBezTo>
                  <a:pt x="2654" y="5612"/>
                  <a:pt x="2633" y="5680"/>
                  <a:pt x="2602" y="5735"/>
                </a:cubicBezTo>
                <a:cubicBezTo>
                  <a:pt x="2529" y="4805"/>
                  <a:pt x="2654" y="3874"/>
                  <a:pt x="2978" y="3040"/>
                </a:cubicBezTo>
                <a:close/>
                <a:moveTo>
                  <a:pt x="16138" y="5269"/>
                </a:moveTo>
                <a:cubicBezTo>
                  <a:pt x="16107" y="5420"/>
                  <a:pt x="16086" y="5584"/>
                  <a:pt x="16086" y="5749"/>
                </a:cubicBezTo>
                <a:cubicBezTo>
                  <a:pt x="16034" y="5612"/>
                  <a:pt x="16034" y="5447"/>
                  <a:pt x="16097" y="5324"/>
                </a:cubicBezTo>
                <a:cubicBezTo>
                  <a:pt x="16107" y="5297"/>
                  <a:pt x="16117" y="5283"/>
                  <a:pt x="16128" y="5269"/>
                </a:cubicBezTo>
                <a:close/>
                <a:moveTo>
                  <a:pt x="16660" y="5543"/>
                </a:moveTo>
                <a:cubicBezTo>
                  <a:pt x="16765" y="5543"/>
                  <a:pt x="16869" y="5571"/>
                  <a:pt x="16964" y="5625"/>
                </a:cubicBezTo>
                <a:lnTo>
                  <a:pt x="16974" y="5749"/>
                </a:lnTo>
                <a:cubicBezTo>
                  <a:pt x="16890" y="5735"/>
                  <a:pt x="16807" y="5728"/>
                  <a:pt x="16723" y="5728"/>
                </a:cubicBezTo>
                <a:cubicBezTo>
                  <a:pt x="16640" y="5728"/>
                  <a:pt x="16556" y="5735"/>
                  <a:pt x="16472" y="5749"/>
                </a:cubicBezTo>
                <a:cubicBezTo>
                  <a:pt x="16472" y="5721"/>
                  <a:pt x="16483" y="5694"/>
                  <a:pt x="16494" y="5666"/>
                </a:cubicBezTo>
                <a:cubicBezTo>
                  <a:pt x="16546" y="5625"/>
                  <a:pt x="16598" y="5584"/>
                  <a:pt x="16660" y="5543"/>
                </a:cubicBezTo>
                <a:close/>
                <a:moveTo>
                  <a:pt x="14770" y="5516"/>
                </a:moveTo>
                <a:cubicBezTo>
                  <a:pt x="14770" y="5557"/>
                  <a:pt x="14749" y="5598"/>
                  <a:pt x="14739" y="5639"/>
                </a:cubicBezTo>
                <a:cubicBezTo>
                  <a:pt x="14718" y="5680"/>
                  <a:pt x="14697" y="5721"/>
                  <a:pt x="14676" y="5762"/>
                </a:cubicBezTo>
                <a:lnTo>
                  <a:pt x="14676" y="5639"/>
                </a:lnTo>
                <a:cubicBezTo>
                  <a:pt x="14707" y="5612"/>
                  <a:pt x="14739" y="5557"/>
                  <a:pt x="14770" y="5516"/>
                </a:cubicBezTo>
                <a:close/>
                <a:moveTo>
                  <a:pt x="13256" y="5543"/>
                </a:moveTo>
                <a:cubicBezTo>
                  <a:pt x="13256" y="5625"/>
                  <a:pt x="13245" y="5694"/>
                  <a:pt x="13245" y="5762"/>
                </a:cubicBezTo>
                <a:lnTo>
                  <a:pt x="13214" y="5790"/>
                </a:lnTo>
                <a:cubicBezTo>
                  <a:pt x="13203" y="5707"/>
                  <a:pt x="13203" y="5625"/>
                  <a:pt x="13203" y="5543"/>
                </a:cubicBezTo>
                <a:close/>
                <a:moveTo>
                  <a:pt x="10508" y="5447"/>
                </a:moveTo>
                <a:cubicBezTo>
                  <a:pt x="10644" y="5447"/>
                  <a:pt x="10791" y="5461"/>
                  <a:pt x="10937" y="5488"/>
                </a:cubicBezTo>
                <a:cubicBezTo>
                  <a:pt x="11021" y="5557"/>
                  <a:pt x="11115" y="5612"/>
                  <a:pt x="11208" y="5653"/>
                </a:cubicBezTo>
                <a:lnTo>
                  <a:pt x="11250" y="5694"/>
                </a:lnTo>
                <a:cubicBezTo>
                  <a:pt x="11187" y="5735"/>
                  <a:pt x="11125" y="5762"/>
                  <a:pt x="11052" y="5803"/>
                </a:cubicBezTo>
                <a:cubicBezTo>
                  <a:pt x="10979" y="5790"/>
                  <a:pt x="10895" y="5776"/>
                  <a:pt x="10822" y="5776"/>
                </a:cubicBezTo>
                <a:cubicBezTo>
                  <a:pt x="10749" y="5735"/>
                  <a:pt x="10686" y="5707"/>
                  <a:pt x="10613" y="5680"/>
                </a:cubicBezTo>
                <a:cubicBezTo>
                  <a:pt x="10540" y="5653"/>
                  <a:pt x="10467" y="5584"/>
                  <a:pt x="10394" y="5516"/>
                </a:cubicBezTo>
                <a:lnTo>
                  <a:pt x="10394" y="5447"/>
                </a:lnTo>
                <a:close/>
                <a:moveTo>
                  <a:pt x="13005" y="5530"/>
                </a:moveTo>
                <a:cubicBezTo>
                  <a:pt x="13005" y="5625"/>
                  <a:pt x="13015" y="5721"/>
                  <a:pt x="13026" y="5803"/>
                </a:cubicBezTo>
                <a:cubicBezTo>
                  <a:pt x="12963" y="5721"/>
                  <a:pt x="12890" y="5625"/>
                  <a:pt x="12817" y="5543"/>
                </a:cubicBezTo>
                <a:lnTo>
                  <a:pt x="12827" y="5530"/>
                </a:lnTo>
                <a:close/>
                <a:moveTo>
                  <a:pt x="9924" y="5776"/>
                </a:moveTo>
                <a:cubicBezTo>
                  <a:pt x="9903" y="5803"/>
                  <a:pt x="9892" y="5831"/>
                  <a:pt x="9882" y="5844"/>
                </a:cubicBezTo>
                <a:lnTo>
                  <a:pt x="9830" y="5776"/>
                </a:lnTo>
                <a:close/>
                <a:moveTo>
                  <a:pt x="18332" y="4914"/>
                </a:moveTo>
                <a:cubicBezTo>
                  <a:pt x="18363" y="4955"/>
                  <a:pt x="18394" y="4996"/>
                  <a:pt x="18436" y="5037"/>
                </a:cubicBezTo>
                <a:cubicBezTo>
                  <a:pt x="18541" y="5297"/>
                  <a:pt x="18624" y="5584"/>
                  <a:pt x="18687" y="5872"/>
                </a:cubicBezTo>
                <a:cubicBezTo>
                  <a:pt x="18593" y="5530"/>
                  <a:pt x="18468" y="5215"/>
                  <a:pt x="18321" y="4914"/>
                </a:cubicBezTo>
                <a:close/>
                <a:moveTo>
                  <a:pt x="14091" y="5735"/>
                </a:moveTo>
                <a:lnTo>
                  <a:pt x="14154" y="5762"/>
                </a:lnTo>
                <a:lnTo>
                  <a:pt x="14154" y="5817"/>
                </a:lnTo>
                <a:lnTo>
                  <a:pt x="14123" y="5858"/>
                </a:lnTo>
                <a:cubicBezTo>
                  <a:pt x="14091" y="5872"/>
                  <a:pt x="14060" y="5885"/>
                  <a:pt x="14039" y="5899"/>
                </a:cubicBezTo>
                <a:lnTo>
                  <a:pt x="14029" y="5899"/>
                </a:lnTo>
                <a:cubicBezTo>
                  <a:pt x="14049" y="5844"/>
                  <a:pt x="14060" y="5790"/>
                  <a:pt x="14091" y="5735"/>
                </a:cubicBezTo>
                <a:close/>
                <a:moveTo>
                  <a:pt x="11417" y="5831"/>
                </a:moveTo>
                <a:cubicBezTo>
                  <a:pt x="11469" y="5872"/>
                  <a:pt x="11532" y="5899"/>
                  <a:pt x="11595" y="5926"/>
                </a:cubicBezTo>
                <a:cubicBezTo>
                  <a:pt x="11511" y="5913"/>
                  <a:pt x="11428" y="5885"/>
                  <a:pt x="11334" y="5858"/>
                </a:cubicBezTo>
                <a:lnTo>
                  <a:pt x="11344" y="5858"/>
                </a:lnTo>
                <a:lnTo>
                  <a:pt x="11417" y="5831"/>
                </a:lnTo>
                <a:close/>
                <a:moveTo>
                  <a:pt x="12691" y="5666"/>
                </a:moveTo>
                <a:cubicBezTo>
                  <a:pt x="12765" y="5762"/>
                  <a:pt x="12848" y="5858"/>
                  <a:pt x="12921" y="5954"/>
                </a:cubicBezTo>
                <a:cubicBezTo>
                  <a:pt x="12838" y="5926"/>
                  <a:pt x="12744" y="5899"/>
                  <a:pt x="12660" y="5858"/>
                </a:cubicBezTo>
                <a:cubicBezTo>
                  <a:pt x="12671" y="5790"/>
                  <a:pt x="12681" y="5721"/>
                  <a:pt x="12691" y="5666"/>
                </a:cubicBezTo>
                <a:close/>
                <a:moveTo>
                  <a:pt x="13893" y="5666"/>
                </a:moveTo>
                <a:lnTo>
                  <a:pt x="14008" y="5707"/>
                </a:lnTo>
                <a:cubicBezTo>
                  <a:pt x="13966" y="5790"/>
                  <a:pt x="13935" y="5872"/>
                  <a:pt x="13914" y="5954"/>
                </a:cubicBezTo>
                <a:lnTo>
                  <a:pt x="13924" y="5954"/>
                </a:lnTo>
                <a:lnTo>
                  <a:pt x="13830" y="5981"/>
                </a:lnTo>
                <a:cubicBezTo>
                  <a:pt x="13840" y="5885"/>
                  <a:pt x="13861" y="5776"/>
                  <a:pt x="13893" y="5666"/>
                </a:cubicBezTo>
                <a:close/>
                <a:moveTo>
                  <a:pt x="6539" y="5488"/>
                </a:moveTo>
                <a:cubicBezTo>
                  <a:pt x="6686" y="5639"/>
                  <a:pt x="6853" y="5721"/>
                  <a:pt x="7031" y="5735"/>
                </a:cubicBezTo>
                <a:cubicBezTo>
                  <a:pt x="6884" y="5831"/>
                  <a:pt x="6738" y="5967"/>
                  <a:pt x="6613" y="6118"/>
                </a:cubicBezTo>
                <a:cubicBezTo>
                  <a:pt x="6582" y="5913"/>
                  <a:pt x="6550" y="5707"/>
                  <a:pt x="6539" y="5488"/>
                </a:cubicBezTo>
                <a:close/>
                <a:moveTo>
                  <a:pt x="12305" y="5967"/>
                </a:moveTo>
                <a:lnTo>
                  <a:pt x="12441" y="6049"/>
                </a:lnTo>
                <a:cubicBezTo>
                  <a:pt x="12451" y="6077"/>
                  <a:pt x="12462" y="6090"/>
                  <a:pt x="12472" y="6104"/>
                </a:cubicBezTo>
                <a:cubicBezTo>
                  <a:pt x="12378" y="6131"/>
                  <a:pt x="12274" y="6145"/>
                  <a:pt x="12180" y="6145"/>
                </a:cubicBezTo>
                <a:lnTo>
                  <a:pt x="12107" y="6036"/>
                </a:lnTo>
                <a:cubicBezTo>
                  <a:pt x="12180" y="6022"/>
                  <a:pt x="12242" y="5995"/>
                  <a:pt x="12305" y="5967"/>
                </a:cubicBezTo>
                <a:close/>
                <a:moveTo>
                  <a:pt x="6132" y="4613"/>
                </a:moveTo>
                <a:cubicBezTo>
                  <a:pt x="6174" y="4846"/>
                  <a:pt x="6247" y="5064"/>
                  <a:pt x="6362" y="5256"/>
                </a:cubicBezTo>
                <a:cubicBezTo>
                  <a:pt x="6373" y="5269"/>
                  <a:pt x="6373" y="5283"/>
                  <a:pt x="6383" y="5297"/>
                </a:cubicBezTo>
                <a:cubicBezTo>
                  <a:pt x="6383" y="5502"/>
                  <a:pt x="6393" y="5707"/>
                  <a:pt x="6414" y="5926"/>
                </a:cubicBezTo>
                <a:cubicBezTo>
                  <a:pt x="6424" y="6008"/>
                  <a:pt x="6435" y="6090"/>
                  <a:pt x="6456" y="6200"/>
                </a:cubicBezTo>
                <a:cubicBezTo>
                  <a:pt x="6268" y="5817"/>
                  <a:pt x="6153" y="5392"/>
                  <a:pt x="6111" y="4955"/>
                </a:cubicBezTo>
                <a:cubicBezTo>
                  <a:pt x="6132" y="4941"/>
                  <a:pt x="6153" y="4900"/>
                  <a:pt x="6153" y="4859"/>
                </a:cubicBezTo>
                <a:lnTo>
                  <a:pt x="6143" y="4859"/>
                </a:lnTo>
                <a:cubicBezTo>
                  <a:pt x="6132" y="4805"/>
                  <a:pt x="6122" y="4736"/>
                  <a:pt x="6122" y="4681"/>
                </a:cubicBezTo>
                <a:cubicBezTo>
                  <a:pt x="6122" y="4654"/>
                  <a:pt x="6122" y="4640"/>
                  <a:pt x="6132" y="4613"/>
                </a:cubicBezTo>
                <a:close/>
                <a:moveTo>
                  <a:pt x="17914" y="6008"/>
                </a:moveTo>
                <a:cubicBezTo>
                  <a:pt x="17935" y="6077"/>
                  <a:pt x="17966" y="6145"/>
                  <a:pt x="17987" y="6213"/>
                </a:cubicBezTo>
                <a:lnTo>
                  <a:pt x="17945" y="6172"/>
                </a:lnTo>
                <a:cubicBezTo>
                  <a:pt x="17935" y="6118"/>
                  <a:pt x="17925" y="6063"/>
                  <a:pt x="17914" y="6008"/>
                </a:cubicBezTo>
                <a:close/>
                <a:moveTo>
                  <a:pt x="15763" y="5187"/>
                </a:moveTo>
                <a:cubicBezTo>
                  <a:pt x="15721" y="5457"/>
                  <a:pt x="15711" y="5739"/>
                  <a:pt x="15740" y="6009"/>
                </a:cubicBezTo>
                <a:cubicBezTo>
                  <a:pt x="15636" y="6064"/>
                  <a:pt x="15532" y="6145"/>
                  <a:pt x="15439" y="6227"/>
                </a:cubicBezTo>
                <a:lnTo>
                  <a:pt x="15386" y="6186"/>
                </a:lnTo>
                <a:cubicBezTo>
                  <a:pt x="15345" y="6063"/>
                  <a:pt x="15303" y="5926"/>
                  <a:pt x="15282" y="5803"/>
                </a:cubicBezTo>
                <a:lnTo>
                  <a:pt x="15313" y="5735"/>
                </a:lnTo>
                <a:cubicBezTo>
                  <a:pt x="15449" y="5543"/>
                  <a:pt x="15606" y="5351"/>
                  <a:pt x="15763" y="5187"/>
                </a:cubicBezTo>
                <a:close/>
                <a:moveTo>
                  <a:pt x="14467" y="5872"/>
                </a:moveTo>
                <a:lnTo>
                  <a:pt x="14498" y="5885"/>
                </a:lnTo>
                <a:cubicBezTo>
                  <a:pt x="14498" y="5981"/>
                  <a:pt x="14498" y="6063"/>
                  <a:pt x="14519" y="6145"/>
                </a:cubicBezTo>
                <a:lnTo>
                  <a:pt x="14488" y="6254"/>
                </a:lnTo>
                <a:cubicBezTo>
                  <a:pt x="14467" y="6131"/>
                  <a:pt x="14457" y="6022"/>
                  <a:pt x="14457" y="5913"/>
                </a:cubicBezTo>
                <a:lnTo>
                  <a:pt x="14467" y="5872"/>
                </a:lnTo>
                <a:close/>
                <a:moveTo>
                  <a:pt x="10404" y="6104"/>
                </a:moveTo>
                <a:lnTo>
                  <a:pt x="10550" y="6131"/>
                </a:lnTo>
                <a:cubicBezTo>
                  <a:pt x="10498" y="6172"/>
                  <a:pt x="10435" y="6227"/>
                  <a:pt x="10373" y="6282"/>
                </a:cubicBezTo>
                <a:lnTo>
                  <a:pt x="10363" y="6282"/>
                </a:lnTo>
                <a:lnTo>
                  <a:pt x="10320" y="6254"/>
                </a:lnTo>
                <a:lnTo>
                  <a:pt x="10299" y="6200"/>
                </a:lnTo>
                <a:lnTo>
                  <a:pt x="10310" y="6104"/>
                </a:lnTo>
                <a:close/>
                <a:moveTo>
                  <a:pt x="4211" y="4476"/>
                </a:moveTo>
                <a:cubicBezTo>
                  <a:pt x="4116" y="4996"/>
                  <a:pt x="4116" y="5543"/>
                  <a:pt x="4211" y="6063"/>
                </a:cubicBezTo>
                <a:lnTo>
                  <a:pt x="4211" y="6172"/>
                </a:lnTo>
                <a:cubicBezTo>
                  <a:pt x="4211" y="6213"/>
                  <a:pt x="4221" y="6282"/>
                  <a:pt x="4231" y="6337"/>
                </a:cubicBezTo>
                <a:cubicBezTo>
                  <a:pt x="4147" y="6049"/>
                  <a:pt x="4106" y="5762"/>
                  <a:pt x="4096" y="5461"/>
                </a:cubicBezTo>
                <a:cubicBezTo>
                  <a:pt x="4096" y="5174"/>
                  <a:pt x="4116" y="4873"/>
                  <a:pt x="4168" y="4585"/>
                </a:cubicBezTo>
                <a:cubicBezTo>
                  <a:pt x="4179" y="4544"/>
                  <a:pt x="4200" y="4517"/>
                  <a:pt x="4211" y="4476"/>
                </a:cubicBezTo>
                <a:close/>
                <a:moveTo>
                  <a:pt x="4451" y="6159"/>
                </a:moveTo>
                <a:cubicBezTo>
                  <a:pt x="4461" y="6227"/>
                  <a:pt x="4471" y="6295"/>
                  <a:pt x="4482" y="6364"/>
                </a:cubicBezTo>
                <a:lnTo>
                  <a:pt x="4482" y="6378"/>
                </a:lnTo>
                <a:cubicBezTo>
                  <a:pt x="4471" y="6323"/>
                  <a:pt x="4451" y="6282"/>
                  <a:pt x="4440" y="6227"/>
                </a:cubicBezTo>
                <a:lnTo>
                  <a:pt x="4451" y="6159"/>
                </a:lnTo>
                <a:close/>
                <a:moveTo>
                  <a:pt x="17402" y="6118"/>
                </a:moveTo>
                <a:lnTo>
                  <a:pt x="17402" y="6131"/>
                </a:lnTo>
                <a:lnTo>
                  <a:pt x="17423" y="6159"/>
                </a:lnTo>
                <a:cubicBezTo>
                  <a:pt x="17433" y="6227"/>
                  <a:pt x="17444" y="6282"/>
                  <a:pt x="17454" y="6350"/>
                </a:cubicBezTo>
                <a:lnTo>
                  <a:pt x="17465" y="6350"/>
                </a:lnTo>
                <a:cubicBezTo>
                  <a:pt x="17433" y="6364"/>
                  <a:pt x="17402" y="6378"/>
                  <a:pt x="17381" y="6392"/>
                </a:cubicBezTo>
                <a:cubicBezTo>
                  <a:pt x="17392" y="6295"/>
                  <a:pt x="17402" y="6213"/>
                  <a:pt x="17402" y="6118"/>
                </a:cubicBezTo>
                <a:close/>
                <a:moveTo>
                  <a:pt x="16709" y="5906"/>
                </a:moveTo>
                <a:cubicBezTo>
                  <a:pt x="16796" y="5906"/>
                  <a:pt x="16885" y="5913"/>
                  <a:pt x="16974" y="5926"/>
                </a:cubicBezTo>
                <a:lnTo>
                  <a:pt x="16984" y="5926"/>
                </a:lnTo>
                <a:cubicBezTo>
                  <a:pt x="16984" y="6090"/>
                  <a:pt x="16984" y="6254"/>
                  <a:pt x="16984" y="6419"/>
                </a:cubicBezTo>
                <a:cubicBezTo>
                  <a:pt x="16859" y="6392"/>
                  <a:pt x="16723" y="6350"/>
                  <a:pt x="16598" y="6295"/>
                </a:cubicBezTo>
                <a:lnTo>
                  <a:pt x="16525" y="6254"/>
                </a:lnTo>
                <a:cubicBezTo>
                  <a:pt x="16494" y="6186"/>
                  <a:pt x="16472" y="6118"/>
                  <a:pt x="16462" y="6036"/>
                </a:cubicBezTo>
                <a:cubicBezTo>
                  <a:pt x="16452" y="6008"/>
                  <a:pt x="16452" y="5967"/>
                  <a:pt x="16452" y="5926"/>
                </a:cubicBezTo>
                <a:cubicBezTo>
                  <a:pt x="16535" y="5913"/>
                  <a:pt x="16621" y="5906"/>
                  <a:pt x="16709" y="5906"/>
                </a:cubicBezTo>
                <a:close/>
                <a:moveTo>
                  <a:pt x="17193" y="5954"/>
                </a:moveTo>
                <a:cubicBezTo>
                  <a:pt x="17246" y="6104"/>
                  <a:pt x="17246" y="6268"/>
                  <a:pt x="17204" y="6419"/>
                </a:cubicBezTo>
                <a:lnTo>
                  <a:pt x="17152" y="6419"/>
                </a:lnTo>
                <a:lnTo>
                  <a:pt x="17152" y="6323"/>
                </a:lnTo>
                <a:cubicBezTo>
                  <a:pt x="17141" y="6213"/>
                  <a:pt x="17141" y="6090"/>
                  <a:pt x="17141" y="5954"/>
                </a:cubicBezTo>
                <a:close/>
                <a:moveTo>
                  <a:pt x="12775" y="6268"/>
                </a:moveTo>
                <a:lnTo>
                  <a:pt x="12848" y="6323"/>
                </a:lnTo>
                <a:lnTo>
                  <a:pt x="12921" y="6405"/>
                </a:lnTo>
                <a:cubicBezTo>
                  <a:pt x="12900" y="6419"/>
                  <a:pt x="12879" y="6433"/>
                  <a:pt x="12848" y="6446"/>
                </a:cubicBezTo>
                <a:cubicBezTo>
                  <a:pt x="12817" y="6392"/>
                  <a:pt x="12796" y="6337"/>
                  <a:pt x="12765" y="6282"/>
                </a:cubicBezTo>
                <a:lnTo>
                  <a:pt x="12775" y="6268"/>
                </a:lnTo>
                <a:close/>
                <a:moveTo>
                  <a:pt x="8002" y="5762"/>
                </a:moveTo>
                <a:cubicBezTo>
                  <a:pt x="8033" y="5762"/>
                  <a:pt x="8075" y="5776"/>
                  <a:pt x="8117" y="5790"/>
                </a:cubicBezTo>
                <a:cubicBezTo>
                  <a:pt x="8106" y="5885"/>
                  <a:pt x="8096" y="5981"/>
                  <a:pt x="8075" y="6063"/>
                </a:cubicBezTo>
                <a:cubicBezTo>
                  <a:pt x="8064" y="6118"/>
                  <a:pt x="8054" y="6172"/>
                  <a:pt x="8033" y="6227"/>
                </a:cubicBezTo>
                <a:cubicBezTo>
                  <a:pt x="7971" y="6309"/>
                  <a:pt x="7897" y="6378"/>
                  <a:pt x="7835" y="6474"/>
                </a:cubicBezTo>
                <a:cubicBezTo>
                  <a:pt x="7866" y="6350"/>
                  <a:pt x="7908" y="6213"/>
                  <a:pt x="7928" y="6077"/>
                </a:cubicBezTo>
                <a:cubicBezTo>
                  <a:pt x="7960" y="5967"/>
                  <a:pt x="7981" y="5858"/>
                  <a:pt x="8002" y="5762"/>
                </a:cubicBezTo>
                <a:close/>
                <a:moveTo>
                  <a:pt x="17893" y="3067"/>
                </a:moveTo>
                <a:lnTo>
                  <a:pt x="17956" y="3108"/>
                </a:lnTo>
                <a:cubicBezTo>
                  <a:pt x="18394" y="3504"/>
                  <a:pt x="18781" y="3970"/>
                  <a:pt x="19105" y="4503"/>
                </a:cubicBezTo>
                <a:cubicBezTo>
                  <a:pt x="19136" y="4544"/>
                  <a:pt x="19157" y="4585"/>
                  <a:pt x="19188" y="4626"/>
                </a:cubicBezTo>
                <a:cubicBezTo>
                  <a:pt x="19335" y="4969"/>
                  <a:pt x="19449" y="5351"/>
                  <a:pt x="19523" y="5749"/>
                </a:cubicBezTo>
                <a:lnTo>
                  <a:pt x="19523" y="5899"/>
                </a:lnTo>
                <a:cubicBezTo>
                  <a:pt x="19523" y="6090"/>
                  <a:pt x="19512" y="6282"/>
                  <a:pt x="19480" y="6474"/>
                </a:cubicBezTo>
                <a:cubicBezTo>
                  <a:pt x="19408" y="6282"/>
                  <a:pt x="19335" y="6104"/>
                  <a:pt x="19240" y="5926"/>
                </a:cubicBezTo>
                <a:cubicBezTo>
                  <a:pt x="19240" y="5133"/>
                  <a:pt x="18979" y="4366"/>
                  <a:pt x="18541" y="3819"/>
                </a:cubicBezTo>
                <a:cubicBezTo>
                  <a:pt x="18447" y="3669"/>
                  <a:pt x="18342" y="3518"/>
                  <a:pt x="18238" y="3395"/>
                </a:cubicBezTo>
                <a:cubicBezTo>
                  <a:pt x="18134" y="3272"/>
                  <a:pt x="18019" y="3163"/>
                  <a:pt x="17893" y="3067"/>
                </a:cubicBezTo>
                <a:close/>
                <a:moveTo>
                  <a:pt x="6090" y="5735"/>
                </a:moveTo>
                <a:cubicBezTo>
                  <a:pt x="6164" y="5995"/>
                  <a:pt x="6268" y="6241"/>
                  <a:pt x="6383" y="6460"/>
                </a:cubicBezTo>
                <a:lnTo>
                  <a:pt x="6362" y="6501"/>
                </a:lnTo>
                <a:cubicBezTo>
                  <a:pt x="6299" y="6433"/>
                  <a:pt x="6258" y="6350"/>
                  <a:pt x="6216" y="6254"/>
                </a:cubicBezTo>
                <a:lnTo>
                  <a:pt x="6216" y="6241"/>
                </a:lnTo>
                <a:cubicBezTo>
                  <a:pt x="6153" y="6077"/>
                  <a:pt x="6111" y="5913"/>
                  <a:pt x="6090" y="5735"/>
                </a:cubicBezTo>
                <a:close/>
                <a:moveTo>
                  <a:pt x="13464" y="6268"/>
                </a:moveTo>
                <a:cubicBezTo>
                  <a:pt x="13464" y="6350"/>
                  <a:pt x="13475" y="6419"/>
                  <a:pt x="13486" y="6487"/>
                </a:cubicBezTo>
                <a:lnTo>
                  <a:pt x="13486" y="6501"/>
                </a:lnTo>
                <a:lnTo>
                  <a:pt x="13475" y="6487"/>
                </a:lnTo>
                <a:cubicBezTo>
                  <a:pt x="13464" y="6419"/>
                  <a:pt x="13454" y="6337"/>
                  <a:pt x="13443" y="6268"/>
                </a:cubicBezTo>
                <a:close/>
                <a:moveTo>
                  <a:pt x="13872" y="6213"/>
                </a:moveTo>
                <a:cubicBezTo>
                  <a:pt x="13861" y="6268"/>
                  <a:pt x="13851" y="6323"/>
                  <a:pt x="13851" y="6378"/>
                </a:cubicBezTo>
                <a:cubicBezTo>
                  <a:pt x="13830" y="6433"/>
                  <a:pt x="13820" y="6474"/>
                  <a:pt x="13809" y="6515"/>
                </a:cubicBezTo>
                <a:cubicBezTo>
                  <a:pt x="13799" y="6419"/>
                  <a:pt x="13799" y="6323"/>
                  <a:pt x="13809" y="6227"/>
                </a:cubicBezTo>
                <a:lnTo>
                  <a:pt x="13872" y="6213"/>
                </a:lnTo>
                <a:close/>
                <a:moveTo>
                  <a:pt x="4221" y="3190"/>
                </a:moveTo>
                <a:cubicBezTo>
                  <a:pt x="4012" y="3655"/>
                  <a:pt x="3855" y="4161"/>
                  <a:pt x="3761" y="4681"/>
                </a:cubicBezTo>
                <a:cubicBezTo>
                  <a:pt x="3598" y="5270"/>
                  <a:pt x="3524" y="5886"/>
                  <a:pt x="3541" y="6516"/>
                </a:cubicBezTo>
                <a:cubicBezTo>
                  <a:pt x="3538" y="6493"/>
                  <a:pt x="3529" y="6454"/>
                  <a:pt x="3521" y="6433"/>
                </a:cubicBezTo>
                <a:cubicBezTo>
                  <a:pt x="3364" y="5502"/>
                  <a:pt x="3625" y="4366"/>
                  <a:pt x="3991" y="3532"/>
                </a:cubicBezTo>
                <a:cubicBezTo>
                  <a:pt x="4064" y="3409"/>
                  <a:pt x="4137" y="3299"/>
                  <a:pt x="4221" y="3190"/>
                </a:cubicBezTo>
                <a:close/>
                <a:moveTo>
                  <a:pt x="15094" y="6213"/>
                </a:moveTo>
                <a:cubicBezTo>
                  <a:pt x="15156" y="6241"/>
                  <a:pt x="15209" y="6282"/>
                  <a:pt x="15261" y="6323"/>
                </a:cubicBezTo>
                <a:cubicBezTo>
                  <a:pt x="15271" y="6337"/>
                  <a:pt x="15271" y="6350"/>
                  <a:pt x="15282" y="6364"/>
                </a:cubicBezTo>
                <a:cubicBezTo>
                  <a:pt x="15230" y="6433"/>
                  <a:pt x="15177" y="6501"/>
                  <a:pt x="15125" y="6569"/>
                </a:cubicBezTo>
                <a:lnTo>
                  <a:pt x="15125" y="6556"/>
                </a:lnTo>
                <a:cubicBezTo>
                  <a:pt x="15104" y="6474"/>
                  <a:pt x="15083" y="6378"/>
                  <a:pt x="15073" y="6295"/>
                </a:cubicBezTo>
                <a:cubicBezTo>
                  <a:pt x="15083" y="6268"/>
                  <a:pt x="15083" y="6241"/>
                  <a:pt x="15094" y="6213"/>
                </a:cubicBezTo>
                <a:close/>
                <a:moveTo>
                  <a:pt x="19470" y="4312"/>
                </a:moveTo>
                <a:cubicBezTo>
                  <a:pt x="19919" y="4955"/>
                  <a:pt x="20222" y="5762"/>
                  <a:pt x="20233" y="6583"/>
                </a:cubicBezTo>
                <a:cubicBezTo>
                  <a:pt x="20087" y="6049"/>
                  <a:pt x="19878" y="5557"/>
                  <a:pt x="19638" y="5092"/>
                </a:cubicBezTo>
                <a:cubicBezTo>
                  <a:pt x="19595" y="4818"/>
                  <a:pt x="19544" y="4558"/>
                  <a:pt x="19470" y="4312"/>
                </a:cubicBezTo>
                <a:close/>
                <a:moveTo>
                  <a:pt x="10080" y="6254"/>
                </a:moveTo>
                <a:lnTo>
                  <a:pt x="10133" y="6309"/>
                </a:lnTo>
                <a:cubicBezTo>
                  <a:pt x="10112" y="6405"/>
                  <a:pt x="10091" y="6501"/>
                  <a:pt x="10070" y="6597"/>
                </a:cubicBezTo>
                <a:lnTo>
                  <a:pt x="10007" y="6597"/>
                </a:lnTo>
                <a:cubicBezTo>
                  <a:pt x="10028" y="6487"/>
                  <a:pt x="10059" y="6378"/>
                  <a:pt x="10080" y="6254"/>
                </a:cubicBezTo>
                <a:close/>
                <a:moveTo>
                  <a:pt x="10791" y="6186"/>
                </a:moveTo>
                <a:cubicBezTo>
                  <a:pt x="10979" y="6241"/>
                  <a:pt x="11166" y="6295"/>
                  <a:pt x="11344" y="6378"/>
                </a:cubicBezTo>
                <a:cubicBezTo>
                  <a:pt x="11428" y="6446"/>
                  <a:pt x="11511" y="6515"/>
                  <a:pt x="11584" y="6597"/>
                </a:cubicBezTo>
                <a:cubicBezTo>
                  <a:pt x="11532" y="6583"/>
                  <a:pt x="11490" y="6569"/>
                  <a:pt x="11438" y="6556"/>
                </a:cubicBezTo>
                <a:cubicBezTo>
                  <a:pt x="11315" y="6539"/>
                  <a:pt x="11193" y="6527"/>
                  <a:pt x="11072" y="6527"/>
                </a:cubicBezTo>
                <a:cubicBezTo>
                  <a:pt x="10998" y="6527"/>
                  <a:pt x="10925" y="6532"/>
                  <a:pt x="10853" y="6542"/>
                </a:cubicBezTo>
                <a:cubicBezTo>
                  <a:pt x="10738" y="6501"/>
                  <a:pt x="10644" y="6446"/>
                  <a:pt x="10540" y="6392"/>
                </a:cubicBezTo>
                <a:cubicBezTo>
                  <a:pt x="10623" y="6309"/>
                  <a:pt x="10707" y="6241"/>
                  <a:pt x="10791" y="6186"/>
                </a:cubicBezTo>
                <a:close/>
                <a:moveTo>
                  <a:pt x="7814" y="5735"/>
                </a:moveTo>
                <a:lnTo>
                  <a:pt x="7803" y="5790"/>
                </a:lnTo>
                <a:cubicBezTo>
                  <a:pt x="7793" y="5872"/>
                  <a:pt x="7772" y="5981"/>
                  <a:pt x="7762" y="6090"/>
                </a:cubicBezTo>
                <a:cubicBezTo>
                  <a:pt x="7709" y="6282"/>
                  <a:pt x="7626" y="6460"/>
                  <a:pt x="7532" y="6610"/>
                </a:cubicBezTo>
                <a:cubicBezTo>
                  <a:pt x="7553" y="6515"/>
                  <a:pt x="7574" y="6419"/>
                  <a:pt x="7584" y="6323"/>
                </a:cubicBezTo>
                <a:cubicBezTo>
                  <a:pt x="7657" y="6309"/>
                  <a:pt x="7688" y="6200"/>
                  <a:pt x="7647" y="6118"/>
                </a:cubicBezTo>
                <a:cubicBezTo>
                  <a:pt x="7636" y="6118"/>
                  <a:pt x="7636" y="6104"/>
                  <a:pt x="7626" y="6090"/>
                </a:cubicBezTo>
                <a:cubicBezTo>
                  <a:pt x="7615" y="6077"/>
                  <a:pt x="7626" y="6049"/>
                  <a:pt x="7636" y="6036"/>
                </a:cubicBezTo>
                <a:cubicBezTo>
                  <a:pt x="7647" y="6008"/>
                  <a:pt x="7657" y="5940"/>
                  <a:pt x="7668" y="5899"/>
                </a:cubicBezTo>
                <a:cubicBezTo>
                  <a:pt x="7709" y="5844"/>
                  <a:pt x="7751" y="5790"/>
                  <a:pt x="7783" y="5735"/>
                </a:cubicBezTo>
                <a:close/>
                <a:moveTo>
                  <a:pt x="10414" y="6515"/>
                </a:moveTo>
                <a:cubicBezTo>
                  <a:pt x="10456" y="6542"/>
                  <a:pt x="10498" y="6569"/>
                  <a:pt x="10540" y="6597"/>
                </a:cubicBezTo>
                <a:lnTo>
                  <a:pt x="10477" y="6610"/>
                </a:lnTo>
                <a:lnTo>
                  <a:pt x="10435" y="6610"/>
                </a:lnTo>
                <a:lnTo>
                  <a:pt x="10414" y="6515"/>
                </a:lnTo>
                <a:close/>
                <a:moveTo>
                  <a:pt x="12389" y="6515"/>
                </a:moveTo>
                <a:lnTo>
                  <a:pt x="12493" y="6569"/>
                </a:lnTo>
                <a:lnTo>
                  <a:pt x="12493" y="6597"/>
                </a:lnTo>
                <a:lnTo>
                  <a:pt x="12441" y="6624"/>
                </a:lnTo>
                <a:cubicBezTo>
                  <a:pt x="12420" y="6583"/>
                  <a:pt x="12399" y="6542"/>
                  <a:pt x="12389" y="6515"/>
                </a:cubicBezTo>
                <a:close/>
                <a:moveTo>
                  <a:pt x="9945" y="6131"/>
                </a:moveTo>
                <a:cubicBezTo>
                  <a:pt x="9903" y="6295"/>
                  <a:pt x="9861" y="6460"/>
                  <a:pt x="9809" y="6624"/>
                </a:cubicBezTo>
                <a:cubicBezTo>
                  <a:pt x="9756" y="6624"/>
                  <a:pt x="9704" y="6652"/>
                  <a:pt x="9652" y="6652"/>
                </a:cubicBezTo>
                <a:cubicBezTo>
                  <a:pt x="9683" y="6569"/>
                  <a:pt x="9715" y="6487"/>
                  <a:pt x="9736" y="6405"/>
                </a:cubicBezTo>
                <a:cubicBezTo>
                  <a:pt x="9788" y="6323"/>
                  <a:pt x="9851" y="6227"/>
                  <a:pt x="9903" y="6131"/>
                </a:cubicBezTo>
                <a:close/>
                <a:moveTo>
                  <a:pt x="7365" y="6008"/>
                </a:moveTo>
                <a:cubicBezTo>
                  <a:pt x="7302" y="6145"/>
                  <a:pt x="7239" y="6295"/>
                  <a:pt x="7198" y="6433"/>
                </a:cubicBezTo>
                <a:cubicBezTo>
                  <a:pt x="7166" y="6515"/>
                  <a:pt x="7135" y="6610"/>
                  <a:pt x="7114" y="6679"/>
                </a:cubicBezTo>
                <a:lnTo>
                  <a:pt x="7104" y="6693"/>
                </a:lnTo>
                <a:cubicBezTo>
                  <a:pt x="7156" y="6460"/>
                  <a:pt x="7239" y="6227"/>
                  <a:pt x="7344" y="6022"/>
                </a:cubicBezTo>
                <a:lnTo>
                  <a:pt x="7354" y="6008"/>
                </a:lnTo>
                <a:close/>
                <a:moveTo>
                  <a:pt x="16013" y="6063"/>
                </a:moveTo>
                <a:lnTo>
                  <a:pt x="16034" y="6104"/>
                </a:lnTo>
                <a:cubicBezTo>
                  <a:pt x="16003" y="6309"/>
                  <a:pt x="16034" y="6528"/>
                  <a:pt x="16117" y="6720"/>
                </a:cubicBezTo>
                <a:cubicBezTo>
                  <a:pt x="16117" y="6720"/>
                  <a:pt x="16117" y="6734"/>
                  <a:pt x="16117" y="6747"/>
                </a:cubicBezTo>
                <a:cubicBezTo>
                  <a:pt x="16065" y="6638"/>
                  <a:pt x="16023" y="6515"/>
                  <a:pt x="15992" y="6392"/>
                </a:cubicBezTo>
                <a:cubicBezTo>
                  <a:pt x="15971" y="6295"/>
                  <a:pt x="15950" y="6200"/>
                  <a:pt x="15929" y="6104"/>
                </a:cubicBezTo>
                <a:lnTo>
                  <a:pt x="16013" y="6063"/>
                </a:lnTo>
                <a:close/>
                <a:moveTo>
                  <a:pt x="7166" y="5885"/>
                </a:moveTo>
                <a:lnTo>
                  <a:pt x="7208" y="5926"/>
                </a:lnTo>
                <a:cubicBezTo>
                  <a:pt x="7125" y="6090"/>
                  <a:pt x="7051" y="6282"/>
                  <a:pt x="6999" y="6460"/>
                </a:cubicBezTo>
                <a:cubicBezTo>
                  <a:pt x="6968" y="6569"/>
                  <a:pt x="6947" y="6665"/>
                  <a:pt x="6936" y="6775"/>
                </a:cubicBezTo>
                <a:lnTo>
                  <a:pt x="6926" y="6775"/>
                </a:lnTo>
                <a:cubicBezTo>
                  <a:pt x="6895" y="6788"/>
                  <a:pt x="6863" y="6788"/>
                  <a:pt x="6832" y="6788"/>
                </a:cubicBezTo>
                <a:lnTo>
                  <a:pt x="6748" y="6679"/>
                </a:lnTo>
                <a:cubicBezTo>
                  <a:pt x="6707" y="6569"/>
                  <a:pt x="6675" y="6460"/>
                  <a:pt x="6654" y="6350"/>
                </a:cubicBezTo>
                <a:cubicBezTo>
                  <a:pt x="6801" y="6159"/>
                  <a:pt x="6968" y="6008"/>
                  <a:pt x="7166" y="5885"/>
                </a:cubicBezTo>
                <a:close/>
                <a:moveTo>
                  <a:pt x="15763" y="6186"/>
                </a:moveTo>
                <a:cubicBezTo>
                  <a:pt x="15794" y="6405"/>
                  <a:pt x="15846" y="6610"/>
                  <a:pt x="15919" y="6816"/>
                </a:cubicBezTo>
                <a:cubicBezTo>
                  <a:pt x="15825" y="6624"/>
                  <a:pt x="15710" y="6460"/>
                  <a:pt x="15564" y="6337"/>
                </a:cubicBezTo>
                <a:cubicBezTo>
                  <a:pt x="15627" y="6282"/>
                  <a:pt x="15689" y="6241"/>
                  <a:pt x="15763" y="6186"/>
                </a:cubicBezTo>
                <a:close/>
                <a:moveTo>
                  <a:pt x="16692" y="6610"/>
                </a:moveTo>
                <a:cubicBezTo>
                  <a:pt x="16786" y="6652"/>
                  <a:pt x="16880" y="6679"/>
                  <a:pt x="16974" y="6679"/>
                </a:cubicBezTo>
                <a:lnTo>
                  <a:pt x="16974" y="6747"/>
                </a:lnTo>
                <a:lnTo>
                  <a:pt x="16943" y="6775"/>
                </a:lnTo>
                <a:cubicBezTo>
                  <a:pt x="16901" y="6802"/>
                  <a:pt x="16869" y="6829"/>
                  <a:pt x="16838" y="6843"/>
                </a:cubicBezTo>
                <a:lnTo>
                  <a:pt x="16765" y="6734"/>
                </a:lnTo>
                <a:lnTo>
                  <a:pt x="16692" y="6610"/>
                </a:lnTo>
                <a:close/>
                <a:moveTo>
                  <a:pt x="5934" y="4339"/>
                </a:moveTo>
                <a:cubicBezTo>
                  <a:pt x="5923" y="4544"/>
                  <a:pt x="5923" y="4736"/>
                  <a:pt x="5934" y="4941"/>
                </a:cubicBezTo>
                <a:cubicBezTo>
                  <a:pt x="5861" y="5598"/>
                  <a:pt x="5913" y="6295"/>
                  <a:pt x="6247" y="6720"/>
                </a:cubicBezTo>
                <a:cubicBezTo>
                  <a:pt x="6226" y="6775"/>
                  <a:pt x="6195" y="6829"/>
                  <a:pt x="6174" y="6884"/>
                </a:cubicBezTo>
                <a:cubicBezTo>
                  <a:pt x="5830" y="6515"/>
                  <a:pt x="5621" y="5817"/>
                  <a:pt x="5600" y="5256"/>
                </a:cubicBezTo>
                <a:cubicBezTo>
                  <a:pt x="5589" y="5037"/>
                  <a:pt x="5600" y="4832"/>
                  <a:pt x="5631" y="4626"/>
                </a:cubicBezTo>
                <a:lnTo>
                  <a:pt x="5621" y="4626"/>
                </a:lnTo>
                <a:cubicBezTo>
                  <a:pt x="5621" y="4626"/>
                  <a:pt x="5621" y="4613"/>
                  <a:pt x="5621" y="4599"/>
                </a:cubicBezTo>
                <a:cubicBezTo>
                  <a:pt x="5652" y="4544"/>
                  <a:pt x="5672" y="4489"/>
                  <a:pt x="5694" y="4448"/>
                </a:cubicBezTo>
                <a:cubicBezTo>
                  <a:pt x="5777" y="4407"/>
                  <a:pt x="5850" y="4366"/>
                  <a:pt x="5934" y="4339"/>
                </a:cubicBezTo>
                <a:close/>
                <a:moveTo>
                  <a:pt x="10508" y="6829"/>
                </a:moveTo>
                <a:cubicBezTo>
                  <a:pt x="10561" y="6829"/>
                  <a:pt x="10623" y="6843"/>
                  <a:pt x="10676" y="6857"/>
                </a:cubicBezTo>
                <a:cubicBezTo>
                  <a:pt x="10665" y="6884"/>
                  <a:pt x="10644" y="6898"/>
                  <a:pt x="10613" y="6911"/>
                </a:cubicBezTo>
                <a:lnTo>
                  <a:pt x="10529" y="6911"/>
                </a:lnTo>
                <a:cubicBezTo>
                  <a:pt x="10519" y="6884"/>
                  <a:pt x="10519" y="6857"/>
                  <a:pt x="10508" y="6829"/>
                </a:cubicBezTo>
                <a:close/>
                <a:moveTo>
                  <a:pt x="18091" y="6569"/>
                </a:moveTo>
                <a:cubicBezTo>
                  <a:pt x="18112" y="6679"/>
                  <a:pt x="18134" y="6788"/>
                  <a:pt x="18134" y="6911"/>
                </a:cubicBezTo>
                <a:cubicBezTo>
                  <a:pt x="18123" y="6816"/>
                  <a:pt x="18091" y="6734"/>
                  <a:pt x="18070" y="6652"/>
                </a:cubicBezTo>
                <a:cubicBezTo>
                  <a:pt x="18081" y="6624"/>
                  <a:pt x="18081" y="6597"/>
                  <a:pt x="18091" y="6569"/>
                </a:cubicBezTo>
                <a:close/>
                <a:moveTo>
                  <a:pt x="7341" y="6733"/>
                </a:moveTo>
                <a:lnTo>
                  <a:pt x="7312" y="6884"/>
                </a:lnTo>
                <a:cubicBezTo>
                  <a:pt x="7281" y="6911"/>
                  <a:pt x="7250" y="6939"/>
                  <a:pt x="7219" y="6966"/>
                </a:cubicBezTo>
                <a:lnTo>
                  <a:pt x="7239" y="6843"/>
                </a:lnTo>
                <a:cubicBezTo>
                  <a:pt x="7277" y="6806"/>
                  <a:pt x="7306" y="6769"/>
                  <a:pt x="7341" y="6733"/>
                </a:cubicBezTo>
                <a:close/>
                <a:moveTo>
                  <a:pt x="9736" y="6884"/>
                </a:moveTo>
                <a:lnTo>
                  <a:pt x="9704" y="6966"/>
                </a:lnTo>
                <a:cubicBezTo>
                  <a:pt x="9694" y="6939"/>
                  <a:pt x="9673" y="6911"/>
                  <a:pt x="9662" y="6898"/>
                </a:cubicBezTo>
                <a:lnTo>
                  <a:pt x="9736" y="6884"/>
                </a:lnTo>
                <a:close/>
                <a:moveTo>
                  <a:pt x="12712" y="6706"/>
                </a:moveTo>
                <a:lnTo>
                  <a:pt x="12775" y="6747"/>
                </a:lnTo>
                <a:cubicBezTo>
                  <a:pt x="12796" y="6816"/>
                  <a:pt x="12817" y="6884"/>
                  <a:pt x="12848" y="6966"/>
                </a:cubicBezTo>
                <a:cubicBezTo>
                  <a:pt x="12785" y="6911"/>
                  <a:pt x="12734" y="6857"/>
                  <a:pt x="12681" y="6816"/>
                </a:cubicBezTo>
                <a:lnTo>
                  <a:pt x="12671" y="6734"/>
                </a:lnTo>
                <a:lnTo>
                  <a:pt x="12712" y="6706"/>
                </a:lnTo>
                <a:close/>
                <a:moveTo>
                  <a:pt x="18019" y="4996"/>
                </a:moveTo>
                <a:cubicBezTo>
                  <a:pt x="18259" y="5488"/>
                  <a:pt x="18457" y="6008"/>
                  <a:pt x="18614" y="6542"/>
                </a:cubicBezTo>
                <a:lnTo>
                  <a:pt x="18624" y="6542"/>
                </a:lnTo>
                <a:cubicBezTo>
                  <a:pt x="18624" y="6583"/>
                  <a:pt x="18624" y="6624"/>
                  <a:pt x="18635" y="6665"/>
                </a:cubicBezTo>
                <a:cubicBezTo>
                  <a:pt x="18603" y="6775"/>
                  <a:pt x="18583" y="6870"/>
                  <a:pt x="18541" y="6966"/>
                </a:cubicBezTo>
                <a:cubicBezTo>
                  <a:pt x="18499" y="6829"/>
                  <a:pt x="18447" y="6693"/>
                  <a:pt x="18405" y="6569"/>
                </a:cubicBezTo>
                <a:cubicBezTo>
                  <a:pt x="18353" y="6282"/>
                  <a:pt x="18269" y="5995"/>
                  <a:pt x="18165" y="5735"/>
                </a:cubicBezTo>
                <a:cubicBezTo>
                  <a:pt x="18154" y="5475"/>
                  <a:pt x="18102" y="5228"/>
                  <a:pt x="18019" y="4996"/>
                </a:cubicBezTo>
                <a:close/>
                <a:moveTo>
                  <a:pt x="12242" y="6857"/>
                </a:moveTo>
                <a:cubicBezTo>
                  <a:pt x="12305" y="6898"/>
                  <a:pt x="12357" y="6925"/>
                  <a:pt x="12410" y="6966"/>
                </a:cubicBezTo>
                <a:lnTo>
                  <a:pt x="12430" y="6993"/>
                </a:lnTo>
                <a:cubicBezTo>
                  <a:pt x="12357" y="6952"/>
                  <a:pt x="12295" y="6898"/>
                  <a:pt x="12222" y="6857"/>
                </a:cubicBezTo>
                <a:close/>
                <a:moveTo>
                  <a:pt x="14582" y="6624"/>
                </a:moveTo>
                <a:cubicBezTo>
                  <a:pt x="14613" y="6761"/>
                  <a:pt x="14645" y="6898"/>
                  <a:pt x="14697" y="7021"/>
                </a:cubicBezTo>
                <a:lnTo>
                  <a:pt x="14687" y="7021"/>
                </a:lnTo>
                <a:cubicBezTo>
                  <a:pt x="14645" y="6911"/>
                  <a:pt x="14603" y="6788"/>
                  <a:pt x="14572" y="6665"/>
                </a:cubicBezTo>
                <a:cubicBezTo>
                  <a:pt x="14572" y="6652"/>
                  <a:pt x="14582" y="6638"/>
                  <a:pt x="14582" y="6624"/>
                </a:cubicBezTo>
                <a:close/>
                <a:moveTo>
                  <a:pt x="13057" y="6542"/>
                </a:moveTo>
                <a:cubicBezTo>
                  <a:pt x="13183" y="6693"/>
                  <a:pt x="13308" y="6843"/>
                  <a:pt x="13433" y="7021"/>
                </a:cubicBezTo>
                <a:lnTo>
                  <a:pt x="13443" y="7034"/>
                </a:lnTo>
                <a:cubicBezTo>
                  <a:pt x="13277" y="6884"/>
                  <a:pt x="13099" y="6747"/>
                  <a:pt x="12921" y="6610"/>
                </a:cubicBezTo>
                <a:lnTo>
                  <a:pt x="13057" y="6542"/>
                </a:lnTo>
                <a:close/>
                <a:moveTo>
                  <a:pt x="15554" y="6597"/>
                </a:moveTo>
                <a:cubicBezTo>
                  <a:pt x="15679" y="6706"/>
                  <a:pt x="15773" y="6857"/>
                  <a:pt x="15835" y="7034"/>
                </a:cubicBezTo>
                <a:cubicBezTo>
                  <a:pt x="15731" y="6898"/>
                  <a:pt x="15637" y="6747"/>
                  <a:pt x="15554" y="6597"/>
                </a:cubicBezTo>
                <a:close/>
                <a:moveTo>
                  <a:pt x="17496" y="6597"/>
                </a:moveTo>
                <a:cubicBezTo>
                  <a:pt x="17486" y="6638"/>
                  <a:pt x="17475" y="6693"/>
                  <a:pt x="17465" y="6761"/>
                </a:cubicBezTo>
                <a:cubicBezTo>
                  <a:pt x="17414" y="7027"/>
                  <a:pt x="17399" y="7128"/>
                  <a:pt x="17302" y="7128"/>
                </a:cubicBezTo>
                <a:cubicBezTo>
                  <a:pt x="17260" y="7128"/>
                  <a:pt x="17203" y="7109"/>
                  <a:pt x="17120" y="7075"/>
                </a:cubicBezTo>
                <a:lnTo>
                  <a:pt x="17110" y="7075"/>
                </a:lnTo>
                <a:cubicBezTo>
                  <a:pt x="17120" y="7007"/>
                  <a:pt x="17131" y="6939"/>
                  <a:pt x="17131" y="6884"/>
                </a:cubicBezTo>
                <a:cubicBezTo>
                  <a:pt x="17183" y="6816"/>
                  <a:pt x="17224" y="6747"/>
                  <a:pt x="17267" y="6679"/>
                </a:cubicBezTo>
                <a:cubicBezTo>
                  <a:pt x="17350" y="6665"/>
                  <a:pt x="17423" y="6638"/>
                  <a:pt x="17496" y="6597"/>
                </a:cubicBezTo>
                <a:close/>
                <a:moveTo>
                  <a:pt x="4827" y="5571"/>
                </a:moveTo>
                <a:cubicBezTo>
                  <a:pt x="4795" y="5885"/>
                  <a:pt x="4795" y="6200"/>
                  <a:pt x="4827" y="6515"/>
                </a:cubicBezTo>
                <a:lnTo>
                  <a:pt x="4816" y="6515"/>
                </a:lnTo>
                <a:cubicBezTo>
                  <a:pt x="4837" y="6720"/>
                  <a:pt x="4868" y="6925"/>
                  <a:pt x="4910" y="7130"/>
                </a:cubicBezTo>
                <a:cubicBezTo>
                  <a:pt x="4827" y="6884"/>
                  <a:pt x="4754" y="6624"/>
                  <a:pt x="4712" y="6364"/>
                </a:cubicBezTo>
                <a:cubicBezTo>
                  <a:pt x="4701" y="6282"/>
                  <a:pt x="4691" y="6200"/>
                  <a:pt x="4680" y="6131"/>
                </a:cubicBezTo>
                <a:cubicBezTo>
                  <a:pt x="4680" y="6118"/>
                  <a:pt x="4680" y="6104"/>
                  <a:pt x="4680" y="6090"/>
                </a:cubicBezTo>
                <a:cubicBezTo>
                  <a:pt x="4712" y="5913"/>
                  <a:pt x="4764" y="5735"/>
                  <a:pt x="4827" y="5571"/>
                </a:cubicBezTo>
                <a:close/>
                <a:moveTo>
                  <a:pt x="6373" y="6829"/>
                </a:moveTo>
                <a:cubicBezTo>
                  <a:pt x="6414" y="6870"/>
                  <a:pt x="6456" y="6898"/>
                  <a:pt x="6498" y="6925"/>
                </a:cubicBezTo>
                <a:cubicBezTo>
                  <a:pt x="6560" y="6966"/>
                  <a:pt x="6633" y="6993"/>
                  <a:pt x="6696" y="7021"/>
                </a:cubicBezTo>
                <a:cubicBezTo>
                  <a:pt x="6717" y="7062"/>
                  <a:pt x="6748" y="7103"/>
                  <a:pt x="6780" y="7130"/>
                </a:cubicBezTo>
                <a:cubicBezTo>
                  <a:pt x="6751" y="7135"/>
                  <a:pt x="6722" y="7137"/>
                  <a:pt x="6694" y="7137"/>
                </a:cubicBezTo>
                <a:cubicBezTo>
                  <a:pt x="6556" y="7137"/>
                  <a:pt x="6420" y="7084"/>
                  <a:pt x="6299" y="6993"/>
                </a:cubicBezTo>
                <a:cubicBezTo>
                  <a:pt x="6331" y="6939"/>
                  <a:pt x="6352" y="6884"/>
                  <a:pt x="6373" y="6843"/>
                </a:cubicBezTo>
                <a:lnTo>
                  <a:pt x="6373" y="6829"/>
                </a:lnTo>
                <a:close/>
                <a:moveTo>
                  <a:pt x="7814" y="6884"/>
                </a:moveTo>
                <a:lnTo>
                  <a:pt x="7751" y="7062"/>
                </a:lnTo>
                <a:cubicBezTo>
                  <a:pt x="7688" y="7103"/>
                  <a:pt x="7626" y="7157"/>
                  <a:pt x="7563" y="7198"/>
                </a:cubicBezTo>
                <a:lnTo>
                  <a:pt x="7594" y="7130"/>
                </a:lnTo>
                <a:cubicBezTo>
                  <a:pt x="7668" y="7048"/>
                  <a:pt x="7741" y="6966"/>
                  <a:pt x="7814" y="6884"/>
                </a:cubicBezTo>
                <a:close/>
                <a:moveTo>
                  <a:pt x="9506" y="6993"/>
                </a:moveTo>
                <a:cubicBezTo>
                  <a:pt x="9527" y="7021"/>
                  <a:pt x="9537" y="7048"/>
                  <a:pt x="9558" y="7075"/>
                </a:cubicBezTo>
                <a:cubicBezTo>
                  <a:pt x="9496" y="7116"/>
                  <a:pt x="9443" y="7171"/>
                  <a:pt x="9391" y="7226"/>
                </a:cubicBezTo>
                <a:lnTo>
                  <a:pt x="9391" y="7213"/>
                </a:lnTo>
                <a:cubicBezTo>
                  <a:pt x="9391" y="7213"/>
                  <a:pt x="9391" y="7198"/>
                  <a:pt x="9391" y="7185"/>
                </a:cubicBezTo>
                <a:cubicBezTo>
                  <a:pt x="9422" y="7116"/>
                  <a:pt x="9464" y="7062"/>
                  <a:pt x="9506" y="6993"/>
                </a:cubicBezTo>
                <a:close/>
                <a:moveTo>
                  <a:pt x="3698" y="6693"/>
                </a:moveTo>
                <a:cubicBezTo>
                  <a:pt x="3730" y="6884"/>
                  <a:pt x="3761" y="7089"/>
                  <a:pt x="3803" y="7281"/>
                </a:cubicBezTo>
                <a:cubicBezTo>
                  <a:pt x="3782" y="7254"/>
                  <a:pt x="3761" y="7213"/>
                  <a:pt x="3740" y="7171"/>
                </a:cubicBezTo>
                <a:cubicBezTo>
                  <a:pt x="3730" y="7048"/>
                  <a:pt x="3709" y="6911"/>
                  <a:pt x="3709" y="6788"/>
                </a:cubicBezTo>
                <a:lnTo>
                  <a:pt x="3698" y="6788"/>
                </a:lnTo>
                <a:lnTo>
                  <a:pt x="3698" y="6693"/>
                </a:lnTo>
                <a:close/>
                <a:moveTo>
                  <a:pt x="18415" y="7062"/>
                </a:moveTo>
                <a:cubicBezTo>
                  <a:pt x="18426" y="7103"/>
                  <a:pt x="18436" y="7144"/>
                  <a:pt x="18457" y="7185"/>
                </a:cubicBezTo>
                <a:cubicBezTo>
                  <a:pt x="18430" y="7244"/>
                  <a:pt x="18403" y="7293"/>
                  <a:pt x="18369" y="7350"/>
                </a:cubicBezTo>
                <a:cubicBezTo>
                  <a:pt x="18388" y="7261"/>
                  <a:pt x="18406" y="7162"/>
                  <a:pt x="18415" y="7062"/>
                </a:cubicBezTo>
                <a:close/>
                <a:moveTo>
                  <a:pt x="3323" y="4626"/>
                </a:moveTo>
                <a:cubicBezTo>
                  <a:pt x="3229" y="5201"/>
                  <a:pt x="3239" y="5790"/>
                  <a:pt x="3333" y="6364"/>
                </a:cubicBezTo>
                <a:cubicBezTo>
                  <a:pt x="3364" y="6706"/>
                  <a:pt x="3416" y="7048"/>
                  <a:pt x="3490" y="7390"/>
                </a:cubicBezTo>
                <a:cubicBezTo>
                  <a:pt x="3291" y="7144"/>
                  <a:pt x="3135" y="6843"/>
                  <a:pt x="3041" y="6501"/>
                </a:cubicBezTo>
                <a:cubicBezTo>
                  <a:pt x="2957" y="6172"/>
                  <a:pt x="2915" y="5831"/>
                  <a:pt x="2936" y="5475"/>
                </a:cubicBezTo>
                <a:cubicBezTo>
                  <a:pt x="2957" y="5379"/>
                  <a:pt x="2988" y="5283"/>
                  <a:pt x="3020" y="5201"/>
                </a:cubicBezTo>
                <a:lnTo>
                  <a:pt x="3145" y="4955"/>
                </a:lnTo>
                <a:cubicBezTo>
                  <a:pt x="3197" y="4846"/>
                  <a:pt x="3260" y="4736"/>
                  <a:pt x="3323" y="4626"/>
                </a:cubicBezTo>
                <a:close/>
                <a:moveTo>
                  <a:pt x="14164" y="6104"/>
                </a:moveTo>
                <a:lnTo>
                  <a:pt x="14164" y="6172"/>
                </a:lnTo>
                <a:cubicBezTo>
                  <a:pt x="14102" y="6569"/>
                  <a:pt x="14102" y="6993"/>
                  <a:pt x="14144" y="7390"/>
                </a:cubicBezTo>
                <a:lnTo>
                  <a:pt x="14080" y="7308"/>
                </a:lnTo>
                <a:cubicBezTo>
                  <a:pt x="14008" y="7062"/>
                  <a:pt x="13966" y="6802"/>
                  <a:pt x="13955" y="6542"/>
                </a:cubicBezTo>
                <a:cubicBezTo>
                  <a:pt x="14008" y="6378"/>
                  <a:pt x="14070" y="6241"/>
                  <a:pt x="14164" y="6104"/>
                </a:cubicBezTo>
                <a:close/>
                <a:moveTo>
                  <a:pt x="16786" y="7103"/>
                </a:moveTo>
                <a:cubicBezTo>
                  <a:pt x="16828" y="7144"/>
                  <a:pt x="16869" y="7185"/>
                  <a:pt x="16922" y="7213"/>
                </a:cubicBezTo>
                <a:cubicBezTo>
                  <a:pt x="16901" y="7267"/>
                  <a:pt x="16890" y="7336"/>
                  <a:pt x="16880" y="7390"/>
                </a:cubicBezTo>
                <a:cubicBezTo>
                  <a:pt x="16817" y="7308"/>
                  <a:pt x="16765" y="7213"/>
                  <a:pt x="16723" y="7130"/>
                </a:cubicBezTo>
                <a:cubicBezTo>
                  <a:pt x="16744" y="7116"/>
                  <a:pt x="16765" y="7116"/>
                  <a:pt x="16786" y="7103"/>
                </a:cubicBezTo>
                <a:close/>
                <a:moveTo>
                  <a:pt x="12785" y="7213"/>
                </a:moveTo>
                <a:lnTo>
                  <a:pt x="12953" y="7349"/>
                </a:lnTo>
                <a:cubicBezTo>
                  <a:pt x="12953" y="7363"/>
                  <a:pt x="12963" y="7377"/>
                  <a:pt x="12974" y="7404"/>
                </a:cubicBezTo>
                <a:cubicBezTo>
                  <a:pt x="12911" y="7377"/>
                  <a:pt x="12859" y="7336"/>
                  <a:pt x="12806" y="7308"/>
                </a:cubicBezTo>
                <a:lnTo>
                  <a:pt x="12785" y="7213"/>
                </a:lnTo>
                <a:close/>
                <a:moveTo>
                  <a:pt x="6320" y="7198"/>
                </a:moveTo>
                <a:cubicBezTo>
                  <a:pt x="6454" y="7286"/>
                  <a:pt x="6601" y="7330"/>
                  <a:pt x="6756" y="7330"/>
                </a:cubicBezTo>
                <a:cubicBezTo>
                  <a:pt x="6795" y="7330"/>
                  <a:pt x="6834" y="7327"/>
                  <a:pt x="6874" y="7322"/>
                </a:cubicBezTo>
                <a:lnTo>
                  <a:pt x="6874" y="7418"/>
                </a:lnTo>
                <a:cubicBezTo>
                  <a:pt x="6696" y="7404"/>
                  <a:pt x="6518" y="7349"/>
                  <a:pt x="6362" y="7239"/>
                </a:cubicBezTo>
                <a:lnTo>
                  <a:pt x="6320" y="7198"/>
                </a:lnTo>
                <a:close/>
                <a:moveTo>
                  <a:pt x="13026" y="6939"/>
                </a:moveTo>
                <a:cubicBezTo>
                  <a:pt x="13162" y="7034"/>
                  <a:pt x="13287" y="7144"/>
                  <a:pt x="13423" y="7267"/>
                </a:cubicBezTo>
                <a:cubicBezTo>
                  <a:pt x="13403" y="7320"/>
                  <a:pt x="13392" y="7372"/>
                  <a:pt x="13373" y="7425"/>
                </a:cubicBezTo>
                <a:cubicBezTo>
                  <a:pt x="13282" y="7359"/>
                  <a:pt x="13201" y="7292"/>
                  <a:pt x="13109" y="7213"/>
                </a:cubicBezTo>
                <a:cubicBezTo>
                  <a:pt x="13078" y="7116"/>
                  <a:pt x="13057" y="7021"/>
                  <a:pt x="13026" y="6939"/>
                </a:cubicBezTo>
                <a:close/>
                <a:moveTo>
                  <a:pt x="5108" y="7185"/>
                </a:moveTo>
                <a:cubicBezTo>
                  <a:pt x="5129" y="7281"/>
                  <a:pt x="5161" y="7390"/>
                  <a:pt x="5192" y="7486"/>
                </a:cubicBezTo>
                <a:lnTo>
                  <a:pt x="5161" y="7445"/>
                </a:lnTo>
                <a:cubicBezTo>
                  <a:pt x="5140" y="7390"/>
                  <a:pt x="5119" y="7336"/>
                  <a:pt x="5108" y="7281"/>
                </a:cubicBezTo>
                <a:lnTo>
                  <a:pt x="5108" y="7185"/>
                </a:lnTo>
                <a:close/>
                <a:moveTo>
                  <a:pt x="17078" y="7322"/>
                </a:moveTo>
                <a:cubicBezTo>
                  <a:pt x="17141" y="7353"/>
                  <a:pt x="17204" y="7368"/>
                  <a:pt x="17271" y="7368"/>
                </a:cubicBezTo>
                <a:cubicBezTo>
                  <a:pt x="17293" y="7368"/>
                  <a:pt x="17316" y="7366"/>
                  <a:pt x="17339" y="7363"/>
                </a:cubicBezTo>
                <a:cubicBezTo>
                  <a:pt x="17371" y="7363"/>
                  <a:pt x="17402" y="7349"/>
                  <a:pt x="17433" y="7349"/>
                </a:cubicBezTo>
                <a:cubicBezTo>
                  <a:pt x="17308" y="7431"/>
                  <a:pt x="17173" y="7486"/>
                  <a:pt x="17037" y="7500"/>
                </a:cubicBezTo>
                <a:cubicBezTo>
                  <a:pt x="17058" y="7445"/>
                  <a:pt x="17068" y="7377"/>
                  <a:pt x="17078" y="7322"/>
                </a:cubicBezTo>
                <a:close/>
                <a:moveTo>
                  <a:pt x="17976" y="7254"/>
                </a:moveTo>
                <a:cubicBezTo>
                  <a:pt x="17987" y="7363"/>
                  <a:pt x="17976" y="7486"/>
                  <a:pt x="17945" y="7596"/>
                </a:cubicBezTo>
                <a:cubicBezTo>
                  <a:pt x="17956" y="7486"/>
                  <a:pt x="17966" y="7377"/>
                  <a:pt x="17976" y="7254"/>
                </a:cubicBezTo>
                <a:close/>
                <a:moveTo>
                  <a:pt x="12493" y="7404"/>
                </a:moveTo>
                <a:lnTo>
                  <a:pt x="12587" y="7431"/>
                </a:lnTo>
                <a:cubicBezTo>
                  <a:pt x="12598" y="7486"/>
                  <a:pt x="12619" y="7541"/>
                  <a:pt x="12629" y="7609"/>
                </a:cubicBezTo>
                <a:cubicBezTo>
                  <a:pt x="12587" y="7541"/>
                  <a:pt x="12535" y="7472"/>
                  <a:pt x="12493" y="7404"/>
                </a:cubicBezTo>
                <a:close/>
                <a:moveTo>
                  <a:pt x="15345" y="6515"/>
                </a:moveTo>
                <a:cubicBezTo>
                  <a:pt x="15491" y="6829"/>
                  <a:pt x="15668" y="7116"/>
                  <a:pt x="15867" y="7363"/>
                </a:cubicBezTo>
                <a:cubicBezTo>
                  <a:pt x="15856" y="7472"/>
                  <a:pt x="15835" y="7568"/>
                  <a:pt x="15794" y="7650"/>
                </a:cubicBezTo>
                <a:cubicBezTo>
                  <a:pt x="15522" y="7431"/>
                  <a:pt x="15303" y="7116"/>
                  <a:pt x="15177" y="6734"/>
                </a:cubicBezTo>
                <a:cubicBezTo>
                  <a:pt x="15230" y="6665"/>
                  <a:pt x="15292" y="6597"/>
                  <a:pt x="15355" y="6542"/>
                </a:cubicBezTo>
                <a:lnTo>
                  <a:pt x="15345" y="6515"/>
                </a:lnTo>
                <a:close/>
                <a:moveTo>
                  <a:pt x="10947" y="6884"/>
                </a:moveTo>
                <a:cubicBezTo>
                  <a:pt x="11281" y="6939"/>
                  <a:pt x="11605" y="7034"/>
                  <a:pt x="11929" y="7157"/>
                </a:cubicBezTo>
                <a:cubicBezTo>
                  <a:pt x="12002" y="7185"/>
                  <a:pt x="12086" y="7213"/>
                  <a:pt x="12159" y="7239"/>
                </a:cubicBezTo>
                <a:cubicBezTo>
                  <a:pt x="12263" y="7377"/>
                  <a:pt x="12357" y="7513"/>
                  <a:pt x="12451" y="7650"/>
                </a:cubicBezTo>
                <a:cubicBezTo>
                  <a:pt x="12357" y="7650"/>
                  <a:pt x="12263" y="7664"/>
                  <a:pt x="12159" y="7678"/>
                </a:cubicBezTo>
                <a:cubicBezTo>
                  <a:pt x="12065" y="7596"/>
                  <a:pt x="11971" y="7527"/>
                  <a:pt x="11877" y="7459"/>
                </a:cubicBezTo>
                <a:lnTo>
                  <a:pt x="11887" y="7459"/>
                </a:lnTo>
                <a:lnTo>
                  <a:pt x="11793" y="7363"/>
                </a:lnTo>
                <a:cubicBezTo>
                  <a:pt x="11532" y="7103"/>
                  <a:pt x="11229" y="6939"/>
                  <a:pt x="10916" y="6911"/>
                </a:cubicBezTo>
                <a:lnTo>
                  <a:pt x="10947" y="6884"/>
                </a:lnTo>
                <a:close/>
                <a:moveTo>
                  <a:pt x="15971" y="6925"/>
                </a:moveTo>
                <a:cubicBezTo>
                  <a:pt x="16076" y="7171"/>
                  <a:pt x="16232" y="7390"/>
                  <a:pt x="16431" y="7541"/>
                </a:cubicBezTo>
                <a:cubicBezTo>
                  <a:pt x="16450" y="7590"/>
                  <a:pt x="16477" y="7639"/>
                  <a:pt x="16504" y="7678"/>
                </a:cubicBezTo>
                <a:cubicBezTo>
                  <a:pt x="16407" y="7612"/>
                  <a:pt x="16310" y="7535"/>
                  <a:pt x="16222" y="7459"/>
                </a:cubicBezTo>
                <a:cubicBezTo>
                  <a:pt x="16159" y="7404"/>
                  <a:pt x="16097" y="7336"/>
                  <a:pt x="16044" y="7281"/>
                </a:cubicBezTo>
                <a:cubicBezTo>
                  <a:pt x="16044" y="7226"/>
                  <a:pt x="16034" y="7185"/>
                  <a:pt x="16034" y="7130"/>
                </a:cubicBezTo>
                <a:cubicBezTo>
                  <a:pt x="16013" y="7062"/>
                  <a:pt x="15992" y="6980"/>
                  <a:pt x="15971" y="6925"/>
                </a:cubicBezTo>
                <a:close/>
                <a:moveTo>
                  <a:pt x="13558" y="7418"/>
                </a:moveTo>
                <a:lnTo>
                  <a:pt x="13621" y="7472"/>
                </a:lnTo>
                <a:lnTo>
                  <a:pt x="13663" y="7554"/>
                </a:lnTo>
                <a:cubicBezTo>
                  <a:pt x="13673" y="7609"/>
                  <a:pt x="13684" y="7664"/>
                  <a:pt x="13694" y="7719"/>
                </a:cubicBezTo>
                <a:lnTo>
                  <a:pt x="13527" y="7568"/>
                </a:lnTo>
                <a:cubicBezTo>
                  <a:pt x="13537" y="7527"/>
                  <a:pt x="13548" y="7472"/>
                  <a:pt x="13558" y="7418"/>
                </a:cubicBezTo>
                <a:close/>
                <a:moveTo>
                  <a:pt x="3960" y="5187"/>
                </a:moveTo>
                <a:cubicBezTo>
                  <a:pt x="3939" y="5721"/>
                  <a:pt x="4022" y="6254"/>
                  <a:pt x="4200" y="6747"/>
                </a:cubicBezTo>
                <a:cubicBezTo>
                  <a:pt x="4190" y="6952"/>
                  <a:pt x="4190" y="7157"/>
                  <a:pt x="4200" y="7363"/>
                </a:cubicBezTo>
                <a:cubicBezTo>
                  <a:pt x="4211" y="7500"/>
                  <a:pt x="4231" y="7637"/>
                  <a:pt x="4252" y="7773"/>
                </a:cubicBezTo>
                <a:lnTo>
                  <a:pt x="4221" y="7746"/>
                </a:lnTo>
                <a:cubicBezTo>
                  <a:pt x="4158" y="7691"/>
                  <a:pt x="4096" y="7637"/>
                  <a:pt x="4033" y="7582"/>
                </a:cubicBezTo>
                <a:cubicBezTo>
                  <a:pt x="3867" y="7053"/>
                  <a:pt x="3783" y="6496"/>
                  <a:pt x="3782" y="5926"/>
                </a:cubicBezTo>
                <a:cubicBezTo>
                  <a:pt x="3834" y="5666"/>
                  <a:pt x="3887" y="5420"/>
                  <a:pt x="3960" y="5187"/>
                </a:cubicBezTo>
                <a:close/>
                <a:moveTo>
                  <a:pt x="19230" y="6350"/>
                </a:moveTo>
                <a:cubicBezTo>
                  <a:pt x="19303" y="6515"/>
                  <a:pt x="19355" y="6693"/>
                  <a:pt x="19408" y="6870"/>
                </a:cubicBezTo>
                <a:cubicBezTo>
                  <a:pt x="19345" y="7185"/>
                  <a:pt x="19240" y="7486"/>
                  <a:pt x="19115" y="7773"/>
                </a:cubicBezTo>
                <a:cubicBezTo>
                  <a:pt x="19209" y="7308"/>
                  <a:pt x="19251" y="6843"/>
                  <a:pt x="19230" y="6364"/>
                </a:cubicBezTo>
                <a:lnTo>
                  <a:pt x="19230" y="6350"/>
                </a:lnTo>
                <a:close/>
                <a:moveTo>
                  <a:pt x="5359" y="5995"/>
                </a:moveTo>
                <a:cubicBezTo>
                  <a:pt x="5370" y="6049"/>
                  <a:pt x="5391" y="6104"/>
                  <a:pt x="5412" y="6145"/>
                </a:cubicBezTo>
                <a:cubicBezTo>
                  <a:pt x="5422" y="6378"/>
                  <a:pt x="5453" y="6597"/>
                  <a:pt x="5495" y="6816"/>
                </a:cubicBezTo>
                <a:lnTo>
                  <a:pt x="5485" y="6816"/>
                </a:lnTo>
                <a:cubicBezTo>
                  <a:pt x="5547" y="7171"/>
                  <a:pt x="5641" y="7513"/>
                  <a:pt x="5766" y="7828"/>
                </a:cubicBezTo>
                <a:cubicBezTo>
                  <a:pt x="5725" y="7814"/>
                  <a:pt x="5683" y="7787"/>
                  <a:pt x="5641" y="7773"/>
                </a:cubicBezTo>
                <a:cubicBezTo>
                  <a:pt x="5558" y="7582"/>
                  <a:pt x="5485" y="7390"/>
                  <a:pt x="5422" y="7198"/>
                </a:cubicBezTo>
                <a:cubicBezTo>
                  <a:pt x="5359" y="6802"/>
                  <a:pt x="5338" y="6405"/>
                  <a:pt x="5359" y="5995"/>
                </a:cubicBezTo>
                <a:close/>
                <a:moveTo>
                  <a:pt x="17830" y="7226"/>
                </a:moveTo>
                <a:cubicBezTo>
                  <a:pt x="17820" y="7431"/>
                  <a:pt x="17799" y="7637"/>
                  <a:pt x="17778" y="7842"/>
                </a:cubicBezTo>
                <a:cubicBezTo>
                  <a:pt x="17751" y="7842"/>
                  <a:pt x="17731" y="7852"/>
                  <a:pt x="17705" y="7855"/>
                </a:cubicBezTo>
                <a:cubicBezTo>
                  <a:pt x="17716" y="7718"/>
                  <a:pt x="17716" y="7582"/>
                  <a:pt x="17716" y="7445"/>
                </a:cubicBezTo>
                <a:cubicBezTo>
                  <a:pt x="17757" y="7377"/>
                  <a:pt x="17789" y="7308"/>
                  <a:pt x="17820" y="7239"/>
                </a:cubicBezTo>
                <a:lnTo>
                  <a:pt x="17830" y="7226"/>
                </a:lnTo>
                <a:close/>
                <a:moveTo>
                  <a:pt x="2706" y="7198"/>
                </a:moveTo>
                <a:cubicBezTo>
                  <a:pt x="2769" y="7431"/>
                  <a:pt x="2832" y="7650"/>
                  <a:pt x="2915" y="7869"/>
                </a:cubicBezTo>
                <a:cubicBezTo>
                  <a:pt x="2873" y="7869"/>
                  <a:pt x="2832" y="7842"/>
                  <a:pt x="2790" y="7842"/>
                </a:cubicBezTo>
                <a:cubicBezTo>
                  <a:pt x="2748" y="7637"/>
                  <a:pt x="2717" y="7418"/>
                  <a:pt x="2706" y="7198"/>
                </a:cubicBezTo>
                <a:close/>
                <a:moveTo>
                  <a:pt x="2518" y="6323"/>
                </a:moveTo>
                <a:cubicBezTo>
                  <a:pt x="2539" y="6419"/>
                  <a:pt x="2550" y="6528"/>
                  <a:pt x="2571" y="6624"/>
                </a:cubicBezTo>
                <a:cubicBezTo>
                  <a:pt x="2529" y="7034"/>
                  <a:pt x="2550" y="7445"/>
                  <a:pt x="2633" y="7842"/>
                </a:cubicBezTo>
                <a:cubicBezTo>
                  <a:pt x="2497" y="7842"/>
                  <a:pt x="2351" y="7855"/>
                  <a:pt x="2215" y="7883"/>
                </a:cubicBezTo>
                <a:lnTo>
                  <a:pt x="2194" y="7883"/>
                </a:lnTo>
                <a:cubicBezTo>
                  <a:pt x="2194" y="7773"/>
                  <a:pt x="2194" y="7678"/>
                  <a:pt x="2205" y="7582"/>
                </a:cubicBezTo>
                <a:lnTo>
                  <a:pt x="2215" y="7596"/>
                </a:lnTo>
                <a:cubicBezTo>
                  <a:pt x="2257" y="7157"/>
                  <a:pt x="2362" y="6720"/>
                  <a:pt x="2518" y="6323"/>
                </a:cubicBezTo>
                <a:close/>
                <a:moveTo>
                  <a:pt x="10937" y="7459"/>
                </a:moveTo>
                <a:cubicBezTo>
                  <a:pt x="11115" y="7500"/>
                  <a:pt x="11281" y="7582"/>
                  <a:pt x="11449" y="7691"/>
                </a:cubicBezTo>
                <a:cubicBezTo>
                  <a:pt x="11511" y="7746"/>
                  <a:pt x="11574" y="7787"/>
                  <a:pt x="11637" y="7828"/>
                </a:cubicBezTo>
                <a:lnTo>
                  <a:pt x="11553" y="7883"/>
                </a:lnTo>
                <a:cubicBezTo>
                  <a:pt x="11438" y="7855"/>
                  <a:pt x="11313" y="7855"/>
                  <a:pt x="11187" y="7855"/>
                </a:cubicBezTo>
                <a:cubicBezTo>
                  <a:pt x="11135" y="7787"/>
                  <a:pt x="11094" y="7732"/>
                  <a:pt x="11041" y="7678"/>
                </a:cubicBezTo>
                <a:cubicBezTo>
                  <a:pt x="10947" y="7596"/>
                  <a:pt x="10843" y="7513"/>
                  <a:pt x="10738" y="7459"/>
                </a:cubicBezTo>
                <a:close/>
                <a:moveTo>
                  <a:pt x="17569" y="7705"/>
                </a:moveTo>
                <a:cubicBezTo>
                  <a:pt x="17569" y="7760"/>
                  <a:pt x="17569" y="7814"/>
                  <a:pt x="17559" y="7883"/>
                </a:cubicBezTo>
                <a:lnTo>
                  <a:pt x="17496" y="7869"/>
                </a:lnTo>
                <a:cubicBezTo>
                  <a:pt x="17517" y="7814"/>
                  <a:pt x="17538" y="7760"/>
                  <a:pt x="17559" y="7705"/>
                </a:cubicBezTo>
                <a:close/>
                <a:moveTo>
                  <a:pt x="5610" y="6638"/>
                </a:moveTo>
                <a:cubicBezTo>
                  <a:pt x="5725" y="6857"/>
                  <a:pt x="5850" y="7034"/>
                  <a:pt x="6007" y="7198"/>
                </a:cubicBezTo>
                <a:cubicBezTo>
                  <a:pt x="6028" y="7226"/>
                  <a:pt x="6049" y="7254"/>
                  <a:pt x="6070" y="7267"/>
                </a:cubicBezTo>
                <a:cubicBezTo>
                  <a:pt x="6017" y="7472"/>
                  <a:pt x="5986" y="7691"/>
                  <a:pt x="5975" y="7910"/>
                </a:cubicBezTo>
                <a:lnTo>
                  <a:pt x="5965" y="7910"/>
                </a:lnTo>
                <a:cubicBezTo>
                  <a:pt x="5787" y="7513"/>
                  <a:pt x="5662" y="7089"/>
                  <a:pt x="5610" y="6638"/>
                </a:cubicBezTo>
                <a:close/>
                <a:moveTo>
                  <a:pt x="6195" y="7377"/>
                </a:moveTo>
                <a:cubicBezTo>
                  <a:pt x="6226" y="7404"/>
                  <a:pt x="6268" y="7431"/>
                  <a:pt x="6310" y="7459"/>
                </a:cubicBezTo>
                <a:cubicBezTo>
                  <a:pt x="6383" y="7541"/>
                  <a:pt x="6477" y="7623"/>
                  <a:pt x="6571" y="7691"/>
                </a:cubicBezTo>
                <a:cubicBezTo>
                  <a:pt x="6424" y="7773"/>
                  <a:pt x="6278" y="7842"/>
                  <a:pt x="6132" y="7910"/>
                </a:cubicBezTo>
                <a:cubicBezTo>
                  <a:pt x="6132" y="7719"/>
                  <a:pt x="6153" y="7541"/>
                  <a:pt x="6195" y="7377"/>
                </a:cubicBezTo>
                <a:close/>
                <a:moveTo>
                  <a:pt x="14519" y="7198"/>
                </a:moveTo>
                <a:cubicBezTo>
                  <a:pt x="14572" y="7295"/>
                  <a:pt x="14624" y="7377"/>
                  <a:pt x="14687" y="7472"/>
                </a:cubicBezTo>
                <a:cubicBezTo>
                  <a:pt x="14655" y="7609"/>
                  <a:pt x="14645" y="7760"/>
                  <a:pt x="14645" y="7910"/>
                </a:cubicBezTo>
                <a:cubicBezTo>
                  <a:pt x="14603" y="7842"/>
                  <a:pt x="14572" y="7773"/>
                  <a:pt x="14540" y="7705"/>
                </a:cubicBezTo>
                <a:cubicBezTo>
                  <a:pt x="14519" y="7541"/>
                  <a:pt x="14509" y="7363"/>
                  <a:pt x="14519" y="7198"/>
                </a:cubicBezTo>
                <a:close/>
                <a:moveTo>
                  <a:pt x="16023" y="7527"/>
                </a:moveTo>
                <a:cubicBezTo>
                  <a:pt x="16149" y="7678"/>
                  <a:pt x="16295" y="7801"/>
                  <a:pt x="16441" y="7924"/>
                </a:cubicBezTo>
                <a:cubicBezTo>
                  <a:pt x="16274" y="7910"/>
                  <a:pt x="16107" y="7842"/>
                  <a:pt x="15950" y="7746"/>
                </a:cubicBezTo>
                <a:cubicBezTo>
                  <a:pt x="15971" y="7678"/>
                  <a:pt x="16003" y="7609"/>
                  <a:pt x="16023" y="7527"/>
                </a:cubicBezTo>
                <a:close/>
                <a:moveTo>
                  <a:pt x="2769" y="6282"/>
                </a:moveTo>
                <a:cubicBezTo>
                  <a:pt x="2769" y="6392"/>
                  <a:pt x="2790" y="6501"/>
                  <a:pt x="2811" y="6610"/>
                </a:cubicBezTo>
                <a:cubicBezTo>
                  <a:pt x="2894" y="7075"/>
                  <a:pt x="3030" y="7513"/>
                  <a:pt x="3208" y="7937"/>
                </a:cubicBezTo>
                <a:lnTo>
                  <a:pt x="3124" y="7910"/>
                </a:lnTo>
                <a:cubicBezTo>
                  <a:pt x="2946" y="7486"/>
                  <a:pt x="2821" y="7048"/>
                  <a:pt x="2727" y="6597"/>
                </a:cubicBezTo>
                <a:cubicBezTo>
                  <a:pt x="2737" y="6487"/>
                  <a:pt x="2748" y="6378"/>
                  <a:pt x="2769" y="6282"/>
                </a:cubicBezTo>
                <a:close/>
                <a:moveTo>
                  <a:pt x="4356" y="7075"/>
                </a:moveTo>
                <a:cubicBezTo>
                  <a:pt x="4388" y="7144"/>
                  <a:pt x="4419" y="7198"/>
                  <a:pt x="4451" y="7254"/>
                </a:cubicBezTo>
                <a:cubicBezTo>
                  <a:pt x="4471" y="7472"/>
                  <a:pt x="4492" y="7705"/>
                  <a:pt x="4534" y="7937"/>
                </a:cubicBezTo>
                <a:lnTo>
                  <a:pt x="4430" y="7883"/>
                </a:lnTo>
                <a:cubicBezTo>
                  <a:pt x="4367" y="7609"/>
                  <a:pt x="4346" y="7349"/>
                  <a:pt x="4356" y="7075"/>
                </a:cubicBezTo>
                <a:close/>
                <a:moveTo>
                  <a:pt x="15042" y="6939"/>
                </a:moveTo>
                <a:cubicBezTo>
                  <a:pt x="15186" y="7305"/>
                  <a:pt x="15414" y="7617"/>
                  <a:pt x="15692" y="7836"/>
                </a:cubicBezTo>
                <a:cubicBezTo>
                  <a:pt x="15654" y="7874"/>
                  <a:pt x="15624" y="7913"/>
                  <a:pt x="15585" y="7951"/>
                </a:cubicBezTo>
                <a:cubicBezTo>
                  <a:pt x="15303" y="7732"/>
                  <a:pt x="15104" y="7363"/>
                  <a:pt x="15042" y="6939"/>
                </a:cubicBezTo>
                <a:close/>
                <a:moveTo>
                  <a:pt x="6759" y="7814"/>
                </a:moveTo>
                <a:lnTo>
                  <a:pt x="6811" y="7855"/>
                </a:lnTo>
                <a:cubicBezTo>
                  <a:pt x="6717" y="7910"/>
                  <a:pt x="6623" y="7951"/>
                  <a:pt x="6518" y="7992"/>
                </a:cubicBezTo>
                <a:lnTo>
                  <a:pt x="6467" y="7992"/>
                </a:lnTo>
                <a:cubicBezTo>
                  <a:pt x="6571" y="7937"/>
                  <a:pt x="6665" y="7883"/>
                  <a:pt x="6759" y="7814"/>
                </a:cubicBezTo>
                <a:close/>
                <a:moveTo>
                  <a:pt x="4682" y="7656"/>
                </a:moveTo>
                <a:cubicBezTo>
                  <a:pt x="4773" y="7799"/>
                  <a:pt x="4874" y="7930"/>
                  <a:pt x="4983" y="8060"/>
                </a:cubicBezTo>
                <a:cubicBezTo>
                  <a:pt x="4900" y="8047"/>
                  <a:pt x="4827" y="8033"/>
                  <a:pt x="4743" y="8006"/>
                </a:cubicBezTo>
                <a:cubicBezTo>
                  <a:pt x="4723" y="7889"/>
                  <a:pt x="4694" y="7773"/>
                  <a:pt x="4682" y="7656"/>
                </a:cubicBezTo>
                <a:close/>
                <a:moveTo>
                  <a:pt x="12608" y="7896"/>
                </a:moveTo>
                <a:cubicBezTo>
                  <a:pt x="12650" y="7951"/>
                  <a:pt x="12681" y="8019"/>
                  <a:pt x="12723" y="8075"/>
                </a:cubicBezTo>
                <a:cubicBezTo>
                  <a:pt x="12650" y="8060"/>
                  <a:pt x="12587" y="8047"/>
                  <a:pt x="12514" y="8033"/>
                </a:cubicBezTo>
                <a:cubicBezTo>
                  <a:pt x="12472" y="7992"/>
                  <a:pt x="12430" y="7951"/>
                  <a:pt x="12389" y="7896"/>
                </a:cubicBezTo>
                <a:cubicBezTo>
                  <a:pt x="12462" y="7896"/>
                  <a:pt x="12535" y="7896"/>
                  <a:pt x="12608" y="7910"/>
                </a:cubicBezTo>
                <a:lnTo>
                  <a:pt x="12608" y="7896"/>
                </a:lnTo>
                <a:close/>
                <a:moveTo>
                  <a:pt x="18290" y="7869"/>
                </a:moveTo>
                <a:cubicBezTo>
                  <a:pt x="18259" y="7924"/>
                  <a:pt x="18238" y="7978"/>
                  <a:pt x="18206" y="8033"/>
                </a:cubicBezTo>
                <a:cubicBezTo>
                  <a:pt x="18175" y="8060"/>
                  <a:pt x="18144" y="8075"/>
                  <a:pt x="18112" y="8101"/>
                </a:cubicBezTo>
                <a:cubicBezTo>
                  <a:pt x="18175" y="8019"/>
                  <a:pt x="18227" y="7951"/>
                  <a:pt x="18290" y="7869"/>
                </a:cubicBezTo>
                <a:close/>
                <a:moveTo>
                  <a:pt x="18854" y="7910"/>
                </a:moveTo>
                <a:lnTo>
                  <a:pt x="18854" y="8047"/>
                </a:lnTo>
                <a:cubicBezTo>
                  <a:pt x="18854" y="8101"/>
                  <a:pt x="18833" y="8101"/>
                  <a:pt x="18823" y="8129"/>
                </a:cubicBezTo>
                <a:lnTo>
                  <a:pt x="18823" y="8142"/>
                </a:lnTo>
                <a:cubicBezTo>
                  <a:pt x="18823" y="8101"/>
                  <a:pt x="18812" y="8060"/>
                  <a:pt x="18802" y="8019"/>
                </a:cubicBezTo>
                <a:cubicBezTo>
                  <a:pt x="18823" y="7978"/>
                  <a:pt x="18833" y="7937"/>
                  <a:pt x="18854" y="7910"/>
                </a:cubicBezTo>
                <a:close/>
                <a:moveTo>
                  <a:pt x="12911" y="7924"/>
                </a:moveTo>
                <a:cubicBezTo>
                  <a:pt x="12963" y="8019"/>
                  <a:pt x="13015" y="8116"/>
                  <a:pt x="13068" y="8211"/>
                </a:cubicBezTo>
                <a:lnTo>
                  <a:pt x="12974" y="8157"/>
                </a:lnTo>
                <a:lnTo>
                  <a:pt x="12900" y="8033"/>
                </a:lnTo>
                <a:cubicBezTo>
                  <a:pt x="12890" y="7992"/>
                  <a:pt x="12890" y="7965"/>
                  <a:pt x="12879" y="7924"/>
                </a:cubicBezTo>
                <a:close/>
                <a:moveTo>
                  <a:pt x="14802" y="7637"/>
                </a:moveTo>
                <a:lnTo>
                  <a:pt x="14854" y="7719"/>
                </a:lnTo>
                <a:cubicBezTo>
                  <a:pt x="14885" y="7869"/>
                  <a:pt x="14927" y="8006"/>
                  <a:pt x="14979" y="8157"/>
                </a:cubicBezTo>
                <a:cubicBezTo>
                  <a:pt x="14979" y="8170"/>
                  <a:pt x="14990" y="8198"/>
                  <a:pt x="15000" y="8225"/>
                </a:cubicBezTo>
                <a:cubicBezTo>
                  <a:pt x="14942" y="8223"/>
                  <a:pt x="14892" y="8210"/>
                  <a:pt x="14833" y="8198"/>
                </a:cubicBezTo>
                <a:cubicBezTo>
                  <a:pt x="14822" y="8170"/>
                  <a:pt x="14802" y="8157"/>
                  <a:pt x="14791" y="8142"/>
                </a:cubicBezTo>
                <a:cubicBezTo>
                  <a:pt x="14770" y="7965"/>
                  <a:pt x="14770" y="7801"/>
                  <a:pt x="14802" y="7637"/>
                </a:cubicBezTo>
                <a:close/>
                <a:moveTo>
                  <a:pt x="3020" y="6884"/>
                </a:moveTo>
                <a:cubicBezTo>
                  <a:pt x="3155" y="7226"/>
                  <a:pt x="3354" y="7527"/>
                  <a:pt x="3584" y="7760"/>
                </a:cubicBezTo>
                <a:cubicBezTo>
                  <a:pt x="3636" y="7910"/>
                  <a:pt x="3688" y="8075"/>
                  <a:pt x="3751" y="8225"/>
                </a:cubicBezTo>
                <a:cubicBezTo>
                  <a:pt x="3636" y="8142"/>
                  <a:pt x="3521" y="8075"/>
                  <a:pt x="3395" y="8019"/>
                </a:cubicBezTo>
                <a:cubicBezTo>
                  <a:pt x="3239" y="7664"/>
                  <a:pt x="3103" y="7281"/>
                  <a:pt x="3020" y="6884"/>
                </a:cubicBezTo>
                <a:close/>
                <a:moveTo>
                  <a:pt x="10770" y="8142"/>
                </a:moveTo>
                <a:cubicBezTo>
                  <a:pt x="10843" y="8170"/>
                  <a:pt x="10906" y="8184"/>
                  <a:pt x="10979" y="8225"/>
                </a:cubicBezTo>
                <a:lnTo>
                  <a:pt x="10906" y="8225"/>
                </a:lnTo>
                <a:cubicBezTo>
                  <a:pt x="10843" y="8225"/>
                  <a:pt x="10791" y="8239"/>
                  <a:pt x="10738" y="8252"/>
                </a:cubicBezTo>
                <a:lnTo>
                  <a:pt x="10738" y="8157"/>
                </a:lnTo>
                <a:lnTo>
                  <a:pt x="10770" y="8142"/>
                </a:lnTo>
                <a:close/>
                <a:moveTo>
                  <a:pt x="16807" y="8157"/>
                </a:moveTo>
                <a:cubicBezTo>
                  <a:pt x="16838" y="8184"/>
                  <a:pt x="16869" y="8198"/>
                  <a:pt x="16901" y="8211"/>
                </a:cubicBezTo>
                <a:cubicBezTo>
                  <a:pt x="16849" y="8252"/>
                  <a:pt x="16796" y="8280"/>
                  <a:pt x="16734" y="8293"/>
                </a:cubicBezTo>
                <a:cubicBezTo>
                  <a:pt x="16765" y="8252"/>
                  <a:pt x="16786" y="8211"/>
                  <a:pt x="16807" y="8157"/>
                </a:cubicBezTo>
                <a:close/>
                <a:moveTo>
                  <a:pt x="15835" y="7937"/>
                </a:moveTo>
                <a:cubicBezTo>
                  <a:pt x="16034" y="8060"/>
                  <a:pt x="16243" y="8129"/>
                  <a:pt x="16462" y="8142"/>
                </a:cubicBezTo>
                <a:cubicBezTo>
                  <a:pt x="16488" y="8150"/>
                  <a:pt x="16512" y="8153"/>
                  <a:pt x="16535" y="8153"/>
                </a:cubicBezTo>
                <a:cubicBezTo>
                  <a:pt x="16559" y="8153"/>
                  <a:pt x="16582" y="8150"/>
                  <a:pt x="16608" y="8142"/>
                </a:cubicBezTo>
                <a:cubicBezTo>
                  <a:pt x="16577" y="8211"/>
                  <a:pt x="16546" y="8266"/>
                  <a:pt x="16504" y="8321"/>
                </a:cubicBezTo>
                <a:cubicBezTo>
                  <a:pt x="16243" y="8293"/>
                  <a:pt x="15982" y="8211"/>
                  <a:pt x="15731" y="8075"/>
                </a:cubicBezTo>
                <a:cubicBezTo>
                  <a:pt x="15773" y="8033"/>
                  <a:pt x="15804" y="7992"/>
                  <a:pt x="15835" y="7937"/>
                </a:cubicBezTo>
                <a:close/>
                <a:moveTo>
                  <a:pt x="12033" y="8266"/>
                </a:moveTo>
                <a:lnTo>
                  <a:pt x="12044" y="8280"/>
                </a:lnTo>
                <a:cubicBezTo>
                  <a:pt x="12002" y="8307"/>
                  <a:pt x="11950" y="8321"/>
                  <a:pt x="11898" y="8334"/>
                </a:cubicBezTo>
                <a:lnTo>
                  <a:pt x="11887" y="8334"/>
                </a:lnTo>
                <a:lnTo>
                  <a:pt x="11856" y="8307"/>
                </a:lnTo>
                <a:cubicBezTo>
                  <a:pt x="11908" y="8280"/>
                  <a:pt x="11971" y="8266"/>
                  <a:pt x="12033" y="8266"/>
                </a:cubicBezTo>
                <a:close/>
                <a:moveTo>
                  <a:pt x="19491" y="7198"/>
                </a:moveTo>
                <a:cubicBezTo>
                  <a:pt x="19491" y="7213"/>
                  <a:pt x="19491" y="7226"/>
                  <a:pt x="19502" y="7239"/>
                </a:cubicBezTo>
                <a:cubicBezTo>
                  <a:pt x="19408" y="7664"/>
                  <a:pt x="19240" y="8033"/>
                  <a:pt x="19000" y="8334"/>
                </a:cubicBezTo>
                <a:cubicBezTo>
                  <a:pt x="19209" y="7992"/>
                  <a:pt x="19376" y="7609"/>
                  <a:pt x="19491" y="7198"/>
                </a:cubicBezTo>
                <a:close/>
                <a:moveTo>
                  <a:pt x="19689" y="5557"/>
                </a:moveTo>
                <a:cubicBezTo>
                  <a:pt x="19919" y="6036"/>
                  <a:pt x="20087" y="6569"/>
                  <a:pt x="20191" y="7130"/>
                </a:cubicBezTo>
                <a:cubicBezTo>
                  <a:pt x="20149" y="7363"/>
                  <a:pt x="20087" y="7596"/>
                  <a:pt x="20003" y="7801"/>
                </a:cubicBezTo>
                <a:cubicBezTo>
                  <a:pt x="19930" y="7992"/>
                  <a:pt x="19825" y="8170"/>
                  <a:pt x="19710" y="8334"/>
                </a:cubicBezTo>
                <a:cubicBezTo>
                  <a:pt x="19763" y="7965"/>
                  <a:pt x="19763" y="7596"/>
                  <a:pt x="19689" y="7239"/>
                </a:cubicBezTo>
                <a:lnTo>
                  <a:pt x="19700" y="7239"/>
                </a:lnTo>
                <a:cubicBezTo>
                  <a:pt x="19700" y="7198"/>
                  <a:pt x="19710" y="7157"/>
                  <a:pt x="19721" y="7116"/>
                </a:cubicBezTo>
                <a:cubicBezTo>
                  <a:pt x="19794" y="6597"/>
                  <a:pt x="19784" y="6063"/>
                  <a:pt x="19689" y="5557"/>
                </a:cubicBezTo>
                <a:close/>
                <a:moveTo>
                  <a:pt x="2562" y="8042"/>
                </a:moveTo>
                <a:cubicBezTo>
                  <a:pt x="2602" y="8042"/>
                  <a:pt x="2643" y="8043"/>
                  <a:pt x="2686" y="8047"/>
                </a:cubicBezTo>
                <a:cubicBezTo>
                  <a:pt x="2706" y="8142"/>
                  <a:pt x="2737" y="8238"/>
                  <a:pt x="2769" y="8334"/>
                </a:cubicBezTo>
                <a:cubicBezTo>
                  <a:pt x="2738" y="8332"/>
                  <a:pt x="2707" y="8331"/>
                  <a:pt x="2676" y="8331"/>
                </a:cubicBezTo>
                <a:cubicBezTo>
                  <a:pt x="2523" y="8331"/>
                  <a:pt x="2371" y="8353"/>
                  <a:pt x="2226" y="8375"/>
                </a:cubicBezTo>
                <a:cubicBezTo>
                  <a:pt x="2215" y="8280"/>
                  <a:pt x="2205" y="8184"/>
                  <a:pt x="2194" y="8088"/>
                </a:cubicBezTo>
                <a:cubicBezTo>
                  <a:pt x="2320" y="8058"/>
                  <a:pt x="2439" y="8042"/>
                  <a:pt x="2562" y="8042"/>
                </a:cubicBezTo>
                <a:close/>
                <a:moveTo>
                  <a:pt x="2852" y="8075"/>
                </a:moveTo>
                <a:cubicBezTo>
                  <a:pt x="2905" y="8075"/>
                  <a:pt x="2957" y="8088"/>
                  <a:pt x="3009" y="8101"/>
                </a:cubicBezTo>
                <a:cubicBezTo>
                  <a:pt x="3051" y="8198"/>
                  <a:pt x="3093" y="8293"/>
                  <a:pt x="3145" y="8389"/>
                </a:cubicBezTo>
                <a:lnTo>
                  <a:pt x="2999" y="8362"/>
                </a:lnTo>
                <a:lnTo>
                  <a:pt x="2957" y="8362"/>
                </a:lnTo>
                <a:cubicBezTo>
                  <a:pt x="2915" y="8266"/>
                  <a:pt x="2884" y="8170"/>
                  <a:pt x="2852" y="8075"/>
                </a:cubicBezTo>
                <a:close/>
                <a:moveTo>
                  <a:pt x="8106" y="8075"/>
                </a:moveTo>
                <a:cubicBezTo>
                  <a:pt x="8043" y="8170"/>
                  <a:pt x="7981" y="8252"/>
                  <a:pt x="7918" y="8334"/>
                </a:cubicBezTo>
                <a:cubicBezTo>
                  <a:pt x="7877" y="8362"/>
                  <a:pt x="7835" y="8389"/>
                  <a:pt x="7803" y="8403"/>
                </a:cubicBezTo>
                <a:lnTo>
                  <a:pt x="7814" y="8321"/>
                </a:lnTo>
                <a:cubicBezTo>
                  <a:pt x="7908" y="8252"/>
                  <a:pt x="7992" y="8170"/>
                  <a:pt x="8075" y="8088"/>
                </a:cubicBezTo>
                <a:lnTo>
                  <a:pt x="8075" y="8075"/>
                </a:lnTo>
                <a:close/>
                <a:moveTo>
                  <a:pt x="13412" y="8088"/>
                </a:moveTo>
                <a:cubicBezTo>
                  <a:pt x="13464" y="8101"/>
                  <a:pt x="13506" y="8116"/>
                  <a:pt x="13558" y="8142"/>
                </a:cubicBezTo>
                <a:cubicBezTo>
                  <a:pt x="13600" y="8225"/>
                  <a:pt x="13642" y="8321"/>
                  <a:pt x="13684" y="8403"/>
                </a:cubicBezTo>
                <a:cubicBezTo>
                  <a:pt x="13642" y="8389"/>
                  <a:pt x="13590" y="8375"/>
                  <a:pt x="13548" y="8348"/>
                </a:cubicBezTo>
                <a:lnTo>
                  <a:pt x="13558" y="8348"/>
                </a:lnTo>
                <a:cubicBezTo>
                  <a:pt x="13506" y="8252"/>
                  <a:pt x="13464" y="8170"/>
                  <a:pt x="13412" y="8088"/>
                </a:cubicBezTo>
                <a:close/>
                <a:moveTo>
                  <a:pt x="6654" y="8293"/>
                </a:moveTo>
                <a:cubicBezTo>
                  <a:pt x="6717" y="8307"/>
                  <a:pt x="6790" y="8321"/>
                  <a:pt x="6853" y="8348"/>
                </a:cubicBezTo>
                <a:lnTo>
                  <a:pt x="6842" y="8362"/>
                </a:lnTo>
                <a:cubicBezTo>
                  <a:pt x="6764" y="8403"/>
                  <a:pt x="6680" y="8423"/>
                  <a:pt x="6599" y="8423"/>
                </a:cubicBezTo>
                <a:cubicBezTo>
                  <a:pt x="6516" y="8423"/>
                  <a:pt x="6435" y="8403"/>
                  <a:pt x="6362" y="8362"/>
                </a:cubicBezTo>
                <a:lnTo>
                  <a:pt x="6352" y="8348"/>
                </a:lnTo>
                <a:cubicBezTo>
                  <a:pt x="6456" y="8334"/>
                  <a:pt x="6560" y="8321"/>
                  <a:pt x="6654" y="8293"/>
                </a:cubicBezTo>
                <a:close/>
                <a:moveTo>
                  <a:pt x="3218" y="8170"/>
                </a:moveTo>
                <a:lnTo>
                  <a:pt x="3312" y="8211"/>
                </a:lnTo>
                <a:cubicBezTo>
                  <a:pt x="3344" y="8293"/>
                  <a:pt x="3385" y="8375"/>
                  <a:pt x="3438" y="8457"/>
                </a:cubicBezTo>
                <a:lnTo>
                  <a:pt x="3344" y="8430"/>
                </a:lnTo>
                <a:cubicBezTo>
                  <a:pt x="3302" y="8348"/>
                  <a:pt x="3260" y="8266"/>
                  <a:pt x="3218" y="8170"/>
                </a:cubicBezTo>
                <a:close/>
                <a:moveTo>
                  <a:pt x="10018" y="8060"/>
                </a:moveTo>
                <a:cubicBezTo>
                  <a:pt x="9924" y="8198"/>
                  <a:pt x="9851" y="8348"/>
                  <a:pt x="9819" y="8526"/>
                </a:cubicBezTo>
                <a:cubicBezTo>
                  <a:pt x="9777" y="8471"/>
                  <a:pt x="9736" y="8403"/>
                  <a:pt x="9694" y="8334"/>
                </a:cubicBezTo>
                <a:lnTo>
                  <a:pt x="9746" y="8211"/>
                </a:lnTo>
                <a:cubicBezTo>
                  <a:pt x="9746" y="8198"/>
                  <a:pt x="9756" y="8198"/>
                  <a:pt x="9756" y="8184"/>
                </a:cubicBezTo>
                <a:cubicBezTo>
                  <a:pt x="9767" y="8157"/>
                  <a:pt x="9788" y="8142"/>
                  <a:pt x="9798" y="8116"/>
                </a:cubicBezTo>
                <a:cubicBezTo>
                  <a:pt x="9871" y="8088"/>
                  <a:pt x="9945" y="8075"/>
                  <a:pt x="10018" y="8060"/>
                </a:cubicBezTo>
                <a:close/>
                <a:moveTo>
                  <a:pt x="10874" y="8444"/>
                </a:moveTo>
                <a:lnTo>
                  <a:pt x="10801" y="8526"/>
                </a:lnTo>
                <a:cubicBezTo>
                  <a:pt x="10791" y="8512"/>
                  <a:pt x="10780" y="8485"/>
                  <a:pt x="10759" y="8471"/>
                </a:cubicBezTo>
                <a:cubicBezTo>
                  <a:pt x="10801" y="8457"/>
                  <a:pt x="10832" y="8444"/>
                  <a:pt x="10874" y="8444"/>
                </a:cubicBezTo>
                <a:close/>
                <a:moveTo>
                  <a:pt x="3542" y="8334"/>
                </a:moveTo>
                <a:cubicBezTo>
                  <a:pt x="3657" y="8403"/>
                  <a:pt x="3761" y="8471"/>
                  <a:pt x="3866" y="8553"/>
                </a:cubicBezTo>
                <a:cubicBezTo>
                  <a:pt x="3793" y="8526"/>
                  <a:pt x="3709" y="8499"/>
                  <a:pt x="3636" y="8485"/>
                </a:cubicBezTo>
                <a:lnTo>
                  <a:pt x="3625" y="8485"/>
                </a:lnTo>
                <a:cubicBezTo>
                  <a:pt x="3615" y="8457"/>
                  <a:pt x="3594" y="8430"/>
                  <a:pt x="3573" y="8389"/>
                </a:cubicBezTo>
                <a:lnTo>
                  <a:pt x="3542" y="8334"/>
                </a:lnTo>
                <a:close/>
                <a:moveTo>
                  <a:pt x="10101" y="8252"/>
                </a:moveTo>
                <a:cubicBezTo>
                  <a:pt x="10101" y="8307"/>
                  <a:pt x="10091" y="8348"/>
                  <a:pt x="10091" y="8403"/>
                </a:cubicBezTo>
                <a:cubicBezTo>
                  <a:pt x="10049" y="8457"/>
                  <a:pt x="10007" y="8499"/>
                  <a:pt x="9976" y="8567"/>
                </a:cubicBezTo>
                <a:cubicBezTo>
                  <a:pt x="9986" y="8499"/>
                  <a:pt x="10007" y="8444"/>
                  <a:pt x="10028" y="8389"/>
                </a:cubicBezTo>
                <a:cubicBezTo>
                  <a:pt x="10049" y="8334"/>
                  <a:pt x="10070" y="8293"/>
                  <a:pt x="10101" y="8252"/>
                </a:cubicBezTo>
                <a:close/>
                <a:moveTo>
                  <a:pt x="13778" y="8266"/>
                </a:moveTo>
                <a:lnTo>
                  <a:pt x="13809" y="8280"/>
                </a:lnTo>
                <a:cubicBezTo>
                  <a:pt x="13872" y="8334"/>
                  <a:pt x="13924" y="8403"/>
                  <a:pt x="13976" y="8457"/>
                </a:cubicBezTo>
                <a:cubicBezTo>
                  <a:pt x="13987" y="8499"/>
                  <a:pt x="14008" y="8526"/>
                  <a:pt x="14029" y="8567"/>
                </a:cubicBezTo>
                <a:cubicBezTo>
                  <a:pt x="13976" y="8540"/>
                  <a:pt x="13924" y="8512"/>
                  <a:pt x="13872" y="8485"/>
                </a:cubicBezTo>
                <a:cubicBezTo>
                  <a:pt x="13840" y="8416"/>
                  <a:pt x="13809" y="8334"/>
                  <a:pt x="13778" y="8266"/>
                </a:cubicBezTo>
                <a:close/>
                <a:moveTo>
                  <a:pt x="4304" y="8252"/>
                </a:moveTo>
                <a:lnTo>
                  <a:pt x="4356" y="8266"/>
                </a:lnTo>
                <a:lnTo>
                  <a:pt x="4419" y="8293"/>
                </a:lnTo>
                <a:cubicBezTo>
                  <a:pt x="4471" y="8403"/>
                  <a:pt x="4524" y="8499"/>
                  <a:pt x="4586" y="8594"/>
                </a:cubicBezTo>
                <a:cubicBezTo>
                  <a:pt x="4565" y="8594"/>
                  <a:pt x="4555" y="8608"/>
                  <a:pt x="4545" y="8622"/>
                </a:cubicBezTo>
                <a:lnTo>
                  <a:pt x="4451" y="8512"/>
                </a:lnTo>
                <a:cubicBezTo>
                  <a:pt x="4398" y="8416"/>
                  <a:pt x="4356" y="8334"/>
                  <a:pt x="4304" y="8252"/>
                </a:cubicBezTo>
                <a:close/>
                <a:moveTo>
                  <a:pt x="8064" y="8457"/>
                </a:moveTo>
                <a:lnTo>
                  <a:pt x="8033" y="8540"/>
                </a:lnTo>
                <a:cubicBezTo>
                  <a:pt x="7992" y="8567"/>
                  <a:pt x="7950" y="8608"/>
                  <a:pt x="7897" y="8622"/>
                </a:cubicBezTo>
                <a:lnTo>
                  <a:pt x="7992" y="8512"/>
                </a:lnTo>
                <a:lnTo>
                  <a:pt x="8064" y="8457"/>
                </a:lnTo>
                <a:close/>
                <a:moveTo>
                  <a:pt x="8795" y="8362"/>
                </a:moveTo>
                <a:cubicBezTo>
                  <a:pt x="8764" y="8444"/>
                  <a:pt x="8744" y="8526"/>
                  <a:pt x="8723" y="8622"/>
                </a:cubicBezTo>
                <a:lnTo>
                  <a:pt x="8639" y="8622"/>
                </a:lnTo>
                <a:cubicBezTo>
                  <a:pt x="8691" y="8540"/>
                  <a:pt x="8744" y="8444"/>
                  <a:pt x="8795" y="8362"/>
                </a:cubicBezTo>
                <a:close/>
                <a:moveTo>
                  <a:pt x="11323" y="8553"/>
                </a:moveTo>
                <a:lnTo>
                  <a:pt x="11355" y="8594"/>
                </a:lnTo>
                <a:lnTo>
                  <a:pt x="11302" y="8635"/>
                </a:lnTo>
                <a:lnTo>
                  <a:pt x="11240" y="8622"/>
                </a:lnTo>
                <a:cubicBezTo>
                  <a:pt x="11271" y="8594"/>
                  <a:pt x="11292" y="8567"/>
                  <a:pt x="11323" y="8553"/>
                </a:cubicBezTo>
                <a:close/>
                <a:moveTo>
                  <a:pt x="15971" y="8512"/>
                </a:moveTo>
                <a:cubicBezTo>
                  <a:pt x="16076" y="8553"/>
                  <a:pt x="16191" y="8567"/>
                  <a:pt x="16306" y="8581"/>
                </a:cubicBezTo>
                <a:cubicBezTo>
                  <a:pt x="16285" y="8608"/>
                  <a:pt x="16253" y="8635"/>
                  <a:pt x="16222" y="8663"/>
                </a:cubicBezTo>
                <a:cubicBezTo>
                  <a:pt x="16138" y="8622"/>
                  <a:pt x="16055" y="8567"/>
                  <a:pt x="15971" y="8512"/>
                </a:cubicBezTo>
                <a:close/>
                <a:moveTo>
                  <a:pt x="12159" y="8485"/>
                </a:moveTo>
                <a:cubicBezTo>
                  <a:pt x="12190" y="8540"/>
                  <a:pt x="12222" y="8608"/>
                  <a:pt x="12253" y="8676"/>
                </a:cubicBezTo>
                <a:cubicBezTo>
                  <a:pt x="12190" y="8622"/>
                  <a:pt x="12138" y="8553"/>
                  <a:pt x="12075" y="8499"/>
                </a:cubicBezTo>
                <a:lnTo>
                  <a:pt x="12159" y="8485"/>
                </a:lnTo>
                <a:close/>
                <a:moveTo>
                  <a:pt x="18008" y="8362"/>
                </a:moveTo>
                <a:cubicBezTo>
                  <a:pt x="17956" y="8444"/>
                  <a:pt x="17904" y="8526"/>
                  <a:pt x="17851" y="8594"/>
                </a:cubicBezTo>
                <a:lnTo>
                  <a:pt x="17747" y="8676"/>
                </a:lnTo>
                <a:cubicBezTo>
                  <a:pt x="17768" y="8581"/>
                  <a:pt x="17789" y="8485"/>
                  <a:pt x="17820" y="8403"/>
                </a:cubicBezTo>
                <a:lnTo>
                  <a:pt x="17841" y="8403"/>
                </a:lnTo>
                <a:cubicBezTo>
                  <a:pt x="17893" y="8389"/>
                  <a:pt x="17956" y="8375"/>
                  <a:pt x="18008" y="8362"/>
                </a:cubicBezTo>
                <a:close/>
                <a:moveTo>
                  <a:pt x="9381" y="8375"/>
                </a:moveTo>
                <a:lnTo>
                  <a:pt x="9381" y="8444"/>
                </a:lnTo>
                <a:cubicBezTo>
                  <a:pt x="9360" y="8526"/>
                  <a:pt x="9349" y="8608"/>
                  <a:pt x="9339" y="8690"/>
                </a:cubicBezTo>
                <a:lnTo>
                  <a:pt x="9328" y="8731"/>
                </a:lnTo>
                <a:cubicBezTo>
                  <a:pt x="9318" y="8649"/>
                  <a:pt x="9318" y="8553"/>
                  <a:pt x="9328" y="8457"/>
                </a:cubicBezTo>
                <a:lnTo>
                  <a:pt x="9370" y="8403"/>
                </a:lnTo>
                <a:lnTo>
                  <a:pt x="9381" y="8375"/>
                </a:lnTo>
                <a:close/>
                <a:moveTo>
                  <a:pt x="15407" y="8348"/>
                </a:moveTo>
                <a:cubicBezTo>
                  <a:pt x="15480" y="8416"/>
                  <a:pt x="15554" y="8471"/>
                  <a:pt x="15627" y="8526"/>
                </a:cubicBezTo>
                <a:cubicBezTo>
                  <a:pt x="15699" y="8594"/>
                  <a:pt x="15773" y="8663"/>
                  <a:pt x="15856" y="8731"/>
                </a:cubicBezTo>
                <a:cubicBezTo>
                  <a:pt x="15773" y="8704"/>
                  <a:pt x="15679" y="8690"/>
                  <a:pt x="15595" y="8663"/>
                </a:cubicBezTo>
                <a:cubicBezTo>
                  <a:pt x="15512" y="8567"/>
                  <a:pt x="15449" y="8471"/>
                  <a:pt x="15376" y="8362"/>
                </a:cubicBezTo>
                <a:lnTo>
                  <a:pt x="15407" y="8348"/>
                </a:lnTo>
                <a:close/>
                <a:moveTo>
                  <a:pt x="17444" y="8403"/>
                </a:moveTo>
                <a:cubicBezTo>
                  <a:pt x="17120" y="8622"/>
                  <a:pt x="16765" y="8731"/>
                  <a:pt x="16410" y="8745"/>
                </a:cubicBezTo>
                <a:cubicBezTo>
                  <a:pt x="16462" y="8690"/>
                  <a:pt x="16515" y="8635"/>
                  <a:pt x="16556" y="8567"/>
                </a:cubicBezTo>
                <a:lnTo>
                  <a:pt x="16608" y="8567"/>
                </a:lnTo>
                <a:lnTo>
                  <a:pt x="16681" y="8553"/>
                </a:lnTo>
                <a:cubicBezTo>
                  <a:pt x="16943" y="8553"/>
                  <a:pt x="17193" y="8499"/>
                  <a:pt x="17444" y="8403"/>
                </a:cubicBezTo>
                <a:close/>
                <a:moveTo>
                  <a:pt x="3260" y="8635"/>
                </a:moveTo>
                <a:cubicBezTo>
                  <a:pt x="3291" y="8690"/>
                  <a:pt x="3312" y="8731"/>
                  <a:pt x="3344" y="8786"/>
                </a:cubicBezTo>
                <a:cubicBezTo>
                  <a:pt x="3281" y="8731"/>
                  <a:pt x="3208" y="8690"/>
                  <a:pt x="3145" y="8663"/>
                </a:cubicBezTo>
                <a:lnTo>
                  <a:pt x="3260" y="8635"/>
                </a:lnTo>
                <a:close/>
                <a:moveTo>
                  <a:pt x="7574" y="8731"/>
                </a:moveTo>
                <a:lnTo>
                  <a:pt x="7574" y="8758"/>
                </a:lnTo>
                <a:lnTo>
                  <a:pt x="7532" y="8799"/>
                </a:lnTo>
                <a:lnTo>
                  <a:pt x="7511" y="8799"/>
                </a:lnTo>
                <a:lnTo>
                  <a:pt x="7448" y="8813"/>
                </a:lnTo>
                <a:lnTo>
                  <a:pt x="7448" y="8786"/>
                </a:lnTo>
                <a:lnTo>
                  <a:pt x="7574" y="8731"/>
                </a:lnTo>
                <a:close/>
                <a:moveTo>
                  <a:pt x="18677" y="8321"/>
                </a:moveTo>
                <a:lnTo>
                  <a:pt x="18677" y="8430"/>
                </a:lnTo>
                <a:cubicBezTo>
                  <a:pt x="18677" y="8471"/>
                  <a:pt x="18677" y="8485"/>
                  <a:pt x="18666" y="8499"/>
                </a:cubicBezTo>
                <a:lnTo>
                  <a:pt x="18677" y="8499"/>
                </a:lnTo>
                <a:cubicBezTo>
                  <a:pt x="18583" y="8622"/>
                  <a:pt x="18488" y="8745"/>
                  <a:pt x="18384" y="8840"/>
                </a:cubicBezTo>
                <a:lnTo>
                  <a:pt x="18353" y="8840"/>
                </a:lnTo>
                <a:cubicBezTo>
                  <a:pt x="18478" y="8690"/>
                  <a:pt x="18583" y="8512"/>
                  <a:pt x="18677" y="8321"/>
                </a:cubicBezTo>
                <a:close/>
                <a:moveTo>
                  <a:pt x="2372" y="8644"/>
                </a:moveTo>
                <a:cubicBezTo>
                  <a:pt x="2459" y="8644"/>
                  <a:pt x="2549" y="8656"/>
                  <a:pt x="2633" y="8676"/>
                </a:cubicBezTo>
                <a:cubicBezTo>
                  <a:pt x="2529" y="8731"/>
                  <a:pt x="2435" y="8799"/>
                  <a:pt x="2330" y="8868"/>
                </a:cubicBezTo>
                <a:cubicBezTo>
                  <a:pt x="2309" y="8799"/>
                  <a:pt x="2289" y="8717"/>
                  <a:pt x="2278" y="8649"/>
                </a:cubicBezTo>
                <a:cubicBezTo>
                  <a:pt x="2309" y="8645"/>
                  <a:pt x="2340" y="8644"/>
                  <a:pt x="2372" y="8644"/>
                </a:cubicBezTo>
                <a:close/>
                <a:moveTo>
                  <a:pt x="11041" y="8772"/>
                </a:moveTo>
                <a:lnTo>
                  <a:pt x="11104" y="8786"/>
                </a:lnTo>
                <a:lnTo>
                  <a:pt x="11000" y="8868"/>
                </a:lnTo>
                <a:lnTo>
                  <a:pt x="10979" y="8827"/>
                </a:lnTo>
                <a:lnTo>
                  <a:pt x="11041" y="8772"/>
                </a:lnTo>
                <a:close/>
                <a:moveTo>
                  <a:pt x="3497" y="8706"/>
                </a:moveTo>
                <a:lnTo>
                  <a:pt x="3584" y="8731"/>
                </a:lnTo>
                <a:cubicBezTo>
                  <a:pt x="3615" y="8786"/>
                  <a:pt x="3657" y="8840"/>
                  <a:pt x="3688" y="8909"/>
                </a:cubicBezTo>
                <a:lnTo>
                  <a:pt x="3594" y="8895"/>
                </a:lnTo>
                <a:cubicBezTo>
                  <a:pt x="3565" y="8820"/>
                  <a:pt x="3527" y="8767"/>
                  <a:pt x="3497" y="8706"/>
                </a:cubicBezTo>
                <a:close/>
                <a:moveTo>
                  <a:pt x="17444" y="8676"/>
                </a:moveTo>
                <a:cubicBezTo>
                  <a:pt x="17433" y="8717"/>
                  <a:pt x="17423" y="8758"/>
                  <a:pt x="17413" y="8786"/>
                </a:cubicBezTo>
                <a:cubicBezTo>
                  <a:pt x="17402" y="8827"/>
                  <a:pt x="17402" y="8840"/>
                  <a:pt x="17392" y="8868"/>
                </a:cubicBezTo>
                <a:cubicBezTo>
                  <a:pt x="17267" y="8868"/>
                  <a:pt x="17141" y="8895"/>
                  <a:pt x="17026" y="8909"/>
                </a:cubicBezTo>
                <a:lnTo>
                  <a:pt x="17026" y="8922"/>
                </a:lnTo>
                <a:lnTo>
                  <a:pt x="16890" y="8909"/>
                </a:lnTo>
                <a:cubicBezTo>
                  <a:pt x="17078" y="8854"/>
                  <a:pt x="17267" y="8786"/>
                  <a:pt x="17444" y="8676"/>
                </a:cubicBezTo>
                <a:close/>
                <a:moveTo>
                  <a:pt x="19554" y="7746"/>
                </a:moveTo>
                <a:lnTo>
                  <a:pt x="19554" y="7760"/>
                </a:lnTo>
                <a:cubicBezTo>
                  <a:pt x="19575" y="8047"/>
                  <a:pt x="19533" y="8348"/>
                  <a:pt x="19449" y="8635"/>
                </a:cubicBezTo>
                <a:cubicBezTo>
                  <a:pt x="19324" y="8745"/>
                  <a:pt x="19178" y="8854"/>
                  <a:pt x="19031" y="8922"/>
                </a:cubicBezTo>
                <a:lnTo>
                  <a:pt x="18875" y="8909"/>
                </a:lnTo>
                <a:cubicBezTo>
                  <a:pt x="18896" y="8854"/>
                  <a:pt x="18917" y="8799"/>
                  <a:pt x="18927" y="8731"/>
                </a:cubicBezTo>
                <a:cubicBezTo>
                  <a:pt x="19199" y="8485"/>
                  <a:pt x="19418" y="8142"/>
                  <a:pt x="19554" y="7746"/>
                </a:cubicBezTo>
                <a:close/>
                <a:moveTo>
                  <a:pt x="5108" y="8457"/>
                </a:moveTo>
                <a:cubicBezTo>
                  <a:pt x="5150" y="8622"/>
                  <a:pt x="5203" y="8772"/>
                  <a:pt x="5255" y="8937"/>
                </a:cubicBezTo>
                <a:cubicBezTo>
                  <a:pt x="5161" y="8895"/>
                  <a:pt x="5077" y="8854"/>
                  <a:pt x="4994" y="8786"/>
                </a:cubicBezTo>
                <a:cubicBezTo>
                  <a:pt x="4963" y="8717"/>
                  <a:pt x="4942" y="8649"/>
                  <a:pt x="4910" y="8567"/>
                </a:cubicBezTo>
                <a:cubicBezTo>
                  <a:pt x="4973" y="8526"/>
                  <a:pt x="5046" y="8485"/>
                  <a:pt x="5108" y="8457"/>
                </a:cubicBezTo>
                <a:close/>
                <a:moveTo>
                  <a:pt x="11678" y="8649"/>
                </a:moveTo>
                <a:cubicBezTo>
                  <a:pt x="11752" y="8690"/>
                  <a:pt x="11814" y="8745"/>
                  <a:pt x="11877" y="8799"/>
                </a:cubicBezTo>
                <a:lnTo>
                  <a:pt x="11867" y="8799"/>
                </a:lnTo>
                <a:cubicBezTo>
                  <a:pt x="11918" y="8854"/>
                  <a:pt x="11971" y="8909"/>
                  <a:pt x="12013" y="8963"/>
                </a:cubicBezTo>
                <a:lnTo>
                  <a:pt x="11992" y="8978"/>
                </a:lnTo>
                <a:cubicBezTo>
                  <a:pt x="11918" y="8922"/>
                  <a:pt x="11835" y="8868"/>
                  <a:pt x="11741" y="8827"/>
                </a:cubicBezTo>
                <a:lnTo>
                  <a:pt x="11699" y="8745"/>
                </a:lnTo>
                <a:lnTo>
                  <a:pt x="11647" y="8663"/>
                </a:lnTo>
                <a:lnTo>
                  <a:pt x="11678" y="8649"/>
                </a:lnTo>
                <a:close/>
                <a:moveTo>
                  <a:pt x="5391" y="8457"/>
                </a:moveTo>
                <a:cubicBezTo>
                  <a:pt x="5443" y="8553"/>
                  <a:pt x="5495" y="8635"/>
                  <a:pt x="5558" y="8717"/>
                </a:cubicBezTo>
                <a:cubicBezTo>
                  <a:pt x="5589" y="8813"/>
                  <a:pt x="5631" y="8909"/>
                  <a:pt x="5662" y="9004"/>
                </a:cubicBezTo>
                <a:lnTo>
                  <a:pt x="5652" y="9004"/>
                </a:lnTo>
                <a:cubicBezTo>
                  <a:pt x="5589" y="9004"/>
                  <a:pt x="5516" y="8991"/>
                  <a:pt x="5464" y="8978"/>
                </a:cubicBezTo>
                <a:cubicBezTo>
                  <a:pt x="5391" y="8813"/>
                  <a:pt x="5328" y="8649"/>
                  <a:pt x="5286" y="8471"/>
                </a:cubicBezTo>
                <a:lnTo>
                  <a:pt x="5391" y="8457"/>
                </a:lnTo>
                <a:close/>
                <a:moveTo>
                  <a:pt x="2852" y="8745"/>
                </a:moveTo>
                <a:cubicBezTo>
                  <a:pt x="2905" y="8772"/>
                  <a:pt x="2957" y="8786"/>
                  <a:pt x="2999" y="8813"/>
                </a:cubicBezTo>
                <a:lnTo>
                  <a:pt x="3009" y="8827"/>
                </a:lnTo>
                <a:cubicBezTo>
                  <a:pt x="2800" y="8840"/>
                  <a:pt x="2592" y="8909"/>
                  <a:pt x="2393" y="9019"/>
                </a:cubicBezTo>
                <a:cubicBezTo>
                  <a:pt x="2539" y="8909"/>
                  <a:pt x="2696" y="8813"/>
                  <a:pt x="2852" y="8745"/>
                </a:cubicBezTo>
                <a:close/>
                <a:moveTo>
                  <a:pt x="3866" y="8854"/>
                </a:moveTo>
                <a:cubicBezTo>
                  <a:pt x="3949" y="8895"/>
                  <a:pt x="4033" y="8937"/>
                  <a:pt x="4106" y="8978"/>
                </a:cubicBezTo>
                <a:lnTo>
                  <a:pt x="4106" y="8991"/>
                </a:lnTo>
                <a:cubicBezTo>
                  <a:pt x="4116" y="9004"/>
                  <a:pt x="4116" y="9004"/>
                  <a:pt x="4127" y="9019"/>
                </a:cubicBezTo>
                <a:cubicBezTo>
                  <a:pt x="4064" y="9004"/>
                  <a:pt x="4002" y="8978"/>
                  <a:pt x="3949" y="8963"/>
                </a:cubicBezTo>
                <a:lnTo>
                  <a:pt x="3866" y="8854"/>
                </a:lnTo>
                <a:close/>
                <a:moveTo>
                  <a:pt x="9621" y="8567"/>
                </a:moveTo>
                <a:cubicBezTo>
                  <a:pt x="9673" y="8635"/>
                  <a:pt x="9715" y="8704"/>
                  <a:pt x="9767" y="8772"/>
                </a:cubicBezTo>
                <a:cubicBezTo>
                  <a:pt x="9767" y="8827"/>
                  <a:pt x="9756" y="8881"/>
                  <a:pt x="9756" y="8937"/>
                </a:cubicBezTo>
                <a:cubicBezTo>
                  <a:pt x="9715" y="8978"/>
                  <a:pt x="9694" y="9004"/>
                  <a:pt x="9662" y="9032"/>
                </a:cubicBezTo>
                <a:lnTo>
                  <a:pt x="9673" y="9019"/>
                </a:lnTo>
                <a:cubicBezTo>
                  <a:pt x="9642" y="8909"/>
                  <a:pt x="9621" y="8799"/>
                  <a:pt x="9600" y="8676"/>
                </a:cubicBezTo>
                <a:cubicBezTo>
                  <a:pt x="9600" y="8635"/>
                  <a:pt x="9611" y="8608"/>
                  <a:pt x="9621" y="8567"/>
                </a:cubicBezTo>
                <a:close/>
                <a:moveTo>
                  <a:pt x="16264" y="8991"/>
                </a:moveTo>
                <a:lnTo>
                  <a:pt x="16326" y="9032"/>
                </a:lnTo>
                <a:cubicBezTo>
                  <a:pt x="16253" y="9019"/>
                  <a:pt x="16191" y="9004"/>
                  <a:pt x="16117" y="8991"/>
                </a:cubicBezTo>
                <a:close/>
                <a:moveTo>
                  <a:pt x="20243" y="7609"/>
                </a:moveTo>
                <a:cubicBezTo>
                  <a:pt x="20243" y="7623"/>
                  <a:pt x="20243" y="7637"/>
                  <a:pt x="20254" y="7650"/>
                </a:cubicBezTo>
                <a:cubicBezTo>
                  <a:pt x="20285" y="8170"/>
                  <a:pt x="20160" y="8690"/>
                  <a:pt x="19909" y="9087"/>
                </a:cubicBezTo>
                <a:lnTo>
                  <a:pt x="19721" y="9046"/>
                </a:lnTo>
                <a:lnTo>
                  <a:pt x="19512" y="9004"/>
                </a:lnTo>
                <a:lnTo>
                  <a:pt x="19533" y="8950"/>
                </a:lnTo>
                <a:cubicBezTo>
                  <a:pt x="19575" y="8868"/>
                  <a:pt x="19595" y="8786"/>
                  <a:pt x="19627" y="8704"/>
                </a:cubicBezTo>
                <a:cubicBezTo>
                  <a:pt x="19898" y="8416"/>
                  <a:pt x="20118" y="8047"/>
                  <a:pt x="20243" y="7609"/>
                </a:cubicBezTo>
                <a:close/>
                <a:moveTo>
                  <a:pt x="10394" y="8786"/>
                </a:moveTo>
                <a:cubicBezTo>
                  <a:pt x="10414" y="8868"/>
                  <a:pt x="10446" y="8937"/>
                  <a:pt x="10467" y="9019"/>
                </a:cubicBezTo>
                <a:cubicBezTo>
                  <a:pt x="10456" y="9060"/>
                  <a:pt x="10446" y="9087"/>
                  <a:pt x="10425" y="9128"/>
                </a:cubicBezTo>
                <a:lnTo>
                  <a:pt x="10414" y="9128"/>
                </a:lnTo>
                <a:cubicBezTo>
                  <a:pt x="10373" y="9101"/>
                  <a:pt x="10331" y="9060"/>
                  <a:pt x="10289" y="9032"/>
                </a:cubicBezTo>
                <a:cubicBezTo>
                  <a:pt x="10279" y="8963"/>
                  <a:pt x="10279" y="8895"/>
                  <a:pt x="10268" y="8827"/>
                </a:cubicBezTo>
                <a:cubicBezTo>
                  <a:pt x="10310" y="8813"/>
                  <a:pt x="10352" y="8799"/>
                  <a:pt x="10394" y="8786"/>
                </a:cubicBezTo>
                <a:close/>
                <a:moveTo>
                  <a:pt x="3030" y="9109"/>
                </a:moveTo>
                <a:cubicBezTo>
                  <a:pt x="3089" y="9109"/>
                  <a:pt x="3149" y="9118"/>
                  <a:pt x="3208" y="9128"/>
                </a:cubicBezTo>
                <a:cubicBezTo>
                  <a:pt x="3229" y="9142"/>
                  <a:pt x="3239" y="9155"/>
                  <a:pt x="3250" y="9169"/>
                </a:cubicBezTo>
                <a:cubicBezTo>
                  <a:pt x="3155" y="9142"/>
                  <a:pt x="3061" y="9128"/>
                  <a:pt x="2957" y="9114"/>
                </a:cubicBezTo>
                <a:cubicBezTo>
                  <a:pt x="2981" y="9110"/>
                  <a:pt x="3006" y="9109"/>
                  <a:pt x="3030" y="9109"/>
                </a:cubicBezTo>
                <a:close/>
                <a:moveTo>
                  <a:pt x="10853" y="8950"/>
                </a:moveTo>
                <a:lnTo>
                  <a:pt x="10874" y="8991"/>
                </a:lnTo>
                <a:cubicBezTo>
                  <a:pt x="10822" y="9046"/>
                  <a:pt x="10759" y="9101"/>
                  <a:pt x="10707" y="9169"/>
                </a:cubicBezTo>
                <a:lnTo>
                  <a:pt x="10697" y="9114"/>
                </a:lnTo>
                <a:cubicBezTo>
                  <a:pt x="10749" y="9060"/>
                  <a:pt x="10801" y="9004"/>
                  <a:pt x="10853" y="8950"/>
                </a:cubicBezTo>
                <a:close/>
                <a:moveTo>
                  <a:pt x="5265" y="9196"/>
                </a:moveTo>
                <a:cubicBezTo>
                  <a:pt x="5297" y="9210"/>
                  <a:pt x="5338" y="9210"/>
                  <a:pt x="5370" y="9210"/>
                </a:cubicBezTo>
                <a:lnTo>
                  <a:pt x="5401" y="9265"/>
                </a:lnTo>
                <a:cubicBezTo>
                  <a:pt x="5349" y="9237"/>
                  <a:pt x="5307" y="9224"/>
                  <a:pt x="5265" y="9196"/>
                </a:cubicBezTo>
                <a:close/>
                <a:moveTo>
                  <a:pt x="15564" y="9183"/>
                </a:moveTo>
                <a:cubicBezTo>
                  <a:pt x="15595" y="9210"/>
                  <a:pt x="15627" y="9251"/>
                  <a:pt x="15668" y="9292"/>
                </a:cubicBezTo>
                <a:cubicBezTo>
                  <a:pt x="15606" y="9265"/>
                  <a:pt x="15533" y="9224"/>
                  <a:pt x="15470" y="9183"/>
                </a:cubicBezTo>
                <a:close/>
                <a:moveTo>
                  <a:pt x="19073" y="9128"/>
                </a:moveTo>
                <a:lnTo>
                  <a:pt x="19209" y="9142"/>
                </a:lnTo>
                <a:cubicBezTo>
                  <a:pt x="19178" y="9196"/>
                  <a:pt x="19146" y="9237"/>
                  <a:pt x="19115" y="9278"/>
                </a:cubicBezTo>
                <a:cubicBezTo>
                  <a:pt x="19115" y="9278"/>
                  <a:pt x="19105" y="9292"/>
                  <a:pt x="19094" y="9306"/>
                </a:cubicBezTo>
                <a:cubicBezTo>
                  <a:pt x="19021" y="9265"/>
                  <a:pt x="18948" y="9237"/>
                  <a:pt x="18875" y="9210"/>
                </a:cubicBezTo>
                <a:cubicBezTo>
                  <a:pt x="18948" y="9183"/>
                  <a:pt x="19011" y="9155"/>
                  <a:pt x="19073" y="9128"/>
                </a:cubicBezTo>
                <a:close/>
                <a:moveTo>
                  <a:pt x="8670" y="8840"/>
                </a:moveTo>
                <a:cubicBezTo>
                  <a:pt x="8670" y="8881"/>
                  <a:pt x="8660" y="8909"/>
                  <a:pt x="8660" y="8950"/>
                </a:cubicBezTo>
                <a:cubicBezTo>
                  <a:pt x="8649" y="8978"/>
                  <a:pt x="8649" y="9019"/>
                  <a:pt x="8639" y="9060"/>
                </a:cubicBezTo>
                <a:lnTo>
                  <a:pt x="8555" y="9155"/>
                </a:lnTo>
                <a:cubicBezTo>
                  <a:pt x="8514" y="9224"/>
                  <a:pt x="8461" y="9278"/>
                  <a:pt x="8409" y="9333"/>
                </a:cubicBezTo>
                <a:cubicBezTo>
                  <a:pt x="8378" y="9292"/>
                  <a:pt x="8357" y="9251"/>
                  <a:pt x="8336" y="9210"/>
                </a:cubicBezTo>
                <a:cubicBezTo>
                  <a:pt x="8326" y="9142"/>
                  <a:pt x="8336" y="9073"/>
                  <a:pt x="8336" y="9004"/>
                </a:cubicBezTo>
                <a:lnTo>
                  <a:pt x="8346" y="9004"/>
                </a:lnTo>
                <a:cubicBezTo>
                  <a:pt x="8378" y="8963"/>
                  <a:pt x="8420" y="8909"/>
                  <a:pt x="8461" y="8868"/>
                </a:cubicBezTo>
                <a:cubicBezTo>
                  <a:pt x="8535" y="8840"/>
                  <a:pt x="8597" y="8840"/>
                  <a:pt x="8670" y="8840"/>
                </a:cubicBezTo>
                <a:close/>
                <a:moveTo>
                  <a:pt x="10968" y="9169"/>
                </a:moveTo>
                <a:cubicBezTo>
                  <a:pt x="10997" y="9245"/>
                  <a:pt x="11026" y="9309"/>
                  <a:pt x="11055" y="9373"/>
                </a:cubicBezTo>
                <a:cubicBezTo>
                  <a:pt x="10984" y="9360"/>
                  <a:pt x="10903" y="9346"/>
                  <a:pt x="10832" y="9319"/>
                </a:cubicBezTo>
                <a:cubicBezTo>
                  <a:pt x="10885" y="9265"/>
                  <a:pt x="10926" y="9224"/>
                  <a:pt x="10968" y="9169"/>
                </a:cubicBezTo>
                <a:close/>
                <a:moveTo>
                  <a:pt x="3740" y="9101"/>
                </a:moveTo>
                <a:cubicBezTo>
                  <a:pt x="3782" y="9114"/>
                  <a:pt x="3824" y="9128"/>
                  <a:pt x="3866" y="9142"/>
                </a:cubicBezTo>
                <a:cubicBezTo>
                  <a:pt x="3918" y="9196"/>
                  <a:pt x="3960" y="9251"/>
                  <a:pt x="4012" y="9319"/>
                </a:cubicBezTo>
                <a:lnTo>
                  <a:pt x="3970" y="9401"/>
                </a:lnTo>
                <a:lnTo>
                  <a:pt x="3928" y="9360"/>
                </a:lnTo>
                <a:cubicBezTo>
                  <a:pt x="3866" y="9278"/>
                  <a:pt x="3803" y="9183"/>
                  <a:pt x="3740" y="9101"/>
                </a:cubicBezTo>
                <a:close/>
                <a:moveTo>
                  <a:pt x="11344" y="8868"/>
                </a:moveTo>
                <a:cubicBezTo>
                  <a:pt x="11407" y="8895"/>
                  <a:pt x="11469" y="8922"/>
                  <a:pt x="11532" y="8950"/>
                </a:cubicBezTo>
                <a:cubicBezTo>
                  <a:pt x="11574" y="9087"/>
                  <a:pt x="11616" y="9237"/>
                  <a:pt x="11647" y="9374"/>
                </a:cubicBezTo>
                <a:lnTo>
                  <a:pt x="11637" y="9388"/>
                </a:lnTo>
                <a:cubicBezTo>
                  <a:pt x="11511" y="9415"/>
                  <a:pt x="11375" y="9415"/>
                  <a:pt x="11250" y="9415"/>
                </a:cubicBezTo>
                <a:cubicBezTo>
                  <a:pt x="11198" y="9292"/>
                  <a:pt x="11146" y="9183"/>
                  <a:pt x="11094" y="9073"/>
                </a:cubicBezTo>
                <a:cubicBezTo>
                  <a:pt x="11166" y="8991"/>
                  <a:pt x="11250" y="8937"/>
                  <a:pt x="11344" y="8868"/>
                </a:cubicBezTo>
                <a:close/>
                <a:moveTo>
                  <a:pt x="16953" y="9388"/>
                </a:moveTo>
                <a:lnTo>
                  <a:pt x="16911" y="9415"/>
                </a:lnTo>
                <a:cubicBezTo>
                  <a:pt x="16859" y="9415"/>
                  <a:pt x="16807" y="9415"/>
                  <a:pt x="16755" y="9401"/>
                </a:cubicBezTo>
                <a:cubicBezTo>
                  <a:pt x="16817" y="9401"/>
                  <a:pt x="16880" y="9388"/>
                  <a:pt x="16953" y="9388"/>
                </a:cubicBezTo>
                <a:close/>
                <a:moveTo>
                  <a:pt x="5756" y="9224"/>
                </a:moveTo>
                <a:cubicBezTo>
                  <a:pt x="5777" y="9292"/>
                  <a:pt x="5819" y="9360"/>
                  <a:pt x="5850" y="9443"/>
                </a:cubicBezTo>
                <a:cubicBezTo>
                  <a:pt x="5787" y="9429"/>
                  <a:pt x="5725" y="9401"/>
                  <a:pt x="5652" y="9388"/>
                </a:cubicBezTo>
                <a:lnTo>
                  <a:pt x="5652" y="9374"/>
                </a:lnTo>
                <a:cubicBezTo>
                  <a:pt x="5631" y="9333"/>
                  <a:pt x="5600" y="9278"/>
                  <a:pt x="5568" y="9224"/>
                </a:cubicBezTo>
                <a:close/>
                <a:moveTo>
                  <a:pt x="12963" y="9046"/>
                </a:moveTo>
                <a:cubicBezTo>
                  <a:pt x="12994" y="9114"/>
                  <a:pt x="13026" y="9183"/>
                  <a:pt x="13047" y="9251"/>
                </a:cubicBezTo>
                <a:cubicBezTo>
                  <a:pt x="13057" y="9278"/>
                  <a:pt x="13057" y="9278"/>
                  <a:pt x="13047" y="9292"/>
                </a:cubicBezTo>
                <a:lnTo>
                  <a:pt x="13047" y="9306"/>
                </a:lnTo>
                <a:cubicBezTo>
                  <a:pt x="13036" y="9347"/>
                  <a:pt x="13026" y="9401"/>
                  <a:pt x="13026" y="9443"/>
                </a:cubicBezTo>
                <a:cubicBezTo>
                  <a:pt x="12994" y="9388"/>
                  <a:pt x="12963" y="9319"/>
                  <a:pt x="12942" y="9265"/>
                </a:cubicBezTo>
                <a:cubicBezTo>
                  <a:pt x="12953" y="9196"/>
                  <a:pt x="12953" y="9114"/>
                  <a:pt x="12963" y="9046"/>
                </a:cubicBezTo>
                <a:close/>
                <a:moveTo>
                  <a:pt x="19418" y="9183"/>
                </a:moveTo>
                <a:cubicBezTo>
                  <a:pt x="19544" y="9210"/>
                  <a:pt x="19658" y="9237"/>
                  <a:pt x="19773" y="9265"/>
                </a:cubicBezTo>
                <a:cubicBezTo>
                  <a:pt x="19721" y="9333"/>
                  <a:pt x="19658" y="9388"/>
                  <a:pt x="19595" y="9443"/>
                </a:cubicBezTo>
                <a:cubicBezTo>
                  <a:pt x="19504" y="9402"/>
                  <a:pt x="19412" y="9375"/>
                  <a:pt x="19310" y="9348"/>
                </a:cubicBezTo>
                <a:cubicBezTo>
                  <a:pt x="19350" y="9286"/>
                  <a:pt x="19388" y="9234"/>
                  <a:pt x="19418" y="9183"/>
                </a:cubicBezTo>
                <a:close/>
                <a:moveTo>
                  <a:pt x="13360" y="8622"/>
                </a:moveTo>
                <a:cubicBezTo>
                  <a:pt x="13402" y="8676"/>
                  <a:pt x="13443" y="8731"/>
                  <a:pt x="13496" y="8786"/>
                </a:cubicBezTo>
                <a:cubicBezTo>
                  <a:pt x="13537" y="8895"/>
                  <a:pt x="13579" y="9004"/>
                  <a:pt x="13611" y="9114"/>
                </a:cubicBezTo>
                <a:cubicBezTo>
                  <a:pt x="13632" y="9237"/>
                  <a:pt x="13632" y="9360"/>
                  <a:pt x="13621" y="9484"/>
                </a:cubicBezTo>
                <a:cubicBezTo>
                  <a:pt x="13517" y="9237"/>
                  <a:pt x="13402" y="8978"/>
                  <a:pt x="13277" y="8731"/>
                </a:cubicBezTo>
                <a:lnTo>
                  <a:pt x="13277" y="8622"/>
                </a:lnTo>
                <a:close/>
                <a:moveTo>
                  <a:pt x="6602" y="9032"/>
                </a:moveTo>
                <a:cubicBezTo>
                  <a:pt x="6717" y="9060"/>
                  <a:pt x="6832" y="9073"/>
                  <a:pt x="6936" y="9087"/>
                </a:cubicBezTo>
                <a:cubicBezTo>
                  <a:pt x="6936" y="9169"/>
                  <a:pt x="6936" y="9251"/>
                  <a:pt x="6936" y="9347"/>
                </a:cubicBezTo>
                <a:cubicBezTo>
                  <a:pt x="6874" y="9388"/>
                  <a:pt x="6822" y="9429"/>
                  <a:pt x="6759" y="9470"/>
                </a:cubicBezTo>
                <a:cubicBezTo>
                  <a:pt x="6654" y="9484"/>
                  <a:pt x="6550" y="9497"/>
                  <a:pt x="6456" y="9497"/>
                </a:cubicBezTo>
                <a:cubicBezTo>
                  <a:pt x="6404" y="9388"/>
                  <a:pt x="6352" y="9265"/>
                  <a:pt x="6310" y="9128"/>
                </a:cubicBezTo>
                <a:cubicBezTo>
                  <a:pt x="6414" y="9101"/>
                  <a:pt x="6508" y="9073"/>
                  <a:pt x="6602" y="9032"/>
                </a:cubicBezTo>
                <a:close/>
                <a:moveTo>
                  <a:pt x="9245" y="9224"/>
                </a:moveTo>
                <a:cubicBezTo>
                  <a:pt x="9245" y="9265"/>
                  <a:pt x="9255" y="9292"/>
                  <a:pt x="9266" y="9333"/>
                </a:cubicBezTo>
                <a:cubicBezTo>
                  <a:pt x="9255" y="9388"/>
                  <a:pt x="9234" y="9443"/>
                  <a:pt x="9213" y="9497"/>
                </a:cubicBezTo>
                <a:cubicBezTo>
                  <a:pt x="9203" y="9429"/>
                  <a:pt x="9193" y="9374"/>
                  <a:pt x="9193" y="9306"/>
                </a:cubicBezTo>
                <a:lnTo>
                  <a:pt x="9245" y="9224"/>
                </a:lnTo>
                <a:close/>
                <a:moveTo>
                  <a:pt x="6143" y="9183"/>
                </a:moveTo>
                <a:cubicBezTo>
                  <a:pt x="6174" y="9292"/>
                  <a:pt x="6216" y="9401"/>
                  <a:pt x="6258" y="9511"/>
                </a:cubicBezTo>
                <a:cubicBezTo>
                  <a:pt x="6195" y="9497"/>
                  <a:pt x="6132" y="9497"/>
                  <a:pt x="6059" y="9484"/>
                </a:cubicBezTo>
                <a:cubicBezTo>
                  <a:pt x="6017" y="9388"/>
                  <a:pt x="5975" y="9306"/>
                  <a:pt x="5934" y="9210"/>
                </a:cubicBezTo>
                <a:lnTo>
                  <a:pt x="6007" y="9210"/>
                </a:lnTo>
                <a:lnTo>
                  <a:pt x="6143" y="9183"/>
                </a:lnTo>
                <a:close/>
                <a:moveTo>
                  <a:pt x="13997" y="8827"/>
                </a:moveTo>
                <a:cubicBezTo>
                  <a:pt x="14112" y="8895"/>
                  <a:pt x="14216" y="8991"/>
                  <a:pt x="14321" y="9087"/>
                </a:cubicBezTo>
                <a:cubicBezTo>
                  <a:pt x="14363" y="9237"/>
                  <a:pt x="14394" y="9388"/>
                  <a:pt x="14415" y="9538"/>
                </a:cubicBezTo>
                <a:cubicBezTo>
                  <a:pt x="14384" y="9511"/>
                  <a:pt x="14352" y="9484"/>
                  <a:pt x="14321" y="9456"/>
                </a:cubicBezTo>
                <a:cubicBezTo>
                  <a:pt x="14248" y="9306"/>
                  <a:pt x="14154" y="9169"/>
                  <a:pt x="14060" y="9046"/>
                </a:cubicBezTo>
                <a:cubicBezTo>
                  <a:pt x="14039" y="8963"/>
                  <a:pt x="14018" y="8895"/>
                  <a:pt x="13997" y="8827"/>
                </a:cubicBezTo>
                <a:close/>
                <a:moveTo>
                  <a:pt x="13799" y="9142"/>
                </a:moveTo>
                <a:lnTo>
                  <a:pt x="13893" y="9237"/>
                </a:lnTo>
                <a:lnTo>
                  <a:pt x="13987" y="9319"/>
                </a:lnTo>
                <a:cubicBezTo>
                  <a:pt x="14008" y="9401"/>
                  <a:pt x="14018" y="9497"/>
                  <a:pt x="14029" y="9579"/>
                </a:cubicBezTo>
                <a:lnTo>
                  <a:pt x="13903" y="9538"/>
                </a:lnTo>
                <a:cubicBezTo>
                  <a:pt x="13872" y="9401"/>
                  <a:pt x="13840" y="9265"/>
                  <a:pt x="13799" y="9142"/>
                </a:cubicBezTo>
                <a:close/>
                <a:moveTo>
                  <a:pt x="18363" y="9436"/>
                </a:moveTo>
                <a:cubicBezTo>
                  <a:pt x="18388" y="9436"/>
                  <a:pt x="18412" y="9438"/>
                  <a:pt x="18436" y="9443"/>
                </a:cubicBezTo>
                <a:cubicBezTo>
                  <a:pt x="18384" y="9497"/>
                  <a:pt x="18332" y="9552"/>
                  <a:pt x="18279" y="9607"/>
                </a:cubicBezTo>
                <a:cubicBezTo>
                  <a:pt x="18227" y="9566"/>
                  <a:pt x="18185" y="9538"/>
                  <a:pt x="18134" y="9511"/>
                </a:cubicBezTo>
                <a:lnTo>
                  <a:pt x="18217" y="9443"/>
                </a:lnTo>
                <a:cubicBezTo>
                  <a:pt x="18265" y="9443"/>
                  <a:pt x="18314" y="9436"/>
                  <a:pt x="18363" y="9436"/>
                </a:cubicBezTo>
                <a:close/>
                <a:moveTo>
                  <a:pt x="2268" y="9525"/>
                </a:moveTo>
                <a:cubicBezTo>
                  <a:pt x="2268" y="9525"/>
                  <a:pt x="2257" y="9538"/>
                  <a:pt x="2257" y="9538"/>
                </a:cubicBezTo>
                <a:cubicBezTo>
                  <a:pt x="2163" y="9566"/>
                  <a:pt x="2069" y="9593"/>
                  <a:pt x="1975" y="9634"/>
                </a:cubicBezTo>
                <a:lnTo>
                  <a:pt x="2006" y="9607"/>
                </a:lnTo>
                <a:cubicBezTo>
                  <a:pt x="2090" y="9566"/>
                  <a:pt x="2184" y="9538"/>
                  <a:pt x="2268" y="9525"/>
                </a:cubicBezTo>
                <a:close/>
                <a:moveTo>
                  <a:pt x="18802" y="9456"/>
                </a:moveTo>
                <a:lnTo>
                  <a:pt x="18937" y="9484"/>
                </a:lnTo>
                <a:cubicBezTo>
                  <a:pt x="18875" y="9538"/>
                  <a:pt x="18812" y="9593"/>
                  <a:pt x="18750" y="9648"/>
                </a:cubicBezTo>
                <a:cubicBezTo>
                  <a:pt x="18760" y="9579"/>
                  <a:pt x="18781" y="9525"/>
                  <a:pt x="18802" y="9456"/>
                </a:cubicBezTo>
                <a:close/>
                <a:moveTo>
                  <a:pt x="10049" y="9073"/>
                </a:moveTo>
                <a:lnTo>
                  <a:pt x="10154" y="9169"/>
                </a:lnTo>
                <a:cubicBezTo>
                  <a:pt x="10164" y="9265"/>
                  <a:pt x="10185" y="9360"/>
                  <a:pt x="10206" y="9470"/>
                </a:cubicBezTo>
                <a:cubicBezTo>
                  <a:pt x="10164" y="9525"/>
                  <a:pt x="10122" y="9593"/>
                  <a:pt x="10070" y="9661"/>
                </a:cubicBezTo>
                <a:cubicBezTo>
                  <a:pt x="10028" y="9634"/>
                  <a:pt x="9976" y="9593"/>
                  <a:pt x="9924" y="9552"/>
                </a:cubicBezTo>
                <a:lnTo>
                  <a:pt x="9934" y="9538"/>
                </a:lnTo>
                <a:cubicBezTo>
                  <a:pt x="9934" y="9497"/>
                  <a:pt x="9924" y="9470"/>
                  <a:pt x="9924" y="9443"/>
                </a:cubicBezTo>
                <a:cubicBezTo>
                  <a:pt x="9955" y="9319"/>
                  <a:pt x="9997" y="9196"/>
                  <a:pt x="10049" y="9073"/>
                </a:cubicBezTo>
                <a:close/>
                <a:moveTo>
                  <a:pt x="18645" y="9443"/>
                </a:moveTo>
                <a:cubicBezTo>
                  <a:pt x="18624" y="9525"/>
                  <a:pt x="18603" y="9593"/>
                  <a:pt x="18583" y="9661"/>
                </a:cubicBezTo>
                <a:lnTo>
                  <a:pt x="18541" y="9648"/>
                </a:lnTo>
                <a:cubicBezTo>
                  <a:pt x="18572" y="9579"/>
                  <a:pt x="18593" y="9511"/>
                  <a:pt x="18624" y="9443"/>
                </a:cubicBezTo>
                <a:close/>
                <a:moveTo>
                  <a:pt x="3260" y="9607"/>
                </a:moveTo>
                <a:cubicBezTo>
                  <a:pt x="3281" y="9620"/>
                  <a:pt x="3291" y="9634"/>
                  <a:pt x="3312" y="9648"/>
                </a:cubicBezTo>
                <a:lnTo>
                  <a:pt x="3176" y="9675"/>
                </a:lnTo>
                <a:lnTo>
                  <a:pt x="3041" y="9634"/>
                </a:lnTo>
                <a:cubicBezTo>
                  <a:pt x="3114" y="9620"/>
                  <a:pt x="3187" y="9607"/>
                  <a:pt x="3260" y="9607"/>
                </a:cubicBezTo>
                <a:close/>
                <a:moveTo>
                  <a:pt x="12211" y="9415"/>
                </a:moveTo>
                <a:cubicBezTo>
                  <a:pt x="12274" y="9484"/>
                  <a:pt x="12336" y="9538"/>
                  <a:pt x="12389" y="9607"/>
                </a:cubicBezTo>
                <a:lnTo>
                  <a:pt x="12211" y="9675"/>
                </a:lnTo>
                <a:cubicBezTo>
                  <a:pt x="12180" y="9607"/>
                  <a:pt x="12148" y="9538"/>
                  <a:pt x="12117" y="9470"/>
                </a:cubicBezTo>
                <a:lnTo>
                  <a:pt x="12211" y="9415"/>
                </a:lnTo>
                <a:close/>
                <a:moveTo>
                  <a:pt x="4137" y="9456"/>
                </a:moveTo>
                <a:cubicBezTo>
                  <a:pt x="4221" y="9538"/>
                  <a:pt x="4304" y="9620"/>
                  <a:pt x="4398" y="9689"/>
                </a:cubicBezTo>
                <a:cubicBezTo>
                  <a:pt x="4315" y="9661"/>
                  <a:pt x="4231" y="9648"/>
                  <a:pt x="4158" y="9634"/>
                </a:cubicBezTo>
                <a:lnTo>
                  <a:pt x="4127" y="9593"/>
                </a:lnTo>
                <a:cubicBezTo>
                  <a:pt x="4117" y="9580"/>
                  <a:pt x="4107" y="9555"/>
                  <a:pt x="4088" y="9541"/>
                </a:cubicBezTo>
                <a:cubicBezTo>
                  <a:pt x="4100" y="9506"/>
                  <a:pt x="4118" y="9481"/>
                  <a:pt x="4137" y="9456"/>
                </a:cubicBezTo>
                <a:close/>
                <a:moveTo>
                  <a:pt x="5850" y="9661"/>
                </a:moveTo>
                <a:lnTo>
                  <a:pt x="5975" y="9689"/>
                </a:lnTo>
                <a:cubicBezTo>
                  <a:pt x="5986" y="9702"/>
                  <a:pt x="5986" y="9716"/>
                  <a:pt x="5996" y="9730"/>
                </a:cubicBezTo>
                <a:cubicBezTo>
                  <a:pt x="5955" y="9716"/>
                  <a:pt x="5913" y="9716"/>
                  <a:pt x="5871" y="9702"/>
                </a:cubicBezTo>
                <a:lnTo>
                  <a:pt x="5850" y="9661"/>
                </a:lnTo>
                <a:close/>
                <a:moveTo>
                  <a:pt x="8618" y="9388"/>
                </a:moveTo>
                <a:cubicBezTo>
                  <a:pt x="8608" y="9497"/>
                  <a:pt x="8608" y="9620"/>
                  <a:pt x="8618" y="9730"/>
                </a:cubicBezTo>
                <a:cubicBezTo>
                  <a:pt x="8587" y="9675"/>
                  <a:pt x="8566" y="9607"/>
                  <a:pt x="8535" y="9552"/>
                </a:cubicBezTo>
                <a:lnTo>
                  <a:pt x="8524" y="9511"/>
                </a:lnTo>
                <a:lnTo>
                  <a:pt x="8618" y="9388"/>
                </a:lnTo>
                <a:close/>
                <a:moveTo>
                  <a:pt x="6926" y="9634"/>
                </a:moveTo>
                <a:lnTo>
                  <a:pt x="6926" y="9702"/>
                </a:lnTo>
                <a:lnTo>
                  <a:pt x="6905" y="9716"/>
                </a:lnTo>
                <a:cubicBezTo>
                  <a:pt x="6822" y="9730"/>
                  <a:pt x="6738" y="9743"/>
                  <a:pt x="6654" y="9758"/>
                </a:cubicBezTo>
                <a:cubicBezTo>
                  <a:pt x="6717" y="9730"/>
                  <a:pt x="6769" y="9689"/>
                  <a:pt x="6822" y="9661"/>
                </a:cubicBezTo>
                <a:lnTo>
                  <a:pt x="6926" y="9634"/>
                </a:lnTo>
                <a:close/>
                <a:moveTo>
                  <a:pt x="8054" y="9292"/>
                </a:moveTo>
                <a:cubicBezTo>
                  <a:pt x="8054" y="9415"/>
                  <a:pt x="8054" y="9538"/>
                  <a:pt x="8064" y="9648"/>
                </a:cubicBezTo>
                <a:cubicBezTo>
                  <a:pt x="8012" y="9689"/>
                  <a:pt x="7971" y="9716"/>
                  <a:pt x="7918" y="9758"/>
                </a:cubicBezTo>
                <a:cubicBezTo>
                  <a:pt x="7866" y="9675"/>
                  <a:pt x="7814" y="9607"/>
                  <a:pt x="7772" y="9525"/>
                </a:cubicBezTo>
                <a:cubicBezTo>
                  <a:pt x="7824" y="9484"/>
                  <a:pt x="7877" y="9443"/>
                  <a:pt x="7939" y="9401"/>
                </a:cubicBezTo>
                <a:cubicBezTo>
                  <a:pt x="7981" y="9360"/>
                  <a:pt x="8023" y="9333"/>
                  <a:pt x="8054" y="9292"/>
                </a:cubicBezTo>
                <a:close/>
                <a:moveTo>
                  <a:pt x="11449" y="9648"/>
                </a:moveTo>
                <a:cubicBezTo>
                  <a:pt x="11428" y="9675"/>
                  <a:pt x="11396" y="9716"/>
                  <a:pt x="11375" y="9743"/>
                </a:cubicBezTo>
                <a:lnTo>
                  <a:pt x="11375" y="9758"/>
                </a:lnTo>
                <a:lnTo>
                  <a:pt x="11344" y="9648"/>
                </a:lnTo>
                <a:close/>
                <a:moveTo>
                  <a:pt x="11867" y="9566"/>
                </a:moveTo>
                <a:cubicBezTo>
                  <a:pt x="11898" y="9634"/>
                  <a:pt x="11918" y="9702"/>
                  <a:pt x="11939" y="9784"/>
                </a:cubicBezTo>
                <a:lnTo>
                  <a:pt x="11877" y="9799"/>
                </a:lnTo>
                <a:cubicBezTo>
                  <a:pt x="11867" y="9716"/>
                  <a:pt x="11856" y="9648"/>
                  <a:pt x="11846" y="9566"/>
                </a:cubicBezTo>
                <a:close/>
                <a:moveTo>
                  <a:pt x="19157" y="9538"/>
                </a:moveTo>
                <a:cubicBezTo>
                  <a:pt x="19220" y="9579"/>
                  <a:pt x="19282" y="9607"/>
                  <a:pt x="19345" y="9634"/>
                </a:cubicBezTo>
                <a:cubicBezTo>
                  <a:pt x="19230" y="9702"/>
                  <a:pt x="19115" y="9771"/>
                  <a:pt x="19000" y="9812"/>
                </a:cubicBezTo>
                <a:cubicBezTo>
                  <a:pt x="18969" y="9799"/>
                  <a:pt x="18937" y="9784"/>
                  <a:pt x="18917" y="9771"/>
                </a:cubicBezTo>
                <a:cubicBezTo>
                  <a:pt x="19000" y="9702"/>
                  <a:pt x="19084" y="9634"/>
                  <a:pt x="19157" y="9538"/>
                </a:cubicBezTo>
                <a:close/>
                <a:moveTo>
                  <a:pt x="9611" y="9470"/>
                </a:moveTo>
                <a:lnTo>
                  <a:pt x="9642" y="9511"/>
                </a:lnTo>
                <a:cubicBezTo>
                  <a:pt x="9662" y="9552"/>
                  <a:pt x="9673" y="9579"/>
                  <a:pt x="9683" y="9607"/>
                </a:cubicBezTo>
                <a:cubicBezTo>
                  <a:pt x="9694" y="9675"/>
                  <a:pt x="9694" y="9730"/>
                  <a:pt x="9704" y="9799"/>
                </a:cubicBezTo>
                <a:lnTo>
                  <a:pt x="9704" y="9853"/>
                </a:lnTo>
                <a:cubicBezTo>
                  <a:pt x="9662" y="9730"/>
                  <a:pt x="9631" y="9607"/>
                  <a:pt x="9600" y="9470"/>
                </a:cubicBezTo>
                <a:close/>
                <a:moveTo>
                  <a:pt x="2550" y="9799"/>
                </a:moveTo>
                <a:lnTo>
                  <a:pt x="2518" y="9840"/>
                </a:lnTo>
                <a:lnTo>
                  <a:pt x="2497" y="9881"/>
                </a:lnTo>
                <a:lnTo>
                  <a:pt x="2435" y="9881"/>
                </a:lnTo>
                <a:cubicBezTo>
                  <a:pt x="2456" y="9853"/>
                  <a:pt x="2466" y="9825"/>
                  <a:pt x="2487" y="9799"/>
                </a:cubicBezTo>
                <a:close/>
                <a:moveTo>
                  <a:pt x="9004" y="9620"/>
                </a:moveTo>
                <a:cubicBezTo>
                  <a:pt x="9025" y="9689"/>
                  <a:pt x="9046" y="9758"/>
                  <a:pt x="9067" y="9825"/>
                </a:cubicBezTo>
                <a:lnTo>
                  <a:pt x="9025" y="9908"/>
                </a:lnTo>
                <a:cubicBezTo>
                  <a:pt x="9004" y="9812"/>
                  <a:pt x="9004" y="9716"/>
                  <a:pt x="9004" y="9620"/>
                </a:cubicBezTo>
                <a:close/>
                <a:moveTo>
                  <a:pt x="5519" y="9791"/>
                </a:moveTo>
                <a:cubicBezTo>
                  <a:pt x="5608" y="9830"/>
                  <a:pt x="5687" y="9868"/>
                  <a:pt x="5766" y="9894"/>
                </a:cubicBezTo>
                <a:lnTo>
                  <a:pt x="5621" y="9922"/>
                </a:lnTo>
                <a:cubicBezTo>
                  <a:pt x="5580" y="9882"/>
                  <a:pt x="5549" y="9842"/>
                  <a:pt x="5519" y="9791"/>
                </a:cubicBezTo>
                <a:close/>
                <a:moveTo>
                  <a:pt x="7688" y="9758"/>
                </a:moveTo>
                <a:lnTo>
                  <a:pt x="7762" y="9867"/>
                </a:lnTo>
                <a:cubicBezTo>
                  <a:pt x="7741" y="9881"/>
                  <a:pt x="7709" y="9908"/>
                  <a:pt x="7678" y="9922"/>
                </a:cubicBezTo>
                <a:lnTo>
                  <a:pt x="7678" y="9771"/>
                </a:lnTo>
                <a:lnTo>
                  <a:pt x="7688" y="9758"/>
                </a:lnTo>
                <a:close/>
                <a:moveTo>
                  <a:pt x="8399" y="9661"/>
                </a:moveTo>
                <a:cubicBezTo>
                  <a:pt x="8441" y="9730"/>
                  <a:pt x="8472" y="9812"/>
                  <a:pt x="8503" y="9894"/>
                </a:cubicBezTo>
                <a:lnTo>
                  <a:pt x="8441" y="9963"/>
                </a:lnTo>
                <a:cubicBezTo>
                  <a:pt x="8420" y="9867"/>
                  <a:pt x="8399" y="9771"/>
                  <a:pt x="8378" y="9675"/>
                </a:cubicBezTo>
                <a:lnTo>
                  <a:pt x="8399" y="9661"/>
                </a:lnTo>
                <a:close/>
                <a:moveTo>
                  <a:pt x="1735" y="9730"/>
                </a:moveTo>
                <a:cubicBezTo>
                  <a:pt x="1714" y="9771"/>
                  <a:pt x="1693" y="9812"/>
                  <a:pt x="1672" y="9840"/>
                </a:cubicBezTo>
                <a:cubicBezTo>
                  <a:pt x="1631" y="9881"/>
                  <a:pt x="1589" y="9935"/>
                  <a:pt x="1547" y="9976"/>
                </a:cubicBezTo>
                <a:cubicBezTo>
                  <a:pt x="1599" y="9908"/>
                  <a:pt x="1641" y="9825"/>
                  <a:pt x="1693" y="9758"/>
                </a:cubicBezTo>
                <a:lnTo>
                  <a:pt x="1735" y="9730"/>
                </a:lnTo>
                <a:close/>
                <a:moveTo>
                  <a:pt x="13757" y="9758"/>
                </a:moveTo>
                <a:lnTo>
                  <a:pt x="13778" y="9771"/>
                </a:lnTo>
                <a:cubicBezTo>
                  <a:pt x="13788" y="9853"/>
                  <a:pt x="13809" y="9935"/>
                  <a:pt x="13820" y="10031"/>
                </a:cubicBezTo>
                <a:cubicBezTo>
                  <a:pt x="13799" y="9963"/>
                  <a:pt x="13767" y="9894"/>
                  <a:pt x="13746" y="9825"/>
                </a:cubicBezTo>
                <a:lnTo>
                  <a:pt x="13757" y="9758"/>
                </a:lnTo>
                <a:close/>
                <a:moveTo>
                  <a:pt x="7511" y="9702"/>
                </a:moveTo>
                <a:lnTo>
                  <a:pt x="7511" y="9812"/>
                </a:lnTo>
                <a:cubicBezTo>
                  <a:pt x="7490" y="9894"/>
                  <a:pt x="7480" y="9963"/>
                  <a:pt x="7459" y="10045"/>
                </a:cubicBezTo>
                <a:cubicBezTo>
                  <a:pt x="7448" y="9963"/>
                  <a:pt x="7438" y="9867"/>
                  <a:pt x="7427" y="9784"/>
                </a:cubicBezTo>
                <a:lnTo>
                  <a:pt x="7500" y="9716"/>
                </a:lnTo>
                <a:lnTo>
                  <a:pt x="7511" y="9702"/>
                </a:lnTo>
                <a:close/>
                <a:moveTo>
                  <a:pt x="11689" y="9620"/>
                </a:moveTo>
                <a:cubicBezTo>
                  <a:pt x="11710" y="9702"/>
                  <a:pt x="11710" y="9799"/>
                  <a:pt x="11720" y="9894"/>
                </a:cubicBezTo>
                <a:cubicBezTo>
                  <a:pt x="11626" y="9935"/>
                  <a:pt x="11543" y="9990"/>
                  <a:pt x="11459" y="10045"/>
                </a:cubicBezTo>
                <a:cubicBezTo>
                  <a:pt x="11459" y="10017"/>
                  <a:pt x="11449" y="10004"/>
                  <a:pt x="11449" y="9990"/>
                </a:cubicBezTo>
                <a:cubicBezTo>
                  <a:pt x="11522" y="9853"/>
                  <a:pt x="11605" y="9730"/>
                  <a:pt x="11689" y="9620"/>
                </a:cubicBezTo>
                <a:close/>
                <a:moveTo>
                  <a:pt x="10623" y="9579"/>
                </a:moveTo>
                <a:cubicBezTo>
                  <a:pt x="10665" y="9743"/>
                  <a:pt x="10697" y="9922"/>
                  <a:pt x="10728" y="10099"/>
                </a:cubicBezTo>
                <a:cubicBezTo>
                  <a:pt x="10644" y="10058"/>
                  <a:pt x="10571" y="10017"/>
                  <a:pt x="10498" y="9976"/>
                </a:cubicBezTo>
                <a:lnTo>
                  <a:pt x="10467" y="9894"/>
                </a:lnTo>
                <a:cubicBezTo>
                  <a:pt x="10488" y="9825"/>
                  <a:pt x="10508" y="9771"/>
                  <a:pt x="10529" y="9702"/>
                </a:cubicBezTo>
                <a:lnTo>
                  <a:pt x="10623" y="9579"/>
                </a:lnTo>
                <a:close/>
                <a:moveTo>
                  <a:pt x="12430" y="9853"/>
                </a:moveTo>
                <a:cubicBezTo>
                  <a:pt x="12430" y="9922"/>
                  <a:pt x="12420" y="9990"/>
                  <a:pt x="12410" y="10058"/>
                </a:cubicBezTo>
                <a:lnTo>
                  <a:pt x="12357" y="10099"/>
                </a:lnTo>
                <a:cubicBezTo>
                  <a:pt x="12336" y="10031"/>
                  <a:pt x="12316" y="9963"/>
                  <a:pt x="12284" y="9894"/>
                </a:cubicBezTo>
                <a:lnTo>
                  <a:pt x="12295" y="9894"/>
                </a:lnTo>
                <a:lnTo>
                  <a:pt x="12430" y="9853"/>
                </a:lnTo>
                <a:close/>
                <a:moveTo>
                  <a:pt x="6957" y="9935"/>
                </a:moveTo>
                <a:lnTo>
                  <a:pt x="6957" y="10017"/>
                </a:lnTo>
                <a:cubicBezTo>
                  <a:pt x="6905" y="10045"/>
                  <a:pt x="6853" y="10086"/>
                  <a:pt x="6801" y="10113"/>
                </a:cubicBezTo>
                <a:cubicBezTo>
                  <a:pt x="6780" y="10086"/>
                  <a:pt x="6759" y="10058"/>
                  <a:pt x="6738" y="10017"/>
                </a:cubicBezTo>
                <a:cubicBezTo>
                  <a:pt x="6780" y="10004"/>
                  <a:pt x="6822" y="9976"/>
                  <a:pt x="6863" y="9949"/>
                </a:cubicBezTo>
                <a:lnTo>
                  <a:pt x="6957" y="9935"/>
                </a:lnTo>
                <a:close/>
                <a:moveTo>
                  <a:pt x="13214" y="9730"/>
                </a:moveTo>
                <a:cubicBezTo>
                  <a:pt x="13245" y="9867"/>
                  <a:pt x="13266" y="10017"/>
                  <a:pt x="13277" y="10168"/>
                </a:cubicBezTo>
                <a:cubicBezTo>
                  <a:pt x="13235" y="10017"/>
                  <a:pt x="13193" y="9881"/>
                  <a:pt x="13151" y="9743"/>
                </a:cubicBezTo>
                <a:lnTo>
                  <a:pt x="13151" y="9730"/>
                </a:lnTo>
                <a:close/>
                <a:moveTo>
                  <a:pt x="14216" y="9894"/>
                </a:moveTo>
                <a:cubicBezTo>
                  <a:pt x="14269" y="9922"/>
                  <a:pt x="14331" y="9949"/>
                  <a:pt x="14384" y="9990"/>
                </a:cubicBezTo>
                <a:cubicBezTo>
                  <a:pt x="14404" y="10031"/>
                  <a:pt x="14415" y="10086"/>
                  <a:pt x="14436" y="10127"/>
                </a:cubicBezTo>
                <a:lnTo>
                  <a:pt x="14373" y="10181"/>
                </a:lnTo>
                <a:lnTo>
                  <a:pt x="14227" y="10209"/>
                </a:lnTo>
                <a:cubicBezTo>
                  <a:pt x="14227" y="10113"/>
                  <a:pt x="14227" y="10004"/>
                  <a:pt x="14216" y="9894"/>
                </a:cubicBezTo>
                <a:close/>
                <a:moveTo>
                  <a:pt x="6560" y="10099"/>
                </a:moveTo>
                <a:cubicBezTo>
                  <a:pt x="6582" y="10127"/>
                  <a:pt x="6602" y="10168"/>
                  <a:pt x="6623" y="10209"/>
                </a:cubicBezTo>
                <a:lnTo>
                  <a:pt x="6518" y="10250"/>
                </a:lnTo>
                <a:cubicBezTo>
                  <a:pt x="6498" y="10209"/>
                  <a:pt x="6477" y="10168"/>
                  <a:pt x="6446" y="10140"/>
                </a:cubicBezTo>
                <a:cubicBezTo>
                  <a:pt x="6487" y="10127"/>
                  <a:pt x="6518" y="10113"/>
                  <a:pt x="6560" y="10099"/>
                </a:cubicBezTo>
                <a:close/>
                <a:moveTo>
                  <a:pt x="10812" y="9566"/>
                </a:moveTo>
                <a:cubicBezTo>
                  <a:pt x="10926" y="9607"/>
                  <a:pt x="11041" y="9620"/>
                  <a:pt x="11156" y="9634"/>
                </a:cubicBezTo>
                <a:cubicBezTo>
                  <a:pt x="11198" y="9743"/>
                  <a:pt x="11229" y="9853"/>
                  <a:pt x="11261" y="9963"/>
                </a:cubicBezTo>
                <a:cubicBezTo>
                  <a:pt x="11208" y="10058"/>
                  <a:pt x="11156" y="10154"/>
                  <a:pt x="11115" y="10250"/>
                </a:cubicBezTo>
                <a:cubicBezTo>
                  <a:pt x="11052" y="10222"/>
                  <a:pt x="10989" y="10209"/>
                  <a:pt x="10926" y="10181"/>
                </a:cubicBezTo>
                <a:lnTo>
                  <a:pt x="10926" y="10195"/>
                </a:lnTo>
                <a:cubicBezTo>
                  <a:pt x="10916" y="10127"/>
                  <a:pt x="10906" y="10058"/>
                  <a:pt x="10895" y="10004"/>
                </a:cubicBezTo>
                <a:cubicBezTo>
                  <a:pt x="10874" y="9853"/>
                  <a:pt x="10843" y="9702"/>
                  <a:pt x="10812" y="9566"/>
                </a:cubicBezTo>
                <a:close/>
                <a:moveTo>
                  <a:pt x="13402" y="9730"/>
                </a:moveTo>
                <a:cubicBezTo>
                  <a:pt x="13443" y="9840"/>
                  <a:pt x="13475" y="9963"/>
                  <a:pt x="13496" y="10086"/>
                </a:cubicBezTo>
                <a:cubicBezTo>
                  <a:pt x="13475" y="10140"/>
                  <a:pt x="13454" y="10195"/>
                  <a:pt x="13433" y="10250"/>
                </a:cubicBezTo>
                <a:cubicBezTo>
                  <a:pt x="13433" y="10072"/>
                  <a:pt x="13412" y="9894"/>
                  <a:pt x="13381" y="9730"/>
                </a:cubicBezTo>
                <a:close/>
                <a:moveTo>
                  <a:pt x="3208" y="10195"/>
                </a:moveTo>
                <a:lnTo>
                  <a:pt x="3291" y="10236"/>
                </a:lnTo>
                <a:lnTo>
                  <a:pt x="3375" y="10263"/>
                </a:lnTo>
                <a:cubicBezTo>
                  <a:pt x="3333" y="10250"/>
                  <a:pt x="3281" y="10250"/>
                  <a:pt x="3239" y="10250"/>
                </a:cubicBezTo>
                <a:lnTo>
                  <a:pt x="3187" y="10209"/>
                </a:lnTo>
                <a:lnTo>
                  <a:pt x="3208" y="10195"/>
                </a:lnTo>
                <a:close/>
                <a:moveTo>
                  <a:pt x="13966" y="9812"/>
                </a:moveTo>
                <a:lnTo>
                  <a:pt x="14070" y="9840"/>
                </a:lnTo>
                <a:cubicBezTo>
                  <a:pt x="14070" y="9908"/>
                  <a:pt x="14080" y="9976"/>
                  <a:pt x="14091" y="10045"/>
                </a:cubicBezTo>
                <a:cubicBezTo>
                  <a:pt x="14091" y="10113"/>
                  <a:pt x="14091" y="10181"/>
                  <a:pt x="14091" y="10236"/>
                </a:cubicBezTo>
                <a:lnTo>
                  <a:pt x="14018" y="10263"/>
                </a:lnTo>
                <a:lnTo>
                  <a:pt x="14018" y="10222"/>
                </a:lnTo>
                <a:cubicBezTo>
                  <a:pt x="14008" y="10086"/>
                  <a:pt x="13987" y="9935"/>
                  <a:pt x="13966" y="9812"/>
                </a:cubicBezTo>
                <a:close/>
                <a:moveTo>
                  <a:pt x="6090" y="10209"/>
                </a:moveTo>
                <a:lnTo>
                  <a:pt x="6153" y="10277"/>
                </a:lnTo>
                <a:cubicBezTo>
                  <a:pt x="6080" y="10263"/>
                  <a:pt x="6007" y="10250"/>
                  <a:pt x="5944" y="10236"/>
                </a:cubicBezTo>
                <a:cubicBezTo>
                  <a:pt x="5996" y="10236"/>
                  <a:pt x="6038" y="10222"/>
                  <a:pt x="6090" y="10222"/>
                </a:cubicBezTo>
                <a:lnTo>
                  <a:pt x="6090" y="10209"/>
                </a:lnTo>
                <a:close/>
                <a:moveTo>
                  <a:pt x="11992" y="10004"/>
                </a:moveTo>
                <a:cubicBezTo>
                  <a:pt x="12002" y="10086"/>
                  <a:pt x="12013" y="10181"/>
                  <a:pt x="12023" y="10263"/>
                </a:cubicBezTo>
                <a:cubicBezTo>
                  <a:pt x="11982" y="10277"/>
                  <a:pt x="11929" y="10291"/>
                  <a:pt x="11887" y="10291"/>
                </a:cubicBezTo>
                <a:cubicBezTo>
                  <a:pt x="11898" y="10209"/>
                  <a:pt x="11898" y="10127"/>
                  <a:pt x="11898" y="10045"/>
                </a:cubicBezTo>
                <a:lnTo>
                  <a:pt x="11887" y="10045"/>
                </a:lnTo>
                <a:lnTo>
                  <a:pt x="11992" y="10004"/>
                </a:lnTo>
                <a:close/>
                <a:moveTo>
                  <a:pt x="19972" y="9306"/>
                </a:moveTo>
                <a:cubicBezTo>
                  <a:pt x="20045" y="9333"/>
                  <a:pt x="20128" y="9360"/>
                  <a:pt x="20201" y="9388"/>
                </a:cubicBezTo>
                <a:cubicBezTo>
                  <a:pt x="20630" y="9552"/>
                  <a:pt x="20797" y="9894"/>
                  <a:pt x="20828" y="10304"/>
                </a:cubicBezTo>
                <a:cubicBezTo>
                  <a:pt x="20567" y="10017"/>
                  <a:pt x="20275" y="9771"/>
                  <a:pt x="19951" y="9607"/>
                </a:cubicBezTo>
                <a:cubicBezTo>
                  <a:pt x="19898" y="9579"/>
                  <a:pt x="19846" y="9552"/>
                  <a:pt x="19784" y="9525"/>
                </a:cubicBezTo>
                <a:cubicBezTo>
                  <a:pt x="19846" y="9456"/>
                  <a:pt x="19909" y="9388"/>
                  <a:pt x="19972" y="9306"/>
                </a:cubicBezTo>
                <a:close/>
                <a:moveTo>
                  <a:pt x="11720" y="10127"/>
                </a:moveTo>
                <a:cubicBezTo>
                  <a:pt x="11720" y="10195"/>
                  <a:pt x="11720" y="10250"/>
                  <a:pt x="11710" y="10318"/>
                </a:cubicBezTo>
                <a:cubicBezTo>
                  <a:pt x="11678" y="10325"/>
                  <a:pt x="11647" y="10328"/>
                  <a:pt x="11617" y="10328"/>
                </a:cubicBezTo>
                <a:cubicBezTo>
                  <a:pt x="11587" y="10328"/>
                  <a:pt x="11558" y="10325"/>
                  <a:pt x="11532" y="10318"/>
                </a:cubicBezTo>
                <a:cubicBezTo>
                  <a:pt x="11532" y="10291"/>
                  <a:pt x="11522" y="10263"/>
                  <a:pt x="11522" y="10250"/>
                </a:cubicBezTo>
                <a:cubicBezTo>
                  <a:pt x="11584" y="10209"/>
                  <a:pt x="11647" y="10168"/>
                  <a:pt x="11720" y="10127"/>
                </a:cubicBezTo>
                <a:close/>
                <a:moveTo>
                  <a:pt x="10373" y="10154"/>
                </a:moveTo>
                <a:cubicBezTo>
                  <a:pt x="10404" y="10236"/>
                  <a:pt x="10435" y="10318"/>
                  <a:pt x="10456" y="10387"/>
                </a:cubicBezTo>
                <a:lnTo>
                  <a:pt x="10446" y="10387"/>
                </a:lnTo>
                <a:cubicBezTo>
                  <a:pt x="10404" y="10346"/>
                  <a:pt x="10363" y="10304"/>
                  <a:pt x="10320" y="10263"/>
                </a:cubicBezTo>
                <a:lnTo>
                  <a:pt x="10373" y="10154"/>
                </a:lnTo>
                <a:close/>
                <a:moveTo>
                  <a:pt x="17089" y="10359"/>
                </a:moveTo>
                <a:lnTo>
                  <a:pt x="16943" y="10400"/>
                </a:lnTo>
                <a:lnTo>
                  <a:pt x="16880" y="10359"/>
                </a:lnTo>
                <a:close/>
                <a:moveTo>
                  <a:pt x="4712" y="10127"/>
                </a:moveTo>
                <a:cubicBezTo>
                  <a:pt x="4774" y="10140"/>
                  <a:pt x="4837" y="10154"/>
                  <a:pt x="4900" y="10168"/>
                </a:cubicBezTo>
                <a:cubicBezTo>
                  <a:pt x="4963" y="10209"/>
                  <a:pt x="5025" y="10263"/>
                  <a:pt x="5088" y="10332"/>
                </a:cubicBezTo>
                <a:cubicBezTo>
                  <a:pt x="5098" y="10359"/>
                  <a:pt x="5108" y="10387"/>
                  <a:pt x="5119" y="10414"/>
                </a:cubicBezTo>
                <a:cubicBezTo>
                  <a:pt x="4983" y="10332"/>
                  <a:pt x="4848" y="10236"/>
                  <a:pt x="4712" y="10127"/>
                </a:cubicBezTo>
                <a:close/>
                <a:moveTo>
                  <a:pt x="2163" y="8676"/>
                </a:moveTo>
                <a:cubicBezTo>
                  <a:pt x="2184" y="8772"/>
                  <a:pt x="2205" y="8854"/>
                  <a:pt x="2236" y="8950"/>
                </a:cubicBezTo>
                <a:lnTo>
                  <a:pt x="2236" y="8963"/>
                </a:lnTo>
                <a:cubicBezTo>
                  <a:pt x="2184" y="9004"/>
                  <a:pt x="2132" y="9046"/>
                  <a:pt x="2090" y="9101"/>
                </a:cubicBezTo>
                <a:cubicBezTo>
                  <a:pt x="1944" y="9128"/>
                  <a:pt x="1819" y="9169"/>
                  <a:pt x="1683" y="9251"/>
                </a:cubicBezTo>
                <a:cubicBezTo>
                  <a:pt x="1411" y="9429"/>
                  <a:pt x="1192" y="9730"/>
                  <a:pt x="1077" y="10113"/>
                </a:cubicBezTo>
                <a:cubicBezTo>
                  <a:pt x="1035" y="10154"/>
                  <a:pt x="993" y="10209"/>
                  <a:pt x="952" y="10263"/>
                </a:cubicBezTo>
                <a:cubicBezTo>
                  <a:pt x="920" y="10318"/>
                  <a:pt x="868" y="10387"/>
                  <a:pt x="837" y="10455"/>
                </a:cubicBezTo>
                <a:cubicBezTo>
                  <a:pt x="910" y="9949"/>
                  <a:pt x="1108" y="9497"/>
                  <a:pt x="1401" y="9142"/>
                </a:cubicBezTo>
                <a:cubicBezTo>
                  <a:pt x="1610" y="8881"/>
                  <a:pt x="1881" y="8717"/>
                  <a:pt x="2163" y="8676"/>
                </a:cubicBezTo>
                <a:close/>
                <a:moveTo>
                  <a:pt x="7950" y="10113"/>
                </a:moveTo>
                <a:cubicBezTo>
                  <a:pt x="7981" y="10154"/>
                  <a:pt x="8023" y="10209"/>
                  <a:pt x="8054" y="10263"/>
                </a:cubicBezTo>
                <a:cubicBezTo>
                  <a:pt x="7960" y="10332"/>
                  <a:pt x="7856" y="10387"/>
                  <a:pt x="7751" y="10455"/>
                </a:cubicBezTo>
                <a:lnTo>
                  <a:pt x="7720" y="10469"/>
                </a:lnTo>
                <a:cubicBezTo>
                  <a:pt x="7720" y="10428"/>
                  <a:pt x="7709" y="10373"/>
                  <a:pt x="7699" y="10332"/>
                </a:cubicBezTo>
                <a:cubicBezTo>
                  <a:pt x="7783" y="10263"/>
                  <a:pt x="7866" y="10195"/>
                  <a:pt x="7939" y="10127"/>
                </a:cubicBezTo>
                <a:lnTo>
                  <a:pt x="7950" y="10113"/>
                </a:lnTo>
                <a:close/>
                <a:moveTo>
                  <a:pt x="8576" y="10209"/>
                </a:moveTo>
                <a:cubicBezTo>
                  <a:pt x="8587" y="10291"/>
                  <a:pt x="8587" y="10359"/>
                  <a:pt x="8587" y="10441"/>
                </a:cubicBezTo>
                <a:lnTo>
                  <a:pt x="8597" y="10441"/>
                </a:lnTo>
                <a:lnTo>
                  <a:pt x="8576" y="10469"/>
                </a:lnTo>
                <a:lnTo>
                  <a:pt x="8576" y="10455"/>
                </a:lnTo>
                <a:cubicBezTo>
                  <a:pt x="8555" y="10387"/>
                  <a:pt x="8535" y="10332"/>
                  <a:pt x="8524" y="10263"/>
                </a:cubicBezTo>
                <a:lnTo>
                  <a:pt x="8576" y="10209"/>
                </a:lnTo>
                <a:close/>
                <a:moveTo>
                  <a:pt x="9151" y="10045"/>
                </a:moveTo>
                <a:cubicBezTo>
                  <a:pt x="9161" y="10086"/>
                  <a:pt x="9172" y="10127"/>
                  <a:pt x="9182" y="10168"/>
                </a:cubicBezTo>
                <a:cubicBezTo>
                  <a:pt x="9161" y="10277"/>
                  <a:pt x="9151" y="10373"/>
                  <a:pt x="9140" y="10482"/>
                </a:cubicBezTo>
                <a:cubicBezTo>
                  <a:pt x="9109" y="10387"/>
                  <a:pt x="9088" y="10277"/>
                  <a:pt x="9067" y="10181"/>
                </a:cubicBezTo>
                <a:cubicBezTo>
                  <a:pt x="9088" y="10140"/>
                  <a:pt x="9119" y="10086"/>
                  <a:pt x="9151" y="10045"/>
                </a:cubicBezTo>
                <a:close/>
                <a:moveTo>
                  <a:pt x="18614" y="10441"/>
                </a:moveTo>
                <a:cubicBezTo>
                  <a:pt x="18687" y="10455"/>
                  <a:pt x="18760" y="10469"/>
                  <a:pt x="18823" y="10482"/>
                </a:cubicBezTo>
                <a:lnTo>
                  <a:pt x="18854" y="10551"/>
                </a:lnTo>
                <a:cubicBezTo>
                  <a:pt x="18771" y="10510"/>
                  <a:pt x="18687" y="10482"/>
                  <a:pt x="18603" y="10441"/>
                </a:cubicBezTo>
                <a:close/>
                <a:moveTo>
                  <a:pt x="9391" y="9825"/>
                </a:moveTo>
                <a:cubicBezTo>
                  <a:pt x="9443" y="10086"/>
                  <a:pt x="9527" y="10332"/>
                  <a:pt x="9642" y="10564"/>
                </a:cubicBezTo>
                <a:cubicBezTo>
                  <a:pt x="9537" y="10387"/>
                  <a:pt x="9433" y="10195"/>
                  <a:pt x="9349" y="9990"/>
                </a:cubicBezTo>
                <a:cubicBezTo>
                  <a:pt x="9360" y="9935"/>
                  <a:pt x="9381" y="9881"/>
                  <a:pt x="9391" y="9825"/>
                </a:cubicBezTo>
                <a:close/>
                <a:moveTo>
                  <a:pt x="2121" y="10086"/>
                </a:moveTo>
                <a:cubicBezTo>
                  <a:pt x="2111" y="10140"/>
                  <a:pt x="2100" y="10195"/>
                  <a:pt x="2100" y="10236"/>
                </a:cubicBezTo>
                <a:lnTo>
                  <a:pt x="2069" y="10263"/>
                </a:lnTo>
                <a:cubicBezTo>
                  <a:pt x="1965" y="10359"/>
                  <a:pt x="1881" y="10455"/>
                  <a:pt x="1808" y="10578"/>
                </a:cubicBezTo>
                <a:cubicBezTo>
                  <a:pt x="1871" y="10387"/>
                  <a:pt x="1965" y="10236"/>
                  <a:pt x="2080" y="10086"/>
                </a:cubicBezTo>
                <a:close/>
                <a:moveTo>
                  <a:pt x="17726" y="10441"/>
                </a:moveTo>
                <a:cubicBezTo>
                  <a:pt x="17757" y="10455"/>
                  <a:pt x="17799" y="10482"/>
                  <a:pt x="17830" y="10510"/>
                </a:cubicBezTo>
                <a:cubicBezTo>
                  <a:pt x="17691" y="10567"/>
                  <a:pt x="17545" y="10595"/>
                  <a:pt x="17403" y="10595"/>
                </a:cubicBezTo>
                <a:cubicBezTo>
                  <a:pt x="17375" y="10595"/>
                  <a:pt x="17347" y="10594"/>
                  <a:pt x="17318" y="10592"/>
                </a:cubicBezTo>
                <a:cubicBezTo>
                  <a:pt x="17444" y="10537"/>
                  <a:pt x="17590" y="10482"/>
                  <a:pt x="17726" y="10441"/>
                </a:cubicBezTo>
                <a:close/>
                <a:moveTo>
                  <a:pt x="10582" y="10263"/>
                </a:moveTo>
                <a:lnTo>
                  <a:pt x="10623" y="10277"/>
                </a:lnTo>
                <a:cubicBezTo>
                  <a:pt x="10665" y="10291"/>
                  <a:pt x="10717" y="10304"/>
                  <a:pt x="10759" y="10332"/>
                </a:cubicBezTo>
                <a:cubicBezTo>
                  <a:pt x="10759" y="10400"/>
                  <a:pt x="10770" y="10469"/>
                  <a:pt x="10780" y="10537"/>
                </a:cubicBezTo>
                <a:lnTo>
                  <a:pt x="10717" y="10592"/>
                </a:lnTo>
                <a:cubicBezTo>
                  <a:pt x="10717" y="10592"/>
                  <a:pt x="10707" y="10592"/>
                  <a:pt x="10707" y="10605"/>
                </a:cubicBezTo>
                <a:cubicBezTo>
                  <a:pt x="10655" y="10482"/>
                  <a:pt x="10613" y="10373"/>
                  <a:pt x="10582" y="10263"/>
                </a:cubicBezTo>
                <a:close/>
                <a:moveTo>
                  <a:pt x="14530" y="10441"/>
                </a:moveTo>
                <a:cubicBezTo>
                  <a:pt x="14530" y="10455"/>
                  <a:pt x="14540" y="10469"/>
                  <a:pt x="14551" y="10482"/>
                </a:cubicBezTo>
                <a:lnTo>
                  <a:pt x="14551" y="10537"/>
                </a:lnTo>
                <a:cubicBezTo>
                  <a:pt x="14498" y="10564"/>
                  <a:pt x="14436" y="10578"/>
                  <a:pt x="14384" y="10605"/>
                </a:cubicBezTo>
                <a:lnTo>
                  <a:pt x="14258" y="10633"/>
                </a:lnTo>
                <a:cubicBezTo>
                  <a:pt x="14342" y="10564"/>
                  <a:pt x="14425" y="10496"/>
                  <a:pt x="14519" y="10441"/>
                </a:cubicBezTo>
                <a:close/>
                <a:moveTo>
                  <a:pt x="12932" y="10400"/>
                </a:moveTo>
                <a:cubicBezTo>
                  <a:pt x="12974" y="10469"/>
                  <a:pt x="13015" y="10551"/>
                  <a:pt x="13047" y="10633"/>
                </a:cubicBezTo>
                <a:cubicBezTo>
                  <a:pt x="13015" y="10646"/>
                  <a:pt x="12984" y="10661"/>
                  <a:pt x="12942" y="10674"/>
                </a:cubicBezTo>
                <a:cubicBezTo>
                  <a:pt x="12932" y="10605"/>
                  <a:pt x="12921" y="10551"/>
                  <a:pt x="12900" y="10482"/>
                </a:cubicBezTo>
                <a:lnTo>
                  <a:pt x="12932" y="10400"/>
                </a:lnTo>
                <a:close/>
                <a:moveTo>
                  <a:pt x="3479" y="10661"/>
                </a:moveTo>
                <a:lnTo>
                  <a:pt x="3563" y="10729"/>
                </a:lnTo>
                <a:lnTo>
                  <a:pt x="3406" y="10715"/>
                </a:lnTo>
                <a:lnTo>
                  <a:pt x="3479" y="10661"/>
                </a:lnTo>
                <a:close/>
                <a:moveTo>
                  <a:pt x="3030" y="10291"/>
                </a:moveTo>
                <a:lnTo>
                  <a:pt x="3082" y="10346"/>
                </a:lnTo>
                <a:cubicBezTo>
                  <a:pt x="3009" y="10455"/>
                  <a:pt x="2967" y="10592"/>
                  <a:pt x="2957" y="10729"/>
                </a:cubicBezTo>
                <a:cubicBezTo>
                  <a:pt x="2905" y="10742"/>
                  <a:pt x="2843" y="10743"/>
                  <a:pt x="2792" y="10755"/>
                </a:cubicBezTo>
                <a:cubicBezTo>
                  <a:pt x="2803" y="10678"/>
                  <a:pt x="2823" y="10601"/>
                  <a:pt x="2852" y="10523"/>
                </a:cubicBezTo>
                <a:cubicBezTo>
                  <a:pt x="2894" y="10428"/>
                  <a:pt x="2957" y="10346"/>
                  <a:pt x="3030" y="10291"/>
                </a:cubicBezTo>
                <a:close/>
                <a:moveTo>
                  <a:pt x="5641" y="10469"/>
                </a:moveTo>
                <a:lnTo>
                  <a:pt x="5756" y="10496"/>
                </a:lnTo>
                <a:lnTo>
                  <a:pt x="5850" y="10510"/>
                </a:lnTo>
                <a:lnTo>
                  <a:pt x="5934" y="10592"/>
                </a:lnTo>
                <a:cubicBezTo>
                  <a:pt x="6007" y="10646"/>
                  <a:pt x="6080" y="10702"/>
                  <a:pt x="6153" y="10756"/>
                </a:cubicBezTo>
                <a:cubicBezTo>
                  <a:pt x="5996" y="10743"/>
                  <a:pt x="5850" y="10702"/>
                  <a:pt x="5704" y="10661"/>
                </a:cubicBezTo>
                <a:lnTo>
                  <a:pt x="5704" y="10646"/>
                </a:lnTo>
                <a:cubicBezTo>
                  <a:pt x="5683" y="10592"/>
                  <a:pt x="5662" y="10523"/>
                  <a:pt x="5641" y="10469"/>
                </a:cubicBezTo>
                <a:close/>
                <a:moveTo>
                  <a:pt x="13705" y="10633"/>
                </a:moveTo>
                <a:cubicBezTo>
                  <a:pt x="13705" y="10674"/>
                  <a:pt x="13715" y="10715"/>
                  <a:pt x="13726" y="10756"/>
                </a:cubicBezTo>
                <a:lnTo>
                  <a:pt x="13684" y="10756"/>
                </a:lnTo>
                <a:cubicBezTo>
                  <a:pt x="13684" y="10715"/>
                  <a:pt x="13694" y="10674"/>
                  <a:pt x="13694" y="10633"/>
                </a:cubicBezTo>
                <a:close/>
                <a:moveTo>
                  <a:pt x="6258" y="10510"/>
                </a:moveTo>
                <a:cubicBezTo>
                  <a:pt x="6341" y="10523"/>
                  <a:pt x="6424" y="10523"/>
                  <a:pt x="6508" y="10523"/>
                </a:cubicBezTo>
                <a:lnTo>
                  <a:pt x="6518" y="10523"/>
                </a:lnTo>
                <a:cubicBezTo>
                  <a:pt x="6571" y="10592"/>
                  <a:pt x="6633" y="10661"/>
                  <a:pt x="6686" y="10729"/>
                </a:cubicBezTo>
                <a:lnTo>
                  <a:pt x="6592" y="10770"/>
                </a:lnTo>
                <a:lnTo>
                  <a:pt x="6571" y="10770"/>
                </a:lnTo>
                <a:cubicBezTo>
                  <a:pt x="6435" y="10702"/>
                  <a:pt x="6299" y="10619"/>
                  <a:pt x="6174" y="10510"/>
                </a:cubicBezTo>
                <a:close/>
                <a:moveTo>
                  <a:pt x="11668" y="10523"/>
                </a:moveTo>
                <a:cubicBezTo>
                  <a:pt x="11658" y="10605"/>
                  <a:pt x="11626" y="10687"/>
                  <a:pt x="11595" y="10770"/>
                </a:cubicBezTo>
                <a:cubicBezTo>
                  <a:pt x="11584" y="10687"/>
                  <a:pt x="11574" y="10605"/>
                  <a:pt x="11564" y="10523"/>
                </a:cubicBezTo>
                <a:close/>
                <a:moveTo>
                  <a:pt x="12232" y="10400"/>
                </a:moveTo>
                <a:cubicBezTo>
                  <a:pt x="12242" y="10455"/>
                  <a:pt x="12253" y="10496"/>
                  <a:pt x="12263" y="10551"/>
                </a:cubicBezTo>
                <a:cubicBezTo>
                  <a:pt x="12232" y="10633"/>
                  <a:pt x="12190" y="10702"/>
                  <a:pt x="12159" y="10770"/>
                </a:cubicBezTo>
                <a:lnTo>
                  <a:pt x="12159" y="10729"/>
                </a:lnTo>
                <a:cubicBezTo>
                  <a:pt x="12169" y="10619"/>
                  <a:pt x="12169" y="10523"/>
                  <a:pt x="12169" y="10428"/>
                </a:cubicBezTo>
                <a:lnTo>
                  <a:pt x="12232" y="10400"/>
                </a:lnTo>
                <a:close/>
                <a:moveTo>
                  <a:pt x="18070" y="10770"/>
                </a:moveTo>
                <a:lnTo>
                  <a:pt x="18112" y="10825"/>
                </a:lnTo>
                <a:lnTo>
                  <a:pt x="18008" y="10825"/>
                </a:lnTo>
                <a:lnTo>
                  <a:pt x="17914" y="10797"/>
                </a:lnTo>
                <a:cubicBezTo>
                  <a:pt x="17956" y="10770"/>
                  <a:pt x="18019" y="10770"/>
                  <a:pt x="18070" y="10770"/>
                </a:cubicBezTo>
                <a:close/>
                <a:moveTo>
                  <a:pt x="12535" y="10277"/>
                </a:moveTo>
                <a:cubicBezTo>
                  <a:pt x="12545" y="10469"/>
                  <a:pt x="12535" y="10646"/>
                  <a:pt x="12514" y="10838"/>
                </a:cubicBezTo>
                <a:lnTo>
                  <a:pt x="12514" y="10825"/>
                </a:lnTo>
                <a:cubicBezTo>
                  <a:pt x="12504" y="10729"/>
                  <a:pt x="12483" y="10619"/>
                  <a:pt x="12462" y="10523"/>
                </a:cubicBezTo>
                <a:cubicBezTo>
                  <a:pt x="12493" y="10441"/>
                  <a:pt x="12514" y="10359"/>
                  <a:pt x="12535" y="10277"/>
                </a:cubicBezTo>
                <a:close/>
                <a:moveTo>
                  <a:pt x="13527" y="10702"/>
                </a:moveTo>
                <a:cubicBezTo>
                  <a:pt x="13527" y="10729"/>
                  <a:pt x="13527" y="10770"/>
                  <a:pt x="13517" y="10811"/>
                </a:cubicBezTo>
                <a:lnTo>
                  <a:pt x="13423" y="10852"/>
                </a:lnTo>
                <a:cubicBezTo>
                  <a:pt x="13423" y="10811"/>
                  <a:pt x="13423" y="10784"/>
                  <a:pt x="13412" y="10743"/>
                </a:cubicBezTo>
                <a:lnTo>
                  <a:pt x="13433" y="10729"/>
                </a:lnTo>
                <a:cubicBezTo>
                  <a:pt x="13464" y="10715"/>
                  <a:pt x="13496" y="10715"/>
                  <a:pt x="13527" y="10702"/>
                </a:cubicBezTo>
                <a:close/>
                <a:moveTo>
                  <a:pt x="8744" y="10578"/>
                </a:moveTo>
                <a:cubicBezTo>
                  <a:pt x="8775" y="10674"/>
                  <a:pt x="8806" y="10770"/>
                  <a:pt x="8848" y="10866"/>
                </a:cubicBezTo>
                <a:lnTo>
                  <a:pt x="8723" y="10743"/>
                </a:lnTo>
                <a:cubicBezTo>
                  <a:pt x="8733" y="10687"/>
                  <a:pt x="8733" y="10633"/>
                  <a:pt x="8744" y="10578"/>
                </a:cubicBezTo>
                <a:close/>
                <a:moveTo>
                  <a:pt x="19021" y="10551"/>
                </a:moveTo>
                <a:cubicBezTo>
                  <a:pt x="19146" y="10592"/>
                  <a:pt x="19272" y="10646"/>
                  <a:pt x="19397" y="10729"/>
                </a:cubicBezTo>
                <a:cubicBezTo>
                  <a:pt x="19429" y="10784"/>
                  <a:pt x="19449" y="10838"/>
                  <a:pt x="19470" y="10893"/>
                </a:cubicBezTo>
                <a:cubicBezTo>
                  <a:pt x="19335" y="10811"/>
                  <a:pt x="19209" y="10729"/>
                  <a:pt x="19063" y="10661"/>
                </a:cubicBezTo>
                <a:cubicBezTo>
                  <a:pt x="19052" y="10619"/>
                  <a:pt x="19031" y="10592"/>
                  <a:pt x="19021" y="10551"/>
                </a:cubicBezTo>
                <a:close/>
                <a:moveTo>
                  <a:pt x="8158" y="10496"/>
                </a:moveTo>
                <a:cubicBezTo>
                  <a:pt x="8169" y="10578"/>
                  <a:pt x="8190" y="10646"/>
                  <a:pt x="8200" y="10729"/>
                </a:cubicBezTo>
                <a:cubicBezTo>
                  <a:pt x="8064" y="10811"/>
                  <a:pt x="7928" y="10866"/>
                  <a:pt x="7783" y="10907"/>
                </a:cubicBezTo>
                <a:cubicBezTo>
                  <a:pt x="7772" y="10838"/>
                  <a:pt x="7751" y="10770"/>
                  <a:pt x="7741" y="10687"/>
                </a:cubicBezTo>
                <a:lnTo>
                  <a:pt x="7877" y="10619"/>
                </a:lnTo>
                <a:cubicBezTo>
                  <a:pt x="7971" y="10592"/>
                  <a:pt x="8064" y="10551"/>
                  <a:pt x="8158" y="10496"/>
                </a:cubicBezTo>
                <a:close/>
                <a:moveTo>
                  <a:pt x="10216" y="10455"/>
                </a:moveTo>
                <a:cubicBezTo>
                  <a:pt x="10320" y="10564"/>
                  <a:pt x="10425" y="10674"/>
                  <a:pt x="10550" y="10770"/>
                </a:cubicBezTo>
                <a:cubicBezTo>
                  <a:pt x="10488" y="10825"/>
                  <a:pt x="10435" y="10893"/>
                  <a:pt x="10394" y="10948"/>
                </a:cubicBezTo>
                <a:cubicBezTo>
                  <a:pt x="10342" y="10907"/>
                  <a:pt x="10289" y="10852"/>
                  <a:pt x="10237" y="10797"/>
                </a:cubicBezTo>
                <a:cubicBezTo>
                  <a:pt x="10227" y="10702"/>
                  <a:pt x="10206" y="10592"/>
                  <a:pt x="10185" y="10496"/>
                </a:cubicBezTo>
                <a:lnTo>
                  <a:pt x="10216" y="10455"/>
                </a:lnTo>
                <a:close/>
                <a:moveTo>
                  <a:pt x="18352" y="10767"/>
                </a:moveTo>
                <a:cubicBezTo>
                  <a:pt x="18569" y="10767"/>
                  <a:pt x="18778" y="10809"/>
                  <a:pt x="18979" y="10893"/>
                </a:cubicBezTo>
                <a:lnTo>
                  <a:pt x="18979" y="10907"/>
                </a:lnTo>
                <a:cubicBezTo>
                  <a:pt x="18843" y="10907"/>
                  <a:pt x="18697" y="10920"/>
                  <a:pt x="18562" y="10948"/>
                </a:cubicBezTo>
                <a:cubicBezTo>
                  <a:pt x="18478" y="10907"/>
                  <a:pt x="18394" y="10879"/>
                  <a:pt x="18311" y="10852"/>
                </a:cubicBezTo>
                <a:cubicBezTo>
                  <a:pt x="18290" y="10825"/>
                  <a:pt x="18279" y="10797"/>
                  <a:pt x="18259" y="10770"/>
                </a:cubicBezTo>
                <a:cubicBezTo>
                  <a:pt x="18290" y="10768"/>
                  <a:pt x="18321" y="10767"/>
                  <a:pt x="18352" y="10767"/>
                </a:cubicBezTo>
                <a:close/>
                <a:moveTo>
                  <a:pt x="4545" y="10236"/>
                </a:moveTo>
                <a:cubicBezTo>
                  <a:pt x="4754" y="10414"/>
                  <a:pt x="4983" y="10551"/>
                  <a:pt x="5223" y="10674"/>
                </a:cubicBezTo>
                <a:cubicBezTo>
                  <a:pt x="5255" y="10770"/>
                  <a:pt x="5286" y="10866"/>
                  <a:pt x="5317" y="10961"/>
                </a:cubicBezTo>
                <a:cubicBezTo>
                  <a:pt x="5213" y="10920"/>
                  <a:pt x="5108" y="10879"/>
                  <a:pt x="5004" y="10879"/>
                </a:cubicBezTo>
                <a:cubicBezTo>
                  <a:pt x="4868" y="10646"/>
                  <a:pt x="4701" y="10428"/>
                  <a:pt x="4534" y="10236"/>
                </a:cubicBezTo>
                <a:close/>
                <a:moveTo>
                  <a:pt x="1129" y="10770"/>
                </a:moveTo>
                <a:cubicBezTo>
                  <a:pt x="1108" y="10838"/>
                  <a:pt x="1087" y="10920"/>
                  <a:pt x="1077" y="10989"/>
                </a:cubicBezTo>
                <a:cubicBezTo>
                  <a:pt x="1077" y="10975"/>
                  <a:pt x="1077" y="10961"/>
                  <a:pt x="1077" y="10934"/>
                </a:cubicBezTo>
                <a:cubicBezTo>
                  <a:pt x="1077" y="10920"/>
                  <a:pt x="1077" y="10907"/>
                  <a:pt x="1087" y="10879"/>
                </a:cubicBezTo>
                <a:cubicBezTo>
                  <a:pt x="1087" y="10866"/>
                  <a:pt x="1098" y="10838"/>
                  <a:pt x="1108" y="10825"/>
                </a:cubicBezTo>
                <a:cubicBezTo>
                  <a:pt x="1119" y="10797"/>
                  <a:pt x="1119" y="10784"/>
                  <a:pt x="1129" y="10770"/>
                </a:cubicBezTo>
                <a:close/>
                <a:moveTo>
                  <a:pt x="5766" y="10879"/>
                </a:moveTo>
                <a:cubicBezTo>
                  <a:pt x="5861" y="10907"/>
                  <a:pt x="5965" y="10920"/>
                  <a:pt x="6070" y="10948"/>
                </a:cubicBezTo>
                <a:cubicBezTo>
                  <a:pt x="5975" y="10961"/>
                  <a:pt x="5881" y="10989"/>
                  <a:pt x="5787" y="11002"/>
                </a:cubicBezTo>
                <a:cubicBezTo>
                  <a:pt x="5787" y="10961"/>
                  <a:pt x="5777" y="10920"/>
                  <a:pt x="5766" y="10879"/>
                </a:cubicBezTo>
                <a:close/>
                <a:moveTo>
                  <a:pt x="11219" y="10482"/>
                </a:moveTo>
                <a:cubicBezTo>
                  <a:pt x="11271" y="10496"/>
                  <a:pt x="11323" y="10496"/>
                  <a:pt x="11386" y="10510"/>
                </a:cubicBezTo>
                <a:cubicBezTo>
                  <a:pt x="11407" y="10674"/>
                  <a:pt x="11417" y="10838"/>
                  <a:pt x="11428" y="11002"/>
                </a:cubicBezTo>
                <a:cubicBezTo>
                  <a:pt x="11302" y="10948"/>
                  <a:pt x="11187" y="10907"/>
                  <a:pt x="11083" y="10838"/>
                </a:cubicBezTo>
                <a:cubicBezTo>
                  <a:pt x="11125" y="10715"/>
                  <a:pt x="11166" y="10592"/>
                  <a:pt x="11219" y="10482"/>
                </a:cubicBezTo>
                <a:close/>
                <a:moveTo>
                  <a:pt x="2696" y="10072"/>
                </a:moveTo>
                <a:cubicBezTo>
                  <a:pt x="2748" y="10072"/>
                  <a:pt x="2800" y="10086"/>
                  <a:pt x="2852" y="10099"/>
                </a:cubicBezTo>
                <a:lnTo>
                  <a:pt x="2873" y="10113"/>
                </a:lnTo>
                <a:lnTo>
                  <a:pt x="2926" y="10168"/>
                </a:lnTo>
                <a:cubicBezTo>
                  <a:pt x="2769" y="10318"/>
                  <a:pt x="2675" y="10551"/>
                  <a:pt x="2664" y="10811"/>
                </a:cubicBezTo>
                <a:cubicBezTo>
                  <a:pt x="2560" y="10852"/>
                  <a:pt x="2456" y="10920"/>
                  <a:pt x="2362" y="11016"/>
                </a:cubicBezTo>
                <a:cubicBezTo>
                  <a:pt x="2351" y="10729"/>
                  <a:pt x="2393" y="10441"/>
                  <a:pt x="2487" y="10181"/>
                </a:cubicBezTo>
                <a:cubicBezTo>
                  <a:pt x="2550" y="10140"/>
                  <a:pt x="2623" y="10099"/>
                  <a:pt x="2696" y="10072"/>
                </a:cubicBezTo>
                <a:close/>
                <a:moveTo>
                  <a:pt x="8503" y="10770"/>
                </a:moveTo>
                <a:lnTo>
                  <a:pt x="8503" y="10784"/>
                </a:lnTo>
                <a:lnTo>
                  <a:pt x="8524" y="10797"/>
                </a:lnTo>
                <a:lnTo>
                  <a:pt x="8535" y="10811"/>
                </a:lnTo>
                <a:cubicBezTo>
                  <a:pt x="8514" y="10893"/>
                  <a:pt x="8482" y="10961"/>
                  <a:pt x="8451" y="11030"/>
                </a:cubicBezTo>
                <a:cubicBezTo>
                  <a:pt x="8430" y="10961"/>
                  <a:pt x="8420" y="10907"/>
                  <a:pt x="8409" y="10838"/>
                </a:cubicBezTo>
                <a:cubicBezTo>
                  <a:pt x="8430" y="10825"/>
                  <a:pt x="8461" y="10797"/>
                  <a:pt x="8503" y="10770"/>
                </a:cubicBezTo>
                <a:close/>
                <a:moveTo>
                  <a:pt x="9276" y="10428"/>
                </a:moveTo>
                <a:cubicBezTo>
                  <a:pt x="9318" y="10537"/>
                  <a:pt x="9360" y="10633"/>
                  <a:pt x="9412" y="10743"/>
                </a:cubicBezTo>
                <a:cubicBezTo>
                  <a:pt x="9443" y="10797"/>
                  <a:pt x="9475" y="10852"/>
                  <a:pt x="9506" y="10907"/>
                </a:cubicBezTo>
                <a:cubicBezTo>
                  <a:pt x="9496" y="10948"/>
                  <a:pt x="9485" y="10989"/>
                  <a:pt x="9475" y="11016"/>
                </a:cubicBezTo>
                <a:cubicBezTo>
                  <a:pt x="9443" y="11043"/>
                  <a:pt x="9402" y="11071"/>
                  <a:pt x="9370" y="11084"/>
                </a:cubicBezTo>
                <a:cubicBezTo>
                  <a:pt x="9328" y="11002"/>
                  <a:pt x="9297" y="10907"/>
                  <a:pt x="9255" y="10825"/>
                </a:cubicBezTo>
                <a:cubicBezTo>
                  <a:pt x="9255" y="10687"/>
                  <a:pt x="9255" y="10564"/>
                  <a:pt x="9266" y="10441"/>
                </a:cubicBezTo>
                <a:lnTo>
                  <a:pt x="9276" y="10428"/>
                </a:lnTo>
                <a:close/>
                <a:moveTo>
                  <a:pt x="14561" y="11002"/>
                </a:moveTo>
                <a:lnTo>
                  <a:pt x="14561" y="11030"/>
                </a:lnTo>
                <a:lnTo>
                  <a:pt x="14425" y="11098"/>
                </a:lnTo>
                <a:lnTo>
                  <a:pt x="14384" y="11098"/>
                </a:lnTo>
                <a:lnTo>
                  <a:pt x="14415" y="11071"/>
                </a:lnTo>
                <a:lnTo>
                  <a:pt x="14561" y="11002"/>
                </a:lnTo>
                <a:close/>
                <a:moveTo>
                  <a:pt x="12033" y="10469"/>
                </a:moveTo>
                <a:cubicBezTo>
                  <a:pt x="12023" y="10661"/>
                  <a:pt x="12002" y="10866"/>
                  <a:pt x="11950" y="11043"/>
                </a:cubicBezTo>
                <a:lnTo>
                  <a:pt x="11887" y="11112"/>
                </a:lnTo>
                <a:cubicBezTo>
                  <a:pt x="11814" y="11112"/>
                  <a:pt x="11752" y="11098"/>
                  <a:pt x="11678" y="11071"/>
                </a:cubicBezTo>
                <a:lnTo>
                  <a:pt x="11668" y="11071"/>
                </a:lnTo>
                <a:cubicBezTo>
                  <a:pt x="11762" y="10907"/>
                  <a:pt x="11835" y="10715"/>
                  <a:pt x="11867" y="10510"/>
                </a:cubicBezTo>
                <a:cubicBezTo>
                  <a:pt x="11918" y="10496"/>
                  <a:pt x="11971" y="10482"/>
                  <a:pt x="12033" y="10469"/>
                </a:cubicBezTo>
                <a:close/>
                <a:moveTo>
                  <a:pt x="15240" y="11016"/>
                </a:moveTo>
                <a:lnTo>
                  <a:pt x="15250" y="11030"/>
                </a:lnTo>
                <a:lnTo>
                  <a:pt x="15198" y="11071"/>
                </a:lnTo>
                <a:cubicBezTo>
                  <a:pt x="15156" y="11084"/>
                  <a:pt x="15115" y="11112"/>
                  <a:pt x="15073" y="11125"/>
                </a:cubicBezTo>
                <a:lnTo>
                  <a:pt x="15062" y="11125"/>
                </a:lnTo>
                <a:lnTo>
                  <a:pt x="15062" y="11071"/>
                </a:lnTo>
                <a:lnTo>
                  <a:pt x="15240" y="11016"/>
                </a:lnTo>
                <a:close/>
                <a:moveTo>
                  <a:pt x="2309" y="10318"/>
                </a:moveTo>
                <a:cubicBezTo>
                  <a:pt x="2247" y="10578"/>
                  <a:pt x="2215" y="10866"/>
                  <a:pt x="2226" y="11139"/>
                </a:cubicBezTo>
                <a:cubicBezTo>
                  <a:pt x="2205" y="10907"/>
                  <a:pt x="2205" y="10661"/>
                  <a:pt x="2226" y="10428"/>
                </a:cubicBezTo>
                <a:cubicBezTo>
                  <a:pt x="2257" y="10387"/>
                  <a:pt x="2278" y="10346"/>
                  <a:pt x="2309" y="10318"/>
                </a:cubicBezTo>
                <a:close/>
                <a:moveTo>
                  <a:pt x="2936" y="10975"/>
                </a:moveTo>
                <a:cubicBezTo>
                  <a:pt x="2926" y="11030"/>
                  <a:pt x="2926" y="11084"/>
                  <a:pt x="2926" y="11139"/>
                </a:cubicBezTo>
                <a:lnTo>
                  <a:pt x="2800" y="11139"/>
                </a:lnTo>
                <a:cubicBezTo>
                  <a:pt x="2790" y="11098"/>
                  <a:pt x="2790" y="11057"/>
                  <a:pt x="2790" y="11016"/>
                </a:cubicBezTo>
                <a:cubicBezTo>
                  <a:pt x="2832" y="11002"/>
                  <a:pt x="2884" y="10989"/>
                  <a:pt x="2936" y="10975"/>
                </a:cubicBezTo>
                <a:close/>
                <a:moveTo>
                  <a:pt x="12305" y="10866"/>
                </a:moveTo>
                <a:cubicBezTo>
                  <a:pt x="12316" y="10920"/>
                  <a:pt x="12326" y="10975"/>
                  <a:pt x="12326" y="11043"/>
                </a:cubicBezTo>
                <a:lnTo>
                  <a:pt x="12201" y="11139"/>
                </a:lnTo>
                <a:lnTo>
                  <a:pt x="12138" y="11139"/>
                </a:lnTo>
                <a:cubicBezTo>
                  <a:pt x="12190" y="11057"/>
                  <a:pt x="12242" y="10975"/>
                  <a:pt x="12295" y="10893"/>
                </a:cubicBezTo>
                <a:lnTo>
                  <a:pt x="12305" y="10866"/>
                </a:lnTo>
                <a:close/>
                <a:moveTo>
                  <a:pt x="18008" y="11084"/>
                </a:moveTo>
                <a:lnTo>
                  <a:pt x="17841" y="11139"/>
                </a:lnTo>
                <a:lnTo>
                  <a:pt x="17747" y="11084"/>
                </a:lnTo>
                <a:close/>
                <a:moveTo>
                  <a:pt x="19700" y="10537"/>
                </a:moveTo>
                <a:cubicBezTo>
                  <a:pt x="19898" y="10702"/>
                  <a:pt x="20087" y="10907"/>
                  <a:pt x="20254" y="11139"/>
                </a:cubicBezTo>
                <a:lnTo>
                  <a:pt x="20139" y="11098"/>
                </a:lnTo>
                <a:cubicBezTo>
                  <a:pt x="20034" y="10934"/>
                  <a:pt x="19909" y="10811"/>
                  <a:pt x="19773" y="10702"/>
                </a:cubicBezTo>
                <a:cubicBezTo>
                  <a:pt x="19752" y="10646"/>
                  <a:pt x="19721" y="10592"/>
                  <a:pt x="19700" y="10537"/>
                </a:cubicBezTo>
                <a:close/>
                <a:moveTo>
                  <a:pt x="2080" y="8116"/>
                </a:moveTo>
                <a:cubicBezTo>
                  <a:pt x="2090" y="8211"/>
                  <a:pt x="2100" y="8307"/>
                  <a:pt x="2111" y="8403"/>
                </a:cubicBezTo>
                <a:cubicBezTo>
                  <a:pt x="1631" y="8526"/>
                  <a:pt x="1202" y="8881"/>
                  <a:pt x="899" y="9388"/>
                </a:cubicBezTo>
                <a:cubicBezTo>
                  <a:pt x="889" y="9401"/>
                  <a:pt x="879" y="9415"/>
                  <a:pt x="868" y="9429"/>
                </a:cubicBezTo>
                <a:cubicBezTo>
                  <a:pt x="513" y="9908"/>
                  <a:pt x="272" y="10510"/>
                  <a:pt x="168" y="11153"/>
                </a:cubicBezTo>
                <a:cubicBezTo>
                  <a:pt x="262" y="10017"/>
                  <a:pt x="743" y="9004"/>
                  <a:pt x="1495" y="8416"/>
                </a:cubicBezTo>
                <a:cubicBezTo>
                  <a:pt x="1672" y="8280"/>
                  <a:pt x="1871" y="8170"/>
                  <a:pt x="2080" y="8116"/>
                </a:cubicBezTo>
                <a:close/>
                <a:moveTo>
                  <a:pt x="2675" y="11071"/>
                </a:moveTo>
                <a:cubicBezTo>
                  <a:pt x="2675" y="11098"/>
                  <a:pt x="2675" y="11112"/>
                  <a:pt x="2686" y="11153"/>
                </a:cubicBezTo>
                <a:lnTo>
                  <a:pt x="2675" y="11153"/>
                </a:lnTo>
                <a:cubicBezTo>
                  <a:pt x="2633" y="11153"/>
                  <a:pt x="2581" y="11153"/>
                  <a:pt x="2529" y="11166"/>
                </a:cubicBezTo>
                <a:cubicBezTo>
                  <a:pt x="2571" y="11125"/>
                  <a:pt x="2623" y="11098"/>
                  <a:pt x="2675" y="11071"/>
                </a:cubicBezTo>
                <a:close/>
                <a:moveTo>
                  <a:pt x="3573" y="10934"/>
                </a:moveTo>
                <a:lnTo>
                  <a:pt x="3573" y="11030"/>
                </a:lnTo>
                <a:cubicBezTo>
                  <a:pt x="3458" y="11057"/>
                  <a:pt x="3354" y="11112"/>
                  <a:pt x="3260" y="11166"/>
                </a:cubicBezTo>
                <a:lnTo>
                  <a:pt x="3197" y="11166"/>
                </a:lnTo>
                <a:lnTo>
                  <a:pt x="3197" y="10948"/>
                </a:lnTo>
                <a:cubicBezTo>
                  <a:pt x="3323" y="10934"/>
                  <a:pt x="3448" y="10934"/>
                  <a:pt x="3573" y="10934"/>
                </a:cubicBezTo>
                <a:close/>
                <a:moveTo>
                  <a:pt x="19355" y="11125"/>
                </a:moveTo>
                <a:cubicBezTo>
                  <a:pt x="19376" y="11139"/>
                  <a:pt x="19397" y="11166"/>
                  <a:pt x="19408" y="11180"/>
                </a:cubicBezTo>
                <a:cubicBezTo>
                  <a:pt x="19355" y="11166"/>
                  <a:pt x="19293" y="11166"/>
                  <a:pt x="19230" y="11166"/>
                </a:cubicBezTo>
                <a:lnTo>
                  <a:pt x="19230" y="11180"/>
                </a:lnTo>
                <a:cubicBezTo>
                  <a:pt x="19230" y="11153"/>
                  <a:pt x="19220" y="11139"/>
                  <a:pt x="19220" y="11125"/>
                </a:cubicBezTo>
                <a:close/>
                <a:moveTo>
                  <a:pt x="15825" y="11098"/>
                </a:moveTo>
                <a:cubicBezTo>
                  <a:pt x="15825" y="11098"/>
                  <a:pt x="15825" y="11112"/>
                  <a:pt x="15825" y="11112"/>
                </a:cubicBezTo>
                <a:lnTo>
                  <a:pt x="15825" y="11125"/>
                </a:lnTo>
                <a:lnTo>
                  <a:pt x="15710" y="11194"/>
                </a:lnTo>
                <a:cubicBezTo>
                  <a:pt x="15710" y="11180"/>
                  <a:pt x="15720" y="11166"/>
                  <a:pt x="15720" y="11153"/>
                </a:cubicBezTo>
                <a:lnTo>
                  <a:pt x="15825" y="11098"/>
                </a:lnTo>
                <a:close/>
                <a:moveTo>
                  <a:pt x="19052" y="11112"/>
                </a:moveTo>
                <a:lnTo>
                  <a:pt x="19052" y="11125"/>
                </a:lnTo>
                <a:lnTo>
                  <a:pt x="19063" y="11180"/>
                </a:lnTo>
                <a:cubicBezTo>
                  <a:pt x="19000" y="11180"/>
                  <a:pt x="18937" y="11194"/>
                  <a:pt x="18875" y="11194"/>
                </a:cubicBezTo>
                <a:lnTo>
                  <a:pt x="18854" y="11194"/>
                </a:lnTo>
                <a:cubicBezTo>
                  <a:pt x="18833" y="11166"/>
                  <a:pt x="18823" y="11153"/>
                  <a:pt x="18802" y="11139"/>
                </a:cubicBezTo>
                <a:cubicBezTo>
                  <a:pt x="18886" y="11125"/>
                  <a:pt x="18969" y="11112"/>
                  <a:pt x="19052" y="11112"/>
                </a:cubicBezTo>
                <a:close/>
                <a:moveTo>
                  <a:pt x="1881" y="10797"/>
                </a:moveTo>
                <a:cubicBezTo>
                  <a:pt x="1860" y="10866"/>
                  <a:pt x="1829" y="10948"/>
                  <a:pt x="1808" y="11016"/>
                </a:cubicBezTo>
                <a:cubicBezTo>
                  <a:pt x="1798" y="11084"/>
                  <a:pt x="1787" y="11139"/>
                  <a:pt x="1776" y="11207"/>
                </a:cubicBezTo>
                <a:cubicBezTo>
                  <a:pt x="1776" y="11153"/>
                  <a:pt x="1766" y="11084"/>
                  <a:pt x="1766" y="11030"/>
                </a:cubicBezTo>
                <a:cubicBezTo>
                  <a:pt x="1798" y="10948"/>
                  <a:pt x="1840" y="10866"/>
                  <a:pt x="1881" y="10797"/>
                </a:cubicBezTo>
                <a:close/>
                <a:moveTo>
                  <a:pt x="19878" y="9771"/>
                </a:moveTo>
                <a:cubicBezTo>
                  <a:pt x="19982" y="9825"/>
                  <a:pt x="20076" y="9881"/>
                  <a:pt x="20170" y="9949"/>
                </a:cubicBezTo>
                <a:cubicBezTo>
                  <a:pt x="20421" y="10113"/>
                  <a:pt x="20640" y="10332"/>
                  <a:pt x="20839" y="10592"/>
                </a:cubicBezTo>
                <a:cubicBezTo>
                  <a:pt x="20828" y="10797"/>
                  <a:pt x="20797" y="11002"/>
                  <a:pt x="20765" y="11207"/>
                </a:cubicBezTo>
                <a:cubicBezTo>
                  <a:pt x="20598" y="10605"/>
                  <a:pt x="20285" y="10113"/>
                  <a:pt x="19878" y="9771"/>
                </a:cubicBezTo>
                <a:close/>
                <a:moveTo>
                  <a:pt x="8242" y="10920"/>
                </a:moveTo>
                <a:cubicBezTo>
                  <a:pt x="8263" y="11002"/>
                  <a:pt x="8284" y="11084"/>
                  <a:pt x="8305" y="11180"/>
                </a:cubicBezTo>
                <a:cubicBezTo>
                  <a:pt x="8294" y="11194"/>
                  <a:pt x="8273" y="11207"/>
                  <a:pt x="8242" y="11221"/>
                </a:cubicBezTo>
                <a:cubicBezTo>
                  <a:pt x="8117" y="11180"/>
                  <a:pt x="7981" y="11125"/>
                  <a:pt x="7856" y="11071"/>
                </a:cubicBezTo>
                <a:cubicBezTo>
                  <a:pt x="7981" y="11030"/>
                  <a:pt x="8117" y="10989"/>
                  <a:pt x="8242" y="10934"/>
                </a:cubicBezTo>
                <a:lnTo>
                  <a:pt x="8242" y="10920"/>
                </a:lnTo>
                <a:close/>
                <a:moveTo>
                  <a:pt x="962" y="10510"/>
                </a:moveTo>
                <a:cubicBezTo>
                  <a:pt x="973" y="10523"/>
                  <a:pt x="962" y="10551"/>
                  <a:pt x="962" y="10578"/>
                </a:cubicBezTo>
                <a:cubicBezTo>
                  <a:pt x="941" y="10661"/>
                  <a:pt x="920" y="10743"/>
                  <a:pt x="910" y="10838"/>
                </a:cubicBezTo>
                <a:cubicBezTo>
                  <a:pt x="847" y="10961"/>
                  <a:pt x="805" y="11098"/>
                  <a:pt x="764" y="11235"/>
                </a:cubicBezTo>
                <a:cubicBezTo>
                  <a:pt x="764" y="11125"/>
                  <a:pt x="764" y="11016"/>
                  <a:pt x="764" y="10893"/>
                </a:cubicBezTo>
                <a:cubicBezTo>
                  <a:pt x="826" y="10756"/>
                  <a:pt x="889" y="10633"/>
                  <a:pt x="962" y="10510"/>
                </a:cubicBezTo>
                <a:close/>
                <a:moveTo>
                  <a:pt x="10676" y="10920"/>
                </a:moveTo>
                <a:cubicBezTo>
                  <a:pt x="10707" y="11016"/>
                  <a:pt x="10759" y="11098"/>
                  <a:pt x="10801" y="11166"/>
                </a:cubicBezTo>
                <a:cubicBezTo>
                  <a:pt x="10801" y="11194"/>
                  <a:pt x="10801" y="11207"/>
                  <a:pt x="10801" y="11221"/>
                </a:cubicBezTo>
                <a:cubicBezTo>
                  <a:pt x="10801" y="11235"/>
                  <a:pt x="10801" y="11249"/>
                  <a:pt x="10801" y="11249"/>
                </a:cubicBezTo>
                <a:cubicBezTo>
                  <a:pt x="10707" y="11207"/>
                  <a:pt x="10623" y="11153"/>
                  <a:pt x="10540" y="11084"/>
                </a:cubicBezTo>
                <a:cubicBezTo>
                  <a:pt x="10582" y="11030"/>
                  <a:pt x="10634" y="10975"/>
                  <a:pt x="10676" y="10920"/>
                </a:cubicBezTo>
                <a:close/>
                <a:moveTo>
                  <a:pt x="18426" y="11180"/>
                </a:moveTo>
                <a:cubicBezTo>
                  <a:pt x="18468" y="11207"/>
                  <a:pt x="18509" y="11221"/>
                  <a:pt x="18551" y="11235"/>
                </a:cubicBezTo>
                <a:lnTo>
                  <a:pt x="18551" y="11249"/>
                </a:lnTo>
                <a:lnTo>
                  <a:pt x="18499" y="11249"/>
                </a:lnTo>
                <a:lnTo>
                  <a:pt x="18447" y="11262"/>
                </a:lnTo>
                <a:cubicBezTo>
                  <a:pt x="18447" y="11235"/>
                  <a:pt x="18436" y="11207"/>
                  <a:pt x="18426" y="11180"/>
                </a:cubicBezTo>
                <a:close/>
                <a:moveTo>
                  <a:pt x="11010" y="11098"/>
                </a:moveTo>
                <a:cubicBezTo>
                  <a:pt x="11094" y="11139"/>
                  <a:pt x="11177" y="11180"/>
                  <a:pt x="11261" y="11207"/>
                </a:cubicBezTo>
                <a:cubicBezTo>
                  <a:pt x="11198" y="11248"/>
                  <a:pt x="11135" y="11262"/>
                  <a:pt x="11072" y="11276"/>
                </a:cubicBezTo>
                <a:cubicBezTo>
                  <a:pt x="11045" y="11240"/>
                  <a:pt x="11018" y="11203"/>
                  <a:pt x="11000" y="11166"/>
                </a:cubicBezTo>
                <a:cubicBezTo>
                  <a:pt x="11000" y="11139"/>
                  <a:pt x="11010" y="11112"/>
                  <a:pt x="11010" y="11098"/>
                </a:cubicBezTo>
                <a:close/>
                <a:moveTo>
                  <a:pt x="17099" y="11207"/>
                </a:moveTo>
                <a:lnTo>
                  <a:pt x="17131" y="11262"/>
                </a:lnTo>
                <a:lnTo>
                  <a:pt x="17099" y="11276"/>
                </a:lnTo>
                <a:lnTo>
                  <a:pt x="17047" y="11235"/>
                </a:lnTo>
                <a:lnTo>
                  <a:pt x="17099" y="11207"/>
                </a:lnTo>
                <a:close/>
                <a:moveTo>
                  <a:pt x="8639" y="11043"/>
                </a:moveTo>
                <a:cubicBezTo>
                  <a:pt x="8670" y="11125"/>
                  <a:pt x="8702" y="11221"/>
                  <a:pt x="8733" y="11290"/>
                </a:cubicBezTo>
                <a:lnTo>
                  <a:pt x="8524" y="11290"/>
                </a:lnTo>
                <a:lnTo>
                  <a:pt x="8514" y="11262"/>
                </a:lnTo>
                <a:cubicBezTo>
                  <a:pt x="8555" y="11194"/>
                  <a:pt x="8597" y="11125"/>
                  <a:pt x="8629" y="11043"/>
                </a:cubicBezTo>
                <a:close/>
                <a:moveTo>
                  <a:pt x="3918" y="11153"/>
                </a:moveTo>
                <a:cubicBezTo>
                  <a:pt x="3939" y="11194"/>
                  <a:pt x="3960" y="11249"/>
                  <a:pt x="3970" y="11290"/>
                </a:cubicBezTo>
                <a:lnTo>
                  <a:pt x="3970" y="11303"/>
                </a:lnTo>
                <a:lnTo>
                  <a:pt x="3897" y="11276"/>
                </a:lnTo>
                <a:cubicBezTo>
                  <a:pt x="3907" y="11235"/>
                  <a:pt x="3907" y="11194"/>
                  <a:pt x="3918" y="11153"/>
                </a:cubicBezTo>
                <a:close/>
                <a:moveTo>
                  <a:pt x="18290" y="11221"/>
                </a:moveTo>
                <a:lnTo>
                  <a:pt x="18311" y="11290"/>
                </a:lnTo>
                <a:lnTo>
                  <a:pt x="18134" y="11317"/>
                </a:lnTo>
                <a:lnTo>
                  <a:pt x="18070" y="11276"/>
                </a:lnTo>
                <a:cubicBezTo>
                  <a:pt x="18144" y="11249"/>
                  <a:pt x="18217" y="11235"/>
                  <a:pt x="18290" y="11221"/>
                </a:cubicBezTo>
                <a:close/>
                <a:moveTo>
                  <a:pt x="13151" y="11194"/>
                </a:moveTo>
                <a:cubicBezTo>
                  <a:pt x="13141" y="11221"/>
                  <a:pt x="13120" y="11262"/>
                  <a:pt x="13109" y="11303"/>
                </a:cubicBezTo>
                <a:lnTo>
                  <a:pt x="13036" y="11344"/>
                </a:lnTo>
                <a:cubicBezTo>
                  <a:pt x="13036" y="11317"/>
                  <a:pt x="13036" y="11276"/>
                  <a:pt x="13026" y="11249"/>
                </a:cubicBezTo>
                <a:lnTo>
                  <a:pt x="13151" y="11194"/>
                </a:lnTo>
                <a:close/>
                <a:moveTo>
                  <a:pt x="774" y="10045"/>
                </a:moveTo>
                <a:cubicBezTo>
                  <a:pt x="701" y="10304"/>
                  <a:pt x="649" y="10564"/>
                  <a:pt x="628" y="10838"/>
                </a:cubicBezTo>
                <a:cubicBezTo>
                  <a:pt x="565" y="11002"/>
                  <a:pt x="502" y="11194"/>
                  <a:pt x="461" y="11372"/>
                </a:cubicBezTo>
                <a:cubicBezTo>
                  <a:pt x="492" y="11098"/>
                  <a:pt x="534" y="10838"/>
                  <a:pt x="607" y="10578"/>
                </a:cubicBezTo>
                <a:cubicBezTo>
                  <a:pt x="649" y="10400"/>
                  <a:pt x="711" y="10222"/>
                  <a:pt x="774" y="10045"/>
                </a:cubicBezTo>
                <a:close/>
                <a:moveTo>
                  <a:pt x="19878" y="11221"/>
                </a:moveTo>
                <a:lnTo>
                  <a:pt x="19930" y="11235"/>
                </a:lnTo>
                <a:cubicBezTo>
                  <a:pt x="19972" y="11276"/>
                  <a:pt x="19993" y="11317"/>
                  <a:pt x="20024" y="11372"/>
                </a:cubicBezTo>
                <a:cubicBezTo>
                  <a:pt x="19972" y="11303"/>
                  <a:pt x="19919" y="11262"/>
                  <a:pt x="19878" y="11221"/>
                </a:cubicBezTo>
                <a:close/>
                <a:moveTo>
                  <a:pt x="19523" y="9758"/>
                </a:moveTo>
                <a:cubicBezTo>
                  <a:pt x="20066" y="10086"/>
                  <a:pt x="20483" y="10687"/>
                  <a:pt x="20682" y="11426"/>
                </a:cubicBezTo>
                <a:cubicBezTo>
                  <a:pt x="20641" y="11373"/>
                  <a:pt x="20591" y="11346"/>
                  <a:pt x="20540" y="11307"/>
                </a:cubicBezTo>
                <a:cubicBezTo>
                  <a:pt x="20249" y="10805"/>
                  <a:pt x="19864" y="10385"/>
                  <a:pt x="19439" y="10086"/>
                </a:cubicBezTo>
                <a:cubicBezTo>
                  <a:pt x="19366" y="10045"/>
                  <a:pt x="19282" y="10004"/>
                  <a:pt x="19209" y="9963"/>
                </a:cubicBezTo>
                <a:lnTo>
                  <a:pt x="19261" y="9935"/>
                </a:lnTo>
                <a:cubicBezTo>
                  <a:pt x="19355" y="9881"/>
                  <a:pt x="19439" y="9825"/>
                  <a:pt x="19523" y="9758"/>
                </a:cubicBezTo>
                <a:close/>
                <a:moveTo>
                  <a:pt x="16494" y="11153"/>
                </a:moveTo>
                <a:lnTo>
                  <a:pt x="16577" y="11194"/>
                </a:lnTo>
                <a:cubicBezTo>
                  <a:pt x="16441" y="11262"/>
                  <a:pt x="16306" y="11344"/>
                  <a:pt x="16170" y="11440"/>
                </a:cubicBezTo>
                <a:cubicBezTo>
                  <a:pt x="16159" y="11385"/>
                  <a:pt x="16149" y="11344"/>
                  <a:pt x="16128" y="11303"/>
                </a:cubicBezTo>
                <a:cubicBezTo>
                  <a:pt x="16253" y="11249"/>
                  <a:pt x="16379" y="11194"/>
                  <a:pt x="16494" y="11153"/>
                </a:cubicBezTo>
                <a:close/>
                <a:moveTo>
                  <a:pt x="1975" y="10989"/>
                </a:moveTo>
                <a:cubicBezTo>
                  <a:pt x="1965" y="11112"/>
                  <a:pt x="1975" y="11235"/>
                  <a:pt x="1985" y="11372"/>
                </a:cubicBezTo>
                <a:cubicBezTo>
                  <a:pt x="1954" y="11399"/>
                  <a:pt x="1923" y="11426"/>
                  <a:pt x="1902" y="11454"/>
                </a:cubicBezTo>
                <a:cubicBezTo>
                  <a:pt x="1902" y="11290"/>
                  <a:pt x="1934" y="11139"/>
                  <a:pt x="1975" y="10989"/>
                </a:cubicBezTo>
                <a:close/>
                <a:moveTo>
                  <a:pt x="4367" y="11303"/>
                </a:moveTo>
                <a:lnTo>
                  <a:pt x="4440" y="11454"/>
                </a:lnTo>
                <a:lnTo>
                  <a:pt x="4388" y="11440"/>
                </a:lnTo>
                <a:cubicBezTo>
                  <a:pt x="4388" y="11385"/>
                  <a:pt x="4367" y="11344"/>
                  <a:pt x="4367" y="11303"/>
                </a:cubicBezTo>
                <a:close/>
                <a:moveTo>
                  <a:pt x="2926" y="11358"/>
                </a:moveTo>
                <a:lnTo>
                  <a:pt x="2926" y="11426"/>
                </a:lnTo>
                <a:cubicBezTo>
                  <a:pt x="2905" y="11454"/>
                  <a:pt x="2894" y="11467"/>
                  <a:pt x="2873" y="11495"/>
                </a:cubicBezTo>
                <a:cubicBezTo>
                  <a:pt x="2852" y="11440"/>
                  <a:pt x="2842" y="11399"/>
                  <a:pt x="2832" y="11358"/>
                </a:cubicBezTo>
                <a:close/>
                <a:moveTo>
                  <a:pt x="5265" y="11303"/>
                </a:moveTo>
                <a:lnTo>
                  <a:pt x="5412" y="11358"/>
                </a:lnTo>
                <a:cubicBezTo>
                  <a:pt x="5422" y="11399"/>
                  <a:pt x="5422" y="11454"/>
                  <a:pt x="5432" y="11495"/>
                </a:cubicBezTo>
                <a:cubicBezTo>
                  <a:pt x="5380" y="11426"/>
                  <a:pt x="5317" y="11358"/>
                  <a:pt x="5244" y="11303"/>
                </a:cubicBezTo>
                <a:close/>
                <a:moveTo>
                  <a:pt x="9662" y="11139"/>
                </a:moveTo>
                <a:lnTo>
                  <a:pt x="9704" y="11194"/>
                </a:lnTo>
                <a:cubicBezTo>
                  <a:pt x="9675" y="11323"/>
                  <a:pt x="9645" y="11416"/>
                  <a:pt x="9624" y="11530"/>
                </a:cubicBezTo>
                <a:lnTo>
                  <a:pt x="9600" y="11508"/>
                </a:lnTo>
                <a:lnTo>
                  <a:pt x="9547" y="11426"/>
                </a:lnTo>
                <a:cubicBezTo>
                  <a:pt x="9568" y="11344"/>
                  <a:pt x="9600" y="11262"/>
                  <a:pt x="9621" y="11166"/>
                </a:cubicBezTo>
                <a:lnTo>
                  <a:pt x="9662" y="11139"/>
                </a:lnTo>
                <a:close/>
                <a:moveTo>
                  <a:pt x="6592" y="10989"/>
                </a:moveTo>
                <a:cubicBezTo>
                  <a:pt x="6738" y="11043"/>
                  <a:pt x="6884" y="11084"/>
                  <a:pt x="7031" y="11112"/>
                </a:cubicBezTo>
                <a:cubicBezTo>
                  <a:pt x="7051" y="11194"/>
                  <a:pt x="7062" y="11276"/>
                  <a:pt x="7083" y="11372"/>
                </a:cubicBezTo>
                <a:cubicBezTo>
                  <a:pt x="7046" y="11368"/>
                  <a:pt x="7010" y="11366"/>
                  <a:pt x="6973" y="11366"/>
                </a:cubicBezTo>
                <a:cubicBezTo>
                  <a:pt x="6874" y="11366"/>
                  <a:pt x="6775" y="11379"/>
                  <a:pt x="6675" y="11399"/>
                </a:cubicBezTo>
                <a:cubicBezTo>
                  <a:pt x="6518" y="11440"/>
                  <a:pt x="6362" y="11481"/>
                  <a:pt x="6216" y="11549"/>
                </a:cubicBezTo>
                <a:cubicBezTo>
                  <a:pt x="6101" y="11454"/>
                  <a:pt x="5975" y="11358"/>
                  <a:pt x="5840" y="11303"/>
                </a:cubicBezTo>
                <a:cubicBezTo>
                  <a:pt x="5840" y="11262"/>
                  <a:pt x="5830" y="11235"/>
                  <a:pt x="5830" y="11194"/>
                </a:cubicBezTo>
                <a:cubicBezTo>
                  <a:pt x="5892" y="11180"/>
                  <a:pt x="5965" y="11166"/>
                  <a:pt x="6028" y="11153"/>
                </a:cubicBezTo>
                <a:cubicBezTo>
                  <a:pt x="6205" y="11112"/>
                  <a:pt x="6393" y="11057"/>
                  <a:pt x="6571" y="10989"/>
                </a:cubicBezTo>
                <a:close/>
                <a:moveTo>
                  <a:pt x="3813" y="11467"/>
                </a:moveTo>
                <a:lnTo>
                  <a:pt x="3928" y="11495"/>
                </a:lnTo>
                <a:cubicBezTo>
                  <a:pt x="3907" y="11508"/>
                  <a:pt x="3887" y="11522"/>
                  <a:pt x="3866" y="11536"/>
                </a:cubicBezTo>
                <a:cubicBezTo>
                  <a:pt x="3845" y="11549"/>
                  <a:pt x="3824" y="11564"/>
                  <a:pt x="3793" y="11577"/>
                </a:cubicBezTo>
                <a:lnTo>
                  <a:pt x="3782" y="11522"/>
                </a:lnTo>
                <a:cubicBezTo>
                  <a:pt x="3793" y="11508"/>
                  <a:pt x="3803" y="11495"/>
                  <a:pt x="3813" y="11467"/>
                </a:cubicBezTo>
                <a:close/>
                <a:moveTo>
                  <a:pt x="14561" y="11317"/>
                </a:moveTo>
                <a:lnTo>
                  <a:pt x="14561" y="11385"/>
                </a:lnTo>
                <a:cubicBezTo>
                  <a:pt x="14561" y="11399"/>
                  <a:pt x="14551" y="11413"/>
                  <a:pt x="14540" y="11426"/>
                </a:cubicBezTo>
                <a:cubicBezTo>
                  <a:pt x="14446" y="11495"/>
                  <a:pt x="14342" y="11549"/>
                  <a:pt x="14248" y="11618"/>
                </a:cubicBezTo>
                <a:cubicBezTo>
                  <a:pt x="14238" y="11564"/>
                  <a:pt x="14227" y="11508"/>
                  <a:pt x="14216" y="11454"/>
                </a:cubicBezTo>
                <a:lnTo>
                  <a:pt x="14206" y="11426"/>
                </a:lnTo>
                <a:lnTo>
                  <a:pt x="14373" y="11344"/>
                </a:lnTo>
                <a:cubicBezTo>
                  <a:pt x="14436" y="11344"/>
                  <a:pt x="14498" y="11317"/>
                  <a:pt x="14561" y="11317"/>
                </a:cubicBezTo>
                <a:close/>
                <a:moveTo>
                  <a:pt x="15271" y="11440"/>
                </a:moveTo>
                <a:cubicBezTo>
                  <a:pt x="15292" y="11440"/>
                  <a:pt x="15313" y="11454"/>
                  <a:pt x="15334" y="11467"/>
                </a:cubicBezTo>
                <a:lnTo>
                  <a:pt x="15324" y="11467"/>
                </a:lnTo>
                <a:lnTo>
                  <a:pt x="15083" y="11618"/>
                </a:lnTo>
                <a:lnTo>
                  <a:pt x="15271" y="11440"/>
                </a:lnTo>
                <a:close/>
                <a:moveTo>
                  <a:pt x="19324" y="11413"/>
                </a:moveTo>
                <a:cubicBezTo>
                  <a:pt x="19387" y="11413"/>
                  <a:pt x="19449" y="11426"/>
                  <a:pt x="19523" y="11454"/>
                </a:cubicBezTo>
                <a:cubicBezTo>
                  <a:pt x="19512" y="11508"/>
                  <a:pt x="19502" y="11564"/>
                  <a:pt x="19491" y="11618"/>
                </a:cubicBezTo>
                <a:cubicBezTo>
                  <a:pt x="19429" y="11564"/>
                  <a:pt x="19355" y="11508"/>
                  <a:pt x="19293" y="11467"/>
                </a:cubicBezTo>
                <a:cubicBezTo>
                  <a:pt x="19293" y="11454"/>
                  <a:pt x="19293" y="11426"/>
                  <a:pt x="19282" y="11413"/>
                </a:cubicBezTo>
                <a:close/>
                <a:moveTo>
                  <a:pt x="4879" y="11303"/>
                </a:moveTo>
                <a:cubicBezTo>
                  <a:pt x="4920" y="11344"/>
                  <a:pt x="4963" y="11372"/>
                  <a:pt x="5004" y="11399"/>
                </a:cubicBezTo>
                <a:cubicBezTo>
                  <a:pt x="4983" y="11481"/>
                  <a:pt x="4963" y="11549"/>
                  <a:pt x="4942" y="11632"/>
                </a:cubicBezTo>
                <a:cubicBezTo>
                  <a:pt x="4931" y="11577"/>
                  <a:pt x="4920" y="11522"/>
                  <a:pt x="4900" y="11454"/>
                </a:cubicBezTo>
                <a:cubicBezTo>
                  <a:pt x="4889" y="11399"/>
                  <a:pt x="4889" y="11358"/>
                  <a:pt x="4879" y="11303"/>
                </a:cubicBezTo>
                <a:close/>
                <a:moveTo>
                  <a:pt x="15908" y="11413"/>
                </a:moveTo>
                <a:cubicBezTo>
                  <a:pt x="15929" y="11467"/>
                  <a:pt x="15940" y="11522"/>
                  <a:pt x="15950" y="11577"/>
                </a:cubicBezTo>
                <a:lnTo>
                  <a:pt x="15877" y="11646"/>
                </a:lnTo>
                <a:cubicBezTo>
                  <a:pt x="15835" y="11605"/>
                  <a:pt x="15804" y="11564"/>
                  <a:pt x="15763" y="11522"/>
                </a:cubicBezTo>
                <a:cubicBezTo>
                  <a:pt x="15763" y="11508"/>
                  <a:pt x="15763" y="11495"/>
                  <a:pt x="15763" y="11481"/>
                </a:cubicBezTo>
                <a:cubicBezTo>
                  <a:pt x="15814" y="11454"/>
                  <a:pt x="15867" y="11426"/>
                  <a:pt x="15908" y="11413"/>
                </a:cubicBezTo>
                <a:close/>
                <a:moveTo>
                  <a:pt x="11741" y="11495"/>
                </a:moveTo>
                <a:cubicBezTo>
                  <a:pt x="11678" y="11549"/>
                  <a:pt x="11605" y="11605"/>
                  <a:pt x="11543" y="11659"/>
                </a:cubicBezTo>
                <a:cubicBezTo>
                  <a:pt x="11553" y="11632"/>
                  <a:pt x="11564" y="11605"/>
                  <a:pt x="11574" y="11564"/>
                </a:cubicBezTo>
                <a:lnTo>
                  <a:pt x="11564" y="11564"/>
                </a:lnTo>
                <a:cubicBezTo>
                  <a:pt x="11626" y="11549"/>
                  <a:pt x="11689" y="11522"/>
                  <a:pt x="11741" y="11495"/>
                </a:cubicBezTo>
                <a:close/>
                <a:moveTo>
                  <a:pt x="10477" y="11440"/>
                </a:moveTo>
                <a:lnTo>
                  <a:pt x="10508" y="11454"/>
                </a:lnTo>
                <a:cubicBezTo>
                  <a:pt x="10582" y="11536"/>
                  <a:pt x="10644" y="11605"/>
                  <a:pt x="10717" y="11673"/>
                </a:cubicBezTo>
                <a:cubicBezTo>
                  <a:pt x="10634" y="11605"/>
                  <a:pt x="10550" y="11522"/>
                  <a:pt x="10477" y="11440"/>
                </a:cubicBezTo>
                <a:close/>
                <a:moveTo>
                  <a:pt x="9840" y="11358"/>
                </a:moveTo>
                <a:cubicBezTo>
                  <a:pt x="9840" y="11372"/>
                  <a:pt x="9851" y="11385"/>
                  <a:pt x="9851" y="11399"/>
                </a:cubicBezTo>
                <a:cubicBezTo>
                  <a:pt x="9851" y="11508"/>
                  <a:pt x="9840" y="11618"/>
                  <a:pt x="9840" y="11714"/>
                </a:cubicBezTo>
                <a:lnTo>
                  <a:pt x="9777" y="11673"/>
                </a:lnTo>
                <a:cubicBezTo>
                  <a:pt x="9798" y="11564"/>
                  <a:pt x="9819" y="11467"/>
                  <a:pt x="9840" y="11358"/>
                </a:cubicBezTo>
                <a:close/>
                <a:moveTo>
                  <a:pt x="12869" y="11331"/>
                </a:moveTo>
                <a:cubicBezTo>
                  <a:pt x="12869" y="11372"/>
                  <a:pt x="12879" y="11413"/>
                  <a:pt x="12879" y="11454"/>
                </a:cubicBezTo>
                <a:lnTo>
                  <a:pt x="12691" y="11591"/>
                </a:lnTo>
                <a:cubicBezTo>
                  <a:pt x="12629" y="11632"/>
                  <a:pt x="12566" y="11687"/>
                  <a:pt x="12504" y="11741"/>
                </a:cubicBezTo>
                <a:cubicBezTo>
                  <a:pt x="12514" y="11673"/>
                  <a:pt x="12525" y="11591"/>
                  <a:pt x="12525" y="11522"/>
                </a:cubicBezTo>
                <a:cubicBezTo>
                  <a:pt x="12639" y="11454"/>
                  <a:pt x="12754" y="11385"/>
                  <a:pt x="12869" y="11331"/>
                </a:cubicBezTo>
                <a:close/>
                <a:moveTo>
                  <a:pt x="16452" y="11495"/>
                </a:moveTo>
                <a:cubicBezTo>
                  <a:pt x="16379" y="11577"/>
                  <a:pt x="16306" y="11659"/>
                  <a:pt x="16232" y="11741"/>
                </a:cubicBezTo>
                <a:cubicBezTo>
                  <a:pt x="16232" y="11714"/>
                  <a:pt x="16222" y="11687"/>
                  <a:pt x="16222" y="11646"/>
                </a:cubicBezTo>
                <a:lnTo>
                  <a:pt x="16212" y="11646"/>
                </a:lnTo>
                <a:cubicBezTo>
                  <a:pt x="16295" y="11591"/>
                  <a:pt x="16368" y="11549"/>
                  <a:pt x="16452" y="11495"/>
                </a:cubicBezTo>
                <a:close/>
                <a:moveTo>
                  <a:pt x="10989" y="11564"/>
                </a:moveTo>
                <a:lnTo>
                  <a:pt x="11062" y="11577"/>
                </a:lnTo>
                <a:cubicBezTo>
                  <a:pt x="11104" y="11646"/>
                  <a:pt x="11156" y="11700"/>
                  <a:pt x="11198" y="11755"/>
                </a:cubicBezTo>
                <a:cubicBezTo>
                  <a:pt x="11166" y="11741"/>
                  <a:pt x="11125" y="11741"/>
                  <a:pt x="11083" y="11741"/>
                </a:cubicBezTo>
                <a:lnTo>
                  <a:pt x="11083" y="11755"/>
                </a:lnTo>
                <a:cubicBezTo>
                  <a:pt x="11031" y="11714"/>
                  <a:pt x="10979" y="11673"/>
                  <a:pt x="10926" y="11632"/>
                </a:cubicBezTo>
                <a:cubicBezTo>
                  <a:pt x="10926" y="11605"/>
                  <a:pt x="10937" y="11577"/>
                  <a:pt x="10937" y="11564"/>
                </a:cubicBezTo>
                <a:close/>
                <a:moveTo>
                  <a:pt x="5098" y="11605"/>
                </a:moveTo>
                <a:cubicBezTo>
                  <a:pt x="5119" y="11673"/>
                  <a:pt x="5140" y="11728"/>
                  <a:pt x="5161" y="11782"/>
                </a:cubicBezTo>
                <a:lnTo>
                  <a:pt x="5056" y="11728"/>
                </a:lnTo>
                <a:cubicBezTo>
                  <a:pt x="5067" y="11687"/>
                  <a:pt x="5077" y="11646"/>
                  <a:pt x="5098" y="11605"/>
                </a:cubicBezTo>
                <a:close/>
                <a:moveTo>
                  <a:pt x="1422" y="10510"/>
                </a:moveTo>
                <a:cubicBezTo>
                  <a:pt x="1307" y="10934"/>
                  <a:pt x="1244" y="11385"/>
                  <a:pt x="1233" y="11837"/>
                </a:cubicBezTo>
                <a:cubicBezTo>
                  <a:pt x="1213" y="11769"/>
                  <a:pt x="1192" y="11700"/>
                  <a:pt x="1171" y="11632"/>
                </a:cubicBezTo>
                <a:cubicBezTo>
                  <a:pt x="1182" y="11235"/>
                  <a:pt x="1265" y="10852"/>
                  <a:pt x="1422" y="10510"/>
                </a:cubicBezTo>
                <a:close/>
                <a:moveTo>
                  <a:pt x="14091" y="11495"/>
                </a:moveTo>
                <a:cubicBezTo>
                  <a:pt x="14102" y="11564"/>
                  <a:pt x="14112" y="11646"/>
                  <a:pt x="14123" y="11714"/>
                </a:cubicBezTo>
                <a:cubicBezTo>
                  <a:pt x="14070" y="11755"/>
                  <a:pt x="14018" y="11796"/>
                  <a:pt x="13966" y="11837"/>
                </a:cubicBezTo>
                <a:cubicBezTo>
                  <a:pt x="13976" y="11769"/>
                  <a:pt x="13987" y="11714"/>
                  <a:pt x="13997" y="11646"/>
                </a:cubicBezTo>
                <a:cubicBezTo>
                  <a:pt x="14008" y="11577"/>
                  <a:pt x="14029" y="11564"/>
                  <a:pt x="14039" y="11522"/>
                </a:cubicBezTo>
                <a:lnTo>
                  <a:pt x="14091" y="11495"/>
                </a:lnTo>
                <a:close/>
                <a:moveTo>
                  <a:pt x="7041" y="11561"/>
                </a:moveTo>
                <a:cubicBezTo>
                  <a:pt x="7069" y="11561"/>
                  <a:pt x="7097" y="11562"/>
                  <a:pt x="7125" y="11564"/>
                </a:cubicBezTo>
                <a:cubicBezTo>
                  <a:pt x="6895" y="11591"/>
                  <a:pt x="6675" y="11687"/>
                  <a:pt x="6467" y="11837"/>
                </a:cubicBezTo>
                <a:cubicBezTo>
                  <a:pt x="6456" y="11851"/>
                  <a:pt x="6435" y="11864"/>
                  <a:pt x="6424" y="11878"/>
                </a:cubicBezTo>
                <a:cubicBezTo>
                  <a:pt x="6393" y="11810"/>
                  <a:pt x="6362" y="11755"/>
                  <a:pt x="6320" y="11700"/>
                </a:cubicBezTo>
                <a:cubicBezTo>
                  <a:pt x="6555" y="11614"/>
                  <a:pt x="6798" y="11561"/>
                  <a:pt x="7041" y="11561"/>
                </a:cubicBezTo>
                <a:close/>
                <a:moveTo>
                  <a:pt x="13715" y="11728"/>
                </a:moveTo>
                <a:cubicBezTo>
                  <a:pt x="13715" y="11769"/>
                  <a:pt x="13705" y="11810"/>
                  <a:pt x="13694" y="11851"/>
                </a:cubicBezTo>
                <a:cubicBezTo>
                  <a:pt x="13694" y="11878"/>
                  <a:pt x="13673" y="11878"/>
                  <a:pt x="13673" y="11892"/>
                </a:cubicBezTo>
                <a:lnTo>
                  <a:pt x="13569" y="11905"/>
                </a:lnTo>
                <a:lnTo>
                  <a:pt x="13569" y="11878"/>
                </a:lnTo>
                <a:lnTo>
                  <a:pt x="13715" y="11728"/>
                </a:lnTo>
                <a:close/>
                <a:moveTo>
                  <a:pt x="4419" y="11659"/>
                </a:moveTo>
                <a:lnTo>
                  <a:pt x="4451" y="11673"/>
                </a:lnTo>
                <a:cubicBezTo>
                  <a:pt x="4451" y="11755"/>
                  <a:pt x="4451" y="11837"/>
                  <a:pt x="4440" y="11919"/>
                </a:cubicBezTo>
                <a:cubicBezTo>
                  <a:pt x="4440" y="11837"/>
                  <a:pt x="4430" y="11741"/>
                  <a:pt x="4419" y="11659"/>
                </a:cubicBezTo>
                <a:close/>
                <a:moveTo>
                  <a:pt x="19857" y="11796"/>
                </a:moveTo>
                <a:lnTo>
                  <a:pt x="19867" y="11810"/>
                </a:lnTo>
                <a:cubicBezTo>
                  <a:pt x="19888" y="11878"/>
                  <a:pt x="19909" y="11933"/>
                  <a:pt x="19919" y="12001"/>
                </a:cubicBezTo>
                <a:lnTo>
                  <a:pt x="19888" y="11974"/>
                </a:lnTo>
                <a:cubicBezTo>
                  <a:pt x="19878" y="11905"/>
                  <a:pt x="19867" y="11851"/>
                  <a:pt x="19857" y="11796"/>
                </a:cubicBezTo>
                <a:close/>
                <a:moveTo>
                  <a:pt x="9464" y="11810"/>
                </a:moveTo>
                <a:cubicBezTo>
                  <a:pt x="9496" y="11864"/>
                  <a:pt x="9527" y="11919"/>
                  <a:pt x="9568" y="11974"/>
                </a:cubicBezTo>
                <a:lnTo>
                  <a:pt x="9568" y="12015"/>
                </a:lnTo>
                <a:lnTo>
                  <a:pt x="9443" y="11878"/>
                </a:lnTo>
                <a:cubicBezTo>
                  <a:pt x="9443" y="11851"/>
                  <a:pt x="9454" y="11837"/>
                  <a:pt x="9464" y="11810"/>
                </a:cubicBezTo>
                <a:close/>
                <a:moveTo>
                  <a:pt x="15386" y="11700"/>
                </a:moveTo>
                <a:lnTo>
                  <a:pt x="15386" y="12028"/>
                </a:lnTo>
                <a:cubicBezTo>
                  <a:pt x="15292" y="11987"/>
                  <a:pt x="15209" y="11946"/>
                  <a:pt x="15115" y="11919"/>
                </a:cubicBezTo>
                <a:cubicBezTo>
                  <a:pt x="15198" y="11837"/>
                  <a:pt x="15292" y="11769"/>
                  <a:pt x="15386" y="11700"/>
                </a:cubicBezTo>
                <a:close/>
                <a:moveTo>
                  <a:pt x="19335" y="11728"/>
                </a:moveTo>
                <a:lnTo>
                  <a:pt x="19439" y="11810"/>
                </a:lnTo>
                <a:cubicBezTo>
                  <a:pt x="19418" y="11878"/>
                  <a:pt x="19387" y="11960"/>
                  <a:pt x="19366" y="12028"/>
                </a:cubicBezTo>
                <a:cubicBezTo>
                  <a:pt x="19355" y="11933"/>
                  <a:pt x="19345" y="11823"/>
                  <a:pt x="19335" y="11728"/>
                </a:cubicBezTo>
                <a:close/>
                <a:moveTo>
                  <a:pt x="10320" y="11810"/>
                </a:moveTo>
                <a:cubicBezTo>
                  <a:pt x="10383" y="11864"/>
                  <a:pt x="10435" y="11905"/>
                  <a:pt x="10498" y="11946"/>
                </a:cubicBezTo>
                <a:lnTo>
                  <a:pt x="10550" y="12069"/>
                </a:lnTo>
                <a:cubicBezTo>
                  <a:pt x="10498" y="12069"/>
                  <a:pt x="10435" y="12056"/>
                  <a:pt x="10383" y="12056"/>
                </a:cubicBezTo>
                <a:cubicBezTo>
                  <a:pt x="10363" y="12015"/>
                  <a:pt x="10342" y="11987"/>
                  <a:pt x="10320" y="11960"/>
                </a:cubicBezTo>
                <a:cubicBezTo>
                  <a:pt x="10299" y="11933"/>
                  <a:pt x="10320" y="11864"/>
                  <a:pt x="10320" y="11823"/>
                </a:cubicBezTo>
                <a:cubicBezTo>
                  <a:pt x="10320" y="11823"/>
                  <a:pt x="10320" y="11810"/>
                  <a:pt x="10320" y="11810"/>
                </a:cubicBezTo>
                <a:close/>
                <a:moveTo>
                  <a:pt x="6132" y="11769"/>
                </a:moveTo>
                <a:cubicBezTo>
                  <a:pt x="6184" y="11837"/>
                  <a:pt x="6237" y="11905"/>
                  <a:pt x="6268" y="11987"/>
                </a:cubicBezTo>
                <a:lnTo>
                  <a:pt x="6174" y="12083"/>
                </a:lnTo>
                <a:cubicBezTo>
                  <a:pt x="6143" y="11987"/>
                  <a:pt x="6111" y="11892"/>
                  <a:pt x="6070" y="11796"/>
                </a:cubicBezTo>
                <a:lnTo>
                  <a:pt x="6132" y="11769"/>
                </a:lnTo>
                <a:close/>
                <a:moveTo>
                  <a:pt x="8273" y="11454"/>
                </a:moveTo>
                <a:cubicBezTo>
                  <a:pt x="8315" y="11454"/>
                  <a:pt x="8357" y="11481"/>
                  <a:pt x="8409" y="11481"/>
                </a:cubicBezTo>
                <a:cubicBezTo>
                  <a:pt x="8472" y="11687"/>
                  <a:pt x="8545" y="11892"/>
                  <a:pt x="8629" y="12083"/>
                </a:cubicBezTo>
                <a:cubicBezTo>
                  <a:pt x="8493" y="11946"/>
                  <a:pt x="8346" y="11823"/>
                  <a:pt x="8190" y="11728"/>
                </a:cubicBezTo>
                <a:cubicBezTo>
                  <a:pt x="8148" y="11687"/>
                  <a:pt x="8117" y="11646"/>
                  <a:pt x="8086" y="11605"/>
                </a:cubicBezTo>
                <a:lnTo>
                  <a:pt x="8054" y="11536"/>
                </a:lnTo>
                <a:cubicBezTo>
                  <a:pt x="8127" y="11536"/>
                  <a:pt x="8200" y="11508"/>
                  <a:pt x="8273" y="11467"/>
                </a:cubicBezTo>
                <a:lnTo>
                  <a:pt x="8273" y="11454"/>
                </a:lnTo>
                <a:close/>
                <a:moveTo>
                  <a:pt x="12305" y="11851"/>
                </a:moveTo>
                <a:cubicBezTo>
                  <a:pt x="12305" y="11864"/>
                  <a:pt x="12305" y="11892"/>
                  <a:pt x="12295" y="11905"/>
                </a:cubicBezTo>
                <a:cubicBezTo>
                  <a:pt x="12232" y="11974"/>
                  <a:pt x="12169" y="12028"/>
                  <a:pt x="12107" y="12083"/>
                </a:cubicBezTo>
                <a:lnTo>
                  <a:pt x="12096" y="12083"/>
                </a:lnTo>
                <a:cubicBezTo>
                  <a:pt x="12169" y="12015"/>
                  <a:pt x="12242" y="11933"/>
                  <a:pt x="12305" y="11851"/>
                </a:cubicBezTo>
                <a:close/>
                <a:moveTo>
                  <a:pt x="2717" y="11372"/>
                </a:moveTo>
                <a:cubicBezTo>
                  <a:pt x="2727" y="11454"/>
                  <a:pt x="2758" y="11536"/>
                  <a:pt x="2779" y="11618"/>
                </a:cubicBezTo>
                <a:cubicBezTo>
                  <a:pt x="2675" y="11755"/>
                  <a:pt x="2592" y="11919"/>
                  <a:pt x="2518" y="12097"/>
                </a:cubicBezTo>
                <a:cubicBezTo>
                  <a:pt x="2466" y="11878"/>
                  <a:pt x="2424" y="11646"/>
                  <a:pt x="2393" y="11413"/>
                </a:cubicBezTo>
                <a:cubicBezTo>
                  <a:pt x="2497" y="11385"/>
                  <a:pt x="2602" y="11372"/>
                  <a:pt x="2717" y="11372"/>
                </a:cubicBezTo>
                <a:close/>
                <a:moveTo>
                  <a:pt x="20275" y="11358"/>
                </a:moveTo>
                <a:cubicBezTo>
                  <a:pt x="20327" y="11385"/>
                  <a:pt x="20390" y="11413"/>
                  <a:pt x="20441" y="11454"/>
                </a:cubicBezTo>
                <a:cubicBezTo>
                  <a:pt x="20515" y="11577"/>
                  <a:pt x="20577" y="11700"/>
                  <a:pt x="20640" y="11837"/>
                </a:cubicBezTo>
                <a:lnTo>
                  <a:pt x="20577" y="12110"/>
                </a:lnTo>
                <a:cubicBezTo>
                  <a:pt x="20525" y="12015"/>
                  <a:pt x="20462" y="11919"/>
                  <a:pt x="20400" y="11823"/>
                </a:cubicBezTo>
                <a:cubicBezTo>
                  <a:pt x="20368" y="11659"/>
                  <a:pt x="20327" y="11495"/>
                  <a:pt x="20275" y="11358"/>
                </a:cubicBezTo>
                <a:close/>
                <a:moveTo>
                  <a:pt x="15846" y="11919"/>
                </a:moveTo>
                <a:cubicBezTo>
                  <a:pt x="15877" y="11974"/>
                  <a:pt x="15908" y="12028"/>
                  <a:pt x="15950" y="12083"/>
                </a:cubicBezTo>
                <a:lnTo>
                  <a:pt x="15804" y="12165"/>
                </a:lnTo>
                <a:cubicBezTo>
                  <a:pt x="15814" y="12088"/>
                  <a:pt x="15805" y="12023"/>
                  <a:pt x="15796" y="11959"/>
                </a:cubicBezTo>
                <a:lnTo>
                  <a:pt x="15846" y="11919"/>
                </a:lnTo>
                <a:close/>
                <a:moveTo>
                  <a:pt x="21006" y="10866"/>
                </a:moveTo>
                <a:cubicBezTo>
                  <a:pt x="21225" y="11249"/>
                  <a:pt x="21319" y="11714"/>
                  <a:pt x="21298" y="12179"/>
                </a:cubicBezTo>
                <a:cubicBezTo>
                  <a:pt x="21183" y="11946"/>
                  <a:pt x="21037" y="11755"/>
                  <a:pt x="20880" y="11591"/>
                </a:cubicBezTo>
                <a:cubicBezTo>
                  <a:pt x="20933" y="11358"/>
                  <a:pt x="20974" y="11112"/>
                  <a:pt x="21006" y="10866"/>
                </a:cubicBezTo>
                <a:close/>
                <a:moveTo>
                  <a:pt x="4064" y="11673"/>
                </a:moveTo>
                <a:cubicBezTo>
                  <a:pt x="4064" y="11810"/>
                  <a:pt x="4064" y="11933"/>
                  <a:pt x="4054" y="12069"/>
                </a:cubicBezTo>
                <a:cubicBezTo>
                  <a:pt x="4054" y="12110"/>
                  <a:pt x="4043" y="12165"/>
                  <a:pt x="4033" y="12206"/>
                </a:cubicBezTo>
                <a:cubicBezTo>
                  <a:pt x="3991" y="12138"/>
                  <a:pt x="3960" y="12056"/>
                  <a:pt x="3928" y="11974"/>
                </a:cubicBezTo>
                <a:lnTo>
                  <a:pt x="3918" y="11974"/>
                </a:lnTo>
                <a:cubicBezTo>
                  <a:pt x="3960" y="11878"/>
                  <a:pt x="4002" y="11782"/>
                  <a:pt x="4054" y="11700"/>
                </a:cubicBezTo>
                <a:cubicBezTo>
                  <a:pt x="4054" y="11687"/>
                  <a:pt x="4064" y="11687"/>
                  <a:pt x="4064" y="11673"/>
                </a:cubicBezTo>
                <a:close/>
                <a:moveTo>
                  <a:pt x="14091" y="12042"/>
                </a:moveTo>
                <a:cubicBezTo>
                  <a:pt x="14029" y="12110"/>
                  <a:pt x="13955" y="12179"/>
                  <a:pt x="13872" y="12247"/>
                </a:cubicBezTo>
                <a:cubicBezTo>
                  <a:pt x="13893" y="12193"/>
                  <a:pt x="13903" y="12124"/>
                  <a:pt x="13914" y="12056"/>
                </a:cubicBezTo>
                <a:lnTo>
                  <a:pt x="14091" y="12042"/>
                </a:lnTo>
                <a:close/>
                <a:moveTo>
                  <a:pt x="5923" y="11892"/>
                </a:moveTo>
                <a:cubicBezTo>
                  <a:pt x="5975" y="11987"/>
                  <a:pt x="6017" y="12097"/>
                  <a:pt x="6049" y="12206"/>
                </a:cubicBezTo>
                <a:cubicBezTo>
                  <a:pt x="5975" y="12220"/>
                  <a:pt x="5902" y="12234"/>
                  <a:pt x="5830" y="12261"/>
                </a:cubicBezTo>
                <a:lnTo>
                  <a:pt x="5819" y="12261"/>
                </a:lnTo>
                <a:cubicBezTo>
                  <a:pt x="5840" y="12151"/>
                  <a:pt x="5850" y="12042"/>
                  <a:pt x="5850" y="11933"/>
                </a:cubicBezTo>
                <a:cubicBezTo>
                  <a:pt x="5871" y="11919"/>
                  <a:pt x="5902" y="11905"/>
                  <a:pt x="5923" y="11892"/>
                </a:cubicBezTo>
                <a:close/>
                <a:moveTo>
                  <a:pt x="17653" y="11933"/>
                </a:moveTo>
                <a:cubicBezTo>
                  <a:pt x="17700" y="11934"/>
                  <a:pt x="17739" y="11948"/>
                  <a:pt x="17778" y="11974"/>
                </a:cubicBezTo>
                <a:cubicBezTo>
                  <a:pt x="17789" y="12069"/>
                  <a:pt x="17799" y="12165"/>
                  <a:pt x="17810" y="12261"/>
                </a:cubicBezTo>
                <a:cubicBezTo>
                  <a:pt x="17768" y="12152"/>
                  <a:pt x="17705" y="12029"/>
                  <a:pt x="17653" y="11933"/>
                </a:cubicBezTo>
                <a:close/>
                <a:moveTo>
                  <a:pt x="18781" y="11426"/>
                </a:moveTo>
                <a:cubicBezTo>
                  <a:pt x="18948" y="11659"/>
                  <a:pt x="19031" y="11974"/>
                  <a:pt x="19000" y="12288"/>
                </a:cubicBezTo>
                <a:cubicBezTo>
                  <a:pt x="18864" y="12042"/>
                  <a:pt x="18697" y="11823"/>
                  <a:pt x="18509" y="11632"/>
                </a:cubicBezTo>
                <a:cubicBezTo>
                  <a:pt x="18509" y="11577"/>
                  <a:pt x="18499" y="11522"/>
                  <a:pt x="18488" y="11467"/>
                </a:cubicBezTo>
                <a:lnTo>
                  <a:pt x="18718" y="11426"/>
                </a:lnTo>
                <a:close/>
                <a:moveTo>
                  <a:pt x="10363" y="12275"/>
                </a:moveTo>
                <a:lnTo>
                  <a:pt x="10414" y="12329"/>
                </a:lnTo>
                <a:lnTo>
                  <a:pt x="10373" y="12357"/>
                </a:lnTo>
                <a:lnTo>
                  <a:pt x="10331" y="12329"/>
                </a:lnTo>
                <a:lnTo>
                  <a:pt x="10331" y="12275"/>
                </a:lnTo>
                <a:close/>
                <a:moveTo>
                  <a:pt x="20080" y="11773"/>
                </a:moveTo>
                <a:cubicBezTo>
                  <a:pt x="20131" y="11827"/>
                  <a:pt x="20181" y="11893"/>
                  <a:pt x="20222" y="11946"/>
                </a:cubicBezTo>
                <a:cubicBezTo>
                  <a:pt x="20243" y="12083"/>
                  <a:pt x="20254" y="12220"/>
                  <a:pt x="20254" y="12357"/>
                </a:cubicBezTo>
                <a:cubicBezTo>
                  <a:pt x="20201" y="12288"/>
                  <a:pt x="20160" y="12234"/>
                  <a:pt x="20107" y="12179"/>
                </a:cubicBezTo>
                <a:cubicBezTo>
                  <a:pt x="20118" y="12035"/>
                  <a:pt x="20108" y="11903"/>
                  <a:pt x="20080" y="11773"/>
                </a:cubicBezTo>
                <a:close/>
                <a:moveTo>
                  <a:pt x="4597" y="11796"/>
                </a:moveTo>
                <a:cubicBezTo>
                  <a:pt x="4597" y="11810"/>
                  <a:pt x="4607" y="11823"/>
                  <a:pt x="4607" y="11823"/>
                </a:cubicBezTo>
                <a:cubicBezTo>
                  <a:pt x="4607" y="12001"/>
                  <a:pt x="4597" y="12165"/>
                  <a:pt x="4576" y="12343"/>
                </a:cubicBezTo>
                <a:lnTo>
                  <a:pt x="4524" y="12398"/>
                </a:lnTo>
                <a:cubicBezTo>
                  <a:pt x="4565" y="12206"/>
                  <a:pt x="4586" y="12001"/>
                  <a:pt x="4597" y="11796"/>
                </a:cubicBezTo>
                <a:close/>
                <a:moveTo>
                  <a:pt x="17214" y="11946"/>
                </a:moveTo>
                <a:cubicBezTo>
                  <a:pt x="17204" y="12083"/>
                  <a:pt x="17183" y="12206"/>
                  <a:pt x="17162" y="12329"/>
                </a:cubicBezTo>
                <a:cubicBezTo>
                  <a:pt x="17074" y="12312"/>
                  <a:pt x="16985" y="12303"/>
                  <a:pt x="16895" y="12303"/>
                </a:cubicBezTo>
                <a:cubicBezTo>
                  <a:pt x="16710" y="12303"/>
                  <a:pt x="16523" y="12342"/>
                  <a:pt x="16347" y="12425"/>
                </a:cubicBezTo>
                <a:cubicBezTo>
                  <a:pt x="16347" y="12398"/>
                  <a:pt x="16347" y="12357"/>
                  <a:pt x="16337" y="12329"/>
                </a:cubicBezTo>
                <a:cubicBezTo>
                  <a:pt x="16619" y="12165"/>
                  <a:pt x="16911" y="12028"/>
                  <a:pt x="17214" y="11946"/>
                </a:cubicBezTo>
                <a:close/>
                <a:moveTo>
                  <a:pt x="8816" y="11495"/>
                </a:moveTo>
                <a:cubicBezTo>
                  <a:pt x="8827" y="11522"/>
                  <a:pt x="8848" y="11564"/>
                  <a:pt x="8858" y="11591"/>
                </a:cubicBezTo>
                <a:cubicBezTo>
                  <a:pt x="8952" y="11796"/>
                  <a:pt x="9067" y="12001"/>
                  <a:pt x="9182" y="12220"/>
                </a:cubicBezTo>
                <a:cubicBezTo>
                  <a:pt x="9172" y="12288"/>
                  <a:pt x="9161" y="12370"/>
                  <a:pt x="9151" y="12439"/>
                </a:cubicBezTo>
                <a:cubicBezTo>
                  <a:pt x="9067" y="12412"/>
                  <a:pt x="8984" y="12370"/>
                  <a:pt x="8910" y="12329"/>
                </a:cubicBezTo>
                <a:cubicBezTo>
                  <a:pt x="8785" y="12069"/>
                  <a:pt x="8670" y="11782"/>
                  <a:pt x="8576" y="11508"/>
                </a:cubicBezTo>
                <a:cubicBezTo>
                  <a:pt x="8660" y="11508"/>
                  <a:pt x="8733" y="11508"/>
                  <a:pt x="8816" y="11495"/>
                </a:cubicBezTo>
                <a:close/>
                <a:moveTo>
                  <a:pt x="9464" y="12234"/>
                </a:moveTo>
                <a:lnTo>
                  <a:pt x="9537" y="12329"/>
                </a:lnTo>
                <a:lnTo>
                  <a:pt x="9537" y="12439"/>
                </a:lnTo>
                <a:lnTo>
                  <a:pt x="9496" y="12370"/>
                </a:lnTo>
                <a:cubicBezTo>
                  <a:pt x="9485" y="12329"/>
                  <a:pt x="9475" y="12288"/>
                  <a:pt x="9464" y="12234"/>
                </a:cubicBezTo>
                <a:close/>
                <a:moveTo>
                  <a:pt x="11741" y="12302"/>
                </a:moveTo>
                <a:cubicBezTo>
                  <a:pt x="11783" y="12316"/>
                  <a:pt x="11824" y="12316"/>
                  <a:pt x="11856" y="12329"/>
                </a:cubicBezTo>
                <a:lnTo>
                  <a:pt x="11793" y="12398"/>
                </a:lnTo>
                <a:lnTo>
                  <a:pt x="11658" y="12453"/>
                </a:lnTo>
                <a:cubicBezTo>
                  <a:pt x="11658" y="12453"/>
                  <a:pt x="11668" y="12439"/>
                  <a:pt x="11668" y="12439"/>
                </a:cubicBezTo>
                <a:lnTo>
                  <a:pt x="11668" y="12425"/>
                </a:lnTo>
                <a:cubicBezTo>
                  <a:pt x="11689" y="12384"/>
                  <a:pt x="11720" y="12343"/>
                  <a:pt x="11741" y="12302"/>
                </a:cubicBezTo>
                <a:close/>
                <a:moveTo>
                  <a:pt x="7198" y="11782"/>
                </a:moveTo>
                <a:cubicBezTo>
                  <a:pt x="7281" y="12028"/>
                  <a:pt x="7375" y="12247"/>
                  <a:pt x="7490" y="12466"/>
                </a:cubicBezTo>
                <a:cubicBezTo>
                  <a:pt x="7176" y="12275"/>
                  <a:pt x="6842" y="12179"/>
                  <a:pt x="6498" y="12165"/>
                </a:cubicBezTo>
                <a:lnTo>
                  <a:pt x="6498" y="12097"/>
                </a:lnTo>
                <a:cubicBezTo>
                  <a:pt x="6707" y="11933"/>
                  <a:pt x="6947" y="11823"/>
                  <a:pt x="7198" y="11782"/>
                </a:cubicBezTo>
                <a:close/>
                <a:moveTo>
                  <a:pt x="4994" y="11933"/>
                </a:moveTo>
                <a:cubicBezTo>
                  <a:pt x="5077" y="11974"/>
                  <a:pt x="5161" y="12015"/>
                  <a:pt x="5244" y="12069"/>
                </a:cubicBezTo>
                <a:cubicBezTo>
                  <a:pt x="5255" y="12124"/>
                  <a:pt x="5265" y="12165"/>
                  <a:pt x="5276" y="12206"/>
                </a:cubicBezTo>
                <a:cubicBezTo>
                  <a:pt x="5182" y="12288"/>
                  <a:pt x="5108" y="12384"/>
                  <a:pt x="5025" y="12480"/>
                </a:cubicBezTo>
                <a:cubicBezTo>
                  <a:pt x="5025" y="12288"/>
                  <a:pt x="5014" y="12110"/>
                  <a:pt x="4994" y="11933"/>
                </a:cubicBezTo>
                <a:close/>
                <a:moveTo>
                  <a:pt x="6310" y="12357"/>
                </a:moveTo>
                <a:cubicBezTo>
                  <a:pt x="6299" y="12398"/>
                  <a:pt x="6289" y="12439"/>
                  <a:pt x="6278" y="12480"/>
                </a:cubicBezTo>
                <a:lnTo>
                  <a:pt x="6258" y="12480"/>
                </a:lnTo>
                <a:cubicBezTo>
                  <a:pt x="6258" y="12439"/>
                  <a:pt x="6247" y="12398"/>
                  <a:pt x="6237" y="12357"/>
                </a:cubicBezTo>
                <a:close/>
                <a:moveTo>
                  <a:pt x="17381" y="11933"/>
                </a:moveTo>
                <a:cubicBezTo>
                  <a:pt x="17423" y="12110"/>
                  <a:pt x="17454" y="12288"/>
                  <a:pt x="17465" y="12480"/>
                </a:cubicBezTo>
                <a:cubicBezTo>
                  <a:pt x="17423" y="12453"/>
                  <a:pt x="17371" y="12425"/>
                  <a:pt x="17318" y="12398"/>
                </a:cubicBezTo>
                <a:lnTo>
                  <a:pt x="17329" y="12398"/>
                </a:lnTo>
                <a:cubicBezTo>
                  <a:pt x="17350" y="12234"/>
                  <a:pt x="17371" y="12083"/>
                  <a:pt x="17381" y="11933"/>
                </a:cubicBezTo>
                <a:close/>
                <a:moveTo>
                  <a:pt x="19063" y="11536"/>
                </a:moveTo>
                <a:lnTo>
                  <a:pt x="19146" y="11591"/>
                </a:lnTo>
                <a:cubicBezTo>
                  <a:pt x="19188" y="11851"/>
                  <a:pt x="19209" y="12110"/>
                  <a:pt x="19220" y="12370"/>
                </a:cubicBezTo>
                <a:cubicBezTo>
                  <a:pt x="19209" y="12412"/>
                  <a:pt x="19188" y="12466"/>
                  <a:pt x="19167" y="12508"/>
                </a:cubicBezTo>
                <a:cubicBezTo>
                  <a:pt x="19220" y="12179"/>
                  <a:pt x="19178" y="11837"/>
                  <a:pt x="19063" y="11536"/>
                </a:cubicBezTo>
                <a:close/>
                <a:moveTo>
                  <a:pt x="4200" y="11987"/>
                </a:moveTo>
                <a:cubicBezTo>
                  <a:pt x="4211" y="12042"/>
                  <a:pt x="4221" y="12097"/>
                  <a:pt x="4221" y="12138"/>
                </a:cubicBezTo>
                <a:cubicBezTo>
                  <a:pt x="4252" y="12329"/>
                  <a:pt x="4273" y="12425"/>
                  <a:pt x="4242" y="12521"/>
                </a:cubicBezTo>
                <a:cubicBezTo>
                  <a:pt x="4211" y="12480"/>
                  <a:pt x="4179" y="12439"/>
                  <a:pt x="4147" y="12384"/>
                </a:cubicBezTo>
                <a:lnTo>
                  <a:pt x="4137" y="12384"/>
                </a:lnTo>
                <a:cubicBezTo>
                  <a:pt x="4168" y="12261"/>
                  <a:pt x="4190" y="12124"/>
                  <a:pt x="4200" y="11987"/>
                </a:cubicBezTo>
                <a:close/>
                <a:moveTo>
                  <a:pt x="14655" y="12302"/>
                </a:moveTo>
                <a:cubicBezTo>
                  <a:pt x="14655" y="12343"/>
                  <a:pt x="14645" y="12384"/>
                  <a:pt x="14634" y="12425"/>
                </a:cubicBezTo>
                <a:lnTo>
                  <a:pt x="14613" y="12521"/>
                </a:lnTo>
                <a:lnTo>
                  <a:pt x="14613" y="12343"/>
                </a:lnTo>
                <a:lnTo>
                  <a:pt x="14655" y="12302"/>
                </a:lnTo>
                <a:close/>
                <a:moveTo>
                  <a:pt x="3124" y="11508"/>
                </a:moveTo>
                <a:cubicBezTo>
                  <a:pt x="3187" y="11673"/>
                  <a:pt x="3312" y="11769"/>
                  <a:pt x="3458" y="11769"/>
                </a:cubicBezTo>
                <a:cubicBezTo>
                  <a:pt x="3512" y="11789"/>
                  <a:pt x="3571" y="11801"/>
                  <a:pt x="3628" y="11801"/>
                </a:cubicBezTo>
                <a:cubicBezTo>
                  <a:pt x="3648" y="11801"/>
                  <a:pt x="3668" y="11800"/>
                  <a:pt x="3688" y="11796"/>
                </a:cubicBezTo>
                <a:cubicBezTo>
                  <a:pt x="3709" y="11864"/>
                  <a:pt x="3730" y="11919"/>
                  <a:pt x="3751" y="11974"/>
                </a:cubicBezTo>
                <a:cubicBezTo>
                  <a:pt x="3688" y="12150"/>
                  <a:pt x="3647" y="12341"/>
                  <a:pt x="3616" y="12530"/>
                </a:cubicBezTo>
                <a:cubicBezTo>
                  <a:pt x="3556" y="12505"/>
                  <a:pt x="3497" y="12478"/>
                  <a:pt x="3438" y="12453"/>
                </a:cubicBezTo>
                <a:cubicBezTo>
                  <a:pt x="3375" y="12384"/>
                  <a:pt x="3312" y="12302"/>
                  <a:pt x="3260" y="12220"/>
                </a:cubicBezTo>
                <a:lnTo>
                  <a:pt x="3218" y="12151"/>
                </a:lnTo>
                <a:cubicBezTo>
                  <a:pt x="3187" y="12056"/>
                  <a:pt x="3155" y="11960"/>
                  <a:pt x="3135" y="11851"/>
                </a:cubicBezTo>
                <a:cubicBezTo>
                  <a:pt x="3114" y="11755"/>
                  <a:pt x="3093" y="11659"/>
                  <a:pt x="3072" y="11549"/>
                </a:cubicBezTo>
                <a:lnTo>
                  <a:pt x="3124" y="11508"/>
                </a:lnTo>
                <a:close/>
                <a:moveTo>
                  <a:pt x="1672" y="10250"/>
                </a:moveTo>
                <a:cubicBezTo>
                  <a:pt x="1620" y="10428"/>
                  <a:pt x="1578" y="10619"/>
                  <a:pt x="1578" y="10811"/>
                </a:cubicBezTo>
                <a:cubicBezTo>
                  <a:pt x="1526" y="11002"/>
                  <a:pt x="1495" y="11194"/>
                  <a:pt x="1484" y="11385"/>
                </a:cubicBezTo>
                <a:cubicBezTo>
                  <a:pt x="1432" y="11769"/>
                  <a:pt x="1453" y="12165"/>
                  <a:pt x="1547" y="12535"/>
                </a:cubicBezTo>
                <a:cubicBezTo>
                  <a:pt x="1484" y="12439"/>
                  <a:pt x="1432" y="12329"/>
                  <a:pt x="1380" y="12220"/>
                </a:cubicBezTo>
                <a:cubicBezTo>
                  <a:pt x="1348" y="11536"/>
                  <a:pt x="1442" y="10866"/>
                  <a:pt x="1662" y="10250"/>
                </a:cubicBezTo>
                <a:close/>
                <a:moveTo>
                  <a:pt x="14906" y="12083"/>
                </a:moveTo>
                <a:cubicBezTo>
                  <a:pt x="15010" y="12097"/>
                  <a:pt x="15115" y="12138"/>
                  <a:pt x="15219" y="12179"/>
                </a:cubicBezTo>
                <a:cubicBezTo>
                  <a:pt x="15094" y="12288"/>
                  <a:pt x="14979" y="12412"/>
                  <a:pt x="14864" y="12535"/>
                </a:cubicBezTo>
                <a:cubicBezTo>
                  <a:pt x="14875" y="12398"/>
                  <a:pt x="14885" y="12247"/>
                  <a:pt x="14885" y="12097"/>
                </a:cubicBezTo>
                <a:lnTo>
                  <a:pt x="14906" y="12083"/>
                </a:lnTo>
                <a:close/>
                <a:moveTo>
                  <a:pt x="16097" y="12480"/>
                </a:moveTo>
                <a:cubicBezTo>
                  <a:pt x="16097" y="12494"/>
                  <a:pt x="16097" y="12508"/>
                  <a:pt x="16097" y="12535"/>
                </a:cubicBezTo>
                <a:lnTo>
                  <a:pt x="16044" y="12562"/>
                </a:lnTo>
                <a:lnTo>
                  <a:pt x="16023" y="12521"/>
                </a:lnTo>
                <a:lnTo>
                  <a:pt x="16097" y="12480"/>
                </a:lnTo>
                <a:close/>
                <a:moveTo>
                  <a:pt x="19898" y="12220"/>
                </a:moveTo>
                <a:lnTo>
                  <a:pt x="19898" y="12234"/>
                </a:lnTo>
                <a:lnTo>
                  <a:pt x="19930" y="12275"/>
                </a:lnTo>
                <a:cubicBezTo>
                  <a:pt x="19930" y="12316"/>
                  <a:pt x="19919" y="12357"/>
                  <a:pt x="19919" y="12398"/>
                </a:cubicBezTo>
                <a:cubicBezTo>
                  <a:pt x="19909" y="12453"/>
                  <a:pt x="19888" y="12508"/>
                  <a:pt x="19878" y="12562"/>
                </a:cubicBezTo>
                <a:cubicBezTo>
                  <a:pt x="19888" y="12453"/>
                  <a:pt x="19898" y="12343"/>
                  <a:pt x="19898" y="12220"/>
                </a:cubicBezTo>
                <a:close/>
                <a:moveTo>
                  <a:pt x="2289" y="12288"/>
                </a:moveTo>
                <a:cubicBezTo>
                  <a:pt x="2330" y="12343"/>
                  <a:pt x="2372" y="12412"/>
                  <a:pt x="2414" y="12466"/>
                </a:cubicBezTo>
                <a:cubicBezTo>
                  <a:pt x="2403" y="12521"/>
                  <a:pt x="2393" y="12562"/>
                  <a:pt x="2393" y="12603"/>
                </a:cubicBezTo>
                <a:cubicBezTo>
                  <a:pt x="2351" y="12494"/>
                  <a:pt x="2320" y="12398"/>
                  <a:pt x="2289" y="12288"/>
                </a:cubicBezTo>
                <a:close/>
                <a:moveTo>
                  <a:pt x="3845" y="12220"/>
                </a:moveTo>
                <a:cubicBezTo>
                  <a:pt x="3887" y="12302"/>
                  <a:pt x="3928" y="12384"/>
                  <a:pt x="3970" y="12466"/>
                </a:cubicBezTo>
                <a:cubicBezTo>
                  <a:pt x="3936" y="12581"/>
                  <a:pt x="3920" y="12621"/>
                  <a:pt x="3877" y="12621"/>
                </a:cubicBezTo>
                <a:cubicBezTo>
                  <a:pt x="3853" y="12621"/>
                  <a:pt x="3820" y="12609"/>
                  <a:pt x="3772" y="12590"/>
                </a:cubicBezTo>
                <a:cubicBezTo>
                  <a:pt x="3782" y="12466"/>
                  <a:pt x="3813" y="12343"/>
                  <a:pt x="3845" y="12220"/>
                </a:cubicBezTo>
                <a:close/>
                <a:moveTo>
                  <a:pt x="20755" y="12124"/>
                </a:moveTo>
                <a:cubicBezTo>
                  <a:pt x="20776" y="12179"/>
                  <a:pt x="20797" y="12247"/>
                  <a:pt x="20807" y="12302"/>
                </a:cubicBezTo>
                <a:cubicBezTo>
                  <a:pt x="20817" y="12421"/>
                  <a:pt x="20818" y="12526"/>
                  <a:pt x="20818" y="12644"/>
                </a:cubicBezTo>
                <a:cubicBezTo>
                  <a:pt x="20776" y="12549"/>
                  <a:pt x="20734" y="12453"/>
                  <a:pt x="20692" y="12357"/>
                </a:cubicBezTo>
                <a:lnTo>
                  <a:pt x="20755" y="12124"/>
                </a:lnTo>
                <a:close/>
                <a:moveTo>
                  <a:pt x="20421" y="12234"/>
                </a:moveTo>
                <a:cubicBezTo>
                  <a:pt x="20452" y="12288"/>
                  <a:pt x="20473" y="12343"/>
                  <a:pt x="20515" y="12398"/>
                </a:cubicBezTo>
                <a:lnTo>
                  <a:pt x="20504" y="12398"/>
                </a:lnTo>
                <a:cubicBezTo>
                  <a:pt x="20483" y="12480"/>
                  <a:pt x="20462" y="12562"/>
                  <a:pt x="20441" y="12644"/>
                </a:cubicBezTo>
                <a:cubicBezTo>
                  <a:pt x="20431" y="12617"/>
                  <a:pt x="20410" y="12590"/>
                  <a:pt x="20400" y="12562"/>
                </a:cubicBezTo>
                <a:cubicBezTo>
                  <a:pt x="20400" y="12521"/>
                  <a:pt x="20410" y="12466"/>
                  <a:pt x="20410" y="12412"/>
                </a:cubicBezTo>
                <a:cubicBezTo>
                  <a:pt x="20421" y="12370"/>
                  <a:pt x="20410" y="12288"/>
                  <a:pt x="20421" y="12234"/>
                </a:cubicBezTo>
                <a:close/>
                <a:moveTo>
                  <a:pt x="5297" y="12384"/>
                </a:moveTo>
                <a:cubicBezTo>
                  <a:pt x="5265" y="12439"/>
                  <a:pt x="5244" y="12494"/>
                  <a:pt x="5213" y="12549"/>
                </a:cubicBezTo>
                <a:cubicBezTo>
                  <a:pt x="5150" y="12590"/>
                  <a:pt x="5077" y="12644"/>
                  <a:pt x="5025" y="12685"/>
                </a:cubicBezTo>
                <a:cubicBezTo>
                  <a:pt x="5108" y="12576"/>
                  <a:pt x="5203" y="12480"/>
                  <a:pt x="5297" y="12384"/>
                </a:cubicBezTo>
                <a:close/>
                <a:moveTo>
                  <a:pt x="12827" y="12384"/>
                </a:moveTo>
                <a:cubicBezTo>
                  <a:pt x="12827" y="12412"/>
                  <a:pt x="12817" y="12453"/>
                  <a:pt x="12817" y="12480"/>
                </a:cubicBezTo>
                <a:cubicBezTo>
                  <a:pt x="12754" y="12549"/>
                  <a:pt x="12702" y="12617"/>
                  <a:pt x="12650" y="12685"/>
                </a:cubicBezTo>
                <a:lnTo>
                  <a:pt x="12525" y="12699"/>
                </a:lnTo>
                <a:cubicBezTo>
                  <a:pt x="12587" y="12631"/>
                  <a:pt x="12660" y="12549"/>
                  <a:pt x="12744" y="12466"/>
                </a:cubicBezTo>
                <a:lnTo>
                  <a:pt x="12827" y="12384"/>
                </a:lnTo>
                <a:close/>
                <a:moveTo>
                  <a:pt x="15386" y="12329"/>
                </a:moveTo>
                <a:cubicBezTo>
                  <a:pt x="15365" y="12357"/>
                  <a:pt x="15365" y="12398"/>
                  <a:pt x="15365" y="12453"/>
                </a:cubicBezTo>
                <a:lnTo>
                  <a:pt x="15209" y="12562"/>
                </a:lnTo>
                <a:lnTo>
                  <a:pt x="14990" y="12699"/>
                </a:lnTo>
                <a:cubicBezTo>
                  <a:pt x="15125" y="12576"/>
                  <a:pt x="15250" y="12439"/>
                  <a:pt x="15386" y="12329"/>
                </a:cubicBezTo>
                <a:close/>
                <a:moveTo>
                  <a:pt x="12598" y="12357"/>
                </a:moveTo>
                <a:cubicBezTo>
                  <a:pt x="12472" y="12480"/>
                  <a:pt x="12357" y="12590"/>
                  <a:pt x="12242" y="12713"/>
                </a:cubicBezTo>
                <a:lnTo>
                  <a:pt x="12242" y="12699"/>
                </a:lnTo>
                <a:lnTo>
                  <a:pt x="12201" y="12699"/>
                </a:lnTo>
                <a:cubicBezTo>
                  <a:pt x="12274" y="12617"/>
                  <a:pt x="12347" y="12521"/>
                  <a:pt x="12420" y="12425"/>
                </a:cubicBezTo>
                <a:lnTo>
                  <a:pt x="12441" y="12412"/>
                </a:lnTo>
                <a:lnTo>
                  <a:pt x="12598" y="12357"/>
                </a:lnTo>
                <a:close/>
                <a:moveTo>
                  <a:pt x="17966" y="12124"/>
                </a:moveTo>
                <a:lnTo>
                  <a:pt x="17987" y="12151"/>
                </a:lnTo>
                <a:cubicBezTo>
                  <a:pt x="18008" y="12343"/>
                  <a:pt x="17998" y="12535"/>
                  <a:pt x="17966" y="12726"/>
                </a:cubicBezTo>
                <a:cubicBezTo>
                  <a:pt x="17987" y="12521"/>
                  <a:pt x="17987" y="12316"/>
                  <a:pt x="17966" y="12124"/>
                </a:cubicBezTo>
                <a:close/>
                <a:moveTo>
                  <a:pt x="16906" y="12543"/>
                </a:moveTo>
                <a:cubicBezTo>
                  <a:pt x="16980" y="12543"/>
                  <a:pt x="17055" y="12550"/>
                  <a:pt x="17131" y="12562"/>
                </a:cubicBezTo>
                <a:cubicBezTo>
                  <a:pt x="17131" y="12590"/>
                  <a:pt x="17120" y="12617"/>
                  <a:pt x="17110" y="12631"/>
                </a:cubicBezTo>
                <a:lnTo>
                  <a:pt x="17078" y="12644"/>
                </a:lnTo>
                <a:cubicBezTo>
                  <a:pt x="17058" y="12631"/>
                  <a:pt x="17047" y="12631"/>
                  <a:pt x="17037" y="12631"/>
                </a:cubicBezTo>
                <a:cubicBezTo>
                  <a:pt x="16990" y="12618"/>
                  <a:pt x="16943" y="12612"/>
                  <a:pt x="16897" y="12612"/>
                </a:cubicBezTo>
                <a:cubicBezTo>
                  <a:pt x="16789" y="12612"/>
                  <a:pt x="16686" y="12645"/>
                  <a:pt x="16598" y="12713"/>
                </a:cubicBezTo>
                <a:cubicBezTo>
                  <a:pt x="16535" y="12726"/>
                  <a:pt x="16483" y="12740"/>
                  <a:pt x="16420" y="12754"/>
                </a:cubicBezTo>
                <a:cubicBezTo>
                  <a:pt x="16420" y="12713"/>
                  <a:pt x="16410" y="12685"/>
                  <a:pt x="16400" y="12644"/>
                </a:cubicBezTo>
                <a:cubicBezTo>
                  <a:pt x="16560" y="12577"/>
                  <a:pt x="16732" y="12543"/>
                  <a:pt x="16906" y="12543"/>
                </a:cubicBezTo>
                <a:close/>
                <a:moveTo>
                  <a:pt x="18134" y="11946"/>
                </a:moveTo>
                <a:cubicBezTo>
                  <a:pt x="18175" y="11974"/>
                  <a:pt x="18217" y="11987"/>
                  <a:pt x="18259" y="12015"/>
                </a:cubicBezTo>
                <a:cubicBezTo>
                  <a:pt x="18300" y="12069"/>
                  <a:pt x="18342" y="12138"/>
                  <a:pt x="18394" y="12193"/>
                </a:cubicBezTo>
                <a:cubicBezTo>
                  <a:pt x="18384" y="12384"/>
                  <a:pt x="18353" y="12576"/>
                  <a:pt x="18321" y="12754"/>
                </a:cubicBezTo>
                <a:cubicBezTo>
                  <a:pt x="18332" y="12494"/>
                  <a:pt x="18259" y="12234"/>
                  <a:pt x="18144" y="12028"/>
                </a:cubicBezTo>
                <a:cubicBezTo>
                  <a:pt x="18144" y="12001"/>
                  <a:pt x="18134" y="11974"/>
                  <a:pt x="18134" y="11946"/>
                </a:cubicBezTo>
                <a:close/>
                <a:moveTo>
                  <a:pt x="4513" y="12644"/>
                </a:moveTo>
                <a:lnTo>
                  <a:pt x="4482" y="12781"/>
                </a:lnTo>
                <a:lnTo>
                  <a:pt x="4440" y="12740"/>
                </a:lnTo>
                <a:cubicBezTo>
                  <a:pt x="4440" y="12726"/>
                  <a:pt x="4451" y="12726"/>
                  <a:pt x="4451" y="12713"/>
                </a:cubicBezTo>
                <a:lnTo>
                  <a:pt x="4440" y="12713"/>
                </a:lnTo>
                <a:cubicBezTo>
                  <a:pt x="4471" y="12699"/>
                  <a:pt x="4492" y="12672"/>
                  <a:pt x="4513" y="12644"/>
                </a:cubicBezTo>
                <a:close/>
                <a:moveTo>
                  <a:pt x="899" y="11536"/>
                </a:moveTo>
                <a:cubicBezTo>
                  <a:pt x="920" y="11755"/>
                  <a:pt x="962" y="11974"/>
                  <a:pt x="1024" y="12179"/>
                </a:cubicBezTo>
                <a:cubicBezTo>
                  <a:pt x="1056" y="12384"/>
                  <a:pt x="1098" y="12590"/>
                  <a:pt x="1160" y="12795"/>
                </a:cubicBezTo>
                <a:cubicBezTo>
                  <a:pt x="1024" y="12535"/>
                  <a:pt x="920" y="12247"/>
                  <a:pt x="858" y="11960"/>
                </a:cubicBezTo>
                <a:lnTo>
                  <a:pt x="858" y="11905"/>
                </a:lnTo>
                <a:cubicBezTo>
                  <a:pt x="858" y="11782"/>
                  <a:pt x="879" y="11659"/>
                  <a:pt x="899" y="11536"/>
                </a:cubicBezTo>
                <a:close/>
                <a:moveTo>
                  <a:pt x="4085" y="12603"/>
                </a:moveTo>
                <a:lnTo>
                  <a:pt x="4085" y="12617"/>
                </a:lnTo>
                <a:cubicBezTo>
                  <a:pt x="4106" y="12644"/>
                  <a:pt x="4127" y="12672"/>
                  <a:pt x="4147" y="12699"/>
                </a:cubicBezTo>
                <a:lnTo>
                  <a:pt x="4116" y="12740"/>
                </a:lnTo>
                <a:lnTo>
                  <a:pt x="4096" y="12754"/>
                </a:lnTo>
                <a:lnTo>
                  <a:pt x="3991" y="12808"/>
                </a:lnTo>
                <a:cubicBezTo>
                  <a:pt x="4033" y="12740"/>
                  <a:pt x="4054" y="12672"/>
                  <a:pt x="4085" y="12603"/>
                </a:cubicBezTo>
                <a:close/>
                <a:moveTo>
                  <a:pt x="17621" y="12261"/>
                </a:moveTo>
                <a:cubicBezTo>
                  <a:pt x="17705" y="12439"/>
                  <a:pt x="17757" y="12631"/>
                  <a:pt x="17799" y="12822"/>
                </a:cubicBezTo>
                <a:cubicBezTo>
                  <a:pt x="17757" y="12754"/>
                  <a:pt x="17705" y="12685"/>
                  <a:pt x="17642" y="12631"/>
                </a:cubicBezTo>
                <a:cubicBezTo>
                  <a:pt x="17642" y="12508"/>
                  <a:pt x="17632" y="12384"/>
                  <a:pt x="17621" y="12261"/>
                </a:cubicBezTo>
                <a:close/>
                <a:moveTo>
                  <a:pt x="2852" y="11823"/>
                </a:moveTo>
                <a:cubicBezTo>
                  <a:pt x="2873" y="11892"/>
                  <a:pt x="2905" y="11946"/>
                  <a:pt x="2936" y="12001"/>
                </a:cubicBezTo>
                <a:cubicBezTo>
                  <a:pt x="2988" y="12097"/>
                  <a:pt x="3051" y="12206"/>
                  <a:pt x="3114" y="12302"/>
                </a:cubicBezTo>
                <a:cubicBezTo>
                  <a:pt x="3208" y="12521"/>
                  <a:pt x="3333" y="12726"/>
                  <a:pt x="3479" y="12877"/>
                </a:cubicBezTo>
                <a:cubicBezTo>
                  <a:pt x="3166" y="12849"/>
                  <a:pt x="2873" y="12699"/>
                  <a:pt x="2623" y="12439"/>
                </a:cubicBezTo>
                <a:lnTo>
                  <a:pt x="2612" y="12439"/>
                </a:lnTo>
                <a:cubicBezTo>
                  <a:pt x="2612" y="12425"/>
                  <a:pt x="2602" y="12398"/>
                  <a:pt x="2602" y="12384"/>
                </a:cubicBezTo>
                <a:lnTo>
                  <a:pt x="2592" y="12357"/>
                </a:lnTo>
                <a:cubicBezTo>
                  <a:pt x="2654" y="12165"/>
                  <a:pt x="2737" y="11987"/>
                  <a:pt x="2852" y="11823"/>
                </a:cubicBezTo>
                <a:close/>
                <a:moveTo>
                  <a:pt x="6498" y="12343"/>
                </a:moveTo>
                <a:cubicBezTo>
                  <a:pt x="6675" y="12357"/>
                  <a:pt x="6842" y="12384"/>
                  <a:pt x="7020" y="12439"/>
                </a:cubicBezTo>
                <a:cubicBezTo>
                  <a:pt x="7239" y="12508"/>
                  <a:pt x="7448" y="12617"/>
                  <a:pt x="7657" y="12767"/>
                </a:cubicBezTo>
                <a:cubicBezTo>
                  <a:pt x="7668" y="12808"/>
                  <a:pt x="7678" y="12849"/>
                  <a:pt x="7688" y="12890"/>
                </a:cubicBezTo>
                <a:cubicBezTo>
                  <a:pt x="7563" y="12767"/>
                  <a:pt x="7427" y="12658"/>
                  <a:pt x="7281" y="12590"/>
                </a:cubicBezTo>
                <a:cubicBezTo>
                  <a:pt x="7109" y="12486"/>
                  <a:pt x="6921" y="12434"/>
                  <a:pt x="6733" y="12434"/>
                </a:cubicBezTo>
                <a:cubicBezTo>
                  <a:pt x="6648" y="12434"/>
                  <a:pt x="6562" y="12445"/>
                  <a:pt x="6477" y="12466"/>
                </a:cubicBezTo>
                <a:cubicBezTo>
                  <a:pt x="6487" y="12425"/>
                  <a:pt x="6487" y="12384"/>
                  <a:pt x="6498" y="12343"/>
                </a:cubicBezTo>
                <a:close/>
                <a:moveTo>
                  <a:pt x="2508" y="12685"/>
                </a:moveTo>
                <a:lnTo>
                  <a:pt x="2529" y="12713"/>
                </a:lnTo>
                <a:cubicBezTo>
                  <a:pt x="2571" y="12808"/>
                  <a:pt x="2602" y="12904"/>
                  <a:pt x="2643" y="13000"/>
                </a:cubicBezTo>
                <a:cubicBezTo>
                  <a:pt x="2592" y="12931"/>
                  <a:pt x="2539" y="12877"/>
                  <a:pt x="2497" y="12808"/>
                </a:cubicBezTo>
                <a:cubicBezTo>
                  <a:pt x="2497" y="12767"/>
                  <a:pt x="2497" y="12726"/>
                  <a:pt x="2508" y="12685"/>
                </a:cubicBezTo>
                <a:close/>
                <a:moveTo>
                  <a:pt x="20901" y="11864"/>
                </a:moveTo>
                <a:cubicBezTo>
                  <a:pt x="21006" y="11987"/>
                  <a:pt x="21089" y="12138"/>
                  <a:pt x="21162" y="12288"/>
                </a:cubicBezTo>
                <a:cubicBezTo>
                  <a:pt x="21194" y="12357"/>
                  <a:pt x="21225" y="12439"/>
                  <a:pt x="21246" y="12508"/>
                </a:cubicBezTo>
                <a:cubicBezTo>
                  <a:pt x="21235" y="12562"/>
                  <a:pt x="21225" y="12617"/>
                  <a:pt x="21204" y="12672"/>
                </a:cubicBezTo>
                <a:cubicBezTo>
                  <a:pt x="21173" y="12781"/>
                  <a:pt x="21142" y="12890"/>
                  <a:pt x="21110" y="13000"/>
                </a:cubicBezTo>
                <a:cubicBezTo>
                  <a:pt x="21068" y="12726"/>
                  <a:pt x="21016" y="12466"/>
                  <a:pt x="20933" y="12206"/>
                </a:cubicBezTo>
                <a:cubicBezTo>
                  <a:pt x="20933" y="12097"/>
                  <a:pt x="20922" y="11974"/>
                  <a:pt x="20901" y="11864"/>
                </a:cubicBezTo>
                <a:close/>
                <a:moveTo>
                  <a:pt x="2038" y="11632"/>
                </a:moveTo>
                <a:cubicBezTo>
                  <a:pt x="2048" y="11687"/>
                  <a:pt x="2059" y="11741"/>
                  <a:pt x="2080" y="11782"/>
                </a:cubicBezTo>
                <a:cubicBezTo>
                  <a:pt x="2038" y="12206"/>
                  <a:pt x="2142" y="12631"/>
                  <a:pt x="2372" y="12918"/>
                </a:cubicBezTo>
                <a:cubicBezTo>
                  <a:pt x="2372" y="12959"/>
                  <a:pt x="2372" y="12986"/>
                  <a:pt x="2372" y="13013"/>
                </a:cubicBezTo>
                <a:lnTo>
                  <a:pt x="2341" y="12986"/>
                </a:lnTo>
                <a:cubicBezTo>
                  <a:pt x="2163" y="12672"/>
                  <a:pt x="2017" y="12316"/>
                  <a:pt x="1912" y="11933"/>
                </a:cubicBezTo>
                <a:cubicBezTo>
                  <a:pt x="1923" y="11810"/>
                  <a:pt x="1965" y="11700"/>
                  <a:pt x="2038" y="11632"/>
                </a:cubicBezTo>
                <a:close/>
                <a:moveTo>
                  <a:pt x="6393" y="12740"/>
                </a:moveTo>
                <a:cubicBezTo>
                  <a:pt x="6633" y="12781"/>
                  <a:pt x="6863" y="12890"/>
                  <a:pt x="7072" y="13041"/>
                </a:cubicBezTo>
                <a:cubicBezTo>
                  <a:pt x="6968" y="13000"/>
                  <a:pt x="6863" y="12986"/>
                  <a:pt x="6759" y="12972"/>
                </a:cubicBezTo>
                <a:lnTo>
                  <a:pt x="6769" y="12972"/>
                </a:lnTo>
                <a:cubicBezTo>
                  <a:pt x="6665" y="12945"/>
                  <a:pt x="6560" y="12918"/>
                  <a:pt x="6456" y="12918"/>
                </a:cubicBezTo>
                <a:lnTo>
                  <a:pt x="6362" y="12795"/>
                </a:lnTo>
                <a:lnTo>
                  <a:pt x="6393" y="12740"/>
                </a:lnTo>
                <a:close/>
                <a:moveTo>
                  <a:pt x="11052" y="12986"/>
                </a:moveTo>
                <a:lnTo>
                  <a:pt x="11115" y="13000"/>
                </a:lnTo>
                <a:lnTo>
                  <a:pt x="11031" y="13054"/>
                </a:lnTo>
                <a:lnTo>
                  <a:pt x="11010" y="13054"/>
                </a:lnTo>
                <a:lnTo>
                  <a:pt x="11052" y="12986"/>
                </a:lnTo>
                <a:close/>
                <a:moveTo>
                  <a:pt x="10299" y="12904"/>
                </a:moveTo>
                <a:cubicBezTo>
                  <a:pt x="10328" y="12904"/>
                  <a:pt x="10355" y="12910"/>
                  <a:pt x="10383" y="12910"/>
                </a:cubicBezTo>
                <a:cubicBezTo>
                  <a:pt x="10394" y="12910"/>
                  <a:pt x="10405" y="12909"/>
                  <a:pt x="10417" y="12907"/>
                </a:cubicBezTo>
                <a:lnTo>
                  <a:pt x="10456" y="12945"/>
                </a:lnTo>
                <a:lnTo>
                  <a:pt x="10404" y="13013"/>
                </a:lnTo>
                <a:lnTo>
                  <a:pt x="10299" y="13068"/>
                </a:lnTo>
                <a:lnTo>
                  <a:pt x="10299" y="12904"/>
                </a:lnTo>
                <a:close/>
                <a:moveTo>
                  <a:pt x="15982" y="12863"/>
                </a:moveTo>
                <a:cubicBezTo>
                  <a:pt x="16003" y="12890"/>
                  <a:pt x="16013" y="12904"/>
                  <a:pt x="16023" y="12931"/>
                </a:cubicBezTo>
                <a:cubicBezTo>
                  <a:pt x="15940" y="12972"/>
                  <a:pt x="15856" y="13013"/>
                  <a:pt x="15783" y="13068"/>
                </a:cubicBezTo>
                <a:cubicBezTo>
                  <a:pt x="15783" y="13041"/>
                  <a:pt x="15783" y="13013"/>
                  <a:pt x="15783" y="12986"/>
                </a:cubicBezTo>
                <a:cubicBezTo>
                  <a:pt x="15856" y="12931"/>
                  <a:pt x="15919" y="12890"/>
                  <a:pt x="15982" y="12863"/>
                </a:cubicBezTo>
                <a:close/>
                <a:moveTo>
                  <a:pt x="9934" y="12754"/>
                </a:moveTo>
                <a:cubicBezTo>
                  <a:pt x="9955" y="12863"/>
                  <a:pt x="9976" y="12986"/>
                  <a:pt x="10007" y="13109"/>
                </a:cubicBezTo>
                <a:cubicBezTo>
                  <a:pt x="9924" y="13000"/>
                  <a:pt x="9840" y="12890"/>
                  <a:pt x="9756" y="12781"/>
                </a:cubicBezTo>
                <a:lnTo>
                  <a:pt x="9756" y="12767"/>
                </a:lnTo>
                <a:cubicBezTo>
                  <a:pt x="9819" y="12767"/>
                  <a:pt x="9882" y="12754"/>
                  <a:pt x="9934" y="12754"/>
                </a:cubicBezTo>
                <a:close/>
                <a:moveTo>
                  <a:pt x="14446" y="12849"/>
                </a:moveTo>
                <a:lnTo>
                  <a:pt x="14446" y="12959"/>
                </a:lnTo>
                <a:lnTo>
                  <a:pt x="14425" y="13027"/>
                </a:lnTo>
                <a:lnTo>
                  <a:pt x="14363" y="13109"/>
                </a:lnTo>
                <a:cubicBezTo>
                  <a:pt x="14363" y="13054"/>
                  <a:pt x="14363" y="13013"/>
                  <a:pt x="14363" y="12972"/>
                </a:cubicBezTo>
                <a:cubicBezTo>
                  <a:pt x="14363" y="12918"/>
                  <a:pt x="14404" y="12890"/>
                  <a:pt x="14415" y="12849"/>
                </a:cubicBezTo>
                <a:close/>
                <a:moveTo>
                  <a:pt x="5338" y="12972"/>
                </a:moveTo>
                <a:cubicBezTo>
                  <a:pt x="5338" y="13024"/>
                  <a:pt x="5337" y="13085"/>
                  <a:pt x="5328" y="13123"/>
                </a:cubicBezTo>
                <a:cubicBezTo>
                  <a:pt x="5265" y="13123"/>
                  <a:pt x="5203" y="13123"/>
                  <a:pt x="5129" y="13109"/>
                </a:cubicBezTo>
                <a:cubicBezTo>
                  <a:pt x="5203" y="13054"/>
                  <a:pt x="5265" y="13013"/>
                  <a:pt x="5338" y="12972"/>
                </a:cubicBezTo>
                <a:close/>
                <a:moveTo>
                  <a:pt x="14206" y="12836"/>
                </a:moveTo>
                <a:lnTo>
                  <a:pt x="14206" y="12918"/>
                </a:lnTo>
                <a:cubicBezTo>
                  <a:pt x="14175" y="12986"/>
                  <a:pt x="14144" y="13054"/>
                  <a:pt x="14112" y="13123"/>
                </a:cubicBezTo>
                <a:lnTo>
                  <a:pt x="13861" y="13123"/>
                </a:lnTo>
                <a:cubicBezTo>
                  <a:pt x="13945" y="13041"/>
                  <a:pt x="14039" y="12931"/>
                  <a:pt x="14123" y="12836"/>
                </a:cubicBezTo>
                <a:close/>
                <a:moveTo>
                  <a:pt x="15083" y="12972"/>
                </a:moveTo>
                <a:cubicBezTo>
                  <a:pt x="15010" y="13041"/>
                  <a:pt x="14927" y="13109"/>
                  <a:pt x="14854" y="13178"/>
                </a:cubicBezTo>
                <a:cubicBezTo>
                  <a:pt x="14916" y="13109"/>
                  <a:pt x="15000" y="13041"/>
                  <a:pt x="15073" y="12972"/>
                </a:cubicBezTo>
                <a:close/>
                <a:moveTo>
                  <a:pt x="12316" y="13150"/>
                </a:moveTo>
                <a:lnTo>
                  <a:pt x="12263" y="13232"/>
                </a:lnTo>
                <a:lnTo>
                  <a:pt x="12127" y="13260"/>
                </a:lnTo>
                <a:cubicBezTo>
                  <a:pt x="12190" y="13219"/>
                  <a:pt x="12253" y="13191"/>
                  <a:pt x="12305" y="13150"/>
                </a:cubicBezTo>
                <a:close/>
                <a:moveTo>
                  <a:pt x="16964" y="12836"/>
                </a:moveTo>
                <a:cubicBezTo>
                  <a:pt x="16995" y="12849"/>
                  <a:pt x="17037" y="12877"/>
                  <a:pt x="17058" y="12918"/>
                </a:cubicBezTo>
                <a:cubicBezTo>
                  <a:pt x="17037" y="13027"/>
                  <a:pt x="17005" y="13137"/>
                  <a:pt x="16974" y="13246"/>
                </a:cubicBezTo>
                <a:cubicBezTo>
                  <a:pt x="16905" y="13220"/>
                  <a:pt x="16834" y="13207"/>
                  <a:pt x="16762" y="13207"/>
                </a:cubicBezTo>
                <a:cubicBezTo>
                  <a:pt x="16682" y="13207"/>
                  <a:pt x="16602" y="13224"/>
                  <a:pt x="16525" y="13260"/>
                </a:cubicBezTo>
                <a:cubicBezTo>
                  <a:pt x="16515" y="13191"/>
                  <a:pt x="16504" y="13109"/>
                  <a:pt x="16483" y="13041"/>
                </a:cubicBezTo>
                <a:cubicBezTo>
                  <a:pt x="16525" y="13000"/>
                  <a:pt x="16566" y="12972"/>
                  <a:pt x="16619" y="12945"/>
                </a:cubicBezTo>
                <a:lnTo>
                  <a:pt x="16702" y="12890"/>
                </a:lnTo>
                <a:cubicBezTo>
                  <a:pt x="16786" y="12863"/>
                  <a:pt x="16869" y="12849"/>
                  <a:pt x="16964" y="12836"/>
                </a:cubicBezTo>
                <a:close/>
                <a:moveTo>
                  <a:pt x="20630" y="12644"/>
                </a:moveTo>
                <a:cubicBezTo>
                  <a:pt x="20692" y="12795"/>
                  <a:pt x="20745" y="12945"/>
                  <a:pt x="20786" y="13109"/>
                </a:cubicBezTo>
                <a:cubicBezTo>
                  <a:pt x="20776" y="13178"/>
                  <a:pt x="20776" y="13232"/>
                  <a:pt x="20765" y="13301"/>
                </a:cubicBezTo>
                <a:cubicBezTo>
                  <a:pt x="20713" y="13137"/>
                  <a:pt x="20650" y="13000"/>
                  <a:pt x="20577" y="12849"/>
                </a:cubicBezTo>
                <a:lnTo>
                  <a:pt x="20630" y="12644"/>
                </a:lnTo>
                <a:close/>
                <a:moveTo>
                  <a:pt x="20943" y="12849"/>
                </a:moveTo>
                <a:cubicBezTo>
                  <a:pt x="20964" y="13000"/>
                  <a:pt x="20985" y="13150"/>
                  <a:pt x="20985" y="13301"/>
                </a:cubicBezTo>
                <a:cubicBezTo>
                  <a:pt x="20985" y="13306"/>
                  <a:pt x="20985" y="13310"/>
                  <a:pt x="20984" y="13312"/>
                </a:cubicBezTo>
                <a:cubicBezTo>
                  <a:pt x="20963" y="13217"/>
                  <a:pt x="20953" y="13122"/>
                  <a:pt x="20933" y="13041"/>
                </a:cubicBezTo>
                <a:cubicBezTo>
                  <a:pt x="20933" y="12972"/>
                  <a:pt x="20933" y="12904"/>
                  <a:pt x="20943" y="12849"/>
                </a:cubicBezTo>
                <a:close/>
                <a:moveTo>
                  <a:pt x="4377" y="12931"/>
                </a:moveTo>
                <a:lnTo>
                  <a:pt x="4419" y="12972"/>
                </a:lnTo>
                <a:cubicBezTo>
                  <a:pt x="4419" y="12986"/>
                  <a:pt x="4409" y="13000"/>
                  <a:pt x="4409" y="13013"/>
                </a:cubicBezTo>
                <a:cubicBezTo>
                  <a:pt x="4346" y="13137"/>
                  <a:pt x="4283" y="13232"/>
                  <a:pt x="4211" y="13315"/>
                </a:cubicBezTo>
                <a:cubicBezTo>
                  <a:pt x="4273" y="13191"/>
                  <a:pt x="4325" y="13068"/>
                  <a:pt x="4377" y="12931"/>
                </a:cubicBezTo>
                <a:close/>
                <a:moveTo>
                  <a:pt x="9725" y="13054"/>
                </a:moveTo>
                <a:cubicBezTo>
                  <a:pt x="9777" y="13137"/>
                  <a:pt x="9851" y="13205"/>
                  <a:pt x="9913" y="13287"/>
                </a:cubicBezTo>
                <a:lnTo>
                  <a:pt x="9788" y="13356"/>
                </a:lnTo>
                <a:lnTo>
                  <a:pt x="9736" y="13219"/>
                </a:lnTo>
                <a:cubicBezTo>
                  <a:pt x="9736" y="13164"/>
                  <a:pt x="9725" y="13109"/>
                  <a:pt x="9725" y="13054"/>
                </a:cubicBezTo>
                <a:close/>
                <a:moveTo>
                  <a:pt x="9328" y="12699"/>
                </a:moveTo>
                <a:lnTo>
                  <a:pt x="9402" y="12726"/>
                </a:lnTo>
                <a:cubicBezTo>
                  <a:pt x="9454" y="12890"/>
                  <a:pt x="9496" y="13041"/>
                  <a:pt x="9558" y="13205"/>
                </a:cubicBezTo>
                <a:cubicBezTo>
                  <a:pt x="9558" y="13205"/>
                  <a:pt x="9558" y="13219"/>
                  <a:pt x="9558" y="13219"/>
                </a:cubicBezTo>
                <a:cubicBezTo>
                  <a:pt x="9558" y="13287"/>
                  <a:pt x="9558" y="13342"/>
                  <a:pt x="9547" y="13411"/>
                </a:cubicBezTo>
                <a:lnTo>
                  <a:pt x="9496" y="13342"/>
                </a:lnTo>
                <a:cubicBezTo>
                  <a:pt x="9433" y="13219"/>
                  <a:pt x="9370" y="13096"/>
                  <a:pt x="9307" y="13000"/>
                </a:cubicBezTo>
                <a:cubicBezTo>
                  <a:pt x="9307" y="12904"/>
                  <a:pt x="9318" y="12808"/>
                  <a:pt x="9328" y="12726"/>
                </a:cubicBezTo>
                <a:lnTo>
                  <a:pt x="9328" y="12699"/>
                </a:lnTo>
                <a:close/>
                <a:moveTo>
                  <a:pt x="3813" y="13041"/>
                </a:moveTo>
                <a:lnTo>
                  <a:pt x="3813" y="13054"/>
                </a:lnTo>
                <a:cubicBezTo>
                  <a:pt x="3876" y="13096"/>
                  <a:pt x="3949" y="13123"/>
                  <a:pt x="4012" y="13137"/>
                </a:cubicBezTo>
                <a:cubicBezTo>
                  <a:pt x="3939" y="13219"/>
                  <a:pt x="3866" y="13315"/>
                  <a:pt x="3803" y="13424"/>
                </a:cubicBezTo>
                <a:cubicBezTo>
                  <a:pt x="3782" y="13301"/>
                  <a:pt x="3761" y="13178"/>
                  <a:pt x="3761" y="13054"/>
                </a:cubicBezTo>
                <a:cubicBezTo>
                  <a:pt x="3782" y="13054"/>
                  <a:pt x="3803" y="13054"/>
                  <a:pt x="3813" y="13041"/>
                </a:cubicBezTo>
                <a:close/>
                <a:moveTo>
                  <a:pt x="16128" y="13096"/>
                </a:moveTo>
                <a:lnTo>
                  <a:pt x="16128" y="13150"/>
                </a:lnTo>
                <a:lnTo>
                  <a:pt x="16044" y="13246"/>
                </a:lnTo>
                <a:cubicBezTo>
                  <a:pt x="16003" y="13301"/>
                  <a:pt x="15961" y="13356"/>
                  <a:pt x="15908" y="13424"/>
                </a:cubicBezTo>
                <a:cubicBezTo>
                  <a:pt x="15888" y="13369"/>
                  <a:pt x="15856" y="13315"/>
                  <a:pt x="15825" y="13274"/>
                </a:cubicBezTo>
                <a:cubicBezTo>
                  <a:pt x="15919" y="13205"/>
                  <a:pt x="16023" y="13150"/>
                  <a:pt x="16128" y="13096"/>
                </a:cubicBezTo>
                <a:close/>
                <a:moveTo>
                  <a:pt x="6424" y="13205"/>
                </a:moveTo>
                <a:cubicBezTo>
                  <a:pt x="6456" y="13260"/>
                  <a:pt x="6487" y="13315"/>
                  <a:pt x="6518" y="13356"/>
                </a:cubicBezTo>
                <a:cubicBezTo>
                  <a:pt x="6404" y="13369"/>
                  <a:pt x="6299" y="13397"/>
                  <a:pt x="6184" y="13438"/>
                </a:cubicBezTo>
                <a:lnTo>
                  <a:pt x="6174" y="13438"/>
                </a:lnTo>
                <a:cubicBezTo>
                  <a:pt x="6195" y="13369"/>
                  <a:pt x="6205" y="13315"/>
                  <a:pt x="6226" y="13246"/>
                </a:cubicBezTo>
                <a:cubicBezTo>
                  <a:pt x="6289" y="13232"/>
                  <a:pt x="6352" y="13219"/>
                  <a:pt x="6424" y="13205"/>
                </a:cubicBezTo>
                <a:close/>
                <a:moveTo>
                  <a:pt x="17152" y="13246"/>
                </a:moveTo>
                <a:cubicBezTo>
                  <a:pt x="17152" y="13274"/>
                  <a:pt x="17152" y="13315"/>
                  <a:pt x="17162" y="13356"/>
                </a:cubicBezTo>
                <a:cubicBezTo>
                  <a:pt x="17162" y="13383"/>
                  <a:pt x="17162" y="13411"/>
                  <a:pt x="17162" y="13438"/>
                </a:cubicBezTo>
                <a:cubicBezTo>
                  <a:pt x="17141" y="13411"/>
                  <a:pt x="17131" y="13397"/>
                  <a:pt x="17120" y="13383"/>
                </a:cubicBezTo>
                <a:cubicBezTo>
                  <a:pt x="17120" y="13328"/>
                  <a:pt x="17131" y="13287"/>
                  <a:pt x="17152" y="13246"/>
                </a:cubicBezTo>
                <a:close/>
                <a:moveTo>
                  <a:pt x="2748" y="12781"/>
                </a:moveTo>
                <a:cubicBezTo>
                  <a:pt x="3009" y="12972"/>
                  <a:pt x="3302" y="13068"/>
                  <a:pt x="3604" y="13068"/>
                </a:cubicBezTo>
                <a:cubicBezTo>
                  <a:pt x="3615" y="13205"/>
                  <a:pt x="3625" y="13328"/>
                  <a:pt x="3646" y="13465"/>
                </a:cubicBezTo>
                <a:cubicBezTo>
                  <a:pt x="3510" y="13465"/>
                  <a:pt x="3364" y="13438"/>
                  <a:pt x="3229" y="13383"/>
                </a:cubicBezTo>
                <a:cubicBezTo>
                  <a:pt x="3082" y="13287"/>
                  <a:pt x="2946" y="13150"/>
                  <a:pt x="2842" y="12986"/>
                </a:cubicBezTo>
                <a:lnTo>
                  <a:pt x="2842" y="12972"/>
                </a:lnTo>
                <a:cubicBezTo>
                  <a:pt x="2811" y="12904"/>
                  <a:pt x="2779" y="12849"/>
                  <a:pt x="2748" y="12781"/>
                </a:cubicBezTo>
                <a:close/>
                <a:moveTo>
                  <a:pt x="7469" y="13082"/>
                </a:moveTo>
                <a:cubicBezTo>
                  <a:pt x="7594" y="13164"/>
                  <a:pt x="7720" y="13260"/>
                  <a:pt x="7845" y="13383"/>
                </a:cubicBezTo>
                <a:cubicBezTo>
                  <a:pt x="7856" y="13411"/>
                  <a:pt x="7866" y="13438"/>
                  <a:pt x="7877" y="13465"/>
                </a:cubicBezTo>
                <a:lnTo>
                  <a:pt x="7772" y="13383"/>
                </a:lnTo>
                <a:cubicBezTo>
                  <a:pt x="7668" y="13274"/>
                  <a:pt x="7574" y="13164"/>
                  <a:pt x="7469" y="13082"/>
                </a:cubicBezTo>
                <a:close/>
                <a:moveTo>
                  <a:pt x="2508" y="13094"/>
                </a:moveTo>
                <a:cubicBezTo>
                  <a:pt x="2609" y="13211"/>
                  <a:pt x="2720" y="13303"/>
                  <a:pt x="2832" y="13383"/>
                </a:cubicBezTo>
                <a:lnTo>
                  <a:pt x="2894" y="13479"/>
                </a:lnTo>
                <a:cubicBezTo>
                  <a:pt x="2758" y="13397"/>
                  <a:pt x="2633" y="13287"/>
                  <a:pt x="2508" y="13178"/>
                </a:cubicBezTo>
                <a:cubicBezTo>
                  <a:pt x="2508" y="13143"/>
                  <a:pt x="2508" y="13118"/>
                  <a:pt x="2508" y="13094"/>
                </a:cubicBezTo>
                <a:close/>
                <a:moveTo>
                  <a:pt x="4137" y="13137"/>
                </a:moveTo>
                <a:cubicBezTo>
                  <a:pt x="4106" y="13219"/>
                  <a:pt x="4075" y="13287"/>
                  <a:pt x="4033" y="13356"/>
                </a:cubicBezTo>
                <a:cubicBezTo>
                  <a:pt x="4012" y="13397"/>
                  <a:pt x="3981" y="13438"/>
                  <a:pt x="3960" y="13479"/>
                </a:cubicBezTo>
                <a:lnTo>
                  <a:pt x="3887" y="13479"/>
                </a:lnTo>
                <a:cubicBezTo>
                  <a:pt x="3960" y="13356"/>
                  <a:pt x="4043" y="13232"/>
                  <a:pt x="4137" y="13137"/>
                </a:cubicBezTo>
                <a:close/>
                <a:moveTo>
                  <a:pt x="6654" y="13205"/>
                </a:moveTo>
                <a:cubicBezTo>
                  <a:pt x="6769" y="13219"/>
                  <a:pt x="6884" y="13246"/>
                  <a:pt x="6989" y="13287"/>
                </a:cubicBezTo>
                <a:cubicBezTo>
                  <a:pt x="7083" y="13342"/>
                  <a:pt x="7166" y="13411"/>
                  <a:pt x="7250" y="13493"/>
                </a:cubicBezTo>
                <a:cubicBezTo>
                  <a:pt x="7208" y="13479"/>
                  <a:pt x="7166" y="13479"/>
                  <a:pt x="7135" y="13465"/>
                </a:cubicBezTo>
                <a:lnTo>
                  <a:pt x="7135" y="13479"/>
                </a:lnTo>
                <a:cubicBezTo>
                  <a:pt x="7062" y="13452"/>
                  <a:pt x="6978" y="13424"/>
                  <a:pt x="6905" y="13411"/>
                </a:cubicBezTo>
                <a:cubicBezTo>
                  <a:pt x="6853" y="13397"/>
                  <a:pt x="6801" y="13383"/>
                  <a:pt x="6748" y="13383"/>
                </a:cubicBezTo>
                <a:cubicBezTo>
                  <a:pt x="6717" y="13315"/>
                  <a:pt x="6686" y="13274"/>
                  <a:pt x="6654" y="13205"/>
                </a:cubicBezTo>
                <a:close/>
                <a:moveTo>
                  <a:pt x="14854" y="13438"/>
                </a:moveTo>
                <a:lnTo>
                  <a:pt x="14916" y="13452"/>
                </a:lnTo>
                <a:lnTo>
                  <a:pt x="14843" y="13520"/>
                </a:lnTo>
                <a:lnTo>
                  <a:pt x="14791" y="13506"/>
                </a:lnTo>
                <a:lnTo>
                  <a:pt x="14854" y="13438"/>
                </a:lnTo>
                <a:close/>
                <a:moveTo>
                  <a:pt x="13966" y="13397"/>
                </a:moveTo>
                <a:cubicBezTo>
                  <a:pt x="13945" y="13424"/>
                  <a:pt x="13914" y="13452"/>
                  <a:pt x="13893" y="13493"/>
                </a:cubicBezTo>
                <a:cubicBezTo>
                  <a:pt x="13778" y="13506"/>
                  <a:pt x="13652" y="13520"/>
                  <a:pt x="13537" y="13534"/>
                </a:cubicBezTo>
                <a:lnTo>
                  <a:pt x="13611" y="13438"/>
                </a:lnTo>
                <a:lnTo>
                  <a:pt x="13632" y="13411"/>
                </a:lnTo>
                <a:cubicBezTo>
                  <a:pt x="13736" y="13397"/>
                  <a:pt x="13851" y="13397"/>
                  <a:pt x="13955" y="13397"/>
                </a:cubicBezTo>
                <a:close/>
                <a:moveTo>
                  <a:pt x="10707" y="13096"/>
                </a:moveTo>
                <a:lnTo>
                  <a:pt x="10728" y="13109"/>
                </a:lnTo>
                <a:lnTo>
                  <a:pt x="10728" y="13150"/>
                </a:lnTo>
                <a:cubicBezTo>
                  <a:pt x="10686" y="13232"/>
                  <a:pt x="10644" y="13315"/>
                  <a:pt x="10603" y="13397"/>
                </a:cubicBezTo>
                <a:cubicBezTo>
                  <a:pt x="10550" y="13438"/>
                  <a:pt x="10488" y="13493"/>
                  <a:pt x="10435" y="13547"/>
                </a:cubicBezTo>
                <a:lnTo>
                  <a:pt x="10373" y="13493"/>
                </a:lnTo>
                <a:cubicBezTo>
                  <a:pt x="10425" y="13383"/>
                  <a:pt x="10477" y="13287"/>
                  <a:pt x="10540" y="13191"/>
                </a:cubicBezTo>
                <a:lnTo>
                  <a:pt x="10707" y="13096"/>
                </a:lnTo>
                <a:close/>
                <a:moveTo>
                  <a:pt x="18144" y="12713"/>
                </a:moveTo>
                <a:cubicBezTo>
                  <a:pt x="18154" y="13000"/>
                  <a:pt x="18112" y="13287"/>
                  <a:pt x="18039" y="13547"/>
                </a:cubicBezTo>
                <a:lnTo>
                  <a:pt x="18039" y="13369"/>
                </a:lnTo>
                <a:cubicBezTo>
                  <a:pt x="18091" y="13150"/>
                  <a:pt x="18123" y="12945"/>
                  <a:pt x="18144" y="12713"/>
                </a:cubicBezTo>
                <a:close/>
                <a:moveTo>
                  <a:pt x="4868" y="13383"/>
                </a:moveTo>
                <a:lnTo>
                  <a:pt x="4868" y="13452"/>
                </a:lnTo>
                <a:cubicBezTo>
                  <a:pt x="4827" y="13493"/>
                  <a:pt x="4785" y="13520"/>
                  <a:pt x="4754" y="13561"/>
                </a:cubicBezTo>
                <a:cubicBezTo>
                  <a:pt x="4764" y="13534"/>
                  <a:pt x="4774" y="13520"/>
                  <a:pt x="4785" y="13506"/>
                </a:cubicBezTo>
                <a:lnTo>
                  <a:pt x="4848" y="13424"/>
                </a:lnTo>
                <a:lnTo>
                  <a:pt x="4868" y="13383"/>
                </a:lnTo>
                <a:close/>
                <a:moveTo>
                  <a:pt x="1641" y="11467"/>
                </a:moveTo>
                <a:cubicBezTo>
                  <a:pt x="1662" y="11605"/>
                  <a:pt x="1693" y="11741"/>
                  <a:pt x="1735" y="11878"/>
                </a:cubicBezTo>
                <a:cubicBezTo>
                  <a:pt x="1725" y="11946"/>
                  <a:pt x="1725" y="12015"/>
                  <a:pt x="1735" y="12083"/>
                </a:cubicBezTo>
                <a:cubicBezTo>
                  <a:pt x="1798" y="12494"/>
                  <a:pt x="1965" y="12863"/>
                  <a:pt x="2215" y="13123"/>
                </a:cubicBezTo>
                <a:cubicBezTo>
                  <a:pt x="2289" y="13246"/>
                  <a:pt x="2372" y="13369"/>
                  <a:pt x="2456" y="13479"/>
                </a:cubicBezTo>
                <a:cubicBezTo>
                  <a:pt x="2466" y="13520"/>
                  <a:pt x="2487" y="13561"/>
                  <a:pt x="2497" y="13602"/>
                </a:cubicBezTo>
                <a:cubicBezTo>
                  <a:pt x="2403" y="13534"/>
                  <a:pt x="2320" y="13479"/>
                  <a:pt x="2236" y="13397"/>
                </a:cubicBezTo>
                <a:cubicBezTo>
                  <a:pt x="1860" y="12877"/>
                  <a:pt x="1641" y="12193"/>
                  <a:pt x="1641" y="11467"/>
                </a:cubicBezTo>
                <a:close/>
                <a:moveTo>
                  <a:pt x="5129" y="13479"/>
                </a:moveTo>
                <a:cubicBezTo>
                  <a:pt x="5088" y="13520"/>
                  <a:pt x="5056" y="13561"/>
                  <a:pt x="5025" y="13602"/>
                </a:cubicBezTo>
                <a:lnTo>
                  <a:pt x="5025" y="13547"/>
                </a:lnTo>
                <a:cubicBezTo>
                  <a:pt x="5067" y="13520"/>
                  <a:pt x="5098" y="13506"/>
                  <a:pt x="5129" y="13479"/>
                </a:cubicBezTo>
                <a:close/>
                <a:moveTo>
                  <a:pt x="19773" y="12302"/>
                </a:moveTo>
                <a:cubicBezTo>
                  <a:pt x="19752" y="12754"/>
                  <a:pt x="19575" y="13219"/>
                  <a:pt x="19408" y="13616"/>
                </a:cubicBezTo>
                <a:cubicBezTo>
                  <a:pt x="19408" y="13547"/>
                  <a:pt x="19387" y="13493"/>
                  <a:pt x="19376" y="13424"/>
                </a:cubicBezTo>
                <a:cubicBezTo>
                  <a:pt x="19439" y="13260"/>
                  <a:pt x="19491" y="13123"/>
                  <a:pt x="19554" y="12972"/>
                </a:cubicBezTo>
                <a:lnTo>
                  <a:pt x="19554" y="12986"/>
                </a:lnTo>
                <a:cubicBezTo>
                  <a:pt x="19648" y="12767"/>
                  <a:pt x="19721" y="12535"/>
                  <a:pt x="19773" y="12302"/>
                </a:cubicBezTo>
                <a:close/>
                <a:moveTo>
                  <a:pt x="11052" y="13342"/>
                </a:moveTo>
                <a:lnTo>
                  <a:pt x="11062" y="13356"/>
                </a:lnTo>
                <a:cubicBezTo>
                  <a:pt x="11031" y="13438"/>
                  <a:pt x="11000" y="13534"/>
                  <a:pt x="10979" y="13629"/>
                </a:cubicBezTo>
                <a:cubicBezTo>
                  <a:pt x="10968" y="13575"/>
                  <a:pt x="10958" y="13520"/>
                  <a:pt x="10947" y="13452"/>
                </a:cubicBezTo>
                <a:cubicBezTo>
                  <a:pt x="10979" y="13411"/>
                  <a:pt x="11021" y="13383"/>
                  <a:pt x="11052" y="13342"/>
                </a:cubicBezTo>
                <a:close/>
                <a:moveTo>
                  <a:pt x="15449" y="13547"/>
                </a:moveTo>
                <a:lnTo>
                  <a:pt x="15554" y="13575"/>
                </a:lnTo>
                <a:cubicBezTo>
                  <a:pt x="15554" y="13588"/>
                  <a:pt x="15554" y="13588"/>
                  <a:pt x="15554" y="13602"/>
                </a:cubicBezTo>
                <a:cubicBezTo>
                  <a:pt x="15554" y="13629"/>
                  <a:pt x="15543" y="13643"/>
                  <a:pt x="15543" y="13670"/>
                </a:cubicBezTo>
                <a:lnTo>
                  <a:pt x="15365" y="13616"/>
                </a:lnTo>
                <a:cubicBezTo>
                  <a:pt x="15397" y="13588"/>
                  <a:pt x="15418" y="13575"/>
                  <a:pt x="15449" y="13547"/>
                </a:cubicBezTo>
                <a:close/>
                <a:moveTo>
                  <a:pt x="19000" y="13356"/>
                </a:moveTo>
                <a:cubicBezTo>
                  <a:pt x="19000" y="13369"/>
                  <a:pt x="19011" y="13383"/>
                  <a:pt x="19011" y="13397"/>
                </a:cubicBezTo>
                <a:cubicBezTo>
                  <a:pt x="19011" y="13424"/>
                  <a:pt x="19021" y="13452"/>
                  <a:pt x="19021" y="13465"/>
                </a:cubicBezTo>
                <a:cubicBezTo>
                  <a:pt x="18990" y="13547"/>
                  <a:pt x="18969" y="13616"/>
                  <a:pt x="18937" y="13684"/>
                </a:cubicBezTo>
                <a:cubicBezTo>
                  <a:pt x="18948" y="13602"/>
                  <a:pt x="18958" y="13506"/>
                  <a:pt x="18969" y="13424"/>
                </a:cubicBezTo>
                <a:lnTo>
                  <a:pt x="19000" y="13356"/>
                </a:lnTo>
                <a:close/>
                <a:moveTo>
                  <a:pt x="6049" y="13301"/>
                </a:moveTo>
                <a:lnTo>
                  <a:pt x="6049" y="13315"/>
                </a:lnTo>
                <a:cubicBezTo>
                  <a:pt x="6028" y="13383"/>
                  <a:pt x="5996" y="13452"/>
                  <a:pt x="5965" y="13534"/>
                </a:cubicBezTo>
                <a:cubicBezTo>
                  <a:pt x="5881" y="13575"/>
                  <a:pt x="5787" y="13629"/>
                  <a:pt x="5704" y="13698"/>
                </a:cubicBezTo>
                <a:cubicBezTo>
                  <a:pt x="5715" y="13616"/>
                  <a:pt x="5725" y="13547"/>
                  <a:pt x="5735" y="13465"/>
                </a:cubicBezTo>
                <a:cubicBezTo>
                  <a:pt x="5840" y="13397"/>
                  <a:pt x="5944" y="13342"/>
                  <a:pt x="6049" y="13301"/>
                </a:cubicBezTo>
                <a:close/>
                <a:moveTo>
                  <a:pt x="15763" y="13643"/>
                </a:moveTo>
                <a:lnTo>
                  <a:pt x="15710" y="13725"/>
                </a:lnTo>
                <a:lnTo>
                  <a:pt x="15710" y="13643"/>
                </a:lnTo>
                <a:close/>
                <a:moveTo>
                  <a:pt x="17642" y="12918"/>
                </a:moveTo>
                <a:cubicBezTo>
                  <a:pt x="17684" y="12986"/>
                  <a:pt x="17726" y="13068"/>
                  <a:pt x="17757" y="13150"/>
                </a:cubicBezTo>
                <a:cubicBezTo>
                  <a:pt x="17716" y="13342"/>
                  <a:pt x="17674" y="13534"/>
                  <a:pt x="17611" y="13725"/>
                </a:cubicBezTo>
                <a:lnTo>
                  <a:pt x="17611" y="13711"/>
                </a:lnTo>
                <a:cubicBezTo>
                  <a:pt x="17632" y="13534"/>
                  <a:pt x="17642" y="13342"/>
                  <a:pt x="17642" y="13164"/>
                </a:cubicBezTo>
                <a:lnTo>
                  <a:pt x="17642" y="12918"/>
                </a:lnTo>
                <a:close/>
                <a:moveTo>
                  <a:pt x="3229" y="13561"/>
                </a:moveTo>
                <a:cubicBezTo>
                  <a:pt x="3354" y="13657"/>
                  <a:pt x="3500" y="13698"/>
                  <a:pt x="3646" y="13711"/>
                </a:cubicBezTo>
                <a:lnTo>
                  <a:pt x="3636" y="13739"/>
                </a:lnTo>
                <a:cubicBezTo>
                  <a:pt x="3521" y="13739"/>
                  <a:pt x="3416" y="13711"/>
                  <a:pt x="3312" y="13684"/>
                </a:cubicBezTo>
                <a:lnTo>
                  <a:pt x="3208" y="13561"/>
                </a:lnTo>
                <a:close/>
                <a:moveTo>
                  <a:pt x="17287" y="12877"/>
                </a:moveTo>
                <a:cubicBezTo>
                  <a:pt x="17402" y="12890"/>
                  <a:pt x="17381" y="12877"/>
                  <a:pt x="17381" y="13109"/>
                </a:cubicBezTo>
                <a:cubicBezTo>
                  <a:pt x="17381" y="13274"/>
                  <a:pt x="17360" y="13424"/>
                  <a:pt x="17329" y="13588"/>
                </a:cubicBezTo>
                <a:cubicBezTo>
                  <a:pt x="17318" y="13643"/>
                  <a:pt x="17308" y="13711"/>
                  <a:pt x="17287" y="13780"/>
                </a:cubicBezTo>
                <a:cubicBezTo>
                  <a:pt x="17287" y="13766"/>
                  <a:pt x="17287" y="13752"/>
                  <a:pt x="17287" y="13739"/>
                </a:cubicBezTo>
                <a:cubicBezTo>
                  <a:pt x="17298" y="13602"/>
                  <a:pt x="17318" y="13465"/>
                  <a:pt x="17329" y="13342"/>
                </a:cubicBezTo>
                <a:cubicBezTo>
                  <a:pt x="17350" y="13178"/>
                  <a:pt x="17339" y="13013"/>
                  <a:pt x="17287" y="12877"/>
                </a:cubicBezTo>
                <a:close/>
                <a:moveTo>
                  <a:pt x="7636" y="11810"/>
                </a:moveTo>
                <a:cubicBezTo>
                  <a:pt x="7699" y="11823"/>
                  <a:pt x="7762" y="11851"/>
                  <a:pt x="7824" y="11878"/>
                </a:cubicBezTo>
                <a:cubicBezTo>
                  <a:pt x="8033" y="12590"/>
                  <a:pt x="8346" y="13246"/>
                  <a:pt x="8764" y="13793"/>
                </a:cubicBezTo>
                <a:lnTo>
                  <a:pt x="8681" y="13725"/>
                </a:lnTo>
                <a:cubicBezTo>
                  <a:pt x="8482" y="13383"/>
                  <a:pt x="8242" y="13082"/>
                  <a:pt x="7981" y="12836"/>
                </a:cubicBezTo>
                <a:lnTo>
                  <a:pt x="7960" y="12808"/>
                </a:lnTo>
                <a:cubicBezTo>
                  <a:pt x="7856" y="12576"/>
                  <a:pt x="7772" y="12343"/>
                  <a:pt x="7688" y="12110"/>
                </a:cubicBezTo>
                <a:cubicBezTo>
                  <a:pt x="7668" y="12015"/>
                  <a:pt x="7647" y="11905"/>
                  <a:pt x="7636" y="11810"/>
                </a:cubicBezTo>
                <a:close/>
                <a:moveTo>
                  <a:pt x="8211" y="12425"/>
                </a:moveTo>
                <a:cubicBezTo>
                  <a:pt x="8472" y="12808"/>
                  <a:pt x="8775" y="13164"/>
                  <a:pt x="9088" y="13465"/>
                </a:cubicBezTo>
                <a:lnTo>
                  <a:pt x="9098" y="13465"/>
                </a:lnTo>
                <a:cubicBezTo>
                  <a:pt x="9098" y="13561"/>
                  <a:pt x="9098" y="13670"/>
                  <a:pt x="9109" y="13780"/>
                </a:cubicBezTo>
                <a:lnTo>
                  <a:pt x="9046" y="13821"/>
                </a:lnTo>
                <a:cubicBezTo>
                  <a:pt x="8712" y="13424"/>
                  <a:pt x="8441" y="12972"/>
                  <a:pt x="8221" y="12466"/>
                </a:cubicBezTo>
                <a:cubicBezTo>
                  <a:pt x="8221" y="12453"/>
                  <a:pt x="8211" y="12439"/>
                  <a:pt x="8211" y="12425"/>
                </a:cubicBezTo>
                <a:close/>
                <a:moveTo>
                  <a:pt x="2894" y="13684"/>
                </a:moveTo>
                <a:cubicBezTo>
                  <a:pt x="2988" y="13739"/>
                  <a:pt x="3082" y="13793"/>
                  <a:pt x="3176" y="13834"/>
                </a:cubicBezTo>
                <a:lnTo>
                  <a:pt x="3051" y="13807"/>
                </a:lnTo>
                <a:cubicBezTo>
                  <a:pt x="2999" y="13780"/>
                  <a:pt x="2946" y="13739"/>
                  <a:pt x="2894" y="13684"/>
                </a:cubicBezTo>
                <a:close/>
                <a:moveTo>
                  <a:pt x="16716" y="13449"/>
                </a:moveTo>
                <a:cubicBezTo>
                  <a:pt x="16778" y="13449"/>
                  <a:pt x="16839" y="13463"/>
                  <a:pt x="16901" y="13493"/>
                </a:cubicBezTo>
                <a:cubicBezTo>
                  <a:pt x="16869" y="13602"/>
                  <a:pt x="16828" y="13711"/>
                  <a:pt x="16786" y="13834"/>
                </a:cubicBezTo>
                <a:lnTo>
                  <a:pt x="16713" y="13793"/>
                </a:lnTo>
                <a:lnTo>
                  <a:pt x="16650" y="13752"/>
                </a:lnTo>
                <a:cubicBezTo>
                  <a:pt x="16629" y="13657"/>
                  <a:pt x="16598" y="13575"/>
                  <a:pt x="16556" y="13479"/>
                </a:cubicBezTo>
                <a:cubicBezTo>
                  <a:pt x="16609" y="13460"/>
                  <a:pt x="16663" y="13449"/>
                  <a:pt x="16716" y="13449"/>
                </a:cubicBezTo>
                <a:close/>
                <a:moveTo>
                  <a:pt x="10801" y="13588"/>
                </a:moveTo>
                <a:cubicBezTo>
                  <a:pt x="10822" y="13670"/>
                  <a:pt x="10843" y="13766"/>
                  <a:pt x="10874" y="13862"/>
                </a:cubicBezTo>
                <a:cubicBezTo>
                  <a:pt x="10801" y="13821"/>
                  <a:pt x="10738" y="13780"/>
                  <a:pt x="10665" y="13725"/>
                </a:cubicBezTo>
                <a:lnTo>
                  <a:pt x="10676" y="13725"/>
                </a:lnTo>
                <a:lnTo>
                  <a:pt x="10801" y="13588"/>
                </a:lnTo>
                <a:close/>
                <a:moveTo>
                  <a:pt x="10049" y="13452"/>
                </a:moveTo>
                <a:lnTo>
                  <a:pt x="10112" y="13520"/>
                </a:lnTo>
                <a:cubicBezTo>
                  <a:pt x="10112" y="13561"/>
                  <a:pt x="10112" y="13588"/>
                  <a:pt x="10112" y="13616"/>
                </a:cubicBezTo>
                <a:cubicBezTo>
                  <a:pt x="10070" y="13698"/>
                  <a:pt x="10039" y="13793"/>
                  <a:pt x="10018" y="13875"/>
                </a:cubicBezTo>
                <a:cubicBezTo>
                  <a:pt x="9965" y="13766"/>
                  <a:pt x="9913" y="13657"/>
                  <a:pt x="9871" y="13547"/>
                </a:cubicBezTo>
                <a:lnTo>
                  <a:pt x="10049" y="13452"/>
                </a:lnTo>
                <a:close/>
                <a:moveTo>
                  <a:pt x="11804" y="13534"/>
                </a:moveTo>
                <a:cubicBezTo>
                  <a:pt x="11887" y="13547"/>
                  <a:pt x="11982" y="13561"/>
                  <a:pt x="12065" y="13561"/>
                </a:cubicBezTo>
                <a:lnTo>
                  <a:pt x="12054" y="13575"/>
                </a:lnTo>
                <a:lnTo>
                  <a:pt x="12023" y="13588"/>
                </a:lnTo>
                <a:cubicBezTo>
                  <a:pt x="11856" y="13670"/>
                  <a:pt x="11699" y="13780"/>
                  <a:pt x="11553" y="13903"/>
                </a:cubicBezTo>
                <a:lnTo>
                  <a:pt x="11584" y="13807"/>
                </a:lnTo>
                <a:cubicBezTo>
                  <a:pt x="11658" y="13725"/>
                  <a:pt x="11731" y="13616"/>
                  <a:pt x="11804" y="13534"/>
                </a:cubicBezTo>
                <a:close/>
                <a:moveTo>
                  <a:pt x="21319" y="12877"/>
                </a:moveTo>
                <a:cubicBezTo>
                  <a:pt x="21329" y="13246"/>
                  <a:pt x="21256" y="13616"/>
                  <a:pt x="21110" y="13944"/>
                </a:cubicBezTo>
                <a:cubicBezTo>
                  <a:pt x="21131" y="13752"/>
                  <a:pt x="21142" y="13561"/>
                  <a:pt x="21131" y="13369"/>
                </a:cubicBezTo>
                <a:cubicBezTo>
                  <a:pt x="21204" y="13219"/>
                  <a:pt x="21267" y="13041"/>
                  <a:pt x="21319" y="12877"/>
                </a:cubicBezTo>
                <a:close/>
                <a:moveTo>
                  <a:pt x="17037" y="13616"/>
                </a:moveTo>
                <a:cubicBezTo>
                  <a:pt x="17058" y="13657"/>
                  <a:pt x="17078" y="13684"/>
                  <a:pt x="17099" y="13725"/>
                </a:cubicBezTo>
                <a:cubicBezTo>
                  <a:pt x="17089" y="13766"/>
                  <a:pt x="17078" y="13793"/>
                  <a:pt x="17078" y="13834"/>
                </a:cubicBezTo>
                <a:lnTo>
                  <a:pt x="17037" y="13998"/>
                </a:lnTo>
                <a:cubicBezTo>
                  <a:pt x="17005" y="13985"/>
                  <a:pt x="16974" y="13957"/>
                  <a:pt x="16932" y="13930"/>
                </a:cubicBezTo>
                <a:cubicBezTo>
                  <a:pt x="16974" y="13821"/>
                  <a:pt x="17005" y="13725"/>
                  <a:pt x="17037" y="13616"/>
                </a:cubicBezTo>
                <a:close/>
                <a:moveTo>
                  <a:pt x="4837" y="13692"/>
                </a:moveTo>
                <a:cubicBezTo>
                  <a:pt x="4836" y="13743"/>
                  <a:pt x="4826" y="13783"/>
                  <a:pt x="4816" y="13834"/>
                </a:cubicBezTo>
                <a:cubicBezTo>
                  <a:pt x="4712" y="13903"/>
                  <a:pt x="4607" y="13971"/>
                  <a:pt x="4503" y="14026"/>
                </a:cubicBezTo>
                <a:cubicBezTo>
                  <a:pt x="4604" y="13906"/>
                  <a:pt x="4716" y="13787"/>
                  <a:pt x="4837" y="13692"/>
                </a:cubicBezTo>
                <a:close/>
                <a:moveTo>
                  <a:pt x="962" y="12795"/>
                </a:moveTo>
                <a:cubicBezTo>
                  <a:pt x="1087" y="13054"/>
                  <a:pt x="1233" y="13287"/>
                  <a:pt x="1411" y="13493"/>
                </a:cubicBezTo>
                <a:cubicBezTo>
                  <a:pt x="1453" y="13588"/>
                  <a:pt x="1495" y="13670"/>
                  <a:pt x="1547" y="13766"/>
                </a:cubicBezTo>
                <a:cubicBezTo>
                  <a:pt x="1578" y="13862"/>
                  <a:pt x="1620" y="13957"/>
                  <a:pt x="1662" y="14040"/>
                </a:cubicBezTo>
                <a:cubicBezTo>
                  <a:pt x="1359" y="13725"/>
                  <a:pt x="1119" y="13315"/>
                  <a:pt x="973" y="12849"/>
                </a:cubicBezTo>
                <a:lnTo>
                  <a:pt x="962" y="12795"/>
                </a:lnTo>
                <a:close/>
                <a:moveTo>
                  <a:pt x="1484" y="13041"/>
                </a:moveTo>
                <a:cubicBezTo>
                  <a:pt x="1536" y="13109"/>
                  <a:pt x="1599" y="13191"/>
                  <a:pt x="1672" y="13260"/>
                </a:cubicBezTo>
                <a:cubicBezTo>
                  <a:pt x="1756" y="13342"/>
                  <a:pt x="1840" y="13438"/>
                  <a:pt x="1934" y="13506"/>
                </a:cubicBezTo>
                <a:cubicBezTo>
                  <a:pt x="2048" y="13698"/>
                  <a:pt x="2163" y="13875"/>
                  <a:pt x="2309" y="14040"/>
                </a:cubicBezTo>
                <a:lnTo>
                  <a:pt x="2299" y="14040"/>
                </a:lnTo>
                <a:cubicBezTo>
                  <a:pt x="2038" y="13903"/>
                  <a:pt x="1798" y="13698"/>
                  <a:pt x="1589" y="13452"/>
                </a:cubicBezTo>
                <a:cubicBezTo>
                  <a:pt x="1568" y="13397"/>
                  <a:pt x="1557" y="13342"/>
                  <a:pt x="1536" y="13274"/>
                </a:cubicBezTo>
                <a:cubicBezTo>
                  <a:pt x="1526" y="13219"/>
                  <a:pt x="1505" y="13123"/>
                  <a:pt x="1484" y="13041"/>
                </a:cubicBezTo>
                <a:close/>
                <a:moveTo>
                  <a:pt x="10268" y="13903"/>
                </a:moveTo>
                <a:cubicBezTo>
                  <a:pt x="10268" y="13903"/>
                  <a:pt x="10279" y="13916"/>
                  <a:pt x="10289" y="13930"/>
                </a:cubicBezTo>
                <a:cubicBezTo>
                  <a:pt x="10268" y="13971"/>
                  <a:pt x="10248" y="13998"/>
                  <a:pt x="10216" y="14040"/>
                </a:cubicBezTo>
                <a:lnTo>
                  <a:pt x="10206" y="14040"/>
                </a:lnTo>
                <a:lnTo>
                  <a:pt x="10216" y="13944"/>
                </a:lnTo>
                <a:lnTo>
                  <a:pt x="10268" y="13903"/>
                </a:lnTo>
                <a:close/>
                <a:moveTo>
                  <a:pt x="12734" y="13561"/>
                </a:moveTo>
                <a:cubicBezTo>
                  <a:pt x="12660" y="13657"/>
                  <a:pt x="12587" y="13752"/>
                  <a:pt x="12514" y="13834"/>
                </a:cubicBezTo>
                <a:cubicBezTo>
                  <a:pt x="12368" y="13903"/>
                  <a:pt x="12222" y="13971"/>
                  <a:pt x="12075" y="14040"/>
                </a:cubicBezTo>
                <a:cubicBezTo>
                  <a:pt x="12159" y="13930"/>
                  <a:pt x="12253" y="13807"/>
                  <a:pt x="12336" y="13698"/>
                </a:cubicBezTo>
                <a:lnTo>
                  <a:pt x="12347" y="13698"/>
                </a:lnTo>
                <a:cubicBezTo>
                  <a:pt x="12472" y="13643"/>
                  <a:pt x="12608" y="13602"/>
                  <a:pt x="12734" y="13561"/>
                </a:cubicBezTo>
                <a:close/>
                <a:moveTo>
                  <a:pt x="6811" y="14012"/>
                </a:moveTo>
                <a:cubicBezTo>
                  <a:pt x="6769" y="14026"/>
                  <a:pt x="6738" y="14040"/>
                  <a:pt x="6707" y="14053"/>
                </a:cubicBezTo>
                <a:lnTo>
                  <a:pt x="6644" y="14026"/>
                </a:lnTo>
                <a:cubicBezTo>
                  <a:pt x="6675" y="14026"/>
                  <a:pt x="6696" y="14026"/>
                  <a:pt x="6717" y="14012"/>
                </a:cubicBezTo>
                <a:close/>
                <a:moveTo>
                  <a:pt x="8524" y="13793"/>
                </a:moveTo>
                <a:lnTo>
                  <a:pt x="8618" y="13875"/>
                </a:lnTo>
                <a:cubicBezTo>
                  <a:pt x="8649" y="13930"/>
                  <a:pt x="8681" y="13998"/>
                  <a:pt x="8712" y="14040"/>
                </a:cubicBezTo>
                <a:lnTo>
                  <a:pt x="8702" y="14067"/>
                </a:lnTo>
                <a:cubicBezTo>
                  <a:pt x="8639" y="13971"/>
                  <a:pt x="8576" y="13889"/>
                  <a:pt x="8524" y="13793"/>
                </a:cubicBezTo>
                <a:close/>
                <a:moveTo>
                  <a:pt x="617" y="11344"/>
                </a:moveTo>
                <a:cubicBezTo>
                  <a:pt x="628" y="11564"/>
                  <a:pt x="649" y="11782"/>
                  <a:pt x="690" y="11987"/>
                </a:cubicBezTo>
                <a:lnTo>
                  <a:pt x="690" y="12069"/>
                </a:lnTo>
                <a:cubicBezTo>
                  <a:pt x="690" y="12439"/>
                  <a:pt x="753" y="12795"/>
                  <a:pt x="879" y="13137"/>
                </a:cubicBezTo>
                <a:cubicBezTo>
                  <a:pt x="983" y="13479"/>
                  <a:pt x="1119" y="13807"/>
                  <a:pt x="1286" y="14108"/>
                </a:cubicBezTo>
                <a:lnTo>
                  <a:pt x="1213" y="14012"/>
                </a:lnTo>
                <a:cubicBezTo>
                  <a:pt x="732" y="13397"/>
                  <a:pt x="430" y="12521"/>
                  <a:pt x="565" y="11632"/>
                </a:cubicBezTo>
                <a:cubicBezTo>
                  <a:pt x="575" y="11536"/>
                  <a:pt x="596" y="11440"/>
                  <a:pt x="617" y="11344"/>
                </a:cubicBezTo>
                <a:close/>
                <a:moveTo>
                  <a:pt x="11835" y="13957"/>
                </a:moveTo>
                <a:cubicBezTo>
                  <a:pt x="11793" y="14026"/>
                  <a:pt x="11762" y="14081"/>
                  <a:pt x="11731" y="14149"/>
                </a:cubicBezTo>
                <a:cubicBezTo>
                  <a:pt x="11689" y="14149"/>
                  <a:pt x="11647" y="14149"/>
                  <a:pt x="11605" y="14136"/>
                </a:cubicBezTo>
                <a:cubicBezTo>
                  <a:pt x="11678" y="14067"/>
                  <a:pt x="11752" y="14012"/>
                  <a:pt x="11824" y="13971"/>
                </a:cubicBezTo>
                <a:lnTo>
                  <a:pt x="11835" y="13957"/>
                </a:lnTo>
                <a:close/>
                <a:moveTo>
                  <a:pt x="13673" y="13725"/>
                </a:moveTo>
                <a:cubicBezTo>
                  <a:pt x="13496" y="13889"/>
                  <a:pt x="13328" y="14053"/>
                  <a:pt x="13162" y="14218"/>
                </a:cubicBezTo>
                <a:cubicBezTo>
                  <a:pt x="13224" y="14094"/>
                  <a:pt x="13287" y="13971"/>
                  <a:pt x="13339" y="13848"/>
                </a:cubicBezTo>
                <a:lnTo>
                  <a:pt x="13371" y="13793"/>
                </a:lnTo>
                <a:cubicBezTo>
                  <a:pt x="13475" y="13766"/>
                  <a:pt x="13569" y="13752"/>
                  <a:pt x="13673" y="13725"/>
                </a:cubicBezTo>
                <a:close/>
                <a:moveTo>
                  <a:pt x="2299" y="13766"/>
                </a:moveTo>
                <a:lnTo>
                  <a:pt x="2362" y="13793"/>
                </a:lnTo>
                <a:cubicBezTo>
                  <a:pt x="2560" y="13985"/>
                  <a:pt x="2769" y="14136"/>
                  <a:pt x="2999" y="14218"/>
                </a:cubicBezTo>
                <a:cubicBezTo>
                  <a:pt x="3020" y="14231"/>
                  <a:pt x="3041" y="14245"/>
                  <a:pt x="3072" y="14259"/>
                </a:cubicBezTo>
                <a:cubicBezTo>
                  <a:pt x="2957" y="14259"/>
                  <a:pt x="2842" y="14245"/>
                  <a:pt x="2727" y="14218"/>
                </a:cubicBezTo>
                <a:cubicBezTo>
                  <a:pt x="2571" y="14081"/>
                  <a:pt x="2435" y="13930"/>
                  <a:pt x="2299" y="13766"/>
                </a:cubicBezTo>
                <a:close/>
                <a:moveTo>
                  <a:pt x="9339" y="13875"/>
                </a:moveTo>
                <a:cubicBezTo>
                  <a:pt x="9391" y="13998"/>
                  <a:pt x="9433" y="14136"/>
                  <a:pt x="9475" y="14259"/>
                </a:cubicBezTo>
                <a:lnTo>
                  <a:pt x="9443" y="14245"/>
                </a:lnTo>
                <a:cubicBezTo>
                  <a:pt x="9412" y="14218"/>
                  <a:pt x="9381" y="14190"/>
                  <a:pt x="9349" y="14149"/>
                </a:cubicBezTo>
                <a:cubicBezTo>
                  <a:pt x="9339" y="14067"/>
                  <a:pt x="9328" y="13985"/>
                  <a:pt x="9318" y="13889"/>
                </a:cubicBezTo>
                <a:lnTo>
                  <a:pt x="9339" y="13875"/>
                </a:lnTo>
                <a:close/>
                <a:moveTo>
                  <a:pt x="10592" y="13944"/>
                </a:moveTo>
                <a:cubicBezTo>
                  <a:pt x="10655" y="13998"/>
                  <a:pt x="10717" y="14040"/>
                  <a:pt x="10801" y="14094"/>
                </a:cubicBezTo>
                <a:cubicBezTo>
                  <a:pt x="10770" y="14149"/>
                  <a:pt x="10749" y="14218"/>
                  <a:pt x="10738" y="14286"/>
                </a:cubicBezTo>
                <a:cubicBezTo>
                  <a:pt x="10717" y="14245"/>
                  <a:pt x="10686" y="14204"/>
                  <a:pt x="10665" y="14163"/>
                </a:cubicBezTo>
                <a:cubicBezTo>
                  <a:pt x="10634" y="14136"/>
                  <a:pt x="10603" y="14067"/>
                  <a:pt x="10571" y="14012"/>
                </a:cubicBezTo>
                <a:lnTo>
                  <a:pt x="10592" y="13944"/>
                </a:lnTo>
                <a:close/>
                <a:moveTo>
                  <a:pt x="17433" y="13875"/>
                </a:moveTo>
                <a:cubicBezTo>
                  <a:pt x="17423" y="14012"/>
                  <a:pt x="17413" y="14136"/>
                  <a:pt x="17392" y="14272"/>
                </a:cubicBezTo>
                <a:lnTo>
                  <a:pt x="17371" y="14300"/>
                </a:lnTo>
                <a:lnTo>
                  <a:pt x="17339" y="14272"/>
                </a:lnTo>
                <a:cubicBezTo>
                  <a:pt x="17381" y="14136"/>
                  <a:pt x="17402" y="14012"/>
                  <a:pt x="17433" y="13875"/>
                </a:cubicBezTo>
                <a:close/>
                <a:moveTo>
                  <a:pt x="5589" y="13534"/>
                </a:moveTo>
                <a:cubicBezTo>
                  <a:pt x="5579" y="13643"/>
                  <a:pt x="5558" y="13739"/>
                  <a:pt x="5537" y="13834"/>
                </a:cubicBezTo>
                <a:cubicBezTo>
                  <a:pt x="5422" y="13957"/>
                  <a:pt x="5317" y="14108"/>
                  <a:pt x="5234" y="14286"/>
                </a:cubicBezTo>
                <a:lnTo>
                  <a:pt x="5192" y="14327"/>
                </a:lnTo>
                <a:cubicBezTo>
                  <a:pt x="5276" y="14149"/>
                  <a:pt x="5349" y="13957"/>
                  <a:pt x="5391" y="13766"/>
                </a:cubicBezTo>
                <a:cubicBezTo>
                  <a:pt x="5401" y="13739"/>
                  <a:pt x="5412" y="13711"/>
                  <a:pt x="5422" y="13684"/>
                </a:cubicBezTo>
                <a:cubicBezTo>
                  <a:pt x="5432" y="13657"/>
                  <a:pt x="5474" y="13629"/>
                  <a:pt x="5495" y="13602"/>
                </a:cubicBezTo>
                <a:lnTo>
                  <a:pt x="5589" y="13534"/>
                </a:lnTo>
                <a:close/>
                <a:moveTo>
                  <a:pt x="14968" y="14067"/>
                </a:moveTo>
                <a:cubicBezTo>
                  <a:pt x="14937" y="14149"/>
                  <a:pt x="14916" y="14245"/>
                  <a:pt x="14885" y="14327"/>
                </a:cubicBezTo>
                <a:cubicBezTo>
                  <a:pt x="14875" y="14286"/>
                  <a:pt x="14864" y="14245"/>
                  <a:pt x="14854" y="14218"/>
                </a:cubicBezTo>
                <a:cubicBezTo>
                  <a:pt x="14885" y="14163"/>
                  <a:pt x="14916" y="14108"/>
                  <a:pt x="14958" y="14067"/>
                </a:cubicBezTo>
                <a:close/>
                <a:moveTo>
                  <a:pt x="7125" y="14218"/>
                </a:moveTo>
                <a:cubicBezTo>
                  <a:pt x="7176" y="14259"/>
                  <a:pt x="7219" y="14300"/>
                  <a:pt x="7260" y="14341"/>
                </a:cubicBezTo>
                <a:cubicBezTo>
                  <a:pt x="7208" y="14313"/>
                  <a:pt x="7166" y="14286"/>
                  <a:pt x="7114" y="14259"/>
                </a:cubicBezTo>
                <a:lnTo>
                  <a:pt x="7114" y="14272"/>
                </a:lnTo>
                <a:lnTo>
                  <a:pt x="7051" y="14218"/>
                </a:lnTo>
                <a:close/>
                <a:moveTo>
                  <a:pt x="15835" y="13998"/>
                </a:moveTo>
                <a:lnTo>
                  <a:pt x="15888" y="14012"/>
                </a:lnTo>
                <a:cubicBezTo>
                  <a:pt x="15898" y="14108"/>
                  <a:pt x="15898" y="14190"/>
                  <a:pt x="15898" y="14272"/>
                </a:cubicBezTo>
                <a:cubicBezTo>
                  <a:pt x="15804" y="14300"/>
                  <a:pt x="15710" y="14327"/>
                  <a:pt x="15627" y="14368"/>
                </a:cubicBezTo>
                <a:lnTo>
                  <a:pt x="15637" y="14218"/>
                </a:lnTo>
                <a:cubicBezTo>
                  <a:pt x="15699" y="14149"/>
                  <a:pt x="15773" y="14081"/>
                  <a:pt x="15835" y="13998"/>
                </a:cubicBezTo>
                <a:close/>
                <a:moveTo>
                  <a:pt x="14018" y="13862"/>
                </a:moveTo>
                <a:lnTo>
                  <a:pt x="13935" y="13998"/>
                </a:lnTo>
                <a:cubicBezTo>
                  <a:pt x="13893" y="14053"/>
                  <a:pt x="13861" y="14108"/>
                  <a:pt x="13820" y="14163"/>
                </a:cubicBezTo>
                <a:lnTo>
                  <a:pt x="13767" y="14259"/>
                </a:lnTo>
                <a:cubicBezTo>
                  <a:pt x="13715" y="14327"/>
                  <a:pt x="13663" y="14396"/>
                  <a:pt x="13611" y="14450"/>
                </a:cubicBezTo>
                <a:lnTo>
                  <a:pt x="13600" y="14450"/>
                </a:lnTo>
                <a:cubicBezTo>
                  <a:pt x="13736" y="14245"/>
                  <a:pt x="13872" y="14053"/>
                  <a:pt x="14018" y="13862"/>
                </a:cubicBezTo>
                <a:close/>
                <a:moveTo>
                  <a:pt x="11438" y="14355"/>
                </a:moveTo>
                <a:lnTo>
                  <a:pt x="11543" y="14368"/>
                </a:lnTo>
                <a:lnTo>
                  <a:pt x="11417" y="14464"/>
                </a:lnTo>
                <a:cubicBezTo>
                  <a:pt x="11417" y="14423"/>
                  <a:pt x="11428" y="14382"/>
                  <a:pt x="11438" y="14355"/>
                </a:cubicBezTo>
                <a:close/>
                <a:moveTo>
                  <a:pt x="14582" y="14177"/>
                </a:moveTo>
                <a:cubicBezTo>
                  <a:pt x="14551" y="14272"/>
                  <a:pt x="14509" y="14368"/>
                  <a:pt x="14467" y="14464"/>
                </a:cubicBezTo>
                <a:lnTo>
                  <a:pt x="14467" y="14450"/>
                </a:lnTo>
                <a:lnTo>
                  <a:pt x="14331" y="14450"/>
                </a:lnTo>
                <a:cubicBezTo>
                  <a:pt x="14363" y="14382"/>
                  <a:pt x="14394" y="14313"/>
                  <a:pt x="14425" y="14245"/>
                </a:cubicBezTo>
                <a:cubicBezTo>
                  <a:pt x="14478" y="14218"/>
                  <a:pt x="14530" y="14190"/>
                  <a:pt x="14582" y="14177"/>
                </a:cubicBezTo>
                <a:close/>
                <a:moveTo>
                  <a:pt x="1923" y="13985"/>
                </a:moveTo>
                <a:cubicBezTo>
                  <a:pt x="2142" y="14163"/>
                  <a:pt x="2383" y="14300"/>
                  <a:pt x="2643" y="14382"/>
                </a:cubicBezTo>
                <a:cubicBezTo>
                  <a:pt x="2696" y="14437"/>
                  <a:pt x="2758" y="14478"/>
                  <a:pt x="2821" y="14519"/>
                </a:cubicBezTo>
                <a:cubicBezTo>
                  <a:pt x="2633" y="14519"/>
                  <a:pt x="2456" y="14464"/>
                  <a:pt x="2299" y="14355"/>
                </a:cubicBezTo>
                <a:cubicBezTo>
                  <a:pt x="2153" y="14259"/>
                  <a:pt x="2027" y="14136"/>
                  <a:pt x="1923" y="13985"/>
                </a:cubicBezTo>
                <a:close/>
                <a:moveTo>
                  <a:pt x="15459" y="13998"/>
                </a:moveTo>
                <a:lnTo>
                  <a:pt x="15459" y="14026"/>
                </a:lnTo>
                <a:cubicBezTo>
                  <a:pt x="15313" y="14190"/>
                  <a:pt x="15188" y="14355"/>
                  <a:pt x="15062" y="14519"/>
                </a:cubicBezTo>
                <a:cubicBezTo>
                  <a:pt x="15125" y="14341"/>
                  <a:pt x="15188" y="14177"/>
                  <a:pt x="15240" y="14012"/>
                </a:cubicBezTo>
                <a:lnTo>
                  <a:pt x="15240" y="14026"/>
                </a:lnTo>
                <a:cubicBezTo>
                  <a:pt x="15313" y="14012"/>
                  <a:pt x="15386" y="13998"/>
                  <a:pt x="15459" y="13998"/>
                </a:cubicBezTo>
                <a:close/>
                <a:moveTo>
                  <a:pt x="4670" y="14149"/>
                </a:moveTo>
                <a:cubicBezTo>
                  <a:pt x="4649" y="14177"/>
                  <a:pt x="4639" y="14190"/>
                  <a:pt x="4628" y="14231"/>
                </a:cubicBezTo>
                <a:cubicBezTo>
                  <a:pt x="4492" y="14355"/>
                  <a:pt x="4346" y="14450"/>
                  <a:pt x="4200" y="14532"/>
                </a:cubicBezTo>
                <a:cubicBezTo>
                  <a:pt x="4231" y="14450"/>
                  <a:pt x="4273" y="14368"/>
                  <a:pt x="4325" y="14300"/>
                </a:cubicBezTo>
                <a:cubicBezTo>
                  <a:pt x="4440" y="14259"/>
                  <a:pt x="4555" y="14204"/>
                  <a:pt x="4670" y="14149"/>
                </a:cubicBezTo>
                <a:close/>
                <a:moveTo>
                  <a:pt x="7521" y="14341"/>
                </a:moveTo>
                <a:lnTo>
                  <a:pt x="7542" y="14355"/>
                </a:lnTo>
                <a:cubicBezTo>
                  <a:pt x="7605" y="14409"/>
                  <a:pt x="7657" y="14478"/>
                  <a:pt x="7720" y="14532"/>
                </a:cubicBezTo>
                <a:cubicBezTo>
                  <a:pt x="7699" y="14532"/>
                  <a:pt x="7678" y="14519"/>
                  <a:pt x="7668" y="14519"/>
                </a:cubicBezTo>
                <a:cubicBezTo>
                  <a:pt x="7615" y="14450"/>
                  <a:pt x="7574" y="14409"/>
                  <a:pt x="7521" y="14341"/>
                </a:cubicBezTo>
                <a:close/>
                <a:moveTo>
                  <a:pt x="1526" y="14149"/>
                </a:moveTo>
                <a:cubicBezTo>
                  <a:pt x="1662" y="14272"/>
                  <a:pt x="1798" y="14409"/>
                  <a:pt x="1944" y="14519"/>
                </a:cubicBezTo>
                <a:lnTo>
                  <a:pt x="2017" y="14614"/>
                </a:lnTo>
                <a:cubicBezTo>
                  <a:pt x="1934" y="14573"/>
                  <a:pt x="1850" y="14532"/>
                  <a:pt x="1766" y="14491"/>
                </a:cubicBezTo>
                <a:cubicBezTo>
                  <a:pt x="1683" y="14382"/>
                  <a:pt x="1599" y="14259"/>
                  <a:pt x="1526" y="14149"/>
                </a:cubicBezTo>
                <a:close/>
                <a:moveTo>
                  <a:pt x="20076" y="12439"/>
                </a:moveTo>
                <a:cubicBezTo>
                  <a:pt x="20128" y="12508"/>
                  <a:pt x="20170" y="12562"/>
                  <a:pt x="20222" y="12631"/>
                </a:cubicBezTo>
                <a:cubicBezTo>
                  <a:pt x="20222" y="12672"/>
                  <a:pt x="20212" y="12699"/>
                  <a:pt x="20201" y="12740"/>
                </a:cubicBezTo>
                <a:cubicBezTo>
                  <a:pt x="20045" y="13424"/>
                  <a:pt x="19773" y="14067"/>
                  <a:pt x="19418" y="14614"/>
                </a:cubicBezTo>
                <a:cubicBezTo>
                  <a:pt x="19418" y="14532"/>
                  <a:pt x="19408" y="14464"/>
                  <a:pt x="19397" y="14382"/>
                </a:cubicBezTo>
                <a:cubicBezTo>
                  <a:pt x="19387" y="14300"/>
                  <a:pt x="19408" y="14231"/>
                  <a:pt x="19408" y="14163"/>
                </a:cubicBezTo>
                <a:lnTo>
                  <a:pt x="19408" y="14177"/>
                </a:lnTo>
                <a:cubicBezTo>
                  <a:pt x="19480" y="14040"/>
                  <a:pt x="19544" y="13889"/>
                  <a:pt x="19606" y="13752"/>
                </a:cubicBezTo>
                <a:cubicBezTo>
                  <a:pt x="19804" y="13342"/>
                  <a:pt x="19961" y="12904"/>
                  <a:pt x="20076" y="12439"/>
                </a:cubicBezTo>
                <a:close/>
                <a:moveTo>
                  <a:pt x="6602" y="14573"/>
                </a:moveTo>
                <a:cubicBezTo>
                  <a:pt x="6560" y="14601"/>
                  <a:pt x="6508" y="14614"/>
                  <a:pt x="6456" y="14642"/>
                </a:cubicBezTo>
                <a:lnTo>
                  <a:pt x="6446" y="14642"/>
                </a:lnTo>
                <a:cubicBezTo>
                  <a:pt x="6414" y="14628"/>
                  <a:pt x="6383" y="14614"/>
                  <a:pt x="6352" y="14601"/>
                </a:cubicBezTo>
                <a:lnTo>
                  <a:pt x="6383" y="14587"/>
                </a:lnTo>
                <a:cubicBezTo>
                  <a:pt x="6456" y="14573"/>
                  <a:pt x="6529" y="14573"/>
                  <a:pt x="6602" y="14573"/>
                </a:cubicBezTo>
                <a:close/>
                <a:moveTo>
                  <a:pt x="12744" y="14204"/>
                </a:moveTo>
                <a:cubicBezTo>
                  <a:pt x="12681" y="14327"/>
                  <a:pt x="12608" y="14450"/>
                  <a:pt x="12545" y="14573"/>
                </a:cubicBezTo>
                <a:cubicBezTo>
                  <a:pt x="12483" y="14601"/>
                  <a:pt x="12420" y="14628"/>
                  <a:pt x="12347" y="14642"/>
                </a:cubicBezTo>
                <a:lnTo>
                  <a:pt x="12347" y="14628"/>
                </a:lnTo>
                <a:cubicBezTo>
                  <a:pt x="12493" y="14505"/>
                  <a:pt x="12619" y="14368"/>
                  <a:pt x="12744" y="14204"/>
                </a:cubicBezTo>
                <a:close/>
                <a:moveTo>
                  <a:pt x="15796" y="14520"/>
                </a:moveTo>
                <a:cubicBezTo>
                  <a:pt x="15756" y="14596"/>
                  <a:pt x="15707" y="14659"/>
                  <a:pt x="15658" y="14724"/>
                </a:cubicBezTo>
                <a:lnTo>
                  <a:pt x="15574" y="14683"/>
                </a:lnTo>
                <a:cubicBezTo>
                  <a:pt x="15574" y="14642"/>
                  <a:pt x="15585" y="14614"/>
                  <a:pt x="15585" y="14573"/>
                </a:cubicBezTo>
                <a:cubicBezTo>
                  <a:pt x="15655" y="14560"/>
                  <a:pt x="15726" y="14534"/>
                  <a:pt x="15796" y="14520"/>
                </a:cubicBezTo>
                <a:close/>
                <a:moveTo>
                  <a:pt x="3928" y="14396"/>
                </a:moveTo>
                <a:lnTo>
                  <a:pt x="3949" y="14450"/>
                </a:lnTo>
                <a:cubicBezTo>
                  <a:pt x="3928" y="14519"/>
                  <a:pt x="3907" y="14601"/>
                  <a:pt x="3887" y="14669"/>
                </a:cubicBezTo>
                <a:cubicBezTo>
                  <a:pt x="3803" y="14696"/>
                  <a:pt x="3709" y="14724"/>
                  <a:pt x="3625" y="14751"/>
                </a:cubicBezTo>
                <a:cubicBezTo>
                  <a:pt x="3584" y="14737"/>
                  <a:pt x="3531" y="14724"/>
                  <a:pt x="3490" y="14696"/>
                </a:cubicBezTo>
                <a:cubicBezTo>
                  <a:pt x="3490" y="14642"/>
                  <a:pt x="3500" y="14587"/>
                  <a:pt x="3510" y="14532"/>
                </a:cubicBezTo>
                <a:cubicBezTo>
                  <a:pt x="3573" y="14491"/>
                  <a:pt x="3625" y="14450"/>
                  <a:pt x="3688" y="14409"/>
                </a:cubicBezTo>
                <a:cubicBezTo>
                  <a:pt x="3761" y="14409"/>
                  <a:pt x="3845" y="14409"/>
                  <a:pt x="3928" y="14396"/>
                </a:cubicBezTo>
                <a:close/>
                <a:moveTo>
                  <a:pt x="12127" y="14368"/>
                </a:moveTo>
                <a:cubicBezTo>
                  <a:pt x="12054" y="14478"/>
                  <a:pt x="11982" y="14601"/>
                  <a:pt x="11908" y="14710"/>
                </a:cubicBezTo>
                <a:lnTo>
                  <a:pt x="11814" y="14765"/>
                </a:lnTo>
                <a:lnTo>
                  <a:pt x="11637" y="14765"/>
                </a:lnTo>
                <a:lnTo>
                  <a:pt x="11626" y="14778"/>
                </a:lnTo>
                <a:lnTo>
                  <a:pt x="11605" y="14778"/>
                </a:lnTo>
                <a:cubicBezTo>
                  <a:pt x="11678" y="14669"/>
                  <a:pt x="11741" y="14546"/>
                  <a:pt x="11814" y="14437"/>
                </a:cubicBezTo>
                <a:lnTo>
                  <a:pt x="11867" y="14409"/>
                </a:lnTo>
                <a:cubicBezTo>
                  <a:pt x="11950" y="14396"/>
                  <a:pt x="12044" y="14396"/>
                  <a:pt x="12127" y="14368"/>
                </a:cubicBezTo>
                <a:close/>
                <a:moveTo>
                  <a:pt x="8952" y="14136"/>
                </a:moveTo>
                <a:cubicBezTo>
                  <a:pt x="9015" y="14190"/>
                  <a:pt x="9088" y="14245"/>
                  <a:pt x="9161" y="14286"/>
                </a:cubicBezTo>
                <a:cubicBezTo>
                  <a:pt x="9182" y="14464"/>
                  <a:pt x="9224" y="14628"/>
                  <a:pt x="9266" y="14792"/>
                </a:cubicBezTo>
                <a:cubicBezTo>
                  <a:pt x="9203" y="14724"/>
                  <a:pt x="9140" y="14642"/>
                  <a:pt x="9067" y="14560"/>
                </a:cubicBezTo>
                <a:cubicBezTo>
                  <a:pt x="9025" y="14423"/>
                  <a:pt x="8973" y="14300"/>
                  <a:pt x="8910" y="14163"/>
                </a:cubicBezTo>
                <a:lnTo>
                  <a:pt x="8952" y="14136"/>
                </a:lnTo>
                <a:close/>
                <a:moveTo>
                  <a:pt x="16817" y="14601"/>
                </a:moveTo>
                <a:lnTo>
                  <a:pt x="16880" y="14655"/>
                </a:lnTo>
                <a:cubicBezTo>
                  <a:pt x="16869" y="14710"/>
                  <a:pt x="16859" y="14751"/>
                  <a:pt x="16838" y="14806"/>
                </a:cubicBezTo>
                <a:cubicBezTo>
                  <a:pt x="16838" y="14737"/>
                  <a:pt x="16828" y="14669"/>
                  <a:pt x="16817" y="14601"/>
                </a:cubicBezTo>
                <a:close/>
                <a:moveTo>
                  <a:pt x="3093" y="14710"/>
                </a:moveTo>
                <a:cubicBezTo>
                  <a:pt x="3155" y="14737"/>
                  <a:pt x="3218" y="14778"/>
                  <a:pt x="3281" y="14806"/>
                </a:cubicBezTo>
                <a:cubicBezTo>
                  <a:pt x="3145" y="14819"/>
                  <a:pt x="3009" y="14819"/>
                  <a:pt x="2873" y="14819"/>
                </a:cubicBezTo>
                <a:cubicBezTo>
                  <a:pt x="2769" y="14792"/>
                  <a:pt x="2664" y="14751"/>
                  <a:pt x="2571" y="14710"/>
                </a:cubicBezTo>
                <a:cubicBezTo>
                  <a:pt x="2654" y="14731"/>
                  <a:pt x="2740" y="14741"/>
                  <a:pt x="2828" y="14741"/>
                </a:cubicBezTo>
                <a:cubicBezTo>
                  <a:pt x="2915" y="14741"/>
                  <a:pt x="3004" y="14731"/>
                  <a:pt x="3093" y="14710"/>
                </a:cubicBezTo>
                <a:close/>
                <a:moveTo>
                  <a:pt x="9402" y="14464"/>
                </a:moveTo>
                <a:cubicBezTo>
                  <a:pt x="9454" y="14519"/>
                  <a:pt x="9527" y="14560"/>
                  <a:pt x="9579" y="14614"/>
                </a:cubicBezTo>
                <a:cubicBezTo>
                  <a:pt x="9579" y="14614"/>
                  <a:pt x="9579" y="14614"/>
                  <a:pt x="9579" y="14628"/>
                </a:cubicBezTo>
                <a:cubicBezTo>
                  <a:pt x="9547" y="14683"/>
                  <a:pt x="9506" y="14751"/>
                  <a:pt x="9475" y="14819"/>
                </a:cubicBezTo>
                <a:cubicBezTo>
                  <a:pt x="9443" y="14710"/>
                  <a:pt x="9422" y="14587"/>
                  <a:pt x="9402" y="14464"/>
                </a:cubicBezTo>
                <a:close/>
                <a:moveTo>
                  <a:pt x="6195" y="14751"/>
                </a:moveTo>
                <a:lnTo>
                  <a:pt x="6226" y="14778"/>
                </a:lnTo>
                <a:cubicBezTo>
                  <a:pt x="6205" y="14806"/>
                  <a:pt x="6164" y="14833"/>
                  <a:pt x="6132" y="14860"/>
                </a:cubicBezTo>
                <a:lnTo>
                  <a:pt x="6122" y="14860"/>
                </a:lnTo>
                <a:cubicBezTo>
                  <a:pt x="6143" y="14819"/>
                  <a:pt x="6164" y="14792"/>
                  <a:pt x="6195" y="14751"/>
                </a:cubicBezTo>
                <a:close/>
                <a:moveTo>
                  <a:pt x="471" y="10400"/>
                </a:moveTo>
                <a:cubicBezTo>
                  <a:pt x="272" y="11112"/>
                  <a:pt x="231" y="11878"/>
                  <a:pt x="346" y="12617"/>
                </a:cubicBezTo>
                <a:cubicBezTo>
                  <a:pt x="481" y="13397"/>
                  <a:pt x="868" y="14067"/>
                  <a:pt x="1390" y="14464"/>
                </a:cubicBezTo>
                <a:cubicBezTo>
                  <a:pt x="1484" y="14546"/>
                  <a:pt x="1589" y="14628"/>
                  <a:pt x="1693" y="14710"/>
                </a:cubicBezTo>
                <a:cubicBezTo>
                  <a:pt x="1745" y="14778"/>
                  <a:pt x="1798" y="14833"/>
                  <a:pt x="1860" y="14901"/>
                </a:cubicBezTo>
                <a:cubicBezTo>
                  <a:pt x="1129" y="14491"/>
                  <a:pt x="555" y="13711"/>
                  <a:pt x="294" y="12740"/>
                </a:cubicBezTo>
                <a:cubicBezTo>
                  <a:pt x="147" y="11960"/>
                  <a:pt x="210" y="11139"/>
                  <a:pt x="471" y="10400"/>
                </a:cubicBezTo>
                <a:close/>
                <a:moveTo>
                  <a:pt x="18509" y="12370"/>
                </a:moveTo>
                <a:cubicBezTo>
                  <a:pt x="18624" y="12535"/>
                  <a:pt x="18718" y="12713"/>
                  <a:pt x="18812" y="12904"/>
                </a:cubicBezTo>
                <a:cubicBezTo>
                  <a:pt x="18823" y="13013"/>
                  <a:pt x="18833" y="13123"/>
                  <a:pt x="18823" y="13232"/>
                </a:cubicBezTo>
                <a:cubicBezTo>
                  <a:pt x="18781" y="13356"/>
                  <a:pt x="18739" y="13479"/>
                  <a:pt x="18697" y="13602"/>
                </a:cubicBezTo>
                <a:cubicBezTo>
                  <a:pt x="18468" y="14067"/>
                  <a:pt x="18227" y="14519"/>
                  <a:pt x="17976" y="14943"/>
                </a:cubicBezTo>
                <a:lnTo>
                  <a:pt x="17976" y="14957"/>
                </a:lnTo>
                <a:cubicBezTo>
                  <a:pt x="17945" y="14901"/>
                  <a:pt x="17904" y="14860"/>
                  <a:pt x="17872" y="14819"/>
                </a:cubicBezTo>
                <a:cubicBezTo>
                  <a:pt x="17914" y="14655"/>
                  <a:pt x="17945" y="14505"/>
                  <a:pt x="17966" y="14355"/>
                </a:cubicBezTo>
                <a:cubicBezTo>
                  <a:pt x="18019" y="14259"/>
                  <a:pt x="18060" y="14163"/>
                  <a:pt x="18102" y="14067"/>
                </a:cubicBezTo>
                <a:cubicBezTo>
                  <a:pt x="18311" y="13534"/>
                  <a:pt x="18457" y="12959"/>
                  <a:pt x="18509" y="12370"/>
                </a:cubicBezTo>
                <a:close/>
                <a:moveTo>
                  <a:pt x="5432" y="14710"/>
                </a:moveTo>
                <a:cubicBezTo>
                  <a:pt x="5412" y="14751"/>
                  <a:pt x="5391" y="14806"/>
                  <a:pt x="5370" y="14847"/>
                </a:cubicBezTo>
                <a:cubicBezTo>
                  <a:pt x="5328" y="14888"/>
                  <a:pt x="5276" y="14929"/>
                  <a:pt x="5234" y="14984"/>
                </a:cubicBezTo>
                <a:cubicBezTo>
                  <a:pt x="5234" y="14957"/>
                  <a:pt x="5244" y="14943"/>
                  <a:pt x="5244" y="14915"/>
                </a:cubicBezTo>
                <a:cubicBezTo>
                  <a:pt x="5307" y="14847"/>
                  <a:pt x="5359" y="14778"/>
                  <a:pt x="5432" y="14710"/>
                </a:cubicBezTo>
                <a:close/>
                <a:moveTo>
                  <a:pt x="14634" y="14642"/>
                </a:moveTo>
                <a:cubicBezTo>
                  <a:pt x="14634" y="14710"/>
                  <a:pt x="14645" y="14778"/>
                  <a:pt x="14655" y="14847"/>
                </a:cubicBezTo>
                <a:lnTo>
                  <a:pt x="14645" y="14860"/>
                </a:lnTo>
                <a:cubicBezTo>
                  <a:pt x="14572" y="14915"/>
                  <a:pt x="14498" y="14957"/>
                  <a:pt x="14436" y="15011"/>
                </a:cubicBezTo>
                <a:cubicBezTo>
                  <a:pt x="14457" y="14929"/>
                  <a:pt x="14488" y="14847"/>
                  <a:pt x="14519" y="14765"/>
                </a:cubicBezTo>
                <a:cubicBezTo>
                  <a:pt x="14540" y="14724"/>
                  <a:pt x="14561" y="14683"/>
                  <a:pt x="14582" y="14642"/>
                </a:cubicBezTo>
                <a:close/>
                <a:moveTo>
                  <a:pt x="6895" y="14874"/>
                </a:moveTo>
                <a:cubicBezTo>
                  <a:pt x="6895" y="14929"/>
                  <a:pt x="6895" y="14984"/>
                  <a:pt x="6884" y="15052"/>
                </a:cubicBezTo>
                <a:cubicBezTo>
                  <a:pt x="6842" y="14998"/>
                  <a:pt x="6801" y="14943"/>
                  <a:pt x="6759" y="14888"/>
                </a:cubicBezTo>
                <a:cubicBezTo>
                  <a:pt x="6801" y="14874"/>
                  <a:pt x="6853" y="14874"/>
                  <a:pt x="6895" y="14874"/>
                </a:cubicBezTo>
                <a:close/>
                <a:moveTo>
                  <a:pt x="7062" y="14860"/>
                </a:moveTo>
                <a:cubicBezTo>
                  <a:pt x="7114" y="14915"/>
                  <a:pt x="7166" y="14984"/>
                  <a:pt x="7208" y="15066"/>
                </a:cubicBezTo>
                <a:cubicBezTo>
                  <a:pt x="7156" y="15052"/>
                  <a:pt x="7093" y="15039"/>
                  <a:pt x="7041" y="15039"/>
                </a:cubicBezTo>
                <a:lnTo>
                  <a:pt x="7031" y="15039"/>
                </a:lnTo>
                <a:cubicBezTo>
                  <a:pt x="7031" y="14984"/>
                  <a:pt x="7041" y="14915"/>
                  <a:pt x="7051" y="14860"/>
                </a:cubicBezTo>
                <a:close/>
                <a:moveTo>
                  <a:pt x="7334" y="14874"/>
                </a:moveTo>
                <a:cubicBezTo>
                  <a:pt x="7375" y="14874"/>
                  <a:pt x="7417" y="14874"/>
                  <a:pt x="7459" y="14888"/>
                </a:cubicBezTo>
                <a:lnTo>
                  <a:pt x="7469" y="14888"/>
                </a:lnTo>
                <a:cubicBezTo>
                  <a:pt x="7490" y="14915"/>
                  <a:pt x="7521" y="14957"/>
                  <a:pt x="7542" y="14984"/>
                </a:cubicBezTo>
                <a:lnTo>
                  <a:pt x="7459" y="15066"/>
                </a:lnTo>
                <a:cubicBezTo>
                  <a:pt x="7417" y="14998"/>
                  <a:pt x="7375" y="14929"/>
                  <a:pt x="7334" y="14874"/>
                </a:cubicBezTo>
                <a:close/>
                <a:moveTo>
                  <a:pt x="16379" y="14396"/>
                </a:moveTo>
                <a:cubicBezTo>
                  <a:pt x="16379" y="14532"/>
                  <a:pt x="16368" y="14669"/>
                  <a:pt x="16358" y="14792"/>
                </a:cubicBezTo>
                <a:cubicBezTo>
                  <a:pt x="16316" y="14888"/>
                  <a:pt x="16264" y="14984"/>
                  <a:pt x="16212" y="15066"/>
                </a:cubicBezTo>
                <a:cubicBezTo>
                  <a:pt x="16191" y="15039"/>
                  <a:pt x="16159" y="15011"/>
                  <a:pt x="16128" y="14998"/>
                </a:cubicBezTo>
                <a:cubicBezTo>
                  <a:pt x="16232" y="14819"/>
                  <a:pt x="16316" y="14614"/>
                  <a:pt x="16379" y="14396"/>
                </a:cubicBezTo>
                <a:close/>
                <a:moveTo>
                  <a:pt x="8764" y="14491"/>
                </a:moveTo>
                <a:cubicBezTo>
                  <a:pt x="8848" y="14587"/>
                  <a:pt x="8921" y="14683"/>
                  <a:pt x="9004" y="14778"/>
                </a:cubicBezTo>
                <a:cubicBezTo>
                  <a:pt x="9036" y="14860"/>
                  <a:pt x="9057" y="14943"/>
                  <a:pt x="9088" y="15039"/>
                </a:cubicBezTo>
                <a:lnTo>
                  <a:pt x="9098" y="15107"/>
                </a:lnTo>
                <a:cubicBezTo>
                  <a:pt x="9036" y="15052"/>
                  <a:pt x="8984" y="14984"/>
                  <a:pt x="8931" y="14929"/>
                </a:cubicBezTo>
                <a:cubicBezTo>
                  <a:pt x="8879" y="14778"/>
                  <a:pt x="8827" y="14628"/>
                  <a:pt x="8764" y="14491"/>
                </a:cubicBezTo>
                <a:close/>
                <a:moveTo>
                  <a:pt x="9642" y="14792"/>
                </a:moveTo>
                <a:cubicBezTo>
                  <a:pt x="9662" y="14860"/>
                  <a:pt x="9673" y="14915"/>
                  <a:pt x="9683" y="14970"/>
                </a:cubicBezTo>
                <a:cubicBezTo>
                  <a:pt x="9662" y="15025"/>
                  <a:pt x="9642" y="15080"/>
                  <a:pt x="9621" y="15134"/>
                </a:cubicBezTo>
                <a:lnTo>
                  <a:pt x="9568" y="15093"/>
                </a:lnTo>
                <a:cubicBezTo>
                  <a:pt x="9558" y="15052"/>
                  <a:pt x="9547" y="15025"/>
                  <a:pt x="9537" y="14998"/>
                </a:cubicBezTo>
                <a:cubicBezTo>
                  <a:pt x="9568" y="14943"/>
                  <a:pt x="9600" y="14874"/>
                  <a:pt x="9642" y="14806"/>
                </a:cubicBezTo>
                <a:lnTo>
                  <a:pt x="9642" y="14792"/>
                </a:lnTo>
                <a:close/>
                <a:moveTo>
                  <a:pt x="10143" y="14929"/>
                </a:moveTo>
                <a:cubicBezTo>
                  <a:pt x="10185" y="14943"/>
                  <a:pt x="10206" y="14957"/>
                  <a:pt x="10237" y="14970"/>
                </a:cubicBezTo>
                <a:lnTo>
                  <a:pt x="10237" y="15162"/>
                </a:lnTo>
                <a:cubicBezTo>
                  <a:pt x="10206" y="15080"/>
                  <a:pt x="10174" y="15011"/>
                  <a:pt x="10143" y="14929"/>
                </a:cubicBezTo>
                <a:close/>
                <a:moveTo>
                  <a:pt x="12148" y="15107"/>
                </a:moveTo>
                <a:lnTo>
                  <a:pt x="12284" y="15121"/>
                </a:lnTo>
                <a:lnTo>
                  <a:pt x="12284" y="15134"/>
                </a:lnTo>
                <a:lnTo>
                  <a:pt x="12253" y="15162"/>
                </a:lnTo>
                <a:lnTo>
                  <a:pt x="12127" y="15162"/>
                </a:lnTo>
                <a:cubicBezTo>
                  <a:pt x="12127" y="15134"/>
                  <a:pt x="12138" y="15121"/>
                  <a:pt x="12148" y="15107"/>
                </a:cubicBezTo>
                <a:close/>
                <a:moveTo>
                  <a:pt x="2299" y="15039"/>
                </a:moveTo>
                <a:cubicBezTo>
                  <a:pt x="2393" y="15080"/>
                  <a:pt x="2487" y="15107"/>
                  <a:pt x="2581" y="15134"/>
                </a:cubicBezTo>
                <a:lnTo>
                  <a:pt x="2664" y="15175"/>
                </a:lnTo>
                <a:cubicBezTo>
                  <a:pt x="2581" y="15175"/>
                  <a:pt x="2497" y="15148"/>
                  <a:pt x="2424" y="15134"/>
                </a:cubicBezTo>
                <a:cubicBezTo>
                  <a:pt x="2383" y="15107"/>
                  <a:pt x="2341" y="15066"/>
                  <a:pt x="2299" y="15039"/>
                </a:cubicBezTo>
                <a:close/>
                <a:moveTo>
                  <a:pt x="6487" y="15052"/>
                </a:moveTo>
                <a:cubicBezTo>
                  <a:pt x="6529" y="15093"/>
                  <a:pt x="6560" y="15134"/>
                  <a:pt x="6592" y="15189"/>
                </a:cubicBezTo>
                <a:cubicBezTo>
                  <a:pt x="6550" y="15162"/>
                  <a:pt x="6498" y="15134"/>
                  <a:pt x="6435" y="15121"/>
                </a:cubicBezTo>
                <a:cubicBezTo>
                  <a:pt x="6446" y="15093"/>
                  <a:pt x="6467" y="15066"/>
                  <a:pt x="6487" y="15052"/>
                </a:cubicBezTo>
                <a:close/>
                <a:moveTo>
                  <a:pt x="4190" y="15052"/>
                </a:moveTo>
                <a:lnTo>
                  <a:pt x="4168" y="15080"/>
                </a:lnTo>
                <a:cubicBezTo>
                  <a:pt x="4127" y="15121"/>
                  <a:pt x="4075" y="15162"/>
                  <a:pt x="4033" y="15189"/>
                </a:cubicBezTo>
                <a:lnTo>
                  <a:pt x="3991" y="15203"/>
                </a:lnTo>
                <a:cubicBezTo>
                  <a:pt x="3991" y="15175"/>
                  <a:pt x="4002" y="15148"/>
                  <a:pt x="4002" y="15121"/>
                </a:cubicBezTo>
                <a:cubicBezTo>
                  <a:pt x="4043" y="15093"/>
                  <a:pt x="4085" y="15066"/>
                  <a:pt x="4137" y="15052"/>
                </a:cubicBezTo>
                <a:close/>
                <a:moveTo>
                  <a:pt x="15345" y="14806"/>
                </a:moveTo>
                <a:lnTo>
                  <a:pt x="15376" y="14819"/>
                </a:lnTo>
                <a:cubicBezTo>
                  <a:pt x="15355" y="14929"/>
                  <a:pt x="15334" y="15025"/>
                  <a:pt x="15303" y="15121"/>
                </a:cubicBezTo>
                <a:lnTo>
                  <a:pt x="15219" y="15203"/>
                </a:lnTo>
                <a:cubicBezTo>
                  <a:pt x="15209" y="15175"/>
                  <a:pt x="15198" y="15148"/>
                  <a:pt x="15177" y="15121"/>
                </a:cubicBezTo>
                <a:cubicBezTo>
                  <a:pt x="15240" y="15025"/>
                  <a:pt x="15292" y="14915"/>
                  <a:pt x="15345" y="14806"/>
                </a:cubicBezTo>
                <a:close/>
                <a:moveTo>
                  <a:pt x="17611" y="15039"/>
                </a:moveTo>
                <a:cubicBezTo>
                  <a:pt x="17580" y="15107"/>
                  <a:pt x="17548" y="15189"/>
                  <a:pt x="17527" y="15258"/>
                </a:cubicBezTo>
                <a:cubicBezTo>
                  <a:pt x="17517" y="15244"/>
                  <a:pt x="17507" y="15230"/>
                  <a:pt x="17496" y="15203"/>
                </a:cubicBezTo>
                <a:lnTo>
                  <a:pt x="17507" y="15203"/>
                </a:lnTo>
                <a:cubicBezTo>
                  <a:pt x="17538" y="15148"/>
                  <a:pt x="17569" y="15093"/>
                  <a:pt x="17611" y="15039"/>
                </a:cubicBezTo>
                <a:close/>
                <a:moveTo>
                  <a:pt x="18645" y="14136"/>
                </a:moveTo>
                <a:cubicBezTo>
                  <a:pt x="18624" y="14190"/>
                  <a:pt x="18603" y="14259"/>
                  <a:pt x="18583" y="14300"/>
                </a:cubicBezTo>
                <a:cubicBezTo>
                  <a:pt x="18457" y="14628"/>
                  <a:pt x="18321" y="14957"/>
                  <a:pt x="18165" y="15258"/>
                </a:cubicBezTo>
                <a:cubicBezTo>
                  <a:pt x="18144" y="15230"/>
                  <a:pt x="18134" y="15203"/>
                  <a:pt x="18123" y="15175"/>
                </a:cubicBezTo>
                <a:cubicBezTo>
                  <a:pt x="18279" y="14888"/>
                  <a:pt x="18436" y="14587"/>
                  <a:pt x="18583" y="14272"/>
                </a:cubicBezTo>
                <a:lnTo>
                  <a:pt x="18645" y="14136"/>
                </a:lnTo>
                <a:close/>
                <a:moveTo>
                  <a:pt x="9213" y="14998"/>
                </a:moveTo>
                <a:lnTo>
                  <a:pt x="9339" y="15134"/>
                </a:lnTo>
                <a:cubicBezTo>
                  <a:pt x="9318" y="15175"/>
                  <a:pt x="9297" y="15216"/>
                  <a:pt x="9287" y="15271"/>
                </a:cubicBezTo>
                <a:cubicBezTo>
                  <a:pt x="9255" y="15189"/>
                  <a:pt x="9234" y="15093"/>
                  <a:pt x="9213" y="15011"/>
                </a:cubicBezTo>
                <a:lnTo>
                  <a:pt x="9213" y="14998"/>
                </a:lnTo>
                <a:close/>
                <a:moveTo>
                  <a:pt x="20358" y="12836"/>
                </a:moveTo>
                <a:lnTo>
                  <a:pt x="20390" y="12890"/>
                </a:lnTo>
                <a:cubicBezTo>
                  <a:pt x="20285" y="13287"/>
                  <a:pt x="20160" y="13670"/>
                  <a:pt x="20024" y="14040"/>
                </a:cubicBezTo>
                <a:cubicBezTo>
                  <a:pt x="19857" y="14505"/>
                  <a:pt x="19648" y="14943"/>
                  <a:pt x="19408" y="15353"/>
                </a:cubicBezTo>
                <a:cubicBezTo>
                  <a:pt x="19418" y="15216"/>
                  <a:pt x="19429" y="15066"/>
                  <a:pt x="19418" y="14929"/>
                </a:cubicBezTo>
                <a:lnTo>
                  <a:pt x="19429" y="14943"/>
                </a:lnTo>
                <a:cubicBezTo>
                  <a:pt x="19825" y="14313"/>
                  <a:pt x="20212" y="13588"/>
                  <a:pt x="20358" y="12836"/>
                </a:cubicBezTo>
                <a:close/>
                <a:moveTo>
                  <a:pt x="11064" y="15177"/>
                </a:moveTo>
                <a:lnTo>
                  <a:pt x="11156" y="15244"/>
                </a:lnTo>
                <a:cubicBezTo>
                  <a:pt x="11156" y="15244"/>
                  <a:pt x="11156" y="15258"/>
                  <a:pt x="11156" y="15271"/>
                </a:cubicBezTo>
                <a:lnTo>
                  <a:pt x="11104" y="15381"/>
                </a:lnTo>
                <a:cubicBezTo>
                  <a:pt x="11085" y="15305"/>
                  <a:pt x="11074" y="15240"/>
                  <a:pt x="11064" y="15177"/>
                </a:cubicBezTo>
                <a:close/>
                <a:moveTo>
                  <a:pt x="9422" y="15285"/>
                </a:moveTo>
                <a:cubicBezTo>
                  <a:pt x="9443" y="15326"/>
                  <a:pt x="9454" y="15367"/>
                  <a:pt x="9475" y="15394"/>
                </a:cubicBezTo>
                <a:lnTo>
                  <a:pt x="9443" y="15408"/>
                </a:lnTo>
                <a:cubicBezTo>
                  <a:pt x="9422" y="15394"/>
                  <a:pt x="9412" y="15381"/>
                  <a:pt x="9391" y="15367"/>
                </a:cubicBezTo>
                <a:lnTo>
                  <a:pt x="9422" y="15285"/>
                </a:lnTo>
                <a:close/>
                <a:moveTo>
                  <a:pt x="16023" y="15189"/>
                </a:moveTo>
                <a:lnTo>
                  <a:pt x="16086" y="15271"/>
                </a:lnTo>
                <a:cubicBezTo>
                  <a:pt x="16055" y="15326"/>
                  <a:pt x="16013" y="15394"/>
                  <a:pt x="15971" y="15435"/>
                </a:cubicBezTo>
                <a:cubicBezTo>
                  <a:pt x="15982" y="15408"/>
                  <a:pt x="15982" y="15367"/>
                  <a:pt x="15992" y="15340"/>
                </a:cubicBezTo>
                <a:lnTo>
                  <a:pt x="16023" y="15189"/>
                </a:lnTo>
                <a:close/>
                <a:moveTo>
                  <a:pt x="6089" y="15247"/>
                </a:moveTo>
                <a:cubicBezTo>
                  <a:pt x="6111" y="15247"/>
                  <a:pt x="6132" y="15251"/>
                  <a:pt x="6153" y="15258"/>
                </a:cubicBezTo>
                <a:cubicBezTo>
                  <a:pt x="6122" y="15312"/>
                  <a:pt x="6101" y="15381"/>
                  <a:pt x="6080" y="15449"/>
                </a:cubicBezTo>
                <a:cubicBezTo>
                  <a:pt x="6049" y="15381"/>
                  <a:pt x="6028" y="15312"/>
                  <a:pt x="6017" y="15258"/>
                </a:cubicBezTo>
                <a:cubicBezTo>
                  <a:pt x="6043" y="15251"/>
                  <a:pt x="6067" y="15247"/>
                  <a:pt x="6089" y="15247"/>
                </a:cubicBezTo>
                <a:close/>
                <a:moveTo>
                  <a:pt x="3124" y="15381"/>
                </a:moveTo>
                <a:cubicBezTo>
                  <a:pt x="3208" y="15408"/>
                  <a:pt x="3281" y="15422"/>
                  <a:pt x="3364" y="15435"/>
                </a:cubicBezTo>
                <a:cubicBezTo>
                  <a:pt x="3364" y="15435"/>
                  <a:pt x="3364" y="15449"/>
                  <a:pt x="3364" y="15449"/>
                </a:cubicBezTo>
                <a:cubicBezTo>
                  <a:pt x="3336" y="15452"/>
                  <a:pt x="3309" y="15452"/>
                  <a:pt x="3281" y="15452"/>
                </a:cubicBezTo>
                <a:cubicBezTo>
                  <a:pt x="3153" y="15452"/>
                  <a:pt x="3025" y="15428"/>
                  <a:pt x="2905" y="15394"/>
                </a:cubicBezTo>
                <a:cubicBezTo>
                  <a:pt x="2978" y="15394"/>
                  <a:pt x="3051" y="15394"/>
                  <a:pt x="3124" y="15381"/>
                </a:cubicBezTo>
                <a:close/>
                <a:moveTo>
                  <a:pt x="16660" y="14601"/>
                </a:moveTo>
                <a:cubicBezTo>
                  <a:pt x="16681" y="14819"/>
                  <a:pt x="16702" y="15052"/>
                  <a:pt x="16692" y="15285"/>
                </a:cubicBezTo>
                <a:cubicBezTo>
                  <a:pt x="16692" y="15299"/>
                  <a:pt x="16681" y="15312"/>
                  <a:pt x="16671" y="15340"/>
                </a:cubicBezTo>
                <a:cubicBezTo>
                  <a:pt x="16629" y="15381"/>
                  <a:pt x="16587" y="15435"/>
                  <a:pt x="16546" y="15476"/>
                </a:cubicBezTo>
                <a:cubicBezTo>
                  <a:pt x="16525" y="15435"/>
                  <a:pt x="16504" y="15394"/>
                  <a:pt x="16472" y="15367"/>
                </a:cubicBezTo>
                <a:cubicBezTo>
                  <a:pt x="16504" y="15189"/>
                  <a:pt x="16525" y="15011"/>
                  <a:pt x="16546" y="14833"/>
                </a:cubicBezTo>
                <a:cubicBezTo>
                  <a:pt x="16577" y="14751"/>
                  <a:pt x="16619" y="14669"/>
                  <a:pt x="16660" y="14601"/>
                </a:cubicBezTo>
                <a:close/>
                <a:moveTo>
                  <a:pt x="17736" y="15230"/>
                </a:moveTo>
                <a:lnTo>
                  <a:pt x="17757" y="15299"/>
                </a:lnTo>
                <a:lnTo>
                  <a:pt x="17632" y="15504"/>
                </a:lnTo>
                <a:cubicBezTo>
                  <a:pt x="17653" y="15463"/>
                  <a:pt x="17674" y="15408"/>
                  <a:pt x="17695" y="15353"/>
                </a:cubicBezTo>
                <a:cubicBezTo>
                  <a:pt x="17716" y="15312"/>
                  <a:pt x="17726" y="15271"/>
                  <a:pt x="17736" y="15230"/>
                </a:cubicBezTo>
                <a:close/>
                <a:moveTo>
                  <a:pt x="14634" y="15435"/>
                </a:moveTo>
                <a:lnTo>
                  <a:pt x="14613" y="15558"/>
                </a:lnTo>
                <a:lnTo>
                  <a:pt x="14561" y="15572"/>
                </a:lnTo>
                <a:lnTo>
                  <a:pt x="14634" y="15435"/>
                </a:lnTo>
                <a:close/>
                <a:moveTo>
                  <a:pt x="5234" y="15435"/>
                </a:moveTo>
                <a:cubicBezTo>
                  <a:pt x="5234" y="15463"/>
                  <a:pt x="5223" y="15504"/>
                  <a:pt x="5223" y="15545"/>
                </a:cubicBezTo>
                <a:lnTo>
                  <a:pt x="5182" y="15586"/>
                </a:lnTo>
                <a:lnTo>
                  <a:pt x="5182" y="15504"/>
                </a:lnTo>
                <a:lnTo>
                  <a:pt x="5234" y="15435"/>
                </a:lnTo>
                <a:close/>
                <a:moveTo>
                  <a:pt x="4315" y="15285"/>
                </a:moveTo>
                <a:cubicBezTo>
                  <a:pt x="4304" y="15312"/>
                  <a:pt x="4294" y="15353"/>
                  <a:pt x="4294" y="15394"/>
                </a:cubicBezTo>
                <a:cubicBezTo>
                  <a:pt x="4294" y="15435"/>
                  <a:pt x="4283" y="15476"/>
                  <a:pt x="4283" y="15531"/>
                </a:cubicBezTo>
                <a:cubicBezTo>
                  <a:pt x="4231" y="15558"/>
                  <a:pt x="4190" y="15586"/>
                  <a:pt x="4137" y="15599"/>
                </a:cubicBezTo>
                <a:cubicBezTo>
                  <a:pt x="4168" y="15504"/>
                  <a:pt x="4211" y="15408"/>
                  <a:pt x="4242" y="15312"/>
                </a:cubicBezTo>
                <a:lnTo>
                  <a:pt x="4315" y="15285"/>
                </a:lnTo>
                <a:close/>
                <a:moveTo>
                  <a:pt x="15731" y="14984"/>
                </a:moveTo>
                <a:lnTo>
                  <a:pt x="15814" y="15039"/>
                </a:lnTo>
                <a:cubicBezTo>
                  <a:pt x="15804" y="15093"/>
                  <a:pt x="15794" y="15148"/>
                  <a:pt x="15783" y="15203"/>
                </a:cubicBezTo>
                <a:lnTo>
                  <a:pt x="15752" y="15244"/>
                </a:lnTo>
                <a:cubicBezTo>
                  <a:pt x="15679" y="15312"/>
                  <a:pt x="15565" y="15475"/>
                  <a:pt x="15451" y="15611"/>
                </a:cubicBezTo>
                <a:lnTo>
                  <a:pt x="15397" y="15517"/>
                </a:lnTo>
                <a:cubicBezTo>
                  <a:pt x="15418" y="15435"/>
                  <a:pt x="15439" y="15353"/>
                  <a:pt x="15459" y="15285"/>
                </a:cubicBezTo>
                <a:lnTo>
                  <a:pt x="15501" y="15244"/>
                </a:lnTo>
                <a:cubicBezTo>
                  <a:pt x="15574" y="15162"/>
                  <a:pt x="15658" y="15080"/>
                  <a:pt x="15731" y="14984"/>
                </a:cubicBezTo>
                <a:close/>
                <a:moveTo>
                  <a:pt x="12525" y="15504"/>
                </a:moveTo>
                <a:lnTo>
                  <a:pt x="12441" y="15613"/>
                </a:lnTo>
                <a:lnTo>
                  <a:pt x="12410" y="15599"/>
                </a:lnTo>
                <a:lnTo>
                  <a:pt x="12451" y="15504"/>
                </a:lnTo>
                <a:close/>
                <a:moveTo>
                  <a:pt x="14415" y="14628"/>
                </a:moveTo>
                <a:lnTo>
                  <a:pt x="14415" y="14642"/>
                </a:lnTo>
                <a:cubicBezTo>
                  <a:pt x="14321" y="14833"/>
                  <a:pt x="14248" y="15025"/>
                  <a:pt x="14185" y="15230"/>
                </a:cubicBezTo>
                <a:cubicBezTo>
                  <a:pt x="14041" y="15338"/>
                  <a:pt x="13917" y="15473"/>
                  <a:pt x="13804" y="15620"/>
                </a:cubicBezTo>
                <a:cubicBezTo>
                  <a:pt x="13754" y="15567"/>
                  <a:pt x="13714" y="15501"/>
                  <a:pt x="13673" y="15449"/>
                </a:cubicBezTo>
                <a:cubicBezTo>
                  <a:pt x="13903" y="15216"/>
                  <a:pt x="14102" y="14943"/>
                  <a:pt x="14258" y="14628"/>
                </a:cubicBezTo>
                <a:close/>
                <a:moveTo>
                  <a:pt x="4022" y="15435"/>
                </a:moveTo>
                <a:cubicBezTo>
                  <a:pt x="4012" y="15463"/>
                  <a:pt x="4002" y="15504"/>
                  <a:pt x="3991" y="15531"/>
                </a:cubicBezTo>
                <a:cubicBezTo>
                  <a:pt x="3981" y="15558"/>
                  <a:pt x="3970" y="15599"/>
                  <a:pt x="3960" y="15627"/>
                </a:cubicBezTo>
                <a:cubicBezTo>
                  <a:pt x="3960" y="15586"/>
                  <a:pt x="3970" y="15531"/>
                  <a:pt x="3970" y="15476"/>
                </a:cubicBezTo>
                <a:lnTo>
                  <a:pt x="4022" y="15435"/>
                </a:lnTo>
                <a:close/>
                <a:moveTo>
                  <a:pt x="19188" y="14614"/>
                </a:moveTo>
                <a:cubicBezTo>
                  <a:pt x="19167" y="14778"/>
                  <a:pt x="19126" y="14943"/>
                  <a:pt x="19084" y="15107"/>
                </a:cubicBezTo>
                <a:cubicBezTo>
                  <a:pt x="18969" y="15285"/>
                  <a:pt x="18843" y="15435"/>
                  <a:pt x="18739" y="15599"/>
                </a:cubicBezTo>
                <a:lnTo>
                  <a:pt x="18687" y="15654"/>
                </a:lnTo>
                <a:cubicBezTo>
                  <a:pt x="18802" y="15449"/>
                  <a:pt x="18906" y="15230"/>
                  <a:pt x="18990" y="14998"/>
                </a:cubicBezTo>
                <a:cubicBezTo>
                  <a:pt x="19063" y="14874"/>
                  <a:pt x="19115" y="14737"/>
                  <a:pt x="19188" y="14614"/>
                </a:cubicBezTo>
                <a:close/>
                <a:moveTo>
                  <a:pt x="9046" y="15326"/>
                </a:moveTo>
                <a:cubicBezTo>
                  <a:pt x="9078" y="15367"/>
                  <a:pt x="9130" y="15394"/>
                  <a:pt x="9172" y="15435"/>
                </a:cubicBezTo>
                <a:cubicBezTo>
                  <a:pt x="9172" y="15476"/>
                  <a:pt x="9182" y="15517"/>
                  <a:pt x="9193" y="15558"/>
                </a:cubicBezTo>
                <a:lnTo>
                  <a:pt x="9182" y="15586"/>
                </a:lnTo>
                <a:lnTo>
                  <a:pt x="9161" y="15613"/>
                </a:lnTo>
                <a:lnTo>
                  <a:pt x="9119" y="15668"/>
                </a:lnTo>
                <a:cubicBezTo>
                  <a:pt x="9088" y="15545"/>
                  <a:pt x="9067" y="15435"/>
                  <a:pt x="9046" y="15326"/>
                </a:cubicBezTo>
                <a:close/>
                <a:moveTo>
                  <a:pt x="12796" y="15490"/>
                </a:moveTo>
                <a:lnTo>
                  <a:pt x="12712" y="15668"/>
                </a:lnTo>
                <a:lnTo>
                  <a:pt x="12660" y="15654"/>
                </a:lnTo>
                <a:cubicBezTo>
                  <a:pt x="12702" y="15599"/>
                  <a:pt x="12754" y="15545"/>
                  <a:pt x="12796" y="15490"/>
                </a:cubicBezTo>
                <a:close/>
                <a:moveTo>
                  <a:pt x="18927" y="14341"/>
                </a:moveTo>
                <a:cubicBezTo>
                  <a:pt x="18771" y="14819"/>
                  <a:pt x="18562" y="15271"/>
                  <a:pt x="18311" y="15681"/>
                </a:cubicBezTo>
                <a:cubicBezTo>
                  <a:pt x="18290" y="15627"/>
                  <a:pt x="18279" y="15572"/>
                  <a:pt x="18259" y="15517"/>
                </a:cubicBezTo>
                <a:cubicBezTo>
                  <a:pt x="18394" y="15285"/>
                  <a:pt x="18520" y="15052"/>
                  <a:pt x="18645" y="14819"/>
                </a:cubicBezTo>
                <a:lnTo>
                  <a:pt x="18656" y="14819"/>
                </a:lnTo>
                <a:cubicBezTo>
                  <a:pt x="18750" y="14669"/>
                  <a:pt x="18833" y="14505"/>
                  <a:pt x="18927" y="14341"/>
                </a:cubicBezTo>
                <a:close/>
                <a:moveTo>
                  <a:pt x="13224" y="15299"/>
                </a:moveTo>
                <a:cubicBezTo>
                  <a:pt x="13183" y="15408"/>
                  <a:pt x="13130" y="15531"/>
                  <a:pt x="13099" y="15654"/>
                </a:cubicBezTo>
                <a:cubicBezTo>
                  <a:pt x="13047" y="15681"/>
                  <a:pt x="12994" y="15709"/>
                  <a:pt x="12953" y="15722"/>
                </a:cubicBezTo>
                <a:lnTo>
                  <a:pt x="12890" y="15709"/>
                </a:lnTo>
                <a:cubicBezTo>
                  <a:pt x="12953" y="15599"/>
                  <a:pt x="13005" y="15476"/>
                  <a:pt x="13068" y="15367"/>
                </a:cubicBezTo>
                <a:cubicBezTo>
                  <a:pt x="13120" y="15353"/>
                  <a:pt x="13172" y="15326"/>
                  <a:pt x="13224" y="15299"/>
                </a:cubicBezTo>
                <a:close/>
                <a:moveTo>
                  <a:pt x="5725" y="15340"/>
                </a:moveTo>
                <a:cubicBezTo>
                  <a:pt x="5662" y="15463"/>
                  <a:pt x="5631" y="15599"/>
                  <a:pt x="5631" y="15750"/>
                </a:cubicBezTo>
                <a:lnTo>
                  <a:pt x="5631" y="15736"/>
                </a:lnTo>
                <a:lnTo>
                  <a:pt x="5621" y="15709"/>
                </a:lnTo>
                <a:lnTo>
                  <a:pt x="5621" y="15558"/>
                </a:lnTo>
                <a:cubicBezTo>
                  <a:pt x="5641" y="15490"/>
                  <a:pt x="5662" y="15435"/>
                  <a:pt x="5683" y="15367"/>
                </a:cubicBezTo>
                <a:lnTo>
                  <a:pt x="5725" y="15340"/>
                </a:lnTo>
                <a:close/>
                <a:moveTo>
                  <a:pt x="14070" y="15586"/>
                </a:moveTo>
                <a:cubicBezTo>
                  <a:pt x="14070" y="15613"/>
                  <a:pt x="14060" y="15627"/>
                  <a:pt x="14060" y="15654"/>
                </a:cubicBezTo>
                <a:lnTo>
                  <a:pt x="13966" y="15750"/>
                </a:lnTo>
                <a:lnTo>
                  <a:pt x="13935" y="15750"/>
                </a:lnTo>
                <a:cubicBezTo>
                  <a:pt x="13976" y="15695"/>
                  <a:pt x="14029" y="15640"/>
                  <a:pt x="14070" y="15586"/>
                </a:cubicBezTo>
                <a:close/>
                <a:moveTo>
                  <a:pt x="11793" y="15681"/>
                </a:moveTo>
                <a:cubicBezTo>
                  <a:pt x="11793" y="15709"/>
                  <a:pt x="11773" y="15736"/>
                  <a:pt x="11773" y="15763"/>
                </a:cubicBezTo>
                <a:lnTo>
                  <a:pt x="11720" y="15750"/>
                </a:lnTo>
                <a:cubicBezTo>
                  <a:pt x="11720" y="15736"/>
                  <a:pt x="11710" y="15736"/>
                  <a:pt x="11710" y="15722"/>
                </a:cubicBezTo>
                <a:lnTo>
                  <a:pt x="11793" y="15681"/>
                </a:lnTo>
                <a:close/>
                <a:moveTo>
                  <a:pt x="13486" y="15599"/>
                </a:moveTo>
                <a:cubicBezTo>
                  <a:pt x="13527" y="15654"/>
                  <a:pt x="13579" y="15722"/>
                  <a:pt x="13621" y="15763"/>
                </a:cubicBezTo>
                <a:cubicBezTo>
                  <a:pt x="13537" y="15763"/>
                  <a:pt x="13443" y="15777"/>
                  <a:pt x="13360" y="15777"/>
                </a:cubicBezTo>
                <a:lnTo>
                  <a:pt x="13350" y="15763"/>
                </a:lnTo>
                <a:lnTo>
                  <a:pt x="13412" y="15654"/>
                </a:lnTo>
                <a:lnTo>
                  <a:pt x="13486" y="15599"/>
                </a:lnTo>
                <a:close/>
                <a:moveTo>
                  <a:pt x="17005" y="15244"/>
                </a:moveTo>
                <a:cubicBezTo>
                  <a:pt x="16964" y="15394"/>
                  <a:pt x="16932" y="15545"/>
                  <a:pt x="16880" y="15681"/>
                </a:cubicBezTo>
                <a:lnTo>
                  <a:pt x="16828" y="15777"/>
                </a:lnTo>
                <a:cubicBezTo>
                  <a:pt x="16838" y="15681"/>
                  <a:pt x="16849" y="15586"/>
                  <a:pt x="16859" y="15490"/>
                </a:cubicBezTo>
                <a:lnTo>
                  <a:pt x="16849" y="15476"/>
                </a:lnTo>
                <a:cubicBezTo>
                  <a:pt x="16880" y="15435"/>
                  <a:pt x="16901" y="15394"/>
                  <a:pt x="16922" y="15353"/>
                </a:cubicBezTo>
                <a:cubicBezTo>
                  <a:pt x="16943" y="15312"/>
                  <a:pt x="16974" y="15285"/>
                  <a:pt x="17005" y="15244"/>
                </a:cubicBezTo>
                <a:close/>
                <a:moveTo>
                  <a:pt x="3678" y="15599"/>
                </a:moveTo>
                <a:cubicBezTo>
                  <a:pt x="3667" y="15654"/>
                  <a:pt x="3657" y="15722"/>
                  <a:pt x="3657" y="15777"/>
                </a:cubicBezTo>
                <a:cubicBezTo>
                  <a:pt x="3604" y="15791"/>
                  <a:pt x="3563" y="15804"/>
                  <a:pt x="3510" y="15804"/>
                </a:cubicBezTo>
                <a:cubicBezTo>
                  <a:pt x="3510" y="15750"/>
                  <a:pt x="3500" y="15695"/>
                  <a:pt x="3490" y="15654"/>
                </a:cubicBezTo>
                <a:cubicBezTo>
                  <a:pt x="3552" y="15640"/>
                  <a:pt x="3615" y="15627"/>
                  <a:pt x="3678" y="15599"/>
                </a:cubicBezTo>
                <a:close/>
                <a:moveTo>
                  <a:pt x="6320" y="15285"/>
                </a:moveTo>
                <a:cubicBezTo>
                  <a:pt x="6383" y="15312"/>
                  <a:pt x="6446" y="15326"/>
                  <a:pt x="6498" y="15353"/>
                </a:cubicBezTo>
                <a:lnTo>
                  <a:pt x="6487" y="15353"/>
                </a:lnTo>
                <a:cubicBezTo>
                  <a:pt x="6393" y="15490"/>
                  <a:pt x="6331" y="15640"/>
                  <a:pt x="6299" y="15819"/>
                </a:cubicBezTo>
                <a:cubicBezTo>
                  <a:pt x="6258" y="15763"/>
                  <a:pt x="6216" y="15709"/>
                  <a:pt x="6184" y="15654"/>
                </a:cubicBezTo>
                <a:cubicBezTo>
                  <a:pt x="6216" y="15517"/>
                  <a:pt x="6258" y="15394"/>
                  <a:pt x="6320" y="15285"/>
                </a:cubicBezTo>
                <a:close/>
                <a:moveTo>
                  <a:pt x="15167" y="15504"/>
                </a:moveTo>
                <a:lnTo>
                  <a:pt x="15198" y="15545"/>
                </a:lnTo>
                <a:cubicBezTo>
                  <a:pt x="15167" y="15640"/>
                  <a:pt x="15136" y="15722"/>
                  <a:pt x="15104" y="15819"/>
                </a:cubicBezTo>
                <a:cubicBezTo>
                  <a:pt x="15052" y="15763"/>
                  <a:pt x="15021" y="15695"/>
                  <a:pt x="15000" y="15613"/>
                </a:cubicBezTo>
                <a:cubicBezTo>
                  <a:pt x="15052" y="15572"/>
                  <a:pt x="15115" y="15545"/>
                  <a:pt x="15167" y="15504"/>
                </a:cubicBezTo>
                <a:close/>
                <a:moveTo>
                  <a:pt x="795" y="14149"/>
                </a:moveTo>
                <a:cubicBezTo>
                  <a:pt x="1098" y="14587"/>
                  <a:pt x="1463" y="14915"/>
                  <a:pt x="1871" y="15134"/>
                </a:cubicBezTo>
                <a:cubicBezTo>
                  <a:pt x="2006" y="15203"/>
                  <a:pt x="2153" y="15258"/>
                  <a:pt x="2299" y="15299"/>
                </a:cubicBezTo>
                <a:cubicBezTo>
                  <a:pt x="2593" y="15535"/>
                  <a:pt x="2931" y="15658"/>
                  <a:pt x="3280" y="15658"/>
                </a:cubicBezTo>
                <a:cubicBezTo>
                  <a:pt x="3315" y="15658"/>
                  <a:pt x="3350" y="15657"/>
                  <a:pt x="3385" y="15654"/>
                </a:cubicBezTo>
                <a:cubicBezTo>
                  <a:pt x="3385" y="15709"/>
                  <a:pt x="3395" y="15763"/>
                  <a:pt x="3406" y="15819"/>
                </a:cubicBezTo>
                <a:cubicBezTo>
                  <a:pt x="3364" y="15821"/>
                  <a:pt x="3321" y="15822"/>
                  <a:pt x="3279" y="15822"/>
                </a:cubicBezTo>
                <a:cubicBezTo>
                  <a:pt x="2292" y="15822"/>
                  <a:pt x="1366" y="15212"/>
                  <a:pt x="795" y="14149"/>
                </a:cubicBezTo>
                <a:close/>
                <a:moveTo>
                  <a:pt x="6748" y="15613"/>
                </a:moveTo>
                <a:cubicBezTo>
                  <a:pt x="6707" y="15709"/>
                  <a:pt x="6665" y="15791"/>
                  <a:pt x="6613" y="15860"/>
                </a:cubicBezTo>
                <a:cubicBezTo>
                  <a:pt x="6644" y="15763"/>
                  <a:pt x="6686" y="15681"/>
                  <a:pt x="6748" y="15613"/>
                </a:cubicBezTo>
                <a:close/>
                <a:moveTo>
                  <a:pt x="14781" y="15722"/>
                </a:moveTo>
                <a:cubicBezTo>
                  <a:pt x="14770" y="15777"/>
                  <a:pt x="14749" y="15832"/>
                  <a:pt x="14739" y="15887"/>
                </a:cubicBezTo>
                <a:lnTo>
                  <a:pt x="14739" y="15750"/>
                </a:lnTo>
                <a:lnTo>
                  <a:pt x="14781" y="15722"/>
                </a:lnTo>
                <a:close/>
                <a:moveTo>
                  <a:pt x="17820" y="15668"/>
                </a:moveTo>
                <a:lnTo>
                  <a:pt x="17820" y="15736"/>
                </a:lnTo>
                <a:cubicBezTo>
                  <a:pt x="17768" y="15804"/>
                  <a:pt x="17726" y="15860"/>
                  <a:pt x="17674" y="15928"/>
                </a:cubicBezTo>
                <a:lnTo>
                  <a:pt x="17674" y="15901"/>
                </a:lnTo>
                <a:cubicBezTo>
                  <a:pt x="17726" y="15819"/>
                  <a:pt x="17768" y="15750"/>
                  <a:pt x="17820" y="15668"/>
                </a:cubicBezTo>
                <a:close/>
                <a:moveTo>
                  <a:pt x="19261" y="15189"/>
                </a:moveTo>
                <a:cubicBezTo>
                  <a:pt x="19251" y="15367"/>
                  <a:pt x="19220" y="15545"/>
                  <a:pt x="19178" y="15709"/>
                </a:cubicBezTo>
                <a:cubicBezTo>
                  <a:pt x="19096" y="15804"/>
                  <a:pt x="19022" y="15899"/>
                  <a:pt x="18942" y="15995"/>
                </a:cubicBezTo>
                <a:cubicBezTo>
                  <a:pt x="19046" y="15763"/>
                  <a:pt x="19133" y="15510"/>
                  <a:pt x="19220" y="15258"/>
                </a:cubicBezTo>
                <a:lnTo>
                  <a:pt x="19261" y="15189"/>
                </a:lnTo>
                <a:close/>
                <a:moveTo>
                  <a:pt x="7657" y="15148"/>
                </a:moveTo>
                <a:cubicBezTo>
                  <a:pt x="7803" y="15394"/>
                  <a:pt x="7939" y="15640"/>
                  <a:pt x="8043" y="15928"/>
                </a:cubicBezTo>
                <a:cubicBezTo>
                  <a:pt x="8033" y="15969"/>
                  <a:pt x="8033" y="16024"/>
                  <a:pt x="8023" y="16065"/>
                </a:cubicBezTo>
                <a:lnTo>
                  <a:pt x="8002" y="16051"/>
                </a:lnTo>
                <a:cubicBezTo>
                  <a:pt x="7939" y="15736"/>
                  <a:pt x="7793" y="15449"/>
                  <a:pt x="7584" y="15258"/>
                </a:cubicBezTo>
                <a:lnTo>
                  <a:pt x="7563" y="15244"/>
                </a:lnTo>
                <a:lnTo>
                  <a:pt x="7657" y="15148"/>
                </a:lnTo>
                <a:close/>
                <a:moveTo>
                  <a:pt x="9412" y="15613"/>
                </a:moveTo>
                <a:cubicBezTo>
                  <a:pt x="9433" y="15627"/>
                  <a:pt x="9454" y="15654"/>
                  <a:pt x="9475" y="15654"/>
                </a:cubicBezTo>
                <a:cubicBezTo>
                  <a:pt x="9454" y="15791"/>
                  <a:pt x="9433" y="15914"/>
                  <a:pt x="9422" y="16037"/>
                </a:cubicBezTo>
                <a:lnTo>
                  <a:pt x="9381" y="16078"/>
                </a:lnTo>
                <a:cubicBezTo>
                  <a:pt x="9381" y="16051"/>
                  <a:pt x="9381" y="16010"/>
                  <a:pt x="9381" y="15983"/>
                </a:cubicBezTo>
                <a:cubicBezTo>
                  <a:pt x="9402" y="15955"/>
                  <a:pt x="9402" y="15914"/>
                  <a:pt x="9381" y="15901"/>
                </a:cubicBezTo>
                <a:cubicBezTo>
                  <a:pt x="9370" y="15819"/>
                  <a:pt x="9360" y="15736"/>
                  <a:pt x="9349" y="15668"/>
                </a:cubicBezTo>
                <a:cubicBezTo>
                  <a:pt x="9370" y="15640"/>
                  <a:pt x="9391" y="15627"/>
                  <a:pt x="9412" y="15613"/>
                </a:cubicBezTo>
                <a:close/>
                <a:moveTo>
                  <a:pt x="16212" y="15408"/>
                </a:moveTo>
                <a:cubicBezTo>
                  <a:pt x="16232" y="15449"/>
                  <a:pt x="16253" y="15476"/>
                  <a:pt x="16274" y="15517"/>
                </a:cubicBezTo>
                <a:cubicBezTo>
                  <a:pt x="16264" y="15599"/>
                  <a:pt x="16243" y="15695"/>
                  <a:pt x="16222" y="15791"/>
                </a:cubicBezTo>
                <a:cubicBezTo>
                  <a:pt x="16097" y="15901"/>
                  <a:pt x="15961" y="15996"/>
                  <a:pt x="15835" y="16078"/>
                </a:cubicBezTo>
                <a:cubicBezTo>
                  <a:pt x="15856" y="15996"/>
                  <a:pt x="15877" y="15914"/>
                  <a:pt x="15898" y="15832"/>
                </a:cubicBezTo>
                <a:cubicBezTo>
                  <a:pt x="16013" y="15695"/>
                  <a:pt x="16117" y="15558"/>
                  <a:pt x="16212" y="15408"/>
                </a:cubicBezTo>
                <a:close/>
                <a:moveTo>
                  <a:pt x="17402" y="15408"/>
                </a:moveTo>
                <a:cubicBezTo>
                  <a:pt x="17413" y="15435"/>
                  <a:pt x="17423" y="15463"/>
                  <a:pt x="17433" y="15504"/>
                </a:cubicBezTo>
                <a:cubicBezTo>
                  <a:pt x="17350" y="15695"/>
                  <a:pt x="17246" y="15901"/>
                  <a:pt x="17131" y="16078"/>
                </a:cubicBezTo>
                <a:cubicBezTo>
                  <a:pt x="17173" y="15955"/>
                  <a:pt x="17214" y="15819"/>
                  <a:pt x="17256" y="15695"/>
                </a:cubicBezTo>
                <a:lnTo>
                  <a:pt x="17256" y="15681"/>
                </a:lnTo>
                <a:cubicBezTo>
                  <a:pt x="17308" y="15599"/>
                  <a:pt x="17360" y="15504"/>
                  <a:pt x="17402" y="15408"/>
                </a:cubicBezTo>
                <a:close/>
                <a:moveTo>
                  <a:pt x="13287" y="15969"/>
                </a:moveTo>
                <a:cubicBezTo>
                  <a:pt x="13392" y="15969"/>
                  <a:pt x="13486" y="15983"/>
                  <a:pt x="13590" y="15983"/>
                </a:cubicBezTo>
                <a:cubicBezTo>
                  <a:pt x="13579" y="16010"/>
                  <a:pt x="13569" y="16037"/>
                  <a:pt x="13558" y="16051"/>
                </a:cubicBezTo>
                <a:lnTo>
                  <a:pt x="13486" y="16106"/>
                </a:lnTo>
                <a:cubicBezTo>
                  <a:pt x="13412" y="16065"/>
                  <a:pt x="13350" y="16024"/>
                  <a:pt x="13287" y="15983"/>
                </a:cubicBezTo>
                <a:lnTo>
                  <a:pt x="13287" y="15969"/>
                </a:lnTo>
                <a:close/>
                <a:moveTo>
                  <a:pt x="4534" y="15586"/>
                </a:moveTo>
                <a:cubicBezTo>
                  <a:pt x="4534" y="15654"/>
                  <a:pt x="4534" y="15709"/>
                  <a:pt x="4524" y="15777"/>
                </a:cubicBezTo>
                <a:lnTo>
                  <a:pt x="4524" y="15791"/>
                </a:lnTo>
                <a:cubicBezTo>
                  <a:pt x="4492" y="15914"/>
                  <a:pt x="4461" y="16051"/>
                  <a:pt x="4430" y="16174"/>
                </a:cubicBezTo>
                <a:cubicBezTo>
                  <a:pt x="4419" y="16010"/>
                  <a:pt x="4409" y="15832"/>
                  <a:pt x="4419" y="15654"/>
                </a:cubicBezTo>
                <a:lnTo>
                  <a:pt x="4430" y="15654"/>
                </a:lnTo>
                <a:lnTo>
                  <a:pt x="4534" y="15586"/>
                </a:lnTo>
                <a:close/>
                <a:moveTo>
                  <a:pt x="18008" y="15969"/>
                </a:moveTo>
                <a:cubicBezTo>
                  <a:pt x="18008" y="16010"/>
                  <a:pt x="18008" y="16051"/>
                  <a:pt x="18008" y="16106"/>
                </a:cubicBezTo>
                <a:cubicBezTo>
                  <a:pt x="17998" y="16133"/>
                  <a:pt x="17966" y="16161"/>
                  <a:pt x="17956" y="16188"/>
                </a:cubicBezTo>
                <a:cubicBezTo>
                  <a:pt x="17956" y="16133"/>
                  <a:pt x="17966" y="16078"/>
                  <a:pt x="17976" y="16024"/>
                </a:cubicBezTo>
                <a:lnTo>
                  <a:pt x="18008" y="15969"/>
                </a:lnTo>
                <a:close/>
                <a:moveTo>
                  <a:pt x="13872" y="16065"/>
                </a:moveTo>
                <a:lnTo>
                  <a:pt x="13882" y="16078"/>
                </a:lnTo>
                <a:lnTo>
                  <a:pt x="13799" y="16161"/>
                </a:lnTo>
                <a:cubicBezTo>
                  <a:pt x="13757" y="16174"/>
                  <a:pt x="13705" y="16202"/>
                  <a:pt x="13663" y="16215"/>
                </a:cubicBezTo>
                <a:cubicBezTo>
                  <a:pt x="13736" y="16174"/>
                  <a:pt x="13799" y="16119"/>
                  <a:pt x="13872" y="16065"/>
                </a:cubicBezTo>
                <a:close/>
                <a:moveTo>
                  <a:pt x="14467" y="15983"/>
                </a:moveTo>
                <a:cubicBezTo>
                  <a:pt x="14436" y="16065"/>
                  <a:pt x="14404" y="16147"/>
                  <a:pt x="14384" y="16229"/>
                </a:cubicBezTo>
                <a:lnTo>
                  <a:pt x="14300" y="16161"/>
                </a:lnTo>
                <a:cubicBezTo>
                  <a:pt x="14321" y="16133"/>
                  <a:pt x="14331" y="16106"/>
                  <a:pt x="14342" y="16078"/>
                </a:cubicBezTo>
                <a:cubicBezTo>
                  <a:pt x="14384" y="16051"/>
                  <a:pt x="14425" y="16024"/>
                  <a:pt x="14467" y="15983"/>
                </a:cubicBezTo>
                <a:close/>
                <a:moveTo>
                  <a:pt x="7072" y="15750"/>
                </a:moveTo>
                <a:lnTo>
                  <a:pt x="7093" y="15777"/>
                </a:lnTo>
                <a:cubicBezTo>
                  <a:pt x="7145" y="15901"/>
                  <a:pt x="7198" y="16037"/>
                  <a:pt x="7229" y="16161"/>
                </a:cubicBezTo>
                <a:lnTo>
                  <a:pt x="7208" y="16243"/>
                </a:lnTo>
                <a:cubicBezTo>
                  <a:pt x="7176" y="16078"/>
                  <a:pt x="7125" y="15914"/>
                  <a:pt x="7072" y="15750"/>
                </a:cubicBezTo>
                <a:close/>
                <a:moveTo>
                  <a:pt x="8357" y="15873"/>
                </a:moveTo>
                <a:lnTo>
                  <a:pt x="8388" y="15942"/>
                </a:lnTo>
                <a:cubicBezTo>
                  <a:pt x="8388" y="16037"/>
                  <a:pt x="8388" y="16147"/>
                  <a:pt x="8378" y="16243"/>
                </a:cubicBezTo>
                <a:cubicBezTo>
                  <a:pt x="8378" y="16202"/>
                  <a:pt x="8367" y="16161"/>
                  <a:pt x="8357" y="16133"/>
                </a:cubicBezTo>
                <a:cubicBezTo>
                  <a:pt x="8357" y="16051"/>
                  <a:pt x="8357" y="15955"/>
                  <a:pt x="8357" y="15873"/>
                </a:cubicBezTo>
                <a:close/>
                <a:moveTo>
                  <a:pt x="12838" y="15983"/>
                </a:moveTo>
                <a:lnTo>
                  <a:pt x="12984" y="16051"/>
                </a:lnTo>
                <a:cubicBezTo>
                  <a:pt x="12963" y="16092"/>
                  <a:pt x="12953" y="16133"/>
                  <a:pt x="12942" y="16174"/>
                </a:cubicBezTo>
                <a:lnTo>
                  <a:pt x="12911" y="16256"/>
                </a:lnTo>
                <a:cubicBezTo>
                  <a:pt x="12827" y="16215"/>
                  <a:pt x="12754" y="16174"/>
                  <a:pt x="12691" y="16133"/>
                </a:cubicBezTo>
                <a:lnTo>
                  <a:pt x="12702" y="16133"/>
                </a:lnTo>
                <a:lnTo>
                  <a:pt x="12754" y="16010"/>
                </a:lnTo>
                <a:lnTo>
                  <a:pt x="12838" y="15983"/>
                </a:lnTo>
                <a:close/>
                <a:moveTo>
                  <a:pt x="20504" y="13109"/>
                </a:moveTo>
                <a:cubicBezTo>
                  <a:pt x="20598" y="13301"/>
                  <a:pt x="20661" y="13506"/>
                  <a:pt x="20692" y="13725"/>
                </a:cubicBezTo>
                <a:cubicBezTo>
                  <a:pt x="20671" y="13848"/>
                  <a:pt x="20640" y="13971"/>
                  <a:pt x="20619" y="14081"/>
                </a:cubicBezTo>
                <a:cubicBezTo>
                  <a:pt x="20316" y="14628"/>
                  <a:pt x="19993" y="15162"/>
                  <a:pt x="19638" y="15654"/>
                </a:cubicBezTo>
                <a:cubicBezTo>
                  <a:pt x="19480" y="15873"/>
                  <a:pt x="19335" y="16078"/>
                  <a:pt x="19167" y="16284"/>
                </a:cubicBezTo>
                <a:cubicBezTo>
                  <a:pt x="19230" y="16133"/>
                  <a:pt x="19282" y="15983"/>
                  <a:pt x="19324" y="15819"/>
                </a:cubicBezTo>
                <a:cubicBezTo>
                  <a:pt x="19794" y="15093"/>
                  <a:pt x="20160" y="14286"/>
                  <a:pt x="20421" y="13411"/>
                </a:cubicBezTo>
                <a:cubicBezTo>
                  <a:pt x="20452" y="13301"/>
                  <a:pt x="20473" y="13205"/>
                  <a:pt x="20504" y="13109"/>
                </a:cubicBezTo>
                <a:close/>
                <a:moveTo>
                  <a:pt x="3636" y="15928"/>
                </a:moveTo>
                <a:cubicBezTo>
                  <a:pt x="3615" y="16051"/>
                  <a:pt x="3604" y="16174"/>
                  <a:pt x="3594" y="16297"/>
                </a:cubicBezTo>
                <a:cubicBezTo>
                  <a:pt x="3573" y="16174"/>
                  <a:pt x="3552" y="16065"/>
                  <a:pt x="3531" y="15955"/>
                </a:cubicBezTo>
                <a:cubicBezTo>
                  <a:pt x="3563" y="15955"/>
                  <a:pt x="3594" y="15942"/>
                  <a:pt x="3636" y="15928"/>
                </a:cubicBezTo>
                <a:close/>
                <a:moveTo>
                  <a:pt x="15397" y="15901"/>
                </a:moveTo>
                <a:lnTo>
                  <a:pt x="15418" y="15942"/>
                </a:lnTo>
                <a:cubicBezTo>
                  <a:pt x="15355" y="16037"/>
                  <a:pt x="15292" y="16147"/>
                  <a:pt x="15219" y="16229"/>
                </a:cubicBezTo>
                <a:cubicBezTo>
                  <a:pt x="15177" y="16270"/>
                  <a:pt x="15125" y="16297"/>
                  <a:pt x="15073" y="16325"/>
                </a:cubicBezTo>
                <a:cubicBezTo>
                  <a:pt x="15115" y="16270"/>
                  <a:pt x="15136" y="16202"/>
                  <a:pt x="15156" y="16147"/>
                </a:cubicBezTo>
                <a:cubicBezTo>
                  <a:pt x="15240" y="16065"/>
                  <a:pt x="15313" y="15996"/>
                  <a:pt x="15397" y="15901"/>
                </a:cubicBezTo>
                <a:close/>
                <a:moveTo>
                  <a:pt x="11522" y="15887"/>
                </a:moveTo>
                <a:lnTo>
                  <a:pt x="11584" y="15914"/>
                </a:lnTo>
                <a:lnTo>
                  <a:pt x="11605" y="15928"/>
                </a:lnTo>
                <a:cubicBezTo>
                  <a:pt x="11647" y="15996"/>
                  <a:pt x="11689" y="16078"/>
                  <a:pt x="11731" y="16147"/>
                </a:cubicBezTo>
                <a:lnTo>
                  <a:pt x="11731" y="16325"/>
                </a:lnTo>
                <a:cubicBezTo>
                  <a:pt x="11731" y="16338"/>
                  <a:pt x="11731" y="16338"/>
                  <a:pt x="11731" y="16352"/>
                </a:cubicBezTo>
                <a:cubicBezTo>
                  <a:pt x="11626" y="16311"/>
                  <a:pt x="11532" y="16284"/>
                  <a:pt x="11438" y="16270"/>
                </a:cubicBezTo>
                <a:lnTo>
                  <a:pt x="11449" y="16270"/>
                </a:lnTo>
                <a:cubicBezTo>
                  <a:pt x="11438" y="16256"/>
                  <a:pt x="11428" y="16229"/>
                  <a:pt x="11407" y="16202"/>
                </a:cubicBezTo>
                <a:cubicBezTo>
                  <a:pt x="11449" y="16092"/>
                  <a:pt x="11480" y="15983"/>
                  <a:pt x="11522" y="15887"/>
                </a:cubicBezTo>
                <a:close/>
                <a:moveTo>
                  <a:pt x="16149" y="16119"/>
                </a:moveTo>
                <a:lnTo>
                  <a:pt x="16117" y="16202"/>
                </a:lnTo>
                <a:cubicBezTo>
                  <a:pt x="16076" y="16256"/>
                  <a:pt x="16034" y="16311"/>
                  <a:pt x="15982" y="16352"/>
                </a:cubicBezTo>
                <a:lnTo>
                  <a:pt x="15919" y="16284"/>
                </a:lnTo>
                <a:cubicBezTo>
                  <a:pt x="15992" y="16229"/>
                  <a:pt x="16065" y="16174"/>
                  <a:pt x="16138" y="16119"/>
                </a:cubicBezTo>
                <a:close/>
                <a:moveTo>
                  <a:pt x="9245" y="15983"/>
                </a:moveTo>
                <a:cubicBezTo>
                  <a:pt x="9245" y="16119"/>
                  <a:pt x="9255" y="16229"/>
                  <a:pt x="9255" y="16338"/>
                </a:cubicBezTo>
                <a:lnTo>
                  <a:pt x="9234" y="16379"/>
                </a:lnTo>
                <a:cubicBezTo>
                  <a:pt x="9234" y="16338"/>
                  <a:pt x="9224" y="16297"/>
                  <a:pt x="9213" y="16270"/>
                </a:cubicBezTo>
                <a:cubicBezTo>
                  <a:pt x="9203" y="16229"/>
                  <a:pt x="9203" y="16202"/>
                  <a:pt x="9203" y="16161"/>
                </a:cubicBezTo>
                <a:cubicBezTo>
                  <a:pt x="9193" y="16119"/>
                  <a:pt x="9224" y="16051"/>
                  <a:pt x="9234" y="15983"/>
                </a:cubicBezTo>
                <a:close/>
                <a:moveTo>
                  <a:pt x="10268" y="16037"/>
                </a:moveTo>
                <a:cubicBezTo>
                  <a:pt x="10310" y="16119"/>
                  <a:pt x="10352" y="16174"/>
                  <a:pt x="10394" y="16243"/>
                </a:cubicBezTo>
                <a:lnTo>
                  <a:pt x="10383" y="16243"/>
                </a:lnTo>
                <a:cubicBezTo>
                  <a:pt x="10383" y="16297"/>
                  <a:pt x="10383" y="16352"/>
                  <a:pt x="10383" y="16407"/>
                </a:cubicBezTo>
                <a:cubicBezTo>
                  <a:pt x="10331" y="16366"/>
                  <a:pt x="10289" y="16325"/>
                  <a:pt x="10248" y="16284"/>
                </a:cubicBezTo>
                <a:cubicBezTo>
                  <a:pt x="10248" y="16229"/>
                  <a:pt x="10248" y="16161"/>
                  <a:pt x="10237" y="16092"/>
                </a:cubicBezTo>
                <a:lnTo>
                  <a:pt x="10268" y="16037"/>
                </a:lnTo>
                <a:close/>
                <a:moveTo>
                  <a:pt x="14937" y="15832"/>
                </a:moveTo>
                <a:cubicBezTo>
                  <a:pt x="14968" y="15901"/>
                  <a:pt x="15000" y="15969"/>
                  <a:pt x="15021" y="16037"/>
                </a:cubicBezTo>
                <a:cubicBezTo>
                  <a:pt x="14968" y="16161"/>
                  <a:pt x="14906" y="16297"/>
                  <a:pt x="14843" y="16420"/>
                </a:cubicBezTo>
                <a:lnTo>
                  <a:pt x="14833" y="16420"/>
                </a:lnTo>
                <a:cubicBezTo>
                  <a:pt x="14843" y="16325"/>
                  <a:pt x="14854" y="16229"/>
                  <a:pt x="14875" y="16133"/>
                </a:cubicBezTo>
                <a:cubicBezTo>
                  <a:pt x="14885" y="16037"/>
                  <a:pt x="14916" y="15928"/>
                  <a:pt x="14937" y="15832"/>
                </a:cubicBezTo>
                <a:close/>
                <a:moveTo>
                  <a:pt x="12357" y="16147"/>
                </a:moveTo>
                <a:cubicBezTo>
                  <a:pt x="12389" y="16174"/>
                  <a:pt x="12420" y="16202"/>
                  <a:pt x="12462" y="16229"/>
                </a:cubicBezTo>
                <a:cubicBezTo>
                  <a:pt x="12430" y="16297"/>
                  <a:pt x="12399" y="16366"/>
                  <a:pt x="12368" y="16434"/>
                </a:cubicBezTo>
                <a:lnTo>
                  <a:pt x="12242" y="16434"/>
                </a:lnTo>
                <a:cubicBezTo>
                  <a:pt x="12274" y="16325"/>
                  <a:pt x="12316" y="16229"/>
                  <a:pt x="12357" y="16147"/>
                </a:cubicBezTo>
                <a:close/>
                <a:moveTo>
                  <a:pt x="12598" y="16325"/>
                </a:moveTo>
                <a:cubicBezTo>
                  <a:pt x="12650" y="16352"/>
                  <a:pt x="12691" y="16379"/>
                  <a:pt x="12734" y="16407"/>
                </a:cubicBezTo>
                <a:cubicBezTo>
                  <a:pt x="12691" y="16420"/>
                  <a:pt x="12639" y="16420"/>
                  <a:pt x="12598" y="16434"/>
                </a:cubicBezTo>
                <a:lnTo>
                  <a:pt x="12556" y="16434"/>
                </a:lnTo>
                <a:lnTo>
                  <a:pt x="12598" y="16325"/>
                </a:lnTo>
                <a:close/>
                <a:moveTo>
                  <a:pt x="14593" y="16119"/>
                </a:moveTo>
                <a:cubicBezTo>
                  <a:pt x="14603" y="16229"/>
                  <a:pt x="14613" y="16338"/>
                  <a:pt x="14645" y="16448"/>
                </a:cubicBezTo>
                <a:lnTo>
                  <a:pt x="14519" y="16352"/>
                </a:lnTo>
                <a:cubicBezTo>
                  <a:pt x="14540" y="16270"/>
                  <a:pt x="14572" y="16202"/>
                  <a:pt x="14593" y="16119"/>
                </a:cubicBezTo>
                <a:close/>
                <a:moveTo>
                  <a:pt x="6790" y="15845"/>
                </a:moveTo>
                <a:cubicBezTo>
                  <a:pt x="6803" y="15869"/>
                  <a:pt x="6822" y="15884"/>
                  <a:pt x="6842" y="15884"/>
                </a:cubicBezTo>
                <a:cubicBezTo>
                  <a:pt x="6856" y="15884"/>
                  <a:pt x="6871" y="15877"/>
                  <a:pt x="6884" y="15860"/>
                </a:cubicBezTo>
                <a:cubicBezTo>
                  <a:pt x="6957" y="16051"/>
                  <a:pt x="7020" y="16243"/>
                  <a:pt x="7062" y="16448"/>
                </a:cubicBezTo>
                <a:cubicBezTo>
                  <a:pt x="7062" y="16448"/>
                  <a:pt x="7062" y="16448"/>
                  <a:pt x="7062" y="16461"/>
                </a:cubicBezTo>
                <a:cubicBezTo>
                  <a:pt x="6905" y="16366"/>
                  <a:pt x="6748" y="16256"/>
                  <a:pt x="6602" y="16133"/>
                </a:cubicBezTo>
                <a:cubicBezTo>
                  <a:pt x="6665" y="16051"/>
                  <a:pt x="6727" y="15955"/>
                  <a:pt x="6790" y="15845"/>
                </a:cubicBezTo>
                <a:close/>
                <a:moveTo>
                  <a:pt x="13945" y="16325"/>
                </a:moveTo>
                <a:cubicBezTo>
                  <a:pt x="13945" y="16338"/>
                  <a:pt x="13955" y="16352"/>
                  <a:pt x="13966" y="16366"/>
                </a:cubicBezTo>
                <a:lnTo>
                  <a:pt x="13997" y="16407"/>
                </a:lnTo>
                <a:cubicBezTo>
                  <a:pt x="13997" y="16434"/>
                  <a:pt x="13997" y="16475"/>
                  <a:pt x="14008" y="16502"/>
                </a:cubicBezTo>
                <a:cubicBezTo>
                  <a:pt x="13966" y="16461"/>
                  <a:pt x="13914" y="16407"/>
                  <a:pt x="13851" y="16366"/>
                </a:cubicBezTo>
                <a:lnTo>
                  <a:pt x="13861" y="16366"/>
                </a:lnTo>
                <a:lnTo>
                  <a:pt x="13945" y="16325"/>
                </a:lnTo>
                <a:close/>
                <a:moveTo>
                  <a:pt x="17726" y="16407"/>
                </a:moveTo>
                <a:cubicBezTo>
                  <a:pt x="17726" y="16434"/>
                  <a:pt x="17716" y="16448"/>
                  <a:pt x="17705" y="16475"/>
                </a:cubicBezTo>
                <a:lnTo>
                  <a:pt x="17611" y="16584"/>
                </a:lnTo>
                <a:lnTo>
                  <a:pt x="17611" y="16571"/>
                </a:lnTo>
                <a:cubicBezTo>
                  <a:pt x="17653" y="16516"/>
                  <a:pt x="17695" y="16461"/>
                  <a:pt x="17726" y="16407"/>
                </a:cubicBezTo>
                <a:close/>
                <a:moveTo>
                  <a:pt x="15752" y="16366"/>
                </a:moveTo>
                <a:cubicBezTo>
                  <a:pt x="15773" y="16407"/>
                  <a:pt x="15804" y="16448"/>
                  <a:pt x="15835" y="16475"/>
                </a:cubicBezTo>
                <a:cubicBezTo>
                  <a:pt x="15783" y="16516"/>
                  <a:pt x="15731" y="16557"/>
                  <a:pt x="15679" y="16598"/>
                </a:cubicBezTo>
                <a:cubicBezTo>
                  <a:pt x="15699" y="16530"/>
                  <a:pt x="15731" y="16461"/>
                  <a:pt x="15752" y="16379"/>
                </a:cubicBezTo>
                <a:lnTo>
                  <a:pt x="15752" y="16366"/>
                </a:lnTo>
                <a:close/>
                <a:moveTo>
                  <a:pt x="7302" y="15476"/>
                </a:moveTo>
                <a:cubicBezTo>
                  <a:pt x="7396" y="15504"/>
                  <a:pt x="7480" y="15586"/>
                  <a:pt x="7542" y="15681"/>
                </a:cubicBezTo>
                <a:lnTo>
                  <a:pt x="7542" y="15695"/>
                </a:lnTo>
                <a:cubicBezTo>
                  <a:pt x="7553" y="15736"/>
                  <a:pt x="7574" y="15777"/>
                  <a:pt x="7594" y="15819"/>
                </a:cubicBezTo>
                <a:cubicBezTo>
                  <a:pt x="7668" y="16092"/>
                  <a:pt x="7636" y="16379"/>
                  <a:pt x="7500" y="16612"/>
                </a:cubicBezTo>
                <a:lnTo>
                  <a:pt x="7459" y="16612"/>
                </a:lnTo>
                <a:cubicBezTo>
                  <a:pt x="7459" y="16584"/>
                  <a:pt x="7459" y="16557"/>
                  <a:pt x="7459" y="16516"/>
                </a:cubicBezTo>
                <a:cubicBezTo>
                  <a:pt x="7532" y="16161"/>
                  <a:pt x="7396" y="15860"/>
                  <a:pt x="7198" y="15640"/>
                </a:cubicBezTo>
                <a:lnTo>
                  <a:pt x="7176" y="15599"/>
                </a:lnTo>
                <a:cubicBezTo>
                  <a:pt x="7219" y="15545"/>
                  <a:pt x="7260" y="15517"/>
                  <a:pt x="7302" y="15476"/>
                </a:cubicBezTo>
                <a:close/>
                <a:moveTo>
                  <a:pt x="18864" y="15750"/>
                </a:moveTo>
                <a:cubicBezTo>
                  <a:pt x="18771" y="15983"/>
                  <a:pt x="18666" y="16202"/>
                  <a:pt x="18562" y="16434"/>
                </a:cubicBezTo>
                <a:cubicBezTo>
                  <a:pt x="18499" y="16489"/>
                  <a:pt x="18426" y="16543"/>
                  <a:pt x="18363" y="16612"/>
                </a:cubicBezTo>
                <a:cubicBezTo>
                  <a:pt x="18374" y="16516"/>
                  <a:pt x="18374" y="16434"/>
                  <a:pt x="18374" y="16352"/>
                </a:cubicBezTo>
                <a:lnTo>
                  <a:pt x="18384" y="16366"/>
                </a:lnTo>
                <a:cubicBezTo>
                  <a:pt x="18551" y="16174"/>
                  <a:pt x="18708" y="15969"/>
                  <a:pt x="18864" y="15750"/>
                </a:cubicBezTo>
                <a:close/>
                <a:moveTo>
                  <a:pt x="5683" y="16243"/>
                </a:moveTo>
                <a:cubicBezTo>
                  <a:pt x="5746" y="16366"/>
                  <a:pt x="5808" y="16475"/>
                  <a:pt x="5850" y="16557"/>
                </a:cubicBezTo>
                <a:lnTo>
                  <a:pt x="5850" y="16543"/>
                </a:lnTo>
                <a:lnTo>
                  <a:pt x="5892" y="16640"/>
                </a:lnTo>
                <a:cubicBezTo>
                  <a:pt x="5861" y="16612"/>
                  <a:pt x="5830" y="16584"/>
                  <a:pt x="5798" y="16557"/>
                </a:cubicBezTo>
                <a:cubicBezTo>
                  <a:pt x="5766" y="16530"/>
                  <a:pt x="5766" y="16502"/>
                  <a:pt x="5746" y="16461"/>
                </a:cubicBezTo>
                <a:cubicBezTo>
                  <a:pt x="5725" y="16393"/>
                  <a:pt x="5704" y="16325"/>
                  <a:pt x="5683" y="16243"/>
                </a:cubicBezTo>
                <a:close/>
                <a:moveTo>
                  <a:pt x="5088" y="16161"/>
                </a:moveTo>
                <a:lnTo>
                  <a:pt x="5129" y="16202"/>
                </a:lnTo>
                <a:cubicBezTo>
                  <a:pt x="5150" y="16284"/>
                  <a:pt x="5171" y="16352"/>
                  <a:pt x="5192" y="16420"/>
                </a:cubicBezTo>
                <a:cubicBezTo>
                  <a:pt x="5213" y="16489"/>
                  <a:pt x="5203" y="16584"/>
                  <a:pt x="5213" y="16681"/>
                </a:cubicBezTo>
                <a:cubicBezTo>
                  <a:pt x="5161" y="16516"/>
                  <a:pt x="5108" y="16338"/>
                  <a:pt x="5088" y="16161"/>
                </a:cubicBezTo>
                <a:close/>
                <a:moveTo>
                  <a:pt x="6678" y="16450"/>
                </a:moveTo>
                <a:cubicBezTo>
                  <a:pt x="6776" y="16515"/>
                  <a:pt x="6882" y="16589"/>
                  <a:pt x="6978" y="16640"/>
                </a:cubicBezTo>
                <a:lnTo>
                  <a:pt x="7010" y="16653"/>
                </a:lnTo>
                <a:lnTo>
                  <a:pt x="6989" y="16681"/>
                </a:lnTo>
                <a:cubicBezTo>
                  <a:pt x="6884" y="16625"/>
                  <a:pt x="6790" y="16571"/>
                  <a:pt x="6696" y="16489"/>
                </a:cubicBezTo>
                <a:cubicBezTo>
                  <a:pt x="6689" y="16480"/>
                  <a:pt x="6682" y="16463"/>
                  <a:pt x="6678" y="16450"/>
                </a:cubicBezTo>
                <a:close/>
                <a:moveTo>
                  <a:pt x="15219" y="16625"/>
                </a:moveTo>
                <a:lnTo>
                  <a:pt x="15146" y="16763"/>
                </a:lnTo>
                <a:lnTo>
                  <a:pt x="15083" y="16722"/>
                </a:lnTo>
                <a:lnTo>
                  <a:pt x="15136" y="16666"/>
                </a:lnTo>
                <a:cubicBezTo>
                  <a:pt x="15167" y="16666"/>
                  <a:pt x="15198" y="16640"/>
                  <a:pt x="15219" y="16625"/>
                </a:cubicBezTo>
                <a:close/>
                <a:moveTo>
                  <a:pt x="15543" y="16502"/>
                </a:moveTo>
                <a:cubicBezTo>
                  <a:pt x="15512" y="16584"/>
                  <a:pt x="15491" y="16681"/>
                  <a:pt x="15459" y="16763"/>
                </a:cubicBezTo>
                <a:lnTo>
                  <a:pt x="15407" y="16776"/>
                </a:lnTo>
                <a:cubicBezTo>
                  <a:pt x="15449" y="16681"/>
                  <a:pt x="15491" y="16598"/>
                  <a:pt x="15533" y="16502"/>
                </a:cubicBezTo>
                <a:close/>
                <a:moveTo>
                  <a:pt x="11449" y="16625"/>
                </a:moveTo>
                <a:cubicBezTo>
                  <a:pt x="11469" y="16653"/>
                  <a:pt x="11501" y="16694"/>
                  <a:pt x="11532" y="16735"/>
                </a:cubicBezTo>
                <a:lnTo>
                  <a:pt x="11532" y="16748"/>
                </a:lnTo>
                <a:lnTo>
                  <a:pt x="11522" y="16790"/>
                </a:lnTo>
                <a:lnTo>
                  <a:pt x="11480" y="16763"/>
                </a:lnTo>
                <a:cubicBezTo>
                  <a:pt x="11459" y="16722"/>
                  <a:pt x="11449" y="16666"/>
                  <a:pt x="11449" y="16625"/>
                </a:cubicBezTo>
                <a:close/>
                <a:moveTo>
                  <a:pt x="9809" y="16024"/>
                </a:moveTo>
                <a:cubicBezTo>
                  <a:pt x="9819" y="16037"/>
                  <a:pt x="9830" y="16051"/>
                  <a:pt x="9840" y="16078"/>
                </a:cubicBezTo>
                <a:cubicBezTo>
                  <a:pt x="9851" y="16092"/>
                  <a:pt x="9840" y="16147"/>
                  <a:pt x="9851" y="16188"/>
                </a:cubicBezTo>
                <a:cubicBezTo>
                  <a:pt x="9756" y="16393"/>
                  <a:pt x="9652" y="16598"/>
                  <a:pt x="9568" y="16817"/>
                </a:cubicBezTo>
                <a:cubicBezTo>
                  <a:pt x="9558" y="16790"/>
                  <a:pt x="9547" y="16763"/>
                  <a:pt x="9547" y="16735"/>
                </a:cubicBezTo>
                <a:cubicBezTo>
                  <a:pt x="9547" y="16666"/>
                  <a:pt x="9537" y="16598"/>
                  <a:pt x="9537" y="16530"/>
                </a:cubicBezTo>
                <a:lnTo>
                  <a:pt x="9537" y="16502"/>
                </a:lnTo>
                <a:cubicBezTo>
                  <a:pt x="9537" y="16434"/>
                  <a:pt x="9558" y="16366"/>
                  <a:pt x="9590" y="16311"/>
                </a:cubicBezTo>
                <a:cubicBezTo>
                  <a:pt x="9642" y="16188"/>
                  <a:pt x="9715" y="16092"/>
                  <a:pt x="9809" y="16024"/>
                </a:cubicBezTo>
                <a:close/>
                <a:moveTo>
                  <a:pt x="10979" y="16681"/>
                </a:moveTo>
                <a:lnTo>
                  <a:pt x="11010" y="16694"/>
                </a:lnTo>
                <a:cubicBezTo>
                  <a:pt x="11041" y="16748"/>
                  <a:pt x="11062" y="16790"/>
                  <a:pt x="11083" y="16831"/>
                </a:cubicBezTo>
                <a:lnTo>
                  <a:pt x="11062" y="16831"/>
                </a:lnTo>
                <a:lnTo>
                  <a:pt x="10989" y="16748"/>
                </a:lnTo>
                <a:cubicBezTo>
                  <a:pt x="10989" y="16722"/>
                  <a:pt x="10989" y="16694"/>
                  <a:pt x="10979" y="16681"/>
                </a:cubicBezTo>
                <a:close/>
                <a:moveTo>
                  <a:pt x="18196" y="16543"/>
                </a:moveTo>
                <a:cubicBezTo>
                  <a:pt x="18196" y="16584"/>
                  <a:pt x="18196" y="16625"/>
                  <a:pt x="18185" y="16666"/>
                </a:cubicBezTo>
                <a:cubicBezTo>
                  <a:pt x="18175" y="16694"/>
                  <a:pt x="18175" y="16707"/>
                  <a:pt x="18175" y="16735"/>
                </a:cubicBezTo>
                <a:cubicBezTo>
                  <a:pt x="18123" y="16763"/>
                  <a:pt x="18060" y="16804"/>
                  <a:pt x="18008" y="16831"/>
                </a:cubicBezTo>
                <a:cubicBezTo>
                  <a:pt x="18029" y="16790"/>
                  <a:pt x="18060" y="16735"/>
                  <a:pt x="18081" y="16681"/>
                </a:cubicBezTo>
                <a:lnTo>
                  <a:pt x="18196" y="16543"/>
                </a:lnTo>
                <a:close/>
                <a:moveTo>
                  <a:pt x="13872" y="16790"/>
                </a:moveTo>
                <a:lnTo>
                  <a:pt x="13955" y="16804"/>
                </a:lnTo>
                <a:lnTo>
                  <a:pt x="13955" y="16858"/>
                </a:lnTo>
                <a:cubicBezTo>
                  <a:pt x="13924" y="16831"/>
                  <a:pt x="13893" y="16817"/>
                  <a:pt x="13872" y="16790"/>
                </a:cubicBezTo>
                <a:close/>
                <a:moveTo>
                  <a:pt x="12190" y="16748"/>
                </a:moveTo>
                <a:lnTo>
                  <a:pt x="12222" y="16790"/>
                </a:lnTo>
                <a:lnTo>
                  <a:pt x="12190" y="16872"/>
                </a:lnTo>
                <a:cubicBezTo>
                  <a:pt x="12190" y="16831"/>
                  <a:pt x="12190" y="16790"/>
                  <a:pt x="12190" y="16748"/>
                </a:cubicBezTo>
                <a:close/>
                <a:moveTo>
                  <a:pt x="12702" y="16653"/>
                </a:moveTo>
                <a:cubicBezTo>
                  <a:pt x="12671" y="16722"/>
                  <a:pt x="12639" y="16804"/>
                  <a:pt x="12608" y="16872"/>
                </a:cubicBezTo>
                <a:cubicBezTo>
                  <a:pt x="12545" y="16831"/>
                  <a:pt x="12483" y="16776"/>
                  <a:pt x="12430" y="16707"/>
                </a:cubicBezTo>
                <a:lnTo>
                  <a:pt x="12451" y="16653"/>
                </a:lnTo>
                <a:close/>
                <a:moveTo>
                  <a:pt x="6582" y="16625"/>
                </a:moveTo>
                <a:lnTo>
                  <a:pt x="6623" y="16666"/>
                </a:lnTo>
                <a:cubicBezTo>
                  <a:pt x="6707" y="16776"/>
                  <a:pt x="6811" y="16858"/>
                  <a:pt x="6926" y="16913"/>
                </a:cubicBezTo>
                <a:lnTo>
                  <a:pt x="6916" y="16913"/>
                </a:lnTo>
                <a:cubicBezTo>
                  <a:pt x="6780" y="16872"/>
                  <a:pt x="6665" y="16776"/>
                  <a:pt x="6582" y="16625"/>
                </a:cubicBezTo>
                <a:close/>
                <a:moveTo>
                  <a:pt x="14603" y="16790"/>
                </a:moveTo>
                <a:cubicBezTo>
                  <a:pt x="14561" y="16845"/>
                  <a:pt x="14519" y="16899"/>
                  <a:pt x="14467" y="16954"/>
                </a:cubicBezTo>
                <a:cubicBezTo>
                  <a:pt x="14446" y="16913"/>
                  <a:pt x="14415" y="16872"/>
                  <a:pt x="14373" y="16845"/>
                </a:cubicBezTo>
                <a:lnTo>
                  <a:pt x="14384" y="16804"/>
                </a:lnTo>
                <a:cubicBezTo>
                  <a:pt x="14457" y="16804"/>
                  <a:pt x="14530" y="16804"/>
                  <a:pt x="14603" y="16790"/>
                </a:cubicBezTo>
                <a:close/>
                <a:moveTo>
                  <a:pt x="6299" y="16371"/>
                </a:moveTo>
                <a:lnTo>
                  <a:pt x="6299" y="16407"/>
                </a:lnTo>
                <a:cubicBezTo>
                  <a:pt x="6352" y="16653"/>
                  <a:pt x="6487" y="16872"/>
                  <a:pt x="6665" y="16995"/>
                </a:cubicBezTo>
                <a:cubicBezTo>
                  <a:pt x="6560" y="16968"/>
                  <a:pt x="6467" y="16940"/>
                  <a:pt x="6373" y="16913"/>
                </a:cubicBezTo>
                <a:cubicBezTo>
                  <a:pt x="6320" y="16845"/>
                  <a:pt x="6278" y="16776"/>
                  <a:pt x="6247" y="16694"/>
                </a:cubicBezTo>
                <a:cubicBezTo>
                  <a:pt x="6195" y="16598"/>
                  <a:pt x="6164" y="16502"/>
                  <a:pt x="6143" y="16393"/>
                </a:cubicBezTo>
                <a:cubicBezTo>
                  <a:pt x="6201" y="16393"/>
                  <a:pt x="6250" y="16393"/>
                  <a:pt x="6299" y="16371"/>
                </a:cubicBezTo>
                <a:close/>
                <a:moveTo>
                  <a:pt x="8127" y="16666"/>
                </a:moveTo>
                <a:cubicBezTo>
                  <a:pt x="8117" y="16776"/>
                  <a:pt x="8086" y="16886"/>
                  <a:pt x="8064" y="16995"/>
                </a:cubicBezTo>
                <a:cubicBezTo>
                  <a:pt x="8064" y="16927"/>
                  <a:pt x="8075" y="16858"/>
                  <a:pt x="8075" y="16804"/>
                </a:cubicBezTo>
                <a:cubicBezTo>
                  <a:pt x="8086" y="16735"/>
                  <a:pt x="8117" y="16722"/>
                  <a:pt x="8127" y="16666"/>
                </a:cubicBezTo>
                <a:close/>
                <a:moveTo>
                  <a:pt x="18958" y="16311"/>
                </a:moveTo>
                <a:cubicBezTo>
                  <a:pt x="18864" y="16516"/>
                  <a:pt x="18739" y="16707"/>
                  <a:pt x="18593" y="16858"/>
                </a:cubicBezTo>
                <a:cubicBezTo>
                  <a:pt x="18530" y="16927"/>
                  <a:pt x="18457" y="16995"/>
                  <a:pt x="18394" y="17050"/>
                </a:cubicBezTo>
                <a:cubicBezTo>
                  <a:pt x="18457" y="16913"/>
                  <a:pt x="18520" y="16804"/>
                  <a:pt x="18593" y="16666"/>
                </a:cubicBezTo>
                <a:lnTo>
                  <a:pt x="18603" y="16681"/>
                </a:lnTo>
                <a:cubicBezTo>
                  <a:pt x="18728" y="16557"/>
                  <a:pt x="18843" y="16434"/>
                  <a:pt x="18958" y="16311"/>
                </a:cubicBezTo>
                <a:close/>
                <a:moveTo>
                  <a:pt x="9851" y="16489"/>
                </a:moveTo>
                <a:cubicBezTo>
                  <a:pt x="9851" y="16571"/>
                  <a:pt x="9851" y="16653"/>
                  <a:pt x="9840" y="16735"/>
                </a:cubicBezTo>
                <a:cubicBezTo>
                  <a:pt x="9798" y="16858"/>
                  <a:pt x="9767" y="16981"/>
                  <a:pt x="9736" y="17118"/>
                </a:cubicBezTo>
                <a:cubicBezTo>
                  <a:pt x="9704" y="17077"/>
                  <a:pt x="9673" y="17036"/>
                  <a:pt x="9642" y="16981"/>
                </a:cubicBezTo>
                <a:cubicBezTo>
                  <a:pt x="9704" y="16817"/>
                  <a:pt x="9777" y="16653"/>
                  <a:pt x="9851" y="16489"/>
                </a:cubicBezTo>
                <a:close/>
                <a:moveTo>
                  <a:pt x="14906" y="16899"/>
                </a:moveTo>
                <a:cubicBezTo>
                  <a:pt x="14947" y="16927"/>
                  <a:pt x="14990" y="16954"/>
                  <a:pt x="15031" y="16968"/>
                </a:cubicBezTo>
                <a:cubicBezTo>
                  <a:pt x="15000" y="17022"/>
                  <a:pt x="14968" y="17077"/>
                  <a:pt x="14927" y="17118"/>
                </a:cubicBezTo>
                <a:cubicBezTo>
                  <a:pt x="14906" y="17063"/>
                  <a:pt x="14885" y="17009"/>
                  <a:pt x="14864" y="16940"/>
                </a:cubicBezTo>
                <a:lnTo>
                  <a:pt x="14906" y="16899"/>
                </a:lnTo>
                <a:close/>
                <a:moveTo>
                  <a:pt x="20400" y="15709"/>
                </a:moveTo>
                <a:cubicBezTo>
                  <a:pt x="20128" y="16229"/>
                  <a:pt x="19815" y="16722"/>
                  <a:pt x="19449" y="17146"/>
                </a:cubicBezTo>
                <a:lnTo>
                  <a:pt x="19449" y="17132"/>
                </a:lnTo>
                <a:cubicBezTo>
                  <a:pt x="19638" y="16858"/>
                  <a:pt x="19804" y="16557"/>
                  <a:pt x="19961" y="16256"/>
                </a:cubicBezTo>
                <a:cubicBezTo>
                  <a:pt x="20118" y="16078"/>
                  <a:pt x="20264" y="15901"/>
                  <a:pt x="20400" y="15709"/>
                </a:cubicBezTo>
                <a:close/>
                <a:moveTo>
                  <a:pt x="10885" y="17036"/>
                </a:moveTo>
                <a:cubicBezTo>
                  <a:pt x="10906" y="17091"/>
                  <a:pt x="10916" y="17159"/>
                  <a:pt x="10937" y="17214"/>
                </a:cubicBezTo>
                <a:lnTo>
                  <a:pt x="10937" y="17228"/>
                </a:lnTo>
                <a:lnTo>
                  <a:pt x="10874" y="17132"/>
                </a:lnTo>
                <a:cubicBezTo>
                  <a:pt x="10874" y="17105"/>
                  <a:pt x="10874" y="17077"/>
                  <a:pt x="10885" y="17036"/>
                </a:cubicBezTo>
                <a:close/>
                <a:moveTo>
                  <a:pt x="13015" y="16981"/>
                </a:moveTo>
                <a:cubicBezTo>
                  <a:pt x="13026" y="17063"/>
                  <a:pt x="13047" y="17146"/>
                  <a:pt x="13068" y="17228"/>
                </a:cubicBezTo>
                <a:lnTo>
                  <a:pt x="12994" y="17187"/>
                </a:lnTo>
                <a:lnTo>
                  <a:pt x="12994" y="16981"/>
                </a:lnTo>
                <a:close/>
                <a:moveTo>
                  <a:pt x="14707" y="17077"/>
                </a:moveTo>
                <a:cubicBezTo>
                  <a:pt x="14718" y="17118"/>
                  <a:pt x="14728" y="17159"/>
                  <a:pt x="14749" y="17200"/>
                </a:cubicBezTo>
                <a:lnTo>
                  <a:pt x="14655" y="17228"/>
                </a:lnTo>
                <a:lnTo>
                  <a:pt x="14613" y="17146"/>
                </a:lnTo>
                <a:lnTo>
                  <a:pt x="14707" y="17077"/>
                </a:lnTo>
                <a:close/>
                <a:moveTo>
                  <a:pt x="7803" y="16858"/>
                </a:moveTo>
                <a:cubicBezTo>
                  <a:pt x="7803" y="16872"/>
                  <a:pt x="7803" y="16913"/>
                  <a:pt x="7803" y="16940"/>
                </a:cubicBezTo>
                <a:lnTo>
                  <a:pt x="7803" y="16954"/>
                </a:lnTo>
                <a:cubicBezTo>
                  <a:pt x="7688" y="17091"/>
                  <a:pt x="7542" y="17187"/>
                  <a:pt x="7396" y="17241"/>
                </a:cubicBezTo>
                <a:cubicBezTo>
                  <a:pt x="7417" y="17200"/>
                  <a:pt x="7427" y="17146"/>
                  <a:pt x="7448" y="17091"/>
                </a:cubicBezTo>
                <a:cubicBezTo>
                  <a:pt x="7553" y="17036"/>
                  <a:pt x="7647" y="16968"/>
                  <a:pt x="7751" y="16899"/>
                </a:cubicBezTo>
                <a:lnTo>
                  <a:pt x="7803" y="16858"/>
                </a:lnTo>
                <a:close/>
                <a:moveTo>
                  <a:pt x="7093" y="17200"/>
                </a:moveTo>
                <a:cubicBezTo>
                  <a:pt x="7093" y="17228"/>
                  <a:pt x="7083" y="17255"/>
                  <a:pt x="7083" y="17282"/>
                </a:cubicBezTo>
                <a:cubicBezTo>
                  <a:pt x="6968" y="17282"/>
                  <a:pt x="6853" y="17255"/>
                  <a:pt x="6738" y="17214"/>
                </a:cubicBezTo>
                <a:cubicBezTo>
                  <a:pt x="6772" y="17218"/>
                  <a:pt x="6806" y="17220"/>
                  <a:pt x="6841" y="17220"/>
                </a:cubicBezTo>
                <a:cubicBezTo>
                  <a:pt x="6926" y="17220"/>
                  <a:pt x="7012" y="17210"/>
                  <a:pt x="7093" y="17200"/>
                </a:cubicBezTo>
                <a:close/>
                <a:moveTo>
                  <a:pt x="8555" y="16338"/>
                </a:moveTo>
                <a:cubicBezTo>
                  <a:pt x="8587" y="16420"/>
                  <a:pt x="8608" y="16502"/>
                  <a:pt x="8639" y="16584"/>
                </a:cubicBezTo>
                <a:cubicBezTo>
                  <a:pt x="8660" y="16666"/>
                  <a:pt x="8670" y="16735"/>
                  <a:pt x="8691" y="16804"/>
                </a:cubicBezTo>
                <a:cubicBezTo>
                  <a:pt x="8691" y="16927"/>
                  <a:pt x="8670" y="17036"/>
                  <a:pt x="8660" y="17146"/>
                </a:cubicBezTo>
                <a:cubicBezTo>
                  <a:pt x="8597" y="17200"/>
                  <a:pt x="8545" y="17241"/>
                  <a:pt x="8482" y="17282"/>
                </a:cubicBezTo>
                <a:cubicBezTo>
                  <a:pt x="8482" y="17200"/>
                  <a:pt x="8482" y="17118"/>
                  <a:pt x="8472" y="17022"/>
                </a:cubicBezTo>
                <a:cubicBezTo>
                  <a:pt x="8472" y="16995"/>
                  <a:pt x="8461" y="16968"/>
                  <a:pt x="8461" y="16927"/>
                </a:cubicBezTo>
                <a:cubicBezTo>
                  <a:pt x="8503" y="16735"/>
                  <a:pt x="8535" y="16543"/>
                  <a:pt x="8555" y="16338"/>
                </a:cubicBezTo>
                <a:close/>
                <a:moveTo>
                  <a:pt x="12702" y="17228"/>
                </a:moveTo>
                <a:lnTo>
                  <a:pt x="12785" y="17296"/>
                </a:lnTo>
                <a:lnTo>
                  <a:pt x="12702" y="17269"/>
                </a:lnTo>
                <a:cubicBezTo>
                  <a:pt x="12691" y="17269"/>
                  <a:pt x="12691" y="17255"/>
                  <a:pt x="12691" y="17241"/>
                </a:cubicBezTo>
                <a:lnTo>
                  <a:pt x="12702" y="17228"/>
                </a:lnTo>
                <a:close/>
                <a:moveTo>
                  <a:pt x="8294" y="16845"/>
                </a:moveTo>
                <a:lnTo>
                  <a:pt x="8294" y="16872"/>
                </a:lnTo>
                <a:cubicBezTo>
                  <a:pt x="8261" y="17022"/>
                  <a:pt x="8218" y="17166"/>
                  <a:pt x="8171" y="17304"/>
                </a:cubicBezTo>
                <a:cubicBezTo>
                  <a:pt x="8220" y="17153"/>
                  <a:pt x="8260" y="16999"/>
                  <a:pt x="8294" y="16845"/>
                </a:cubicBezTo>
                <a:close/>
                <a:moveTo>
                  <a:pt x="18091" y="17036"/>
                </a:moveTo>
                <a:cubicBezTo>
                  <a:pt x="18070" y="17105"/>
                  <a:pt x="18050" y="17173"/>
                  <a:pt x="18029" y="17241"/>
                </a:cubicBezTo>
                <a:cubicBezTo>
                  <a:pt x="17904" y="17282"/>
                  <a:pt x="17778" y="17310"/>
                  <a:pt x="17642" y="17310"/>
                </a:cubicBezTo>
                <a:lnTo>
                  <a:pt x="17726" y="17228"/>
                </a:lnTo>
                <a:cubicBezTo>
                  <a:pt x="17851" y="17173"/>
                  <a:pt x="17976" y="17118"/>
                  <a:pt x="18091" y="17036"/>
                </a:cubicBezTo>
                <a:close/>
                <a:moveTo>
                  <a:pt x="13454" y="16707"/>
                </a:moveTo>
                <a:cubicBezTo>
                  <a:pt x="13506" y="16722"/>
                  <a:pt x="13558" y="16735"/>
                  <a:pt x="13611" y="16748"/>
                </a:cubicBezTo>
                <a:cubicBezTo>
                  <a:pt x="13715" y="16858"/>
                  <a:pt x="13820" y="16968"/>
                  <a:pt x="13935" y="17063"/>
                </a:cubicBezTo>
                <a:cubicBezTo>
                  <a:pt x="13924" y="17132"/>
                  <a:pt x="13924" y="17200"/>
                  <a:pt x="13935" y="17282"/>
                </a:cubicBezTo>
                <a:cubicBezTo>
                  <a:pt x="13820" y="17323"/>
                  <a:pt x="13705" y="17351"/>
                  <a:pt x="13590" y="17378"/>
                </a:cubicBezTo>
                <a:cubicBezTo>
                  <a:pt x="13496" y="17378"/>
                  <a:pt x="13402" y="17378"/>
                  <a:pt x="13297" y="17364"/>
                </a:cubicBezTo>
                <a:lnTo>
                  <a:pt x="13287" y="17364"/>
                </a:lnTo>
                <a:cubicBezTo>
                  <a:pt x="13245" y="17200"/>
                  <a:pt x="13224" y="17036"/>
                  <a:pt x="13214" y="16872"/>
                </a:cubicBezTo>
                <a:cubicBezTo>
                  <a:pt x="13297" y="16817"/>
                  <a:pt x="13371" y="16763"/>
                  <a:pt x="13454" y="16707"/>
                </a:cubicBezTo>
                <a:close/>
                <a:moveTo>
                  <a:pt x="10133" y="16379"/>
                </a:moveTo>
                <a:lnTo>
                  <a:pt x="10154" y="16407"/>
                </a:lnTo>
                <a:cubicBezTo>
                  <a:pt x="10164" y="16748"/>
                  <a:pt x="10143" y="17091"/>
                  <a:pt x="10091" y="17433"/>
                </a:cubicBezTo>
                <a:cubicBezTo>
                  <a:pt x="10059" y="17405"/>
                  <a:pt x="10018" y="17378"/>
                  <a:pt x="9976" y="17351"/>
                </a:cubicBezTo>
                <a:lnTo>
                  <a:pt x="9945" y="17310"/>
                </a:lnTo>
                <a:cubicBezTo>
                  <a:pt x="9965" y="17214"/>
                  <a:pt x="9976" y="17118"/>
                  <a:pt x="9997" y="17009"/>
                </a:cubicBezTo>
                <a:cubicBezTo>
                  <a:pt x="9997" y="16954"/>
                  <a:pt x="10007" y="16899"/>
                  <a:pt x="10007" y="16845"/>
                </a:cubicBezTo>
                <a:cubicBezTo>
                  <a:pt x="10039" y="16681"/>
                  <a:pt x="10080" y="16530"/>
                  <a:pt x="10133" y="16379"/>
                </a:cubicBezTo>
                <a:close/>
                <a:moveTo>
                  <a:pt x="15637" y="17200"/>
                </a:moveTo>
                <a:lnTo>
                  <a:pt x="15648" y="17214"/>
                </a:lnTo>
                <a:lnTo>
                  <a:pt x="15668" y="17214"/>
                </a:lnTo>
                <a:cubicBezTo>
                  <a:pt x="15585" y="17296"/>
                  <a:pt x="15491" y="17364"/>
                  <a:pt x="15386" y="17433"/>
                </a:cubicBezTo>
                <a:lnTo>
                  <a:pt x="15386" y="17419"/>
                </a:lnTo>
                <a:cubicBezTo>
                  <a:pt x="15470" y="17351"/>
                  <a:pt x="15554" y="17282"/>
                  <a:pt x="15637" y="17200"/>
                </a:cubicBezTo>
                <a:close/>
                <a:moveTo>
                  <a:pt x="4273" y="15736"/>
                </a:moveTo>
                <a:cubicBezTo>
                  <a:pt x="4262" y="16051"/>
                  <a:pt x="4283" y="16366"/>
                  <a:pt x="4346" y="16666"/>
                </a:cubicBezTo>
                <a:cubicBezTo>
                  <a:pt x="4325" y="16927"/>
                  <a:pt x="4315" y="17200"/>
                  <a:pt x="4325" y="17474"/>
                </a:cubicBezTo>
                <a:cubicBezTo>
                  <a:pt x="4252" y="17337"/>
                  <a:pt x="4179" y="17187"/>
                  <a:pt x="4116" y="17022"/>
                </a:cubicBezTo>
                <a:cubicBezTo>
                  <a:pt x="4096" y="16940"/>
                  <a:pt x="4075" y="16858"/>
                  <a:pt x="4054" y="16776"/>
                </a:cubicBezTo>
                <a:cubicBezTo>
                  <a:pt x="4022" y="16598"/>
                  <a:pt x="4002" y="16420"/>
                  <a:pt x="3981" y="16229"/>
                </a:cubicBezTo>
                <a:cubicBezTo>
                  <a:pt x="4012" y="16092"/>
                  <a:pt x="4033" y="15955"/>
                  <a:pt x="4075" y="15819"/>
                </a:cubicBezTo>
                <a:cubicBezTo>
                  <a:pt x="4137" y="15791"/>
                  <a:pt x="4200" y="15763"/>
                  <a:pt x="4273" y="15736"/>
                </a:cubicBezTo>
                <a:close/>
                <a:moveTo>
                  <a:pt x="6550" y="17323"/>
                </a:moveTo>
                <a:cubicBezTo>
                  <a:pt x="6644" y="17378"/>
                  <a:pt x="6748" y="17433"/>
                  <a:pt x="6863" y="17460"/>
                </a:cubicBezTo>
                <a:lnTo>
                  <a:pt x="6853" y="17460"/>
                </a:lnTo>
                <a:cubicBezTo>
                  <a:pt x="6801" y="17474"/>
                  <a:pt x="6748" y="17474"/>
                  <a:pt x="6696" y="17474"/>
                </a:cubicBezTo>
                <a:cubicBezTo>
                  <a:pt x="6644" y="17433"/>
                  <a:pt x="6602" y="17378"/>
                  <a:pt x="6550" y="17323"/>
                </a:cubicBezTo>
                <a:close/>
                <a:moveTo>
                  <a:pt x="9339" y="17200"/>
                </a:moveTo>
                <a:lnTo>
                  <a:pt x="9402" y="17282"/>
                </a:lnTo>
                <a:cubicBezTo>
                  <a:pt x="9381" y="17351"/>
                  <a:pt x="9360" y="17405"/>
                  <a:pt x="9339" y="17474"/>
                </a:cubicBezTo>
                <a:lnTo>
                  <a:pt x="9339" y="17200"/>
                </a:lnTo>
                <a:close/>
                <a:moveTo>
                  <a:pt x="20462" y="14642"/>
                </a:moveTo>
                <a:cubicBezTo>
                  <a:pt x="20368" y="14929"/>
                  <a:pt x="20264" y="15216"/>
                  <a:pt x="20149" y="15490"/>
                </a:cubicBezTo>
                <a:cubicBezTo>
                  <a:pt x="20118" y="15545"/>
                  <a:pt x="20076" y="15599"/>
                  <a:pt x="20045" y="15640"/>
                </a:cubicBezTo>
                <a:cubicBezTo>
                  <a:pt x="19846" y="15914"/>
                  <a:pt x="19648" y="16188"/>
                  <a:pt x="19439" y="16448"/>
                </a:cubicBezTo>
                <a:cubicBezTo>
                  <a:pt x="19157" y="16748"/>
                  <a:pt x="18854" y="17036"/>
                  <a:pt x="18593" y="17296"/>
                </a:cubicBezTo>
                <a:lnTo>
                  <a:pt x="18342" y="17515"/>
                </a:lnTo>
                <a:cubicBezTo>
                  <a:pt x="19063" y="16763"/>
                  <a:pt x="19721" y="15887"/>
                  <a:pt x="20285" y="14943"/>
                </a:cubicBezTo>
                <a:lnTo>
                  <a:pt x="20462" y="14642"/>
                </a:lnTo>
                <a:close/>
                <a:moveTo>
                  <a:pt x="5150" y="16927"/>
                </a:moveTo>
                <a:cubicBezTo>
                  <a:pt x="5192" y="17036"/>
                  <a:pt x="5234" y="17146"/>
                  <a:pt x="5286" y="17241"/>
                </a:cubicBezTo>
                <a:lnTo>
                  <a:pt x="5286" y="17255"/>
                </a:lnTo>
                <a:cubicBezTo>
                  <a:pt x="5297" y="17364"/>
                  <a:pt x="5317" y="17460"/>
                  <a:pt x="5349" y="17569"/>
                </a:cubicBezTo>
                <a:cubicBezTo>
                  <a:pt x="5265" y="17364"/>
                  <a:pt x="5203" y="17146"/>
                  <a:pt x="5150" y="16927"/>
                </a:cubicBezTo>
                <a:close/>
                <a:moveTo>
                  <a:pt x="5432" y="16940"/>
                </a:moveTo>
                <a:cubicBezTo>
                  <a:pt x="5485" y="17036"/>
                  <a:pt x="5537" y="17146"/>
                  <a:pt x="5600" y="17241"/>
                </a:cubicBezTo>
                <a:lnTo>
                  <a:pt x="5662" y="17351"/>
                </a:lnTo>
                <a:cubicBezTo>
                  <a:pt x="5683" y="17433"/>
                  <a:pt x="5715" y="17515"/>
                  <a:pt x="5746" y="17584"/>
                </a:cubicBezTo>
                <a:cubicBezTo>
                  <a:pt x="5652" y="17487"/>
                  <a:pt x="5568" y="17378"/>
                  <a:pt x="5495" y="17255"/>
                </a:cubicBezTo>
                <a:cubicBezTo>
                  <a:pt x="5464" y="17159"/>
                  <a:pt x="5443" y="17063"/>
                  <a:pt x="5432" y="16954"/>
                </a:cubicBezTo>
                <a:cubicBezTo>
                  <a:pt x="5422" y="16954"/>
                  <a:pt x="5422" y="16940"/>
                  <a:pt x="5432" y="16940"/>
                </a:cubicBezTo>
                <a:close/>
                <a:moveTo>
                  <a:pt x="11208" y="17405"/>
                </a:moveTo>
                <a:cubicBezTo>
                  <a:pt x="11240" y="17433"/>
                  <a:pt x="11271" y="17474"/>
                  <a:pt x="11313" y="17515"/>
                </a:cubicBezTo>
                <a:cubicBezTo>
                  <a:pt x="11313" y="17543"/>
                  <a:pt x="11302" y="17569"/>
                  <a:pt x="11292" y="17597"/>
                </a:cubicBezTo>
                <a:cubicBezTo>
                  <a:pt x="11250" y="17528"/>
                  <a:pt x="11229" y="17487"/>
                  <a:pt x="11208" y="17419"/>
                </a:cubicBezTo>
                <a:lnTo>
                  <a:pt x="11208" y="17405"/>
                </a:lnTo>
                <a:close/>
                <a:moveTo>
                  <a:pt x="14425" y="17543"/>
                </a:moveTo>
                <a:lnTo>
                  <a:pt x="14488" y="17597"/>
                </a:lnTo>
                <a:cubicBezTo>
                  <a:pt x="14404" y="17625"/>
                  <a:pt x="14321" y="17625"/>
                  <a:pt x="14227" y="17638"/>
                </a:cubicBezTo>
                <a:cubicBezTo>
                  <a:pt x="14227" y="17625"/>
                  <a:pt x="14227" y="17597"/>
                  <a:pt x="14238" y="17569"/>
                </a:cubicBezTo>
                <a:cubicBezTo>
                  <a:pt x="14289" y="17556"/>
                  <a:pt x="14352" y="17543"/>
                  <a:pt x="14415" y="17543"/>
                </a:cubicBezTo>
                <a:close/>
                <a:moveTo>
                  <a:pt x="8545" y="17502"/>
                </a:moveTo>
                <a:cubicBezTo>
                  <a:pt x="8524" y="17556"/>
                  <a:pt x="8503" y="17597"/>
                  <a:pt x="8482" y="17652"/>
                </a:cubicBezTo>
                <a:lnTo>
                  <a:pt x="8482" y="17543"/>
                </a:lnTo>
                <a:lnTo>
                  <a:pt x="8545" y="17502"/>
                </a:lnTo>
                <a:close/>
                <a:moveTo>
                  <a:pt x="7730" y="17255"/>
                </a:moveTo>
                <a:cubicBezTo>
                  <a:pt x="7699" y="17433"/>
                  <a:pt x="7605" y="17597"/>
                  <a:pt x="7490" y="17693"/>
                </a:cubicBezTo>
                <a:lnTo>
                  <a:pt x="7480" y="17693"/>
                </a:lnTo>
                <a:cubicBezTo>
                  <a:pt x="7432" y="17700"/>
                  <a:pt x="7385" y="17703"/>
                  <a:pt x="7338" y="17703"/>
                </a:cubicBezTo>
                <a:cubicBezTo>
                  <a:pt x="7291" y="17703"/>
                  <a:pt x="7244" y="17700"/>
                  <a:pt x="7198" y="17693"/>
                </a:cubicBezTo>
                <a:cubicBezTo>
                  <a:pt x="7219" y="17625"/>
                  <a:pt x="7229" y="17556"/>
                  <a:pt x="7239" y="17487"/>
                </a:cubicBezTo>
                <a:cubicBezTo>
                  <a:pt x="7312" y="17474"/>
                  <a:pt x="7385" y="17460"/>
                  <a:pt x="7459" y="17433"/>
                </a:cubicBezTo>
                <a:cubicBezTo>
                  <a:pt x="7563" y="17392"/>
                  <a:pt x="7647" y="17337"/>
                  <a:pt x="7730" y="17255"/>
                </a:cubicBezTo>
                <a:close/>
                <a:moveTo>
                  <a:pt x="10268" y="16543"/>
                </a:moveTo>
                <a:cubicBezTo>
                  <a:pt x="10320" y="16584"/>
                  <a:pt x="10373" y="16625"/>
                  <a:pt x="10425" y="16666"/>
                </a:cubicBezTo>
                <a:cubicBezTo>
                  <a:pt x="10425" y="16954"/>
                  <a:pt x="10488" y="17241"/>
                  <a:pt x="10613" y="17487"/>
                </a:cubicBezTo>
                <a:cubicBezTo>
                  <a:pt x="10603" y="17597"/>
                  <a:pt x="10603" y="17707"/>
                  <a:pt x="10603" y="17802"/>
                </a:cubicBezTo>
                <a:cubicBezTo>
                  <a:pt x="10467" y="17720"/>
                  <a:pt x="10342" y="17638"/>
                  <a:pt x="10206" y="17543"/>
                </a:cubicBezTo>
                <a:cubicBezTo>
                  <a:pt x="10216" y="17474"/>
                  <a:pt x="10227" y="17419"/>
                  <a:pt x="10237" y="17351"/>
                </a:cubicBezTo>
                <a:cubicBezTo>
                  <a:pt x="10268" y="17091"/>
                  <a:pt x="10279" y="16817"/>
                  <a:pt x="10268" y="16543"/>
                </a:cubicBezTo>
                <a:close/>
                <a:moveTo>
                  <a:pt x="15230" y="17748"/>
                </a:moveTo>
                <a:lnTo>
                  <a:pt x="15355" y="17775"/>
                </a:lnTo>
                <a:cubicBezTo>
                  <a:pt x="15345" y="17789"/>
                  <a:pt x="15334" y="17802"/>
                  <a:pt x="15334" y="17802"/>
                </a:cubicBezTo>
                <a:lnTo>
                  <a:pt x="15198" y="17816"/>
                </a:lnTo>
                <a:lnTo>
                  <a:pt x="15230" y="17748"/>
                </a:lnTo>
                <a:close/>
                <a:moveTo>
                  <a:pt x="15021" y="17761"/>
                </a:moveTo>
                <a:lnTo>
                  <a:pt x="14990" y="17816"/>
                </a:lnTo>
                <a:lnTo>
                  <a:pt x="14843" y="17816"/>
                </a:lnTo>
                <a:cubicBezTo>
                  <a:pt x="14854" y="17802"/>
                  <a:pt x="14854" y="17789"/>
                  <a:pt x="14843" y="17789"/>
                </a:cubicBezTo>
                <a:cubicBezTo>
                  <a:pt x="14854" y="17775"/>
                  <a:pt x="14854" y="17761"/>
                  <a:pt x="14864" y="17761"/>
                </a:cubicBezTo>
                <a:close/>
                <a:moveTo>
                  <a:pt x="10853" y="17460"/>
                </a:moveTo>
                <a:cubicBezTo>
                  <a:pt x="10906" y="17528"/>
                  <a:pt x="10968" y="17597"/>
                  <a:pt x="11041" y="17652"/>
                </a:cubicBezTo>
                <a:cubicBezTo>
                  <a:pt x="11041" y="17720"/>
                  <a:pt x="11041" y="17802"/>
                  <a:pt x="11052" y="17871"/>
                </a:cubicBezTo>
                <a:cubicBezTo>
                  <a:pt x="10979" y="17802"/>
                  <a:pt x="10916" y="17720"/>
                  <a:pt x="10864" y="17638"/>
                </a:cubicBezTo>
                <a:cubicBezTo>
                  <a:pt x="10864" y="17625"/>
                  <a:pt x="10843" y="17597"/>
                  <a:pt x="10843" y="17569"/>
                </a:cubicBezTo>
                <a:lnTo>
                  <a:pt x="10853" y="17460"/>
                </a:lnTo>
                <a:close/>
                <a:moveTo>
                  <a:pt x="4816" y="17392"/>
                </a:moveTo>
                <a:cubicBezTo>
                  <a:pt x="4879" y="17556"/>
                  <a:pt x="4963" y="17720"/>
                  <a:pt x="5046" y="17884"/>
                </a:cubicBezTo>
                <a:lnTo>
                  <a:pt x="5035" y="17871"/>
                </a:lnTo>
                <a:cubicBezTo>
                  <a:pt x="4973" y="17789"/>
                  <a:pt x="4910" y="17693"/>
                  <a:pt x="4858" y="17611"/>
                </a:cubicBezTo>
                <a:cubicBezTo>
                  <a:pt x="4837" y="17528"/>
                  <a:pt x="4827" y="17460"/>
                  <a:pt x="4816" y="17392"/>
                </a:cubicBezTo>
                <a:close/>
                <a:moveTo>
                  <a:pt x="12619" y="17748"/>
                </a:moveTo>
                <a:lnTo>
                  <a:pt x="12734" y="17775"/>
                </a:lnTo>
                <a:cubicBezTo>
                  <a:pt x="12744" y="17816"/>
                  <a:pt x="12754" y="17843"/>
                  <a:pt x="12754" y="17884"/>
                </a:cubicBezTo>
                <a:cubicBezTo>
                  <a:pt x="12702" y="17843"/>
                  <a:pt x="12660" y="17789"/>
                  <a:pt x="12608" y="17748"/>
                </a:cubicBezTo>
                <a:close/>
                <a:moveTo>
                  <a:pt x="9496" y="17419"/>
                </a:moveTo>
                <a:lnTo>
                  <a:pt x="9516" y="17446"/>
                </a:lnTo>
                <a:cubicBezTo>
                  <a:pt x="9547" y="17556"/>
                  <a:pt x="9579" y="17679"/>
                  <a:pt x="9621" y="17789"/>
                </a:cubicBezTo>
                <a:cubicBezTo>
                  <a:pt x="9621" y="17802"/>
                  <a:pt x="9621" y="17802"/>
                  <a:pt x="9621" y="17802"/>
                </a:cubicBezTo>
                <a:cubicBezTo>
                  <a:pt x="9600" y="17857"/>
                  <a:pt x="9579" y="17898"/>
                  <a:pt x="9568" y="17953"/>
                </a:cubicBezTo>
                <a:cubicBezTo>
                  <a:pt x="9516" y="17871"/>
                  <a:pt x="9475" y="17789"/>
                  <a:pt x="9433" y="17707"/>
                </a:cubicBezTo>
                <a:cubicBezTo>
                  <a:pt x="9454" y="17611"/>
                  <a:pt x="9475" y="17515"/>
                  <a:pt x="9496" y="17419"/>
                </a:cubicBezTo>
                <a:close/>
                <a:moveTo>
                  <a:pt x="11469" y="17652"/>
                </a:moveTo>
                <a:cubicBezTo>
                  <a:pt x="11543" y="17720"/>
                  <a:pt x="11626" y="17789"/>
                  <a:pt x="11699" y="17843"/>
                </a:cubicBezTo>
                <a:cubicBezTo>
                  <a:pt x="11720" y="17871"/>
                  <a:pt x="11741" y="17912"/>
                  <a:pt x="11762" y="17939"/>
                </a:cubicBezTo>
                <a:cubicBezTo>
                  <a:pt x="11762" y="17939"/>
                  <a:pt x="11762" y="17953"/>
                  <a:pt x="11762" y="17953"/>
                </a:cubicBezTo>
                <a:cubicBezTo>
                  <a:pt x="11658" y="17884"/>
                  <a:pt x="11553" y="17816"/>
                  <a:pt x="11459" y="17734"/>
                </a:cubicBezTo>
                <a:cubicBezTo>
                  <a:pt x="11459" y="17708"/>
                  <a:pt x="11461" y="17675"/>
                  <a:pt x="11469" y="17652"/>
                </a:cubicBezTo>
                <a:close/>
                <a:moveTo>
                  <a:pt x="11219" y="17871"/>
                </a:moveTo>
                <a:lnTo>
                  <a:pt x="11250" y="17953"/>
                </a:lnTo>
                <a:lnTo>
                  <a:pt x="11250" y="18076"/>
                </a:lnTo>
                <a:lnTo>
                  <a:pt x="11240" y="18062"/>
                </a:lnTo>
                <a:cubicBezTo>
                  <a:pt x="11229" y="17994"/>
                  <a:pt x="11219" y="17939"/>
                  <a:pt x="11219" y="17871"/>
                </a:cubicBezTo>
                <a:close/>
                <a:moveTo>
                  <a:pt x="12921" y="17802"/>
                </a:moveTo>
                <a:cubicBezTo>
                  <a:pt x="12963" y="17912"/>
                  <a:pt x="13005" y="18008"/>
                  <a:pt x="13057" y="18103"/>
                </a:cubicBezTo>
                <a:cubicBezTo>
                  <a:pt x="12994" y="18062"/>
                  <a:pt x="12942" y="18021"/>
                  <a:pt x="12879" y="17980"/>
                </a:cubicBezTo>
                <a:cubicBezTo>
                  <a:pt x="12869" y="17925"/>
                  <a:pt x="12859" y="17857"/>
                  <a:pt x="12848" y="17802"/>
                </a:cubicBezTo>
                <a:close/>
                <a:moveTo>
                  <a:pt x="10164" y="17748"/>
                </a:moveTo>
                <a:lnTo>
                  <a:pt x="10414" y="17912"/>
                </a:lnTo>
                <a:cubicBezTo>
                  <a:pt x="10477" y="17953"/>
                  <a:pt x="10540" y="17994"/>
                  <a:pt x="10603" y="18035"/>
                </a:cubicBezTo>
                <a:lnTo>
                  <a:pt x="10603" y="18117"/>
                </a:lnTo>
                <a:cubicBezTo>
                  <a:pt x="10508" y="18062"/>
                  <a:pt x="10425" y="17994"/>
                  <a:pt x="10342" y="17939"/>
                </a:cubicBezTo>
                <a:cubicBezTo>
                  <a:pt x="10279" y="17898"/>
                  <a:pt x="10216" y="17843"/>
                  <a:pt x="10154" y="17789"/>
                </a:cubicBezTo>
                <a:cubicBezTo>
                  <a:pt x="10164" y="17775"/>
                  <a:pt x="10164" y="17761"/>
                  <a:pt x="10164" y="17748"/>
                </a:cubicBezTo>
                <a:close/>
                <a:moveTo>
                  <a:pt x="9913" y="17871"/>
                </a:moveTo>
                <a:lnTo>
                  <a:pt x="9986" y="17953"/>
                </a:lnTo>
                <a:cubicBezTo>
                  <a:pt x="9976" y="18021"/>
                  <a:pt x="9955" y="18090"/>
                  <a:pt x="9934" y="18144"/>
                </a:cubicBezTo>
                <a:lnTo>
                  <a:pt x="9913" y="18090"/>
                </a:lnTo>
                <a:lnTo>
                  <a:pt x="9913" y="17871"/>
                </a:lnTo>
                <a:close/>
                <a:moveTo>
                  <a:pt x="5641" y="16694"/>
                </a:moveTo>
                <a:lnTo>
                  <a:pt x="5672" y="16722"/>
                </a:lnTo>
                <a:cubicBezTo>
                  <a:pt x="5871" y="17146"/>
                  <a:pt x="6164" y="17474"/>
                  <a:pt x="6508" y="17679"/>
                </a:cubicBezTo>
                <a:cubicBezTo>
                  <a:pt x="6592" y="17761"/>
                  <a:pt x="6696" y="17816"/>
                  <a:pt x="6801" y="17830"/>
                </a:cubicBezTo>
                <a:cubicBezTo>
                  <a:pt x="6842" y="17843"/>
                  <a:pt x="6895" y="17857"/>
                  <a:pt x="6936" y="17871"/>
                </a:cubicBezTo>
                <a:lnTo>
                  <a:pt x="6968" y="17898"/>
                </a:lnTo>
                <a:cubicBezTo>
                  <a:pt x="6936" y="18008"/>
                  <a:pt x="6884" y="18103"/>
                  <a:pt x="6822" y="18185"/>
                </a:cubicBezTo>
                <a:cubicBezTo>
                  <a:pt x="6675" y="18158"/>
                  <a:pt x="6539" y="18103"/>
                  <a:pt x="6414" y="18008"/>
                </a:cubicBezTo>
                <a:lnTo>
                  <a:pt x="6414" y="18021"/>
                </a:lnTo>
                <a:cubicBezTo>
                  <a:pt x="6299" y="17898"/>
                  <a:pt x="6174" y="17775"/>
                  <a:pt x="6070" y="17652"/>
                </a:cubicBezTo>
                <a:cubicBezTo>
                  <a:pt x="5902" y="17392"/>
                  <a:pt x="5766" y="17118"/>
                  <a:pt x="5662" y="16817"/>
                </a:cubicBezTo>
                <a:cubicBezTo>
                  <a:pt x="5662" y="16776"/>
                  <a:pt x="5652" y="16735"/>
                  <a:pt x="5641" y="16694"/>
                </a:cubicBezTo>
                <a:close/>
                <a:moveTo>
                  <a:pt x="7500" y="17925"/>
                </a:moveTo>
                <a:cubicBezTo>
                  <a:pt x="7365" y="18090"/>
                  <a:pt x="7187" y="18172"/>
                  <a:pt x="6999" y="18185"/>
                </a:cubicBezTo>
                <a:lnTo>
                  <a:pt x="7020" y="18144"/>
                </a:lnTo>
                <a:cubicBezTo>
                  <a:pt x="7062" y="18076"/>
                  <a:pt x="7083" y="18021"/>
                  <a:pt x="7114" y="17953"/>
                </a:cubicBezTo>
                <a:cubicBezTo>
                  <a:pt x="7169" y="17971"/>
                  <a:pt x="7227" y="17981"/>
                  <a:pt x="7286" y="17981"/>
                </a:cubicBezTo>
                <a:cubicBezTo>
                  <a:pt x="7361" y="17981"/>
                  <a:pt x="7436" y="17964"/>
                  <a:pt x="7500" y="17925"/>
                </a:cubicBezTo>
                <a:close/>
                <a:moveTo>
                  <a:pt x="9389" y="17963"/>
                </a:moveTo>
                <a:cubicBezTo>
                  <a:pt x="9426" y="18014"/>
                  <a:pt x="9456" y="18065"/>
                  <a:pt x="9496" y="18103"/>
                </a:cubicBezTo>
                <a:lnTo>
                  <a:pt x="9443" y="18213"/>
                </a:lnTo>
                <a:cubicBezTo>
                  <a:pt x="9412" y="18172"/>
                  <a:pt x="9391" y="18117"/>
                  <a:pt x="9370" y="18062"/>
                </a:cubicBezTo>
                <a:cubicBezTo>
                  <a:pt x="9380" y="18037"/>
                  <a:pt x="9381" y="18001"/>
                  <a:pt x="9389" y="17963"/>
                </a:cubicBezTo>
                <a:close/>
                <a:moveTo>
                  <a:pt x="14175" y="17994"/>
                </a:moveTo>
                <a:cubicBezTo>
                  <a:pt x="14206" y="18035"/>
                  <a:pt x="14238" y="18062"/>
                  <a:pt x="14279" y="18103"/>
                </a:cubicBezTo>
                <a:cubicBezTo>
                  <a:pt x="14289" y="18110"/>
                  <a:pt x="14303" y="18113"/>
                  <a:pt x="14317" y="18113"/>
                </a:cubicBezTo>
                <a:cubicBezTo>
                  <a:pt x="14331" y="18113"/>
                  <a:pt x="14347" y="18110"/>
                  <a:pt x="14363" y="18103"/>
                </a:cubicBezTo>
                <a:lnTo>
                  <a:pt x="14446" y="18008"/>
                </a:lnTo>
                <a:lnTo>
                  <a:pt x="14488" y="18008"/>
                </a:lnTo>
                <a:cubicBezTo>
                  <a:pt x="14446" y="18062"/>
                  <a:pt x="14404" y="18131"/>
                  <a:pt x="14352" y="18185"/>
                </a:cubicBezTo>
                <a:cubicBezTo>
                  <a:pt x="14289" y="18199"/>
                  <a:pt x="14227" y="18213"/>
                  <a:pt x="14154" y="18226"/>
                </a:cubicBezTo>
                <a:cubicBezTo>
                  <a:pt x="14164" y="18144"/>
                  <a:pt x="14175" y="18076"/>
                  <a:pt x="14175" y="17994"/>
                </a:cubicBezTo>
                <a:close/>
                <a:moveTo>
                  <a:pt x="13277" y="17830"/>
                </a:moveTo>
                <a:cubicBezTo>
                  <a:pt x="13350" y="17980"/>
                  <a:pt x="13443" y="18131"/>
                  <a:pt x="13558" y="18240"/>
                </a:cubicBezTo>
                <a:cubicBezTo>
                  <a:pt x="13486" y="18226"/>
                  <a:pt x="13402" y="18226"/>
                  <a:pt x="13318" y="18213"/>
                </a:cubicBezTo>
                <a:cubicBezTo>
                  <a:pt x="13224" y="18103"/>
                  <a:pt x="13151" y="17980"/>
                  <a:pt x="13099" y="17830"/>
                </a:cubicBezTo>
                <a:close/>
                <a:moveTo>
                  <a:pt x="13558" y="17789"/>
                </a:moveTo>
                <a:cubicBezTo>
                  <a:pt x="13621" y="17802"/>
                  <a:pt x="13684" y="17802"/>
                  <a:pt x="13746" y="17816"/>
                </a:cubicBezTo>
                <a:cubicBezTo>
                  <a:pt x="13840" y="17857"/>
                  <a:pt x="13935" y="17884"/>
                  <a:pt x="14029" y="17912"/>
                </a:cubicBezTo>
                <a:cubicBezTo>
                  <a:pt x="14018" y="18021"/>
                  <a:pt x="14008" y="18131"/>
                  <a:pt x="13997" y="18240"/>
                </a:cubicBezTo>
                <a:lnTo>
                  <a:pt x="13861" y="18254"/>
                </a:lnTo>
                <a:cubicBezTo>
                  <a:pt x="13705" y="18158"/>
                  <a:pt x="13558" y="17994"/>
                  <a:pt x="13464" y="17802"/>
                </a:cubicBezTo>
                <a:lnTo>
                  <a:pt x="13558" y="17789"/>
                </a:lnTo>
                <a:close/>
                <a:moveTo>
                  <a:pt x="3907" y="16872"/>
                </a:moveTo>
                <a:cubicBezTo>
                  <a:pt x="3939" y="17050"/>
                  <a:pt x="3981" y="17214"/>
                  <a:pt x="4022" y="17378"/>
                </a:cubicBezTo>
                <a:cubicBezTo>
                  <a:pt x="4116" y="17679"/>
                  <a:pt x="4221" y="17966"/>
                  <a:pt x="4356" y="18240"/>
                </a:cubicBezTo>
                <a:cubicBezTo>
                  <a:pt x="4356" y="18254"/>
                  <a:pt x="4356" y="18254"/>
                  <a:pt x="4356" y="18267"/>
                </a:cubicBezTo>
                <a:cubicBezTo>
                  <a:pt x="4179" y="17953"/>
                  <a:pt x="4033" y="17638"/>
                  <a:pt x="3907" y="17296"/>
                </a:cubicBezTo>
                <a:cubicBezTo>
                  <a:pt x="3897" y="17159"/>
                  <a:pt x="3897" y="17009"/>
                  <a:pt x="3907" y="16872"/>
                </a:cubicBezTo>
                <a:close/>
                <a:moveTo>
                  <a:pt x="10853" y="18172"/>
                </a:moveTo>
                <a:lnTo>
                  <a:pt x="10874" y="18185"/>
                </a:lnTo>
                <a:cubicBezTo>
                  <a:pt x="10895" y="18213"/>
                  <a:pt x="10906" y="18254"/>
                  <a:pt x="10916" y="18281"/>
                </a:cubicBezTo>
                <a:lnTo>
                  <a:pt x="10853" y="18254"/>
                </a:lnTo>
                <a:lnTo>
                  <a:pt x="10853" y="18172"/>
                </a:lnTo>
                <a:close/>
                <a:moveTo>
                  <a:pt x="11532" y="18021"/>
                </a:moveTo>
                <a:cubicBezTo>
                  <a:pt x="11605" y="18076"/>
                  <a:pt x="11689" y="18117"/>
                  <a:pt x="11762" y="18158"/>
                </a:cubicBezTo>
                <a:lnTo>
                  <a:pt x="11731" y="18281"/>
                </a:lnTo>
                <a:cubicBezTo>
                  <a:pt x="11658" y="18199"/>
                  <a:pt x="11595" y="18117"/>
                  <a:pt x="11532" y="18021"/>
                </a:cubicBezTo>
                <a:close/>
                <a:moveTo>
                  <a:pt x="4889" y="16338"/>
                </a:moveTo>
                <a:cubicBezTo>
                  <a:pt x="4942" y="17091"/>
                  <a:pt x="5171" y="17802"/>
                  <a:pt x="5568" y="18364"/>
                </a:cubicBezTo>
                <a:cubicBezTo>
                  <a:pt x="5213" y="17939"/>
                  <a:pt x="4942" y="17392"/>
                  <a:pt x="4785" y="16804"/>
                </a:cubicBezTo>
                <a:cubicBezTo>
                  <a:pt x="4795" y="16707"/>
                  <a:pt x="4806" y="16598"/>
                  <a:pt x="4806" y="16502"/>
                </a:cubicBezTo>
                <a:cubicBezTo>
                  <a:pt x="4827" y="16448"/>
                  <a:pt x="4858" y="16393"/>
                  <a:pt x="4889" y="16338"/>
                </a:cubicBezTo>
                <a:close/>
                <a:moveTo>
                  <a:pt x="9611" y="18295"/>
                </a:moveTo>
                <a:cubicBezTo>
                  <a:pt x="9611" y="18377"/>
                  <a:pt x="9621" y="18473"/>
                  <a:pt x="9642" y="18555"/>
                </a:cubicBezTo>
                <a:cubicBezTo>
                  <a:pt x="9611" y="18514"/>
                  <a:pt x="9579" y="18459"/>
                  <a:pt x="9547" y="18418"/>
                </a:cubicBezTo>
                <a:cubicBezTo>
                  <a:pt x="9568" y="18377"/>
                  <a:pt x="9590" y="18336"/>
                  <a:pt x="9611" y="18295"/>
                </a:cubicBezTo>
                <a:close/>
                <a:moveTo>
                  <a:pt x="8242" y="17693"/>
                </a:moveTo>
                <a:cubicBezTo>
                  <a:pt x="8221" y="17884"/>
                  <a:pt x="8169" y="18062"/>
                  <a:pt x="8117" y="18226"/>
                </a:cubicBezTo>
                <a:lnTo>
                  <a:pt x="8096" y="18254"/>
                </a:lnTo>
                <a:cubicBezTo>
                  <a:pt x="7939" y="18405"/>
                  <a:pt x="7762" y="18514"/>
                  <a:pt x="7574" y="18582"/>
                </a:cubicBezTo>
                <a:cubicBezTo>
                  <a:pt x="7605" y="18555"/>
                  <a:pt x="7626" y="18528"/>
                  <a:pt x="7657" y="18500"/>
                </a:cubicBezTo>
                <a:cubicBezTo>
                  <a:pt x="7866" y="18281"/>
                  <a:pt x="8033" y="18021"/>
                  <a:pt x="8179" y="17734"/>
                </a:cubicBezTo>
                <a:lnTo>
                  <a:pt x="8242" y="17693"/>
                </a:lnTo>
                <a:close/>
                <a:moveTo>
                  <a:pt x="10874" y="18405"/>
                </a:moveTo>
                <a:lnTo>
                  <a:pt x="11021" y="18459"/>
                </a:lnTo>
                <a:cubicBezTo>
                  <a:pt x="11041" y="18514"/>
                  <a:pt x="11072" y="18555"/>
                  <a:pt x="11104" y="18610"/>
                </a:cubicBezTo>
                <a:cubicBezTo>
                  <a:pt x="11031" y="18555"/>
                  <a:pt x="10958" y="18514"/>
                  <a:pt x="10885" y="18459"/>
                </a:cubicBezTo>
                <a:cubicBezTo>
                  <a:pt x="10885" y="18446"/>
                  <a:pt x="10885" y="18418"/>
                  <a:pt x="10874" y="18405"/>
                </a:cubicBezTo>
                <a:close/>
                <a:moveTo>
                  <a:pt x="7939" y="17843"/>
                </a:moveTo>
                <a:cubicBezTo>
                  <a:pt x="7751" y="18172"/>
                  <a:pt x="7500" y="18431"/>
                  <a:pt x="7219" y="18610"/>
                </a:cubicBezTo>
                <a:lnTo>
                  <a:pt x="7219" y="18623"/>
                </a:lnTo>
                <a:cubicBezTo>
                  <a:pt x="7135" y="18569"/>
                  <a:pt x="7051" y="18514"/>
                  <a:pt x="6968" y="18459"/>
                </a:cubicBezTo>
                <a:cubicBezTo>
                  <a:pt x="7062" y="18459"/>
                  <a:pt x="7145" y="18431"/>
                  <a:pt x="7229" y="18418"/>
                </a:cubicBezTo>
                <a:cubicBezTo>
                  <a:pt x="7500" y="18322"/>
                  <a:pt x="7751" y="18131"/>
                  <a:pt x="7928" y="17843"/>
                </a:cubicBezTo>
                <a:close/>
                <a:moveTo>
                  <a:pt x="12514" y="18473"/>
                </a:moveTo>
                <a:lnTo>
                  <a:pt x="12744" y="18541"/>
                </a:lnTo>
                <a:cubicBezTo>
                  <a:pt x="12744" y="18569"/>
                  <a:pt x="12734" y="18596"/>
                  <a:pt x="12723" y="18623"/>
                </a:cubicBezTo>
                <a:lnTo>
                  <a:pt x="12691" y="18623"/>
                </a:lnTo>
                <a:cubicBezTo>
                  <a:pt x="12629" y="18582"/>
                  <a:pt x="12576" y="18528"/>
                  <a:pt x="12514" y="18473"/>
                </a:cubicBezTo>
                <a:close/>
                <a:moveTo>
                  <a:pt x="6759" y="18500"/>
                </a:moveTo>
                <a:cubicBezTo>
                  <a:pt x="6832" y="18555"/>
                  <a:pt x="6905" y="18610"/>
                  <a:pt x="6989" y="18664"/>
                </a:cubicBezTo>
                <a:lnTo>
                  <a:pt x="6895" y="18651"/>
                </a:lnTo>
                <a:cubicBezTo>
                  <a:pt x="6842" y="18610"/>
                  <a:pt x="6790" y="18555"/>
                  <a:pt x="6748" y="18514"/>
                </a:cubicBezTo>
                <a:lnTo>
                  <a:pt x="6759" y="18500"/>
                </a:lnTo>
                <a:close/>
                <a:moveTo>
                  <a:pt x="12879" y="18582"/>
                </a:moveTo>
                <a:cubicBezTo>
                  <a:pt x="13036" y="18623"/>
                  <a:pt x="13183" y="18651"/>
                  <a:pt x="13318" y="18678"/>
                </a:cubicBezTo>
                <a:lnTo>
                  <a:pt x="13402" y="18692"/>
                </a:lnTo>
                <a:cubicBezTo>
                  <a:pt x="13214" y="18678"/>
                  <a:pt x="13036" y="18664"/>
                  <a:pt x="12859" y="18637"/>
                </a:cubicBezTo>
                <a:cubicBezTo>
                  <a:pt x="12869" y="18623"/>
                  <a:pt x="12879" y="18596"/>
                  <a:pt x="12879" y="18582"/>
                </a:cubicBezTo>
                <a:close/>
                <a:moveTo>
                  <a:pt x="3928" y="17638"/>
                </a:moveTo>
                <a:cubicBezTo>
                  <a:pt x="4064" y="17939"/>
                  <a:pt x="4211" y="18226"/>
                  <a:pt x="4377" y="18514"/>
                </a:cubicBezTo>
                <a:cubicBezTo>
                  <a:pt x="4377" y="18582"/>
                  <a:pt x="4388" y="18664"/>
                  <a:pt x="4409" y="18746"/>
                </a:cubicBezTo>
                <a:cubicBezTo>
                  <a:pt x="4221" y="18487"/>
                  <a:pt x="4064" y="18185"/>
                  <a:pt x="3949" y="17871"/>
                </a:cubicBezTo>
                <a:cubicBezTo>
                  <a:pt x="3939" y="17789"/>
                  <a:pt x="3928" y="17720"/>
                  <a:pt x="3928" y="17638"/>
                </a:cubicBezTo>
                <a:close/>
                <a:moveTo>
                  <a:pt x="5808" y="18226"/>
                </a:moveTo>
                <a:cubicBezTo>
                  <a:pt x="5986" y="18459"/>
                  <a:pt x="6195" y="18623"/>
                  <a:pt x="6435" y="18733"/>
                </a:cubicBezTo>
                <a:lnTo>
                  <a:pt x="6435" y="18746"/>
                </a:lnTo>
                <a:cubicBezTo>
                  <a:pt x="6184" y="18664"/>
                  <a:pt x="5965" y="18487"/>
                  <a:pt x="5808" y="18226"/>
                </a:cubicBezTo>
                <a:close/>
                <a:moveTo>
                  <a:pt x="8681" y="17994"/>
                </a:moveTo>
                <a:cubicBezTo>
                  <a:pt x="8618" y="18226"/>
                  <a:pt x="8535" y="18459"/>
                  <a:pt x="8430" y="18664"/>
                </a:cubicBezTo>
                <a:cubicBezTo>
                  <a:pt x="8367" y="18692"/>
                  <a:pt x="8315" y="18719"/>
                  <a:pt x="8252" y="18746"/>
                </a:cubicBezTo>
                <a:cubicBezTo>
                  <a:pt x="8263" y="18705"/>
                  <a:pt x="8284" y="18664"/>
                  <a:pt x="8294" y="18623"/>
                </a:cubicBezTo>
                <a:cubicBezTo>
                  <a:pt x="8315" y="18582"/>
                  <a:pt x="8336" y="18582"/>
                  <a:pt x="8357" y="18555"/>
                </a:cubicBezTo>
                <a:cubicBezTo>
                  <a:pt x="8482" y="18390"/>
                  <a:pt x="8597" y="18199"/>
                  <a:pt x="8681" y="17994"/>
                </a:cubicBezTo>
                <a:close/>
                <a:moveTo>
                  <a:pt x="17883" y="17515"/>
                </a:moveTo>
                <a:cubicBezTo>
                  <a:pt x="17507" y="18185"/>
                  <a:pt x="16869" y="18582"/>
                  <a:pt x="16243" y="18746"/>
                </a:cubicBezTo>
                <a:cubicBezTo>
                  <a:pt x="16201" y="18760"/>
                  <a:pt x="16159" y="18760"/>
                  <a:pt x="16117" y="18774"/>
                </a:cubicBezTo>
                <a:cubicBezTo>
                  <a:pt x="16483" y="18431"/>
                  <a:pt x="16838" y="18076"/>
                  <a:pt x="17173" y="17679"/>
                </a:cubicBezTo>
                <a:cubicBezTo>
                  <a:pt x="17246" y="17625"/>
                  <a:pt x="17308" y="17584"/>
                  <a:pt x="17381" y="17528"/>
                </a:cubicBezTo>
                <a:cubicBezTo>
                  <a:pt x="17456" y="17541"/>
                  <a:pt x="17531" y="17548"/>
                  <a:pt x="17607" y="17548"/>
                </a:cubicBezTo>
                <a:cubicBezTo>
                  <a:pt x="17699" y="17548"/>
                  <a:pt x="17791" y="17538"/>
                  <a:pt x="17883" y="17515"/>
                </a:cubicBezTo>
                <a:close/>
                <a:moveTo>
                  <a:pt x="7803" y="18664"/>
                </a:moveTo>
                <a:cubicBezTo>
                  <a:pt x="7772" y="18705"/>
                  <a:pt x="7741" y="18746"/>
                  <a:pt x="7699" y="18787"/>
                </a:cubicBezTo>
                <a:cubicBezTo>
                  <a:pt x="7688" y="18787"/>
                  <a:pt x="7647" y="18787"/>
                  <a:pt x="7615" y="18774"/>
                </a:cubicBezTo>
                <a:lnTo>
                  <a:pt x="7605" y="18760"/>
                </a:lnTo>
                <a:cubicBezTo>
                  <a:pt x="7678" y="18733"/>
                  <a:pt x="7741" y="18705"/>
                  <a:pt x="7803" y="18664"/>
                </a:cubicBezTo>
                <a:close/>
                <a:moveTo>
                  <a:pt x="4983" y="18062"/>
                </a:moveTo>
                <a:cubicBezTo>
                  <a:pt x="5150" y="18267"/>
                  <a:pt x="5338" y="18459"/>
                  <a:pt x="5547" y="18623"/>
                </a:cubicBezTo>
                <a:lnTo>
                  <a:pt x="5568" y="18637"/>
                </a:lnTo>
                <a:cubicBezTo>
                  <a:pt x="5626" y="18688"/>
                  <a:pt x="5676" y="18751"/>
                  <a:pt x="5724" y="18804"/>
                </a:cubicBezTo>
                <a:cubicBezTo>
                  <a:pt x="5502" y="18683"/>
                  <a:pt x="5290" y="18549"/>
                  <a:pt x="5088" y="18377"/>
                </a:cubicBezTo>
                <a:cubicBezTo>
                  <a:pt x="5046" y="18281"/>
                  <a:pt x="5014" y="18172"/>
                  <a:pt x="4983" y="18062"/>
                </a:cubicBezTo>
                <a:close/>
                <a:moveTo>
                  <a:pt x="10101" y="18049"/>
                </a:moveTo>
                <a:cubicBezTo>
                  <a:pt x="10268" y="18199"/>
                  <a:pt x="10456" y="18349"/>
                  <a:pt x="10634" y="18487"/>
                </a:cubicBezTo>
                <a:cubicBezTo>
                  <a:pt x="10655" y="18596"/>
                  <a:pt x="10665" y="18705"/>
                  <a:pt x="10686" y="18815"/>
                </a:cubicBezTo>
                <a:cubicBezTo>
                  <a:pt x="10508" y="18733"/>
                  <a:pt x="10331" y="18637"/>
                  <a:pt x="10174" y="18528"/>
                </a:cubicBezTo>
                <a:cubicBezTo>
                  <a:pt x="10122" y="18459"/>
                  <a:pt x="10070" y="18377"/>
                  <a:pt x="10028" y="18295"/>
                </a:cubicBezTo>
                <a:cubicBezTo>
                  <a:pt x="10049" y="18226"/>
                  <a:pt x="10070" y="18144"/>
                  <a:pt x="10091" y="18062"/>
                </a:cubicBezTo>
                <a:lnTo>
                  <a:pt x="10101" y="18049"/>
                </a:lnTo>
                <a:close/>
                <a:moveTo>
                  <a:pt x="16462" y="18172"/>
                </a:moveTo>
                <a:cubicBezTo>
                  <a:pt x="16264" y="18364"/>
                  <a:pt x="16065" y="18569"/>
                  <a:pt x="15856" y="18746"/>
                </a:cubicBezTo>
                <a:lnTo>
                  <a:pt x="15752" y="18842"/>
                </a:lnTo>
                <a:cubicBezTo>
                  <a:pt x="15641" y="18852"/>
                  <a:pt x="15530" y="18862"/>
                  <a:pt x="15419" y="18862"/>
                </a:cubicBezTo>
                <a:cubicBezTo>
                  <a:pt x="15374" y="18862"/>
                  <a:pt x="15328" y="18860"/>
                  <a:pt x="15282" y="18856"/>
                </a:cubicBezTo>
                <a:cubicBezTo>
                  <a:pt x="15365" y="18801"/>
                  <a:pt x="15459" y="18746"/>
                  <a:pt x="15554" y="18678"/>
                </a:cubicBezTo>
                <a:cubicBezTo>
                  <a:pt x="15867" y="18541"/>
                  <a:pt x="16170" y="18377"/>
                  <a:pt x="16462" y="18172"/>
                </a:cubicBezTo>
                <a:close/>
                <a:moveTo>
                  <a:pt x="11501" y="18637"/>
                </a:moveTo>
                <a:cubicBezTo>
                  <a:pt x="11553" y="18651"/>
                  <a:pt x="11605" y="18664"/>
                  <a:pt x="11658" y="18678"/>
                </a:cubicBezTo>
                <a:cubicBezTo>
                  <a:pt x="11647" y="18746"/>
                  <a:pt x="11637" y="18828"/>
                  <a:pt x="11637" y="18910"/>
                </a:cubicBezTo>
                <a:lnTo>
                  <a:pt x="11574" y="18869"/>
                </a:lnTo>
                <a:cubicBezTo>
                  <a:pt x="11543" y="18801"/>
                  <a:pt x="11522" y="18719"/>
                  <a:pt x="11501" y="18637"/>
                </a:cubicBezTo>
                <a:close/>
                <a:moveTo>
                  <a:pt x="19512" y="16722"/>
                </a:moveTo>
                <a:cubicBezTo>
                  <a:pt x="19199" y="17228"/>
                  <a:pt x="18854" y="17707"/>
                  <a:pt x="18468" y="18131"/>
                </a:cubicBezTo>
                <a:cubicBezTo>
                  <a:pt x="18134" y="18418"/>
                  <a:pt x="17789" y="18678"/>
                  <a:pt x="17423" y="18910"/>
                </a:cubicBezTo>
                <a:cubicBezTo>
                  <a:pt x="18070" y="18308"/>
                  <a:pt x="18677" y="17666"/>
                  <a:pt x="19251" y="16968"/>
                </a:cubicBezTo>
                <a:cubicBezTo>
                  <a:pt x="19345" y="16886"/>
                  <a:pt x="19429" y="16804"/>
                  <a:pt x="19512" y="16722"/>
                </a:cubicBezTo>
                <a:close/>
                <a:moveTo>
                  <a:pt x="7323" y="18856"/>
                </a:moveTo>
                <a:cubicBezTo>
                  <a:pt x="7365" y="18869"/>
                  <a:pt x="7417" y="18897"/>
                  <a:pt x="7459" y="18910"/>
                </a:cubicBezTo>
                <a:cubicBezTo>
                  <a:pt x="7385" y="18924"/>
                  <a:pt x="7323" y="18938"/>
                  <a:pt x="7260" y="18952"/>
                </a:cubicBezTo>
                <a:cubicBezTo>
                  <a:pt x="7223" y="18940"/>
                  <a:pt x="7202" y="18916"/>
                  <a:pt x="7161" y="18882"/>
                </a:cubicBezTo>
                <a:cubicBezTo>
                  <a:pt x="7212" y="18869"/>
                  <a:pt x="7272" y="18869"/>
                  <a:pt x="7323" y="18856"/>
                </a:cubicBezTo>
                <a:close/>
                <a:moveTo>
                  <a:pt x="11835" y="18705"/>
                </a:moveTo>
                <a:cubicBezTo>
                  <a:pt x="11898" y="18760"/>
                  <a:pt x="11971" y="18828"/>
                  <a:pt x="12044" y="18869"/>
                </a:cubicBezTo>
                <a:lnTo>
                  <a:pt x="12159" y="18952"/>
                </a:lnTo>
                <a:cubicBezTo>
                  <a:pt x="12159" y="18952"/>
                  <a:pt x="12159" y="18965"/>
                  <a:pt x="12159" y="18965"/>
                </a:cubicBezTo>
                <a:cubicBezTo>
                  <a:pt x="12159" y="18993"/>
                  <a:pt x="12169" y="19020"/>
                  <a:pt x="12180" y="19047"/>
                </a:cubicBezTo>
                <a:cubicBezTo>
                  <a:pt x="12044" y="19047"/>
                  <a:pt x="11918" y="19020"/>
                  <a:pt x="11804" y="18965"/>
                </a:cubicBezTo>
                <a:cubicBezTo>
                  <a:pt x="11804" y="18924"/>
                  <a:pt x="11804" y="18883"/>
                  <a:pt x="11814" y="18856"/>
                </a:cubicBezTo>
                <a:cubicBezTo>
                  <a:pt x="11814" y="18801"/>
                  <a:pt x="11824" y="18746"/>
                  <a:pt x="11835" y="18705"/>
                </a:cubicBezTo>
                <a:close/>
                <a:moveTo>
                  <a:pt x="10926" y="18705"/>
                </a:moveTo>
                <a:cubicBezTo>
                  <a:pt x="11041" y="18787"/>
                  <a:pt x="11177" y="18869"/>
                  <a:pt x="11302" y="18938"/>
                </a:cubicBezTo>
                <a:cubicBezTo>
                  <a:pt x="11323" y="18979"/>
                  <a:pt x="11344" y="19020"/>
                  <a:pt x="11365" y="19061"/>
                </a:cubicBezTo>
                <a:cubicBezTo>
                  <a:pt x="11229" y="19034"/>
                  <a:pt x="11115" y="18993"/>
                  <a:pt x="10979" y="18952"/>
                </a:cubicBezTo>
                <a:cubicBezTo>
                  <a:pt x="10958" y="18869"/>
                  <a:pt x="10937" y="18787"/>
                  <a:pt x="10926" y="18705"/>
                </a:cubicBezTo>
                <a:close/>
                <a:moveTo>
                  <a:pt x="9454" y="18555"/>
                </a:moveTo>
                <a:cubicBezTo>
                  <a:pt x="9516" y="18651"/>
                  <a:pt x="9579" y="18746"/>
                  <a:pt x="9642" y="18828"/>
                </a:cubicBezTo>
                <a:cubicBezTo>
                  <a:pt x="9590" y="18938"/>
                  <a:pt x="9527" y="19034"/>
                  <a:pt x="9464" y="19143"/>
                </a:cubicBezTo>
                <a:cubicBezTo>
                  <a:pt x="9422" y="18993"/>
                  <a:pt x="9391" y="18856"/>
                  <a:pt x="9381" y="18705"/>
                </a:cubicBezTo>
                <a:lnTo>
                  <a:pt x="9370" y="18705"/>
                </a:lnTo>
                <a:cubicBezTo>
                  <a:pt x="9402" y="18651"/>
                  <a:pt x="9433" y="18610"/>
                  <a:pt x="9454" y="18555"/>
                </a:cubicBezTo>
                <a:close/>
                <a:moveTo>
                  <a:pt x="8712" y="18693"/>
                </a:moveTo>
                <a:cubicBezTo>
                  <a:pt x="8710" y="18726"/>
                  <a:pt x="8700" y="18751"/>
                  <a:pt x="8691" y="18787"/>
                </a:cubicBezTo>
                <a:cubicBezTo>
                  <a:pt x="8629" y="18910"/>
                  <a:pt x="8555" y="19034"/>
                  <a:pt x="8472" y="19157"/>
                </a:cubicBezTo>
                <a:cubicBezTo>
                  <a:pt x="8566" y="19006"/>
                  <a:pt x="8638" y="18856"/>
                  <a:pt x="8712" y="18693"/>
                </a:cubicBezTo>
                <a:close/>
                <a:moveTo>
                  <a:pt x="10414" y="18869"/>
                </a:moveTo>
                <a:cubicBezTo>
                  <a:pt x="10508" y="18924"/>
                  <a:pt x="10613" y="18979"/>
                  <a:pt x="10717" y="19020"/>
                </a:cubicBezTo>
                <a:cubicBezTo>
                  <a:pt x="10738" y="19102"/>
                  <a:pt x="10749" y="19170"/>
                  <a:pt x="10770" y="19252"/>
                </a:cubicBezTo>
                <a:cubicBezTo>
                  <a:pt x="10644" y="19129"/>
                  <a:pt x="10519" y="19006"/>
                  <a:pt x="10414" y="18869"/>
                </a:cubicBezTo>
                <a:close/>
                <a:moveTo>
                  <a:pt x="12504" y="19170"/>
                </a:moveTo>
                <a:lnTo>
                  <a:pt x="12514" y="19184"/>
                </a:lnTo>
                <a:cubicBezTo>
                  <a:pt x="12556" y="19211"/>
                  <a:pt x="12608" y="19252"/>
                  <a:pt x="12671" y="19280"/>
                </a:cubicBezTo>
                <a:cubicBezTo>
                  <a:pt x="12587" y="19280"/>
                  <a:pt x="12504" y="19280"/>
                  <a:pt x="12430" y="19267"/>
                </a:cubicBezTo>
                <a:cubicBezTo>
                  <a:pt x="12420" y="19252"/>
                  <a:pt x="12410" y="19239"/>
                  <a:pt x="12410" y="19225"/>
                </a:cubicBezTo>
                <a:cubicBezTo>
                  <a:pt x="12441" y="19211"/>
                  <a:pt x="12472" y="19198"/>
                  <a:pt x="12504" y="19170"/>
                </a:cubicBezTo>
                <a:close/>
                <a:moveTo>
                  <a:pt x="17830" y="18281"/>
                </a:moveTo>
                <a:cubicBezTo>
                  <a:pt x="17433" y="18664"/>
                  <a:pt x="17037" y="19034"/>
                  <a:pt x="16629" y="19376"/>
                </a:cubicBezTo>
                <a:lnTo>
                  <a:pt x="16515" y="19431"/>
                </a:lnTo>
                <a:cubicBezTo>
                  <a:pt x="16650" y="19308"/>
                  <a:pt x="16765" y="19184"/>
                  <a:pt x="16890" y="19061"/>
                </a:cubicBezTo>
                <a:cubicBezTo>
                  <a:pt x="17214" y="18815"/>
                  <a:pt x="17527" y="18555"/>
                  <a:pt x="17830" y="18281"/>
                </a:cubicBezTo>
                <a:close/>
                <a:moveTo>
                  <a:pt x="16222" y="18993"/>
                </a:moveTo>
                <a:cubicBezTo>
                  <a:pt x="15919" y="19170"/>
                  <a:pt x="15616" y="19321"/>
                  <a:pt x="15303" y="19458"/>
                </a:cubicBezTo>
                <a:lnTo>
                  <a:pt x="15480" y="19321"/>
                </a:lnTo>
                <a:lnTo>
                  <a:pt x="15564" y="19252"/>
                </a:lnTo>
                <a:cubicBezTo>
                  <a:pt x="15627" y="19198"/>
                  <a:pt x="15699" y="19143"/>
                  <a:pt x="15763" y="19075"/>
                </a:cubicBezTo>
                <a:lnTo>
                  <a:pt x="15794" y="19061"/>
                </a:lnTo>
                <a:cubicBezTo>
                  <a:pt x="15940" y="19047"/>
                  <a:pt x="16076" y="19020"/>
                  <a:pt x="16222" y="18993"/>
                </a:cubicBezTo>
                <a:close/>
                <a:moveTo>
                  <a:pt x="13036" y="19444"/>
                </a:moveTo>
                <a:cubicBezTo>
                  <a:pt x="13088" y="19458"/>
                  <a:pt x="13130" y="19485"/>
                  <a:pt x="13193" y="19485"/>
                </a:cubicBezTo>
                <a:cubicBezTo>
                  <a:pt x="13070" y="19517"/>
                  <a:pt x="12948" y="19530"/>
                  <a:pt x="12828" y="19530"/>
                </a:cubicBezTo>
                <a:cubicBezTo>
                  <a:pt x="12743" y="19530"/>
                  <a:pt x="12659" y="19524"/>
                  <a:pt x="12576" y="19513"/>
                </a:cubicBezTo>
                <a:lnTo>
                  <a:pt x="12545" y="19472"/>
                </a:lnTo>
                <a:cubicBezTo>
                  <a:pt x="12702" y="19472"/>
                  <a:pt x="12859" y="19458"/>
                  <a:pt x="13026" y="19444"/>
                </a:cubicBezTo>
                <a:close/>
                <a:moveTo>
                  <a:pt x="5192" y="18651"/>
                </a:moveTo>
                <a:cubicBezTo>
                  <a:pt x="5474" y="18856"/>
                  <a:pt x="5777" y="19006"/>
                  <a:pt x="6080" y="19116"/>
                </a:cubicBezTo>
                <a:cubicBezTo>
                  <a:pt x="6153" y="19170"/>
                  <a:pt x="6226" y="19211"/>
                  <a:pt x="6299" y="19252"/>
                </a:cubicBezTo>
                <a:cubicBezTo>
                  <a:pt x="6456" y="19349"/>
                  <a:pt x="6623" y="19403"/>
                  <a:pt x="6801" y="19444"/>
                </a:cubicBezTo>
                <a:lnTo>
                  <a:pt x="6822" y="19444"/>
                </a:lnTo>
                <a:lnTo>
                  <a:pt x="6780" y="19458"/>
                </a:lnTo>
                <a:cubicBezTo>
                  <a:pt x="6644" y="19513"/>
                  <a:pt x="6508" y="19554"/>
                  <a:pt x="6373" y="19567"/>
                </a:cubicBezTo>
                <a:cubicBezTo>
                  <a:pt x="6310" y="19554"/>
                  <a:pt x="6247" y="19540"/>
                  <a:pt x="6184" y="19526"/>
                </a:cubicBezTo>
                <a:cubicBezTo>
                  <a:pt x="5965" y="19458"/>
                  <a:pt x="5746" y="19362"/>
                  <a:pt x="5547" y="19252"/>
                </a:cubicBezTo>
                <a:lnTo>
                  <a:pt x="5537" y="19239"/>
                </a:lnTo>
                <a:cubicBezTo>
                  <a:pt x="5422" y="19088"/>
                  <a:pt x="5328" y="18924"/>
                  <a:pt x="5244" y="18760"/>
                </a:cubicBezTo>
                <a:cubicBezTo>
                  <a:pt x="5223" y="18719"/>
                  <a:pt x="5213" y="18692"/>
                  <a:pt x="5192" y="18651"/>
                </a:cubicBezTo>
                <a:close/>
                <a:moveTo>
                  <a:pt x="4190" y="18760"/>
                </a:moveTo>
                <a:cubicBezTo>
                  <a:pt x="4283" y="18897"/>
                  <a:pt x="4388" y="19034"/>
                  <a:pt x="4492" y="19157"/>
                </a:cubicBezTo>
                <a:cubicBezTo>
                  <a:pt x="4524" y="19308"/>
                  <a:pt x="4565" y="19444"/>
                  <a:pt x="4618" y="19595"/>
                </a:cubicBezTo>
                <a:cubicBezTo>
                  <a:pt x="4586" y="19540"/>
                  <a:pt x="4555" y="19485"/>
                  <a:pt x="4524" y="19431"/>
                </a:cubicBezTo>
                <a:lnTo>
                  <a:pt x="4524" y="19444"/>
                </a:lnTo>
                <a:cubicBezTo>
                  <a:pt x="4430" y="19293"/>
                  <a:pt x="4346" y="19143"/>
                  <a:pt x="4273" y="18965"/>
                </a:cubicBezTo>
                <a:cubicBezTo>
                  <a:pt x="4252" y="18897"/>
                  <a:pt x="4221" y="18828"/>
                  <a:pt x="4190" y="18760"/>
                </a:cubicBezTo>
                <a:close/>
                <a:moveTo>
                  <a:pt x="9976" y="18596"/>
                </a:moveTo>
                <a:lnTo>
                  <a:pt x="10039" y="18637"/>
                </a:lnTo>
                <a:cubicBezTo>
                  <a:pt x="10268" y="19006"/>
                  <a:pt x="10550" y="19321"/>
                  <a:pt x="10864" y="19567"/>
                </a:cubicBezTo>
                <a:cubicBezTo>
                  <a:pt x="10864" y="19581"/>
                  <a:pt x="10864" y="19581"/>
                  <a:pt x="10874" y="19595"/>
                </a:cubicBezTo>
                <a:cubicBezTo>
                  <a:pt x="10603" y="19458"/>
                  <a:pt x="10342" y="19293"/>
                  <a:pt x="10101" y="19088"/>
                </a:cubicBezTo>
                <a:cubicBezTo>
                  <a:pt x="10049" y="18924"/>
                  <a:pt x="10007" y="18760"/>
                  <a:pt x="9976" y="18596"/>
                </a:cubicBezTo>
                <a:close/>
                <a:moveTo>
                  <a:pt x="7114" y="19513"/>
                </a:moveTo>
                <a:lnTo>
                  <a:pt x="7114" y="19526"/>
                </a:lnTo>
                <a:cubicBezTo>
                  <a:pt x="7176" y="19533"/>
                  <a:pt x="7242" y="19537"/>
                  <a:pt x="7307" y="19537"/>
                </a:cubicBezTo>
                <a:cubicBezTo>
                  <a:pt x="7372" y="19537"/>
                  <a:pt x="7438" y="19533"/>
                  <a:pt x="7500" y="19526"/>
                </a:cubicBezTo>
                <a:cubicBezTo>
                  <a:pt x="7302" y="19595"/>
                  <a:pt x="7093" y="19636"/>
                  <a:pt x="6874" y="19636"/>
                </a:cubicBezTo>
                <a:cubicBezTo>
                  <a:pt x="6957" y="19595"/>
                  <a:pt x="7031" y="19554"/>
                  <a:pt x="7114" y="19513"/>
                </a:cubicBezTo>
                <a:close/>
                <a:moveTo>
                  <a:pt x="13893" y="19499"/>
                </a:moveTo>
                <a:cubicBezTo>
                  <a:pt x="13746" y="19595"/>
                  <a:pt x="13590" y="19663"/>
                  <a:pt x="13433" y="19704"/>
                </a:cubicBezTo>
                <a:cubicBezTo>
                  <a:pt x="13324" y="19735"/>
                  <a:pt x="13220" y="19750"/>
                  <a:pt x="13113" y="19750"/>
                </a:cubicBezTo>
                <a:cubicBezTo>
                  <a:pt x="13078" y="19750"/>
                  <a:pt x="13041" y="19749"/>
                  <a:pt x="13005" y="19745"/>
                </a:cubicBezTo>
                <a:cubicBezTo>
                  <a:pt x="13068" y="19731"/>
                  <a:pt x="13120" y="19718"/>
                  <a:pt x="13183" y="19704"/>
                </a:cubicBezTo>
                <a:lnTo>
                  <a:pt x="13193" y="19704"/>
                </a:lnTo>
                <a:cubicBezTo>
                  <a:pt x="13360" y="19677"/>
                  <a:pt x="13537" y="19608"/>
                  <a:pt x="13694" y="19526"/>
                </a:cubicBezTo>
                <a:lnTo>
                  <a:pt x="13736" y="19526"/>
                </a:lnTo>
                <a:cubicBezTo>
                  <a:pt x="13788" y="19526"/>
                  <a:pt x="13840" y="19513"/>
                  <a:pt x="13893" y="19499"/>
                </a:cubicBezTo>
                <a:close/>
                <a:moveTo>
                  <a:pt x="9245" y="18883"/>
                </a:moveTo>
                <a:cubicBezTo>
                  <a:pt x="9276" y="19034"/>
                  <a:pt x="9307" y="19170"/>
                  <a:pt x="9360" y="19293"/>
                </a:cubicBezTo>
                <a:cubicBezTo>
                  <a:pt x="9224" y="19485"/>
                  <a:pt x="9067" y="19663"/>
                  <a:pt x="8900" y="19813"/>
                </a:cubicBezTo>
                <a:cubicBezTo>
                  <a:pt x="8931" y="19731"/>
                  <a:pt x="8952" y="19663"/>
                  <a:pt x="8984" y="19581"/>
                </a:cubicBezTo>
                <a:cubicBezTo>
                  <a:pt x="9046" y="19403"/>
                  <a:pt x="9109" y="19211"/>
                  <a:pt x="9151" y="19020"/>
                </a:cubicBezTo>
                <a:lnTo>
                  <a:pt x="9245" y="18883"/>
                </a:lnTo>
                <a:close/>
                <a:moveTo>
                  <a:pt x="11052" y="19170"/>
                </a:moveTo>
                <a:cubicBezTo>
                  <a:pt x="11198" y="19225"/>
                  <a:pt x="11344" y="19280"/>
                  <a:pt x="11501" y="19321"/>
                </a:cubicBezTo>
                <a:cubicBezTo>
                  <a:pt x="11543" y="19390"/>
                  <a:pt x="11584" y="19444"/>
                  <a:pt x="11626" y="19513"/>
                </a:cubicBezTo>
                <a:cubicBezTo>
                  <a:pt x="11626" y="19526"/>
                  <a:pt x="11626" y="19540"/>
                  <a:pt x="11626" y="19554"/>
                </a:cubicBezTo>
                <a:cubicBezTo>
                  <a:pt x="11637" y="19649"/>
                  <a:pt x="11647" y="19731"/>
                  <a:pt x="11668" y="19827"/>
                </a:cubicBezTo>
                <a:cubicBezTo>
                  <a:pt x="11544" y="19759"/>
                  <a:pt x="11409" y="19705"/>
                  <a:pt x="11285" y="19624"/>
                </a:cubicBezTo>
                <a:cubicBezTo>
                  <a:pt x="11194" y="19478"/>
                  <a:pt x="11113" y="19330"/>
                  <a:pt x="11052" y="19170"/>
                </a:cubicBezTo>
                <a:close/>
                <a:moveTo>
                  <a:pt x="4963" y="19143"/>
                </a:moveTo>
                <a:cubicBezTo>
                  <a:pt x="5108" y="19308"/>
                  <a:pt x="5265" y="19431"/>
                  <a:pt x="5443" y="19540"/>
                </a:cubicBezTo>
                <a:lnTo>
                  <a:pt x="5432" y="19540"/>
                </a:lnTo>
                <a:cubicBezTo>
                  <a:pt x="5516" y="19608"/>
                  <a:pt x="5600" y="19690"/>
                  <a:pt x="5694" y="19745"/>
                </a:cubicBezTo>
                <a:cubicBezTo>
                  <a:pt x="5725" y="19786"/>
                  <a:pt x="5766" y="19827"/>
                  <a:pt x="5798" y="19855"/>
                </a:cubicBezTo>
                <a:cubicBezTo>
                  <a:pt x="5746" y="19841"/>
                  <a:pt x="5694" y="19813"/>
                  <a:pt x="5641" y="19786"/>
                </a:cubicBezTo>
                <a:cubicBezTo>
                  <a:pt x="5589" y="19759"/>
                  <a:pt x="5516" y="19731"/>
                  <a:pt x="5453" y="19690"/>
                </a:cubicBezTo>
                <a:cubicBezTo>
                  <a:pt x="5338" y="19581"/>
                  <a:pt x="5234" y="19472"/>
                  <a:pt x="5129" y="19362"/>
                </a:cubicBezTo>
                <a:cubicBezTo>
                  <a:pt x="5088" y="19321"/>
                  <a:pt x="5046" y="19267"/>
                  <a:pt x="5004" y="19211"/>
                </a:cubicBezTo>
                <a:cubicBezTo>
                  <a:pt x="4983" y="19198"/>
                  <a:pt x="4973" y="19170"/>
                  <a:pt x="4963" y="19143"/>
                </a:cubicBezTo>
                <a:close/>
                <a:moveTo>
                  <a:pt x="6268" y="19759"/>
                </a:moveTo>
                <a:cubicBezTo>
                  <a:pt x="6467" y="19804"/>
                  <a:pt x="6666" y="19831"/>
                  <a:pt x="6865" y="19831"/>
                </a:cubicBezTo>
                <a:cubicBezTo>
                  <a:pt x="6906" y="19831"/>
                  <a:pt x="6947" y="19830"/>
                  <a:pt x="6989" y="19827"/>
                </a:cubicBezTo>
                <a:cubicBezTo>
                  <a:pt x="6879" y="19863"/>
                  <a:pt x="6762" y="19881"/>
                  <a:pt x="6646" y="19881"/>
                </a:cubicBezTo>
                <a:cubicBezTo>
                  <a:pt x="6543" y="19881"/>
                  <a:pt x="6440" y="19867"/>
                  <a:pt x="6341" y="19841"/>
                </a:cubicBezTo>
                <a:cubicBezTo>
                  <a:pt x="6268" y="19827"/>
                  <a:pt x="6195" y="19800"/>
                  <a:pt x="6122" y="19759"/>
                </a:cubicBezTo>
                <a:close/>
                <a:moveTo>
                  <a:pt x="14979" y="19061"/>
                </a:moveTo>
                <a:cubicBezTo>
                  <a:pt x="15146" y="19075"/>
                  <a:pt x="15303" y="19088"/>
                  <a:pt x="15470" y="19088"/>
                </a:cubicBezTo>
                <a:cubicBezTo>
                  <a:pt x="15136" y="19362"/>
                  <a:pt x="14791" y="19595"/>
                  <a:pt x="14425" y="19786"/>
                </a:cubicBezTo>
                <a:cubicBezTo>
                  <a:pt x="14269" y="19841"/>
                  <a:pt x="14112" y="19868"/>
                  <a:pt x="13955" y="19909"/>
                </a:cubicBezTo>
                <a:cubicBezTo>
                  <a:pt x="14164" y="19718"/>
                  <a:pt x="14373" y="19499"/>
                  <a:pt x="14561" y="19280"/>
                </a:cubicBezTo>
                <a:cubicBezTo>
                  <a:pt x="14707" y="19211"/>
                  <a:pt x="14843" y="19143"/>
                  <a:pt x="14979" y="19061"/>
                </a:cubicBezTo>
                <a:close/>
                <a:moveTo>
                  <a:pt x="8033" y="19417"/>
                </a:moveTo>
                <a:cubicBezTo>
                  <a:pt x="7835" y="19636"/>
                  <a:pt x="7605" y="19813"/>
                  <a:pt x="7354" y="19923"/>
                </a:cubicBezTo>
                <a:lnTo>
                  <a:pt x="7344" y="19909"/>
                </a:lnTo>
                <a:cubicBezTo>
                  <a:pt x="7480" y="19827"/>
                  <a:pt x="7605" y="19731"/>
                  <a:pt x="7720" y="19608"/>
                </a:cubicBezTo>
                <a:cubicBezTo>
                  <a:pt x="7814" y="19554"/>
                  <a:pt x="7908" y="19485"/>
                  <a:pt x="7992" y="19417"/>
                </a:cubicBezTo>
                <a:close/>
                <a:moveTo>
                  <a:pt x="10237" y="19403"/>
                </a:moveTo>
                <a:cubicBezTo>
                  <a:pt x="10477" y="19581"/>
                  <a:pt x="10717" y="19718"/>
                  <a:pt x="10968" y="19827"/>
                </a:cubicBezTo>
                <a:lnTo>
                  <a:pt x="10968" y="19841"/>
                </a:lnTo>
                <a:cubicBezTo>
                  <a:pt x="10989" y="19868"/>
                  <a:pt x="11000" y="19909"/>
                  <a:pt x="11021" y="19937"/>
                </a:cubicBezTo>
                <a:cubicBezTo>
                  <a:pt x="10749" y="19841"/>
                  <a:pt x="10498" y="19677"/>
                  <a:pt x="10268" y="19458"/>
                </a:cubicBezTo>
                <a:lnTo>
                  <a:pt x="10237" y="19403"/>
                </a:lnTo>
                <a:close/>
                <a:moveTo>
                  <a:pt x="11824" y="19731"/>
                </a:moveTo>
                <a:cubicBezTo>
                  <a:pt x="11908" y="19813"/>
                  <a:pt x="11992" y="19882"/>
                  <a:pt x="12075" y="19937"/>
                </a:cubicBezTo>
                <a:lnTo>
                  <a:pt x="12075" y="19950"/>
                </a:lnTo>
                <a:cubicBezTo>
                  <a:pt x="12002" y="19923"/>
                  <a:pt x="11929" y="19909"/>
                  <a:pt x="11867" y="19882"/>
                </a:cubicBezTo>
                <a:cubicBezTo>
                  <a:pt x="11846" y="19841"/>
                  <a:pt x="11835" y="19786"/>
                  <a:pt x="11824" y="19731"/>
                </a:cubicBezTo>
                <a:close/>
                <a:moveTo>
                  <a:pt x="17538" y="19047"/>
                </a:moveTo>
                <a:lnTo>
                  <a:pt x="17423" y="19143"/>
                </a:lnTo>
                <a:cubicBezTo>
                  <a:pt x="17026" y="19472"/>
                  <a:pt x="16598" y="19759"/>
                  <a:pt x="16159" y="20005"/>
                </a:cubicBezTo>
                <a:cubicBezTo>
                  <a:pt x="16379" y="19841"/>
                  <a:pt x="16587" y="19663"/>
                  <a:pt x="16775" y="19499"/>
                </a:cubicBezTo>
                <a:cubicBezTo>
                  <a:pt x="17037" y="19362"/>
                  <a:pt x="17287" y="19211"/>
                  <a:pt x="17538" y="19047"/>
                </a:cubicBezTo>
                <a:close/>
                <a:moveTo>
                  <a:pt x="15982" y="19417"/>
                </a:moveTo>
                <a:cubicBezTo>
                  <a:pt x="15731" y="19595"/>
                  <a:pt x="15449" y="19772"/>
                  <a:pt x="15156" y="19937"/>
                </a:cubicBezTo>
                <a:cubicBezTo>
                  <a:pt x="15010" y="19964"/>
                  <a:pt x="14864" y="20005"/>
                  <a:pt x="14718" y="20032"/>
                </a:cubicBezTo>
                <a:cubicBezTo>
                  <a:pt x="15156" y="19868"/>
                  <a:pt x="15574" y="19663"/>
                  <a:pt x="15982" y="19417"/>
                </a:cubicBezTo>
                <a:close/>
                <a:moveTo>
                  <a:pt x="11908" y="19458"/>
                </a:moveTo>
                <a:cubicBezTo>
                  <a:pt x="12096" y="19581"/>
                  <a:pt x="12284" y="19663"/>
                  <a:pt x="12483" y="19704"/>
                </a:cubicBezTo>
                <a:cubicBezTo>
                  <a:pt x="12661" y="19884"/>
                  <a:pt x="12895" y="19961"/>
                  <a:pt x="13138" y="19961"/>
                </a:cubicBezTo>
                <a:cubicBezTo>
                  <a:pt x="13321" y="19961"/>
                  <a:pt x="13509" y="19917"/>
                  <a:pt x="13684" y="19841"/>
                </a:cubicBezTo>
                <a:lnTo>
                  <a:pt x="13694" y="19841"/>
                </a:lnTo>
                <a:cubicBezTo>
                  <a:pt x="13642" y="19882"/>
                  <a:pt x="13600" y="19923"/>
                  <a:pt x="13558" y="19964"/>
                </a:cubicBezTo>
                <a:lnTo>
                  <a:pt x="13527" y="19991"/>
                </a:lnTo>
                <a:lnTo>
                  <a:pt x="13443" y="20005"/>
                </a:lnTo>
                <a:cubicBezTo>
                  <a:pt x="13283" y="20025"/>
                  <a:pt x="13122" y="20038"/>
                  <a:pt x="12962" y="20038"/>
                </a:cubicBezTo>
                <a:cubicBezTo>
                  <a:pt x="12903" y="20038"/>
                  <a:pt x="12844" y="20036"/>
                  <a:pt x="12785" y="20032"/>
                </a:cubicBezTo>
                <a:cubicBezTo>
                  <a:pt x="12723" y="20019"/>
                  <a:pt x="12660" y="19991"/>
                  <a:pt x="12598" y="19978"/>
                </a:cubicBezTo>
                <a:cubicBezTo>
                  <a:pt x="12462" y="19923"/>
                  <a:pt x="12336" y="19841"/>
                  <a:pt x="12211" y="19759"/>
                </a:cubicBezTo>
                <a:cubicBezTo>
                  <a:pt x="12107" y="19677"/>
                  <a:pt x="12002" y="19581"/>
                  <a:pt x="11908" y="19458"/>
                </a:cubicBezTo>
                <a:close/>
                <a:moveTo>
                  <a:pt x="11219" y="19937"/>
                </a:moveTo>
                <a:cubicBezTo>
                  <a:pt x="11261" y="19964"/>
                  <a:pt x="11313" y="19978"/>
                  <a:pt x="11355" y="19991"/>
                </a:cubicBezTo>
                <a:cubicBezTo>
                  <a:pt x="11375" y="20019"/>
                  <a:pt x="11407" y="20046"/>
                  <a:pt x="11428" y="20073"/>
                </a:cubicBezTo>
                <a:lnTo>
                  <a:pt x="11261" y="20032"/>
                </a:lnTo>
                <a:cubicBezTo>
                  <a:pt x="11240" y="20005"/>
                  <a:pt x="11229" y="19964"/>
                  <a:pt x="11219" y="19937"/>
                </a:cubicBezTo>
                <a:close/>
                <a:moveTo>
                  <a:pt x="4722" y="19403"/>
                </a:moveTo>
                <a:lnTo>
                  <a:pt x="4806" y="19472"/>
                </a:lnTo>
                <a:cubicBezTo>
                  <a:pt x="4858" y="19581"/>
                  <a:pt x="4920" y="19677"/>
                  <a:pt x="4983" y="19772"/>
                </a:cubicBezTo>
                <a:cubicBezTo>
                  <a:pt x="5025" y="19909"/>
                  <a:pt x="5088" y="20046"/>
                  <a:pt x="5150" y="20170"/>
                </a:cubicBezTo>
                <a:cubicBezTo>
                  <a:pt x="5108" y="20142"/>
                  <a:pt x="5067" y="20101"/>
                  <a:pt x="5014" y="20046"/>
                </a:cubicBezTo>
                <a:cubicBezTo>
                  <a:pt x="4900" y="19841"/>
                  <a:pt x="4806" y="19622"/>
                  <a:pt x="4722" y="19403"/>
                </a:cubicBezTo>
                <a:close/>
                <a:moveTo>
                  <a:pt x="8744" y="19554"/>
                </a:moveTo>
                <a:cubicBezTo>
                  <a:pt x="8681" y="19745"/>
                  <a:pt x="8597" y="19937"/>
                  <a:pt x="8503" y="20128"/>
                </a:cubicBezTo>
                <a:lnTo>
                  <a:pt x="8503" y="20114"/>
                </a:lnTo>
                <a:cubicBezTo>
                  <a:pt x="8399" y="20183"/>
                  <a:pt x="8284" y="20238"/>
                  <a:pt x="8169" y="20293"/>
                </a:cubicBezTo>
                <a:cubicBezTo>
                  <a:pt x="8388" y="20087"/>
                  <a:pt x="8587" y="19841"/>
                  <a:pt x="8744" y="19554"/>
                </a:cubicBezTo>
                <a:close/>
                <a:moveTo>
                  <a:pt x="15418" y="20046"/>
                </a:moveTo>
                <a:lnTo>
                  <a:pt x="15313" y="20114"/>
                </a:lnTo>
                <a:cubicBezTo>
                  <a:pt x="15188" y="20183"/>
                  <a:pt x="15052" y="20252"/>
                  <a:pt x="14916" y="20306"/>
                </a:cubicBezTo>
                <a:cubicBezTo>
                  <a:pt x="15083" y="20224"/>
                  <a:pt x="15250" y="20128"/>
                  <a:pt x="15418" y="20046"/>
                </a:cubicBezTo>
                <a:close/>
                <a:moveTo>
                  <a:pt x="7939" y="20197"/>
                </a:moveTo>
                <a:cubicBezTo>
                  <a:pt x="7835" y="20306"/>
                  <a:pt x="7709" y="20402"/>
                  <a:pt x="7584" y="20484"/>
                </a:cubicBezTo>
                <a:cubicBezTo>
                  <a:pt x="7499" y="20495"/>
                  <a:pt x="7414" y="20500"/>
                  <a:pt x="7329" y="20500"/>
                </a:cubicBezTo>
                <a:cubicBezTo>
                  <a:pt x="7087" y="20500"/>
                  <a:pt x="6844" y="20459"/>
                  <a:pt x="6613" y="20388"/>
                </a:cubicBezTo>
                <a:cubicBezTo>
                  <a:pt x="6707" y="20388"/>
                  <a:pt x="6811" y="20388"/>
                  <a:pt x="6916" y="20375"/>
                </a:cubicBezTo>
                <a:lnTo>
                  <a:pt x="6895" y="20361"/>
                </a:lnTo>
                <a:cubicBezTo>
                  <a:pt x="7010" y="20361"/>
                  <a:pt x="7125" y="20361"/>
                  <a:pt x="7239" y="20334"/>
                </a:cubicBezTo>
                <a:cubicBezTo>
                  <a:pt x="7302" y="20334"/>
                  <a:pt x="7365" y="20320"/>
                  <a:pt x="7427" y="20293"/>
                </a:cubicBezTo>
                <a:cubicBezTo>
                  <a:pt x="7594" y="20293"/>
                  <a:pt x="7772" y="20252"/>
                  <a:pt x="7939" y="20197"/>
                </a:cubicBezTo>
                <a:close/>
                <a:moveTo>
                  <a:pt x="12190" y="20375"/>
                </a:moveTo>
                <a:cubicBezTo>
                  <a:pt x="12263" y="20375"/>
                  <a:pt x="12336" y="20388"/>
                  <a:pt x="12410" y="20388"/>
                </a:cubicBezTo>
                <a:cubicBezTo>
                  <a:pt x="12535" y="20398"/>
                  <a:pt x="12661" y="20407"/>
                  <a:pt x="12786" y="20407"/>
                </a:cubicBezTo>
                <a:cubicBezTo>
                  <a:pt x="12838" y="20407"/>
                  <a:pt x="12890" y="20406"/>
                  <a:pt x="12942" y="20402"/>
                </a:cubicBezTo>
                <a:lnTo>
                  <a:pt x="12953" y="20402"/>
                </a:lnTo>
                <a:cubicBezTo>
                  <a:pt x="12822" y="20471"/>
                  <a:pt x="12675" y="20501"/>
                  <a:pt x="12534" y="20501"/>
                </a:cubicBezTo>
                <a:cubicBezTo>
                  <a:pt x="12506" y="20501"/>
                  <a:pt x="12479" y="20500"/>
                  <a:pt x="12451" y="20498"/>
                </a:cubicBezTo>
                <a:cubicBezTo>
                  <a:pt x="12378" y="20470"/>
                  <a:pt x="12316" y="20443"/>
                  <a:pt x="12253" y="20416"/>
                </a:cubicBezTo>
                <a:cubicBezTo>
                  <a:pt x="12232" y="20402"/>
                  <a:pt x="12211" y="20388"/>
                  <a:pt x="12190" y="20375"/>
                </a:cubicBezTo>
                <a:close/>
                <a:moveTo>
                  <a:pt x="10582" y="19937"/>
                </a:moveTo>
                <a:cubicBezTo>
                  <a:pt x="10759" y="20032"/>
                  <a:pt x="10947" y="20114"/>
                  <a:pt x="11135" y="20170"/>
                </a:cubicBezTo>
                <a:lnTo>
                  <a:pt x="11146" y="20183"/>
                </a:lnTo>
                <a:cubicBezTo>
                  <a:pt x="11208" y="20306"/>
                  <a:pt x="11281" y="20416"/>
                  <a:pt x="11365" y="20525"/>
                </a:cubicBezTo>
                <a:cubicBezTo>
                  <a:pt x="11198" y="20443"/>
                  <a:pt x="11031" y="20334"/>
                  <a:pt x="10874" y="20224"/>
                </a:cubicBezTo>
                <a:cubicBezTo>
                  <a:pt x="10770" y="20142"/>
                  <a:pt x="10676" y="20046"/>
                  <a:pt x="10582" y="19937"/>
                </a:cubicBezTo>
                <a:close/>
                <a:moveTo>
                  <a:pt x="5443" y="20320"/>
                </a:moveTo>
                <a:cubicBezTo>
                  <a:pt x="5547" y="20416"/>
                  <a:pt x="5652" y="20498"/>
                  <a:pt x="5766" y="20580"/>
                </a:cubicBezTo>
                <a:cubicBezTo>
                  <a:pt x="5683" y="20539"/>
                  <a:pt x="5600" y="20498"/>
                  <a:pt x="5516" y="20443"/>
                </a:cubicBezTo>
                <a:cubicBezTo>
                  <a:pt x="5485" y="20402"/>
                  <a:pt x="5464" y="20361"/>
                  <a:pt x="5443" y="20320"/>
                </a:cubicBezTo>
                <a:close/>
                <a:moveTo>
                  <a:pt x="14561" y="20252"/>
                </a:moveTo>
                <a:cubicBezTo>
                  <a:pt x="14227" y="20402"/>
                  <a:pt x="13882" y="20539"/>
                  <a:pt x="13537" y="20634"/>
                </a:cubicBezTo>
                <a:cubicBezTo>
                  <a:pt x="13486" y="20638"/>
                  <a:pt x="13433" y="20640"/>
                  <a:pt x="13379" y="20640"/>
                </a:cubicBezTo>
                <a:cubicBezTo>
                  <a:pt x="13250" y="20640"/>
                  <a:pt x="13117" y="20631"/>
                  <a:pt x="12984" y="20621"/>
                </a:cubicBezTo>
                <a:cubicBezTo>
                  <a:pt x="13036" y="20593"/>
                  <a:pt x="13088" y="20566"/>
                  <a:pt x="13130" y="20539"/>
                </a:cubicBezTo>
                <a:lnTo>
                  <a:pt x="13130" y="20552"/>
                </a:lnTo>
                <a:cubicBezTo>
                  <a:pt x="13224" y="20484"/>
                  <a:pt x="13318" y="20429"/>
                  <a:pt x="13412" y="20361"/>
                </a:cubicBezTo>
                <a:cubicBezTo>
                  <a:pt x="13464" y="20361"/>
                  <a:pt x="13527" y="20347"/>
                  <a:pt x="13579" y="20334"/>
                </a:cubicBezTo>
                <a:cubicBezTo>
                  <a:pt x="13903" y="20334"/>
                  <a:pt x="14238" y="20306"/>
                  <a:pt x="14561" y="20252"/>
                </a:cubicBezTo>
                <a:close/>
                <a:moveTo>
                  <a:pt x="5234" y="19800"/>
                </a:moveTo>
                <a:lnTo>
                  <a:pt x="5286" y="19827"/>
                </a:lnTo>
                <a:cubicBezTo>
                  <a:pt x="5516" y="20032"/>
                  <a:pt x="5766" y="20183"/>
                  <a:pt x="6038" y="20279"/>
                </a:cubicBezTo>
                <a:cubicBezTo>
                  <a:pt x="6383" y="20470"/>
                  <a:pt x="6759" y="20593"/>
                  <a:pt x="7135" y="20634"/>
                </a:cubicBezTo>
                <a:cubicBezTo>
                  <a:pt x="7027" y="20655"/>
                  <a:pt x="6918" y="20666"/>
                  <a:pt x="6811" y="20666"/>
                </a:cubicBezTo>
                <a:cubicBezTo>
                  <a:pt x="6221" y="20666"/>
                  <a:pt x="5649" y="20355"/>
                  <a:pt x="5234" y="19800"/>
                </a:cubicBezTo>
                <a:close/>
                <a:moveTo>
                  <a:pt x="11386" y="20238"/>
                </a:moveTo>
                <a:cubicBezTo>
                  <a:pt x="11480" y="20265"/>
                  <a:pt x="11574" y="20279"/>
                  <a:pt x="11668" y="20306"/>
                </a:cubicBezTo>
                <a:cubicBezTo>
                  <a:pt x="11929" y="20525"/>
                  <a:pt x="12232" y="20675"/>
                  <a:pt x="12535" y="20757"/>
                </a:cubicBezTo>
                <a:cubicBezTo>
                  <a:pt x="12500" y="20759"/>
                  <a:pt x="12466" y="20760"/>
                  <a:pt x="12431" y="20760"/>
                </a:cubicBezTo>
                <a:cubicBezTo>
                  <a:pt x="12192" y="20760"/>
                  <a:pt x="11947" y="20720"/>
                  <a:pt x="11710" y="20648"/>
                </a:cubicBezTo>
                <a:lnTo>
                  <a:pt x="11710" y="20634"/>
                </a:lnTo>
                <a:cubicBezTo>
                  <a:pt x="11584" y="20525"/>
                  <a:pt x="11480" y="20388"/>
                  <a:pt x="11386" y="20238"/>
                </a:cubicBezTo>
                <a:close/>
                <a:moveTo>
                  <a:pt x="9736" y="18938"/>
                </a:moveTo>
                <a:cubicBezTo>
                  <a:pt x="9788" y="19061"/>
                  <a:pt x="9840" y="19184"/>
                  <a:pt x="9913" y="19293"/>
                </a:cubicBezTo>
                <a:cubicBezTo>
                  <a:pt x="9976" y="19390"/>
                  <a:pt x="10049" y="19485"/>
                  <a:pt x="10133" y="19567"/>
                </a:cubicBezTo>
                <a:cubicBezTo>
                  <a:pt x="10258" y="19813"/>
                  <a:pt x="10425" y="20046"/>
                  <a:pt x="10623" y="20224"/>
                </a:cubicBezTo>
                <a:cubicBezTo>
                  <a:pt x="10916" y="20498"/>
                  <a:pt x="11240" y="20689"/>
                  <a:pt x="11584" y="20799"/>
                </a:cubicBezTo>
                <a:cubicBezTo>
                  <a:pt x="10728" y="20621"/>
                  <a:pt x="9871" y="20183"/>
                  <a:pt x="9527" y="19308"/>
                </a:cubicBezTo>
                <a:lnTo>
                  <a:pt x="9516" y="19293"/>
                </a:lnTo>
                <a:cubicBezTo>
                  <a:pt x="9600" y="19184"/>
                  <a:pt x="9673" y="19061"/>
                  <a:pt x="9736" y="18938"/>
                </a:cubicBezTo>
                <a:close/>
                <a:moveTo>
                  <a:pt x="16065" y="19813"/>
                </a:moveTo>
                <a:lnTo>
                  <a:pt x="15992" y="19882"/>
                </a:lnTo>
                <a:cubicBezTo>
                  <a:pt x="15679" y="20114"/>
                  <a:pt x="15355" y="20334"/>
                  <a:pt x="15021" y="20525"/>
                </a:cubicBezTo>
                <a:cubicBezTo>
                  <a:pt x="14415" y="20744"/>
                  <a:pt x="13799" y="20881"/>
                  <a:pt x="13172" y="20908"/>
                </a:cubicBezTo>
                <a:lnTo>
                  <a:pt x="12911" y="20908"/>
                </a:lnTo>
                <a:cubicBezTo>
                  <a:pt x="13047" y="20908"/>
                  <a:pt x="13162" y="20881"/>
                  <a:pt x="13287" y="20867"/>
                </a:cubicBezTo>
                <a:cubicBezTo>
                  <a:pt x="14258" y="20826"/>
                  <a:pt x="15209" y="20470"/>
                  <a:pt x="16055" y="19813"/>
                </a:cubicBezTo>
                <a:close/>
                <a:moveTo>
                  <a:pt x="13861" y="21045"/>
                </a:moveTo>
                <a:cubicBezTo>
                  <a:pt x="13600" y="21137"/>
                  <a:pt x="13334" y="21183"/>
                  <a:pt x="13067" y="21183"/>
                </a:cubicBezTo>
                <a:cubicBezTo>
                  <a:pt x="12897" y="21183"/>
                  <a:pt x="12726" y="21164"/>
                  <a:pt x="12556" y="21127"/>
                </a:cubicBezTo>
                <a:cubicBezTo>
                  <a:pt x="12629" y="21129"/>
                  <a:pt x="12702" y="21131"/>
                  <a:pt x="12775" y="21131"/>
                </a:cubicBezTo>
                <a:cubicBezTo>
                  <a:pt x="13141" y="21131"/>
                  <a:pt x="13504" y="21102"/>
                  <a:pt x="13861" y="21045"/>
                </a:cubicBezTo>
                <a:close/>
                <a:moveTo>
                  <a:pt x="8355" y="20394"/>
                </a:moveTo>
                <a:cubicBezTo>
                  <a:pt x="8349" y="20399"/>
                  <a:pt x="8342" y="20407"/>
                  <a:pt x="8336" y="20416"/>
                </a:cubicBezTo>
                <a:cubicBezTo>
                  <a:pt x="8043" y="20785"/>
                  <a:pt x="7678" y="21031"/>
                  <a:pt x="7291" y="21141"/>
                </a:cubicBezTo>
                <a:cubicBezTo>
                  <a:pt x="7118" y="21192"/>
                  <a:pt x="6942" y="21220"/>
                  <a:pt x="6767" y="21220"/>
                </a:cubicBezTo>
                <a:cubicBezTo>
                  <a:pt x="6616" y="21220"/>
                  <a:pt x="6466" y="21199"/>
                  <a:pt x="6320" y="21155"/>
                </a:cubicBezTo>
                <a:cubicBezTo>
                  <a:pt x="6143" y="21073"/>
                  <a:pt x="5975" y="20963"/>
                  <a:pt x="5830" y="20812"/>
                </a:cubicBezTo>
                <a:cubicBezTo>
                  <a:pt x="6079" y="20911"/>
                  <a:pt x="6339" y="20961"/>
                  <a:pt x="6598" y="20961"/>
                </a:cubicBezTo>
                <a:cubicBezTo>
                  <a:pt x="7020" y="20961"/>
                  <a:pt x="7442" y="20829"/>
                  <a:pt x="7824" y="20566"/>
                </a:cubicBezTo>
                <a:cubicBezTo>
                  <a:pt x="7997" y="20539"/>
                  <a:pt x="8181" y="20474"/>
                  <a:pt x="8355" y="20394"/>
                </a:cubicBezTo>
                <a:close/>
                <a:moveTo>
                  <a:pt x="7414" y="0"/>
                </a:moveTo>
                <a:cubicBezTo>
                  <a:pt x="7017" y="0"/>
                  <a:pt x="6620" y="110"/>
                  <a:pt x="6247" y="331"/>
                </a:cubicBezTo>
                <a:cubicBezTo>
                  <a:pt x="6101" y="385"/>
                  <a:pt x="5955" y="454"/>
                  <a:pt x="5819" y="522"/>
                </a:cubicBezTo>
                <a:cubicBezTo>
                  <a:pt x="4837" y="700"/>
                  <a:pt x="3876" y="1165"/>
                  <a:pt x="3239" y="2150"/>
                </a:cubicBezTo>
                <a:cubicBezTo>
                  <a:pt x="2539" y="3258"/>
                  <a:pt x="2320" y="4654"/>
                  <a:pt x="2477" y="6022"/>
                </a:cubicBezTo>
                <a:lnTo>
                  <a:pt x="2456" y="6077"/>
                </a:lnTo>
                <a:cubicBezTo>
                  <a:pt x="2215" y="6638"/>
                  <a:pt x="2090" y="7267"/>
                  <a:pt x="2080" y="7910"/>
                </a:cubicBezTo>
                <a:cubicBezTo>
                  <a:pt x="1275" y="8170"/>
                  <a:pt x="607" y="8922"/>
                  <a:pt x="272" y="9908"/>
                </a:cubicBezTo>
                <a:cubicBezTo>
                  <a:pt x="-83" y="10920"/>
                  <a:pt x="-93" y="12069"/>
                  <a:pt x="252" y="13082"/>
                </a:cubicBezTo>
                <a:cubicBezTo>
                  <a:pt x="652" y="14799"/>
                  <a:pt x="1867" y="15976"/>
                  <a:pt x="3235" y="15976"/>
                </a:cubicBezTo>
                <a:cubicBezTo>
                  <a:pt x="3295" y="15976"/>
                  <a:pt x="3356" y="15974"/>
                  <a:pt x="3416" y="15969"/>
                </a:cubicBezTo>
                <a:cubicBezTo>
                  <a:pt x="3458" y="16215"/>
                  <a:pt x="3510" y="16461"/>
                  <a:pt x="3584" y="16707"/>
                </a:cubicBezTo>
                <a:cubicBezTo>
                  <a:pt x="3594" y="17159"/>
                  <a:pt x="3678" y="17611"/>
                  <a:pt x="3824" y="18021"/>
                </a:cubicBezTo>
                <a:cubicBezTo>
                  <a:pt x="3907" y="18446"/>
                  <a:pt x="4043" y="18869"/>
                  <a:pt x="4231" y="19239"/>
                </a:cubicBezTo>
                <a:cubicBezTo>
                  <a:pt x="4262" y="19321"/>
                  <a:pt x="4294" y="19403"/>
                  <a:pt x="4336" y="19472"/>
                </a:cubicBezTo>
                <a:cubicBezTo>
                  <a:pt x="4873" y="20579"/>
                  <a:pt x="5817" y="21600"/>
                  <a:pt x="6863" y="21600"/>
                </a:cubicBezTo>
                <a:cubicBezTo>
                  <a:pt x="6915" y="21600"/>
                  <a:pt x="6968" y="21598"/>
                  <a:pt x="7020" y="21592"/>
                </a:cubicBezTo>
                <a:cubicBezTo>
                  <a:pt x="7334" y="21551"/>
                  <a:pt x="7636" y="21414"/>
                  <a:pt x="7897" y="21182"/>
                </a:cubicBezTo>
                <a:cubicBezTo>
                  <a:pt x="8242" y="20922"/>
                  <a:pt x="8545" y="20552"/>
                  <a:pt x="8764" y="20114"/>
                </a:cubicBezTo>
                <a:cubicBezTo>
                  <a:pt x="9004" y="19937"/>
                  <a:pt x="9224" y="19704"/>
                  <a:pt x="9422" y="19444"/>
                </a:cubicBezTo>
                <a:cubicBezTo>
                  <a:pt x="9809" y="20320"/>
                  <a:pt x="10613" y="20744"/>
                  <a:pt x="11334" y="20949"/>
                </a:cubicBezTo>
                <a:cubicBezTo>
                  <a:pt x="11532" y="21004"/>
                  <a:pt x="11741" y="21045"/>
                  <a:pt x="11939" y="21073"/>
                </a:cubicBezTo>
                <a:cubicBezTo>
                  <a:pt x="12311" y="21328"/>
                  <a:pt x="12709" y="21437"/>
                  <a:pt x="13118" y="21437"/>
                </a:cubicBezTo>
                <a:cubicBezTo>
                  <a:pt x="13824" y="21437"/>
                  <a:pt x="14563" y="21112"/>
                  <a:pt x="15250" y="20662"/>
                </a:cubicBezTo>
                <a:cubicBezTo>
                  <a:pt x="16566" y="20156"/>
                  <a:pt x="17778" y="19252"/>
                  <a:pt x="18791" y="18035"/>
                </a:cubicBezTo>
                <a:cubicBezTo>
                  <a:pt x="19261" y="17569"/>
                  <a:pt x="19700" y="17050"/>
                  <a:pt x="20097" y="16461"/>
                </a:cubicBezTo>
                <a:cubicBezTo>
                  <a:pt x="20452" y="15969"/>
                  <a:pt x="20734" y="15381"/>
                  <a:pt x="20922" y="14751"/>
                </a:cubicBezTo>
                <a:cubicBezTo>
                  <a:pt x="20954" y="14669"/>
                  <a:pt x="20974" y="14573"/>
                  <a:pt x="20995" y="14491"/>
                </a:cubicBezTo>
                <a:cubicBezTo>
                  <a:pt x="21214" y="14163"/>
                  <a:pt x="21371" y="13780"/>
                  <a:pt x="21455" y="13356"/>
                </a:cubicBezTo>
                <a:cubicBezTo>
                  <a:pt x="21507" y="13068"/>
                  <a:pt x="21486" y="12767"/>
                  <a:pt x="21403" y="12480"/>
                </a:cubicBezTo>
                <a:cubicBezTo>
                  <a:pt x="21455" y="12220"/>
                  <a:pt x="21465" y="11933"/>
                  <a:pt x="21434" y="11659"/>
                </a:cubicBezTo>
                <a:cubicBezTo>
                  <a:pt x="21382" y="11262"/>
                  <a:pt x="21235" y="10879"/>
                  <a:pt x="21027" y="10578"/>
                </a:cubicBezTo>
                <a:cubicBezTo>
                  <a:pt x="21027" y="10482"/>
                  <a:pt x="21027" y="10387"/>
                  <a:pt x="21027" y="10304"/>
                </a:cubicBezTo>
                <a:cubicBezTo>
                  <a:pt x="20985" y="9552"/>
                  <a:pt x="20567" y="9278"/>
                  <a:pt x="20087" y="9128"/>
                </a:cubicBezTo>
                <a:cubicBezTo>
                  <a:pt x="20421" y="8567"/>
                  <a:pt x="20483" y="7869"/>
                  <a:pt x="20347" y="7130"/>
                </a:cubicBezTo>
                <a:cubicBezTo>
                  <a:pt x="20410" y="6720"/>
                  <a:pt x="20400" y="6295"/>
                  <a:pt x="20327" y="5885"/>
                </a:cubicBezTo>
                <a:cubicBezTo>
                  <a:pt x="20160" y="5023"/>
                  <a:pt x="19773" y="4271"/>
                  <a:pt x="19230" y="3723"/>
                </a:cubicBezTo>
                <a:cubicBezTo>
                  <a:pt x="18833" y="2876"/>
                  <a:pt x="18144" y="2159"/>
                  <a:pt x="17386" y="2159"/>
                </a:cubicBezTo>
                <a:cubicBezTo>
                  <a:pt x="17227" y="2159"/>
                  <a:pt x="17064" y="2190"/>
                  <a:pt x="16901" y="2260"/>
                </a:cubicBezTo>
                <a:cubicBezTo>
                  <a:pt x="16744" y="2328"/>
                  <a:pt x="16587" y="2424"/>
                  <a:pt x="16452" y="2547"/>
                </a:cubicBezTo>
                <a:cubicBezTo>
                  <a:pt x="16264" y="2574"/>
                  <a:pt x="16076" y="2642"/>
                  <a:pt x="15888" y="2725"/>
                </a:cubicBezTo>
                <a:cubicBezTo>
                  <a:pt x="15856" y="2718"/>
                  <a:pt x="15825" y="2714"/>
                  <a:pt x="15794" y="2714"/>
                </a:cubicBezTo>
                <a:cubicBezTo>
                  <a:pt x="15763" y="2714"/>
                  <a:pt x="15731" y="2718"/>
                  <a:pt x="15699" y="2725"/>
                </a:cubicBezTo>
                <a:cubicBezTo>
                  <a:pt x="15324" y="2766"/>
                  <a:pt x="14968" y="2958"/>
                  <a:pt x="14676" y="3286"/>
                </a:cubicBezTo>
                <a:cubicBezTo>
                  <a:pt x="14603" y="3286"/>
                  <a:pt x="14530" y="3299"/>
                  <a:pt x="14457" y="3313"/>
                </a:cubicBezTo>
                <a:cubicBezTo>
                  <a:pt x="14436" y="2848"/>
                  <a:pt x="14310" y="2410"/>
                  <a:pt x="14091" y="2055"/>
                </a:cubicBezTo>
                <a:cubicBezTo>
                  <a:pt x="13726" y="1466"/>
                  <a:pt x="13214" y="1069"/>
                  <a:pt x="12639" y="932"/>
                </a:cubicBezTo>
                <a:cubicBezTo>
                  <a:pt x="12368" y="768"/>
                  <a:pt x="12075" y="645"/>
                  <a:pt x="11783" y="563"/>
                </a:cubicBezTo>
                <a:cubicBezTo>
                  <a:pt x="11556" y="499"/>
                  <a:pt x="11316" y="458"/>
                  <a:pt x="11078" y="458"/>
                </a:cubicBezTo>
                <a:cubicBezTo>
                  <a:pt x="10703" y="458"/>
                  <a:pt x="10331" y="560"/>
                  <a:pt x="10018" y="837"/>
                </a:cubicBezTo>
                <a:cubicBezTo>
                  <a:pt x="9976" y="878"/>
                  <a:pt x="9934" y="919"/>
                  <a:pt x="9892" y="960"/>
                </a:cubicBezTo>
                <a:cubicBezTo>
                  <a:pt x="9777" y="809"/>
                  <a:pt x="9642" y="672"/>
                  <a:pt x="9485" y="590"/>
                </a:cubicBezTo>
                <a:cubicBezTo>
                  <a:pt x="9213" y="426"/>
                  <a:pt x="8921" y="357"/>
                  <a:pt x="8629" y="357"/>
                </a:cubicBezTo>
                <a:cubicBezTo>
                  <a:pt x="8244" y="120"/>
                  <a:pt x="7830" y="0"/>
                  <a:pt x="7414" y="0"/>
                </a:cubicBez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>
                <a:solidFill>
                  <a:srgbClr val="000000"/>
                </a:solidFill>
              </a:defRPr>
            </a:pPr>
            <a:endParaRPr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B14D3242-3FA0-F545-8C7F-1AAF2EEA7DDF}"/>
              </a:ext>
            </a:extLst>
          </p:cNvPr>
          <p:cNvGrpSpPr/>
          <p:nvPr/>
        </p:nvGrpSpPr>
        <p:grpSpPr>
          <a:xfrm>
            <a:off x="1105583" y="3191282"/>
            <a:ext cx="1557387" cy="1191438"/>
            <a:chOff x="1105583" y="3191282"/>
            <a:chExt cx="1557387" cy="1191438"/>
          </a:xfrm>
        </p:grpSpPr>
        <p:sp>
          <p:nvSpPr>
            <p:cNvPr id="1037" name="Google Shape;1607;p56"/>
            <p:cNvSpPr txBox="1"/>
            <p:nvPr/>
          </p:nvSpPr>
          <p:spPr>
            <a:xfrm>
              <a:off x="1105583" y="3191282"/>
              <a:ext cx="1557387" cy="102620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91424" tIns="91424" rIns="91424" bIns="91424" anchor="b">
              <a:normAutofit/>
            </a:bodyPr>
            <a:lstStyle/>
            <a:p>
              <a:pPr algn="ctr" defTabSz="630936">
                <a:defRPr sz="1380">
                  <a:solidFill>
                    <a:schemeClr val="accent1"/>
                  </a:solidFill>
                  <a:latin typeface="HelloEtchASketch"/>
                  <a:ea typeface="HelloEtchASketch"/>
                  <a:cs typeface="HelloEtchASketch"/>
                  <a:sym typeface="HelloEtchASketch"/>
                </a:defRPr>
              </a:pPr>
              <a:r>
                <a:rPr dirty="0"/>
                <a:t>Health </a:t>
              </a:r>
            </a:p>
            <a:p>
              <a:pPr algn="ctr" defTabSz="630936">
                <a:defRPr sz="1380">
                  <a:solidFill>
                    <a:schemeClr val="accent1"/>
                  </a:solidFill>
                  <a:latin typeface="HelloEtchASketch"/>
                  <a:ea typeface="HelloEtchASketch"/>
                  <a:cs typeface="HelloEtchASketch"/>
                  <a:sym typeface="HelloEtchASketch"/>
                </a:defRPr>
              </a:pPr>
              <a:r>
                <a:rPr dirty="0"/>
                <a:t>services</a:t>
              </a:r>
            </a:p>
            <a:p>
              <a:pPr algn="ctr" defTabSz="630936">
                <a:defRPr sz="1380">
                  <a:solidFill>
                    <a:schemeClr val="accent1"/>
                  </a:solidFill>
                  <a:latin typeface="HelloEtchASketch"/>
                  <a:ea typeface="HelloEtchASketch"/>
                  <a:cs typeface="HelloEtchASketch"/>
                  <a:sym typeface="HelloEtchASketch"/>
                </a:defRPr>
              </a:pPr>
              <a:endParaRPr dirty="0"/>
            </a:p>
          </p:txBody>
        </p:sp>
        <p:grpSp>
          <p:nvGrpSpPr>
            <p:cNvPr id="1040" name="Google Shape;11548;p77"/>
            <p:cNvGrpSpPr/>
            <p:nvPr/>
          </p:nvGrpSpPr>
          <p:grpSpPr>
            <a:xfrm>
              <a:off x="1704583" y="4030403"/>
              <a:ext cx="367894" cy="352317"/>
              <a:chOff x="0" y="31"/>
              <a:chExt cx="367893" cy="352316"/>
            </a:xfrm>
          </p:grpSpPr>
          <p:sp>
            <p:nvSpPr>
              <p:cNvPr id="1038" name="Google Shape;11549;p77"/>
              <p:cNvSpPr/>
              <p:nvPr/>
            </p:nvSpPr>
            <p:spPr>
              <a:xfrm>
                <a:off x="-1" y="31"/>
                <a:ext cx="367895" cy="35231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3206" y="650"/>
                    </a:moveTo>
                    <a:cubicBezTo>
                      <a:pt x="14586" y="650"/>
                      <a:pt x="15722" y="1836"/>
                      <a:pt x="15722" y="3277"/>
                    </a:cubicBezTo>
                    <a:lnTo>
                      <a:pt x="15722" y="6068"/>
                    </a:lnTo>
                    <a:lnTo>
                      <a:pt x="14787" y="6068"/>
                    </a:lnTo>
                    <a:lnTo>
                      <a:pt x="14787" y="3277"/>
                    </a:lnTo>
                    <a:cubicBezTo>
                      <a:pt x="14787" y="2394"/>
                      <a:pt x="14096" y="1627"/>
                      <a:pt x="13206" y="1627"/>
                    </a:cubicBezTo>
                    <a:lnTo>
                      <a:pt x="8351" y="1627"/>
                    </a:lnTo>
                    <a:cubicBezTo>
                      <a:pt x="7483" y="1627"/>
                      <a:pt x="6770" y="2347"/>
                      <a:pt x="6770" y="3277"/>
                    </a:cubicBezTo>
                    <a:lnTo>
                      <a:pt x="6770" y="4742"/>
                    </a:lnTo>
                    <a:cubicBezTo>
                      <a:pt x="6770" y="4906"/>
                      <a:pt x="6903" y="5068"/>
                      <a:pt x="7081" y="5068"/>
                    </a:cubicBezTo>
                    <a:cubicBezTo>
                      <a:pt x="7238" y="5068"/>
                      <a:pt x="7371" y="4906"/>
                      <a:pt x="7371" y="4742"/>
                    </a:cubicBezTo>
                    <a:lnTo>
                      <a:pt x="7371" y="3277"/>
                    </a:lnTo>
                    <a:cubicBezTo>
                      <a:pt x="7371" y="2744"/>
                      <a:pt x="7794" y="2301"/>
                      <a:pt x="8328" y="2301"/>
                    </a:cubicBezTo>
                    <a:lnTo>
                      <a:pt x="13161" y="2301"/>
                    </a:lnTo>
                    <a:cubicBezTo>
                      <a:pt x="13696" y="2301"/>
                      <a:pt x="14119" y="2744"/>
                      <a:pt x="14119" y="3277"/>
                    </a:cubicBezTo>
                    <a:lnTo>
                      <a:pt x="14119" y="6068"/>
                    </a:lnTo>
                    <a:lnTo>
                      <a:pt x="5813" y="6068"/>
                    </a:lnTo>
                    <a:lnTo>
                      <a:pt x="5835" y="3277"/>
                    </a:lnTo>
                    <a:cubicBezTo>
                      <a:pt x="5835" y="1836"/>
                      <a:pt x="6971" y="650"/>
                      <a:pt x="8351" y="650"/>
                    </a:cubicBezTo>
                    <a:close/>
                    <a:moveTo>
                      <a:pt x="15677" y="6742"/>
                    </a:moveTo>
                    <a:cubicBezTo>
                      <a:pt x="18572" y="6742"/>
                      <a:pt x="20910" y="9185"/>
                      <a:pt x="20910" y="12206"/>
                    </a:cubicBezTo>
                    <a:lnTo>
                      <a:pt x="20910" y="18067"/>
                    </a:lnTo>
                    <a:lnTo>
                      <a:pt x="5433" y="18067"/>
                    </a:lnTo>
                    <a:cubicBezTo>
                      <a:pt x="5278" y="18067"/>
                      <a:pt x="5123" y="18229"/>
                      <a:pt x="5123" y="18391"/>
                    </a:cubicBezTo>
                    <a:cubicBezTo>
                      <a:pt x="5123" y="18579"/>
                      <a:pt x="5278" y="18717"/>
                      <a:pt x="5433" y="18717"/>
                    </a:cubicBezTo>
                    <a:lnTo>
                      <a:pt x="20910" y="18717"/>
                    </a:lnTo>
                    <a:lnTo>
                      <a:pt x="20910" y="20090"/>
                    </a:lnTo>
                    <a:cubicBezTo>
                      <a:pt x="20887" y="20579"/>
                      <a:pt x="20465" y="20950"/>
                      <a:pt x="20042" y="20950"/>
                    </a:cubicBezTo>
                    <a:cubicBezTo>
                      <a:pt x="20042" y="20926"/>
                      <a:pt x="1537" y="20926"/>
                      <a:pt x="1448" y="20926"/>
                    </a:cubicBezTo>
                    <a:cubicBezTo>
                      <a:pt x="1002" y="20903"/>
                      <a:pt x="625" y="20485"/>
                      <a:pt x="625" y="19997"/>
                    </a:cubicBezTo>
                    <a:lnTo>
                      <a:pt x="625" y="18717"/>
                    </a:lnTo>
                    <a:lnTo>
                      <a:pt x="3875" y="18717"/>
                    </a:lnTo>
                    <a:cubicBezTo>
                      <a:pt x="4053" y="18717"/>
                      <a:pt x="4188" y="18579"/>
                      <a:pt x="4188" y="18391"/>
                    </a:cubicBezTo>
                    <a:cubicBezTo>
                      <a:pt x="4188" y="18229"/>
                      <a:pt x="4053" y="18067"/>
                      <a:pt x="3875" y="18067"/>
                    </a:cubicBezTo>
                    <a:lnTo>
                      <a:pt x="625" y="18067"/>
                    </a:lnTo>
                    <a:lnTo>
                      <a:pt x="625" y="12206"/>
                    </a:lnTo>
                    <a:cubicBezTo>
                      <a:pt x="625" y="9185"/>
                      <a:pt x="2963" y="6742"/>
                      <a:pt x="5858" y="6742"/>
                    </a:cubicBezTo>
                    <a:close/>
                    <a:moveTo>
                      <a:pt x="8351" y="0"/>
                    </a:moveTo>
                    <a:cubicBezTo>
                      <a:pt x="6613" y="0"/>
                      <a:pt x="5211" y="1488"/>
                      <a:pt x="5211" y="3277"/>
                    </a:cubicBezTo>
                    <a:lnTo>
                      <a:pt x="5211" y="6115"/>
                    </a:lnTo>
                    <a:cubicBezTo>
                      <a:pt x="2295" y="6464"/>
                      <a:pt x="0" y="9044"/>
                      <a:pt x="0" y="12183"/>
                    </a:cubicBezTo>
                    <a:lnTo>
                      <a:pt x="0" y="19997"/>
                    </a:lnTo>
                    <a:cubicBezTo>
                      <a:pt x="0" y="20879"/>
                      <a:pt x="668" y="21600"/>
                      <a:pt x="1537" y="21600"/>
                    </a:cubicBezTo>
                    <a:lnTo>
                      <a:pt x="20087" y="21600"/>
                    </a:lnTo>
                    <a:cubicBezTo>
                      <a:pt x="20910" y="21600"/>
                      <a:pt x="21600" y="20903"/>
                      <a:pt x="21600" y="19997"/>
                    </a:cubicBezTo>
                    <a:lnTo>
                      <a:pt x="21600" y="12183"/>
                    </a:lnTo>
                    <a:cubicBezTo>
                      <a:pt x="21557" y="9044"/>
                      <a:pt x="19262" y="6418"/>
                      <a:pt x="16344" y="6115"/>
                    </a:cubicBezTo>
                    <a:lnTo>
                      <a:pt x="16344" y="3277"/>
                    </a:lnTo>
                    <a:cubicBezTo>
                      <a:pt x="16344" y="1465"/>
                      <a:pt x="14919" y="0"/>
                      <a:pt x="13206" y="0"/>
                    </a:cubicBezTo>
                    <a:close/>
                  </a:path>
                </a:pathLst>
              </a:custGeom>
              <a:solidFill>
                <a:srgbClr val="657E9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  <a:endParaRPr/>
              </a:p>
            </p:txBody>
          </p:sp>
          <p:sp>
            <p:nvSpPr>
              <p:cNvPr id="1039" name="Google Shape;11550;p77"/>
              <p:cNvSpPr/>
              <p:nvPr/>
            </p:nvSpPr>
            <p:spPr>
              <a:xfrm>
                <a:off x="121334" y="146788"/>
                <a:ext cx="124077" cy="1240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39" h="21600" extrusionOk="0">
                    <a:moveTo>
                      <a:pt x="13438" y="1853"/>
                    </a:moveTo>
                    <a:lnTo>
                      <a:pt x="13438" y="7133"/>
                    </a:lnTo>
                    <a:cubicBezTo>
                      <a:pt x="13438" y="7660"/>
                      <a:pt x="13836" y="8060"/>
                      <a:pt x="14361" y="8060"/>
                    </a:cubicBezTo>
                    <a:lnTo>
                      <a:pt x="19626" y="8060"/>
                    </a:lnTo>
                    <a:lnTo>
                      <a:pt x="19626" y="13474"/>
                    </a:lnTo>
                    <a:lnTo>
                      <a:pt x="14361" y="13474"/>
                    </a:lnTo>
                    <a:cubicBezTo>
                      <a:pt x="13836" y="13474"/>
                      <a:pt x="13438" y="13940"/>
                      <a:pt x="13438" y="14400"/>
                    </a:cubicBezTo>
                    <a:lnTo>
                      <a:pt x="13438" y="19681"/>
                    </a:lnTo>
                    <a:lnTo>
                      <a:pt x="8040" y="19681"/>
                    </a:lnTo>
                    <a:lnTo>
                      <a:pt x="8040" y="14400"/>
                    </a:lnTo>
                    <a:cubicBezTo>
                      <a:pt x="8040" y="13940"/>
                      <a:pt x="7581" y="13474"/>
                      <a:pt x="7117" y="13474"/>
                    </a:cubicBezTo>
                    <a:lnTo>
                      <a:pt x="1852" y="13474"/>
                    </a:lnTo>
                    <a:lnTo>
                      <a:pt x="1852" y="8060"/>
                    </a:lnTo>
                    <a:lnTo>
                      <a:pt x="7117" y="8060"/>
                    </a:lnTo>
                    <a:cubicBezTo>
                      <a:pt x="7581" y="8060"/>
                      <a:pt x="8040" y="7660"/>
                      <a:pt x="8040" y="7133"/>
                    </a:cubicBezTo>
                    <a:lnTo>
                      <a:pt x="8040" y="1853"/>
                    </a:lnTo>
                    <a:close/>
                    <a:moveTo>
                      <a:pt x="7117" y="0"/>
                    </a:moveTo>
                    <a:cubicBezTo>
                      <a:pt x="6592" y="0"/>
                      <a:pt x="6193" y="466"/>
                      <a:pt x="6193" y="926"/>
                    </a:cubicBezTo>
                    <a:lnTo>
                      <a:pt x="6193" y="6213"/>
                    </a:lnTo>
                    <a:lnTo>
                      <a:pt x="929" y="6213"/>
                    </a:lnTo>
                    <a:cubicBezTo>
                      <a:pt x="470" y="6213"/>
                      <a:pt x="5" y="6606"/>
                      <a:pt x="5" y="7133"/>
                    </a:cubicBezTo>
                    <a:lnTo>
                      <a:pt x="5" y="14467"/>
                    </a:lnTo>
                    <a:cubicBezTo>
                      <a:pt x="-61" y="14994"/>
                      <a:pt x="470" y="15387"/>
                      <a:pt x="929" y="15387"/>
                    </a:cubicBezTo>
                    <a:lnTo>
                      <a:pt x="6193" y="15387"/>
                    </a:lnTo>
                    <a:lnTo>
                      <a:pt x="6193" y="20674"/>
                    </a:lnTo>
                    <a:cubicBezTo>
                      <a:pt x="6193" y="21201"/>
                      <a:pt x="6592" y="21600"/>
                      <a:pt x="7117" y="21600"/>
                    </a:cubicBezTo>
                    <a:lnTo>
                      <a:pt x="14427" y="21600"/>
                    </a:lnTo>
                    <a:cubicBezTo>
                      <a:pt x="14953" y="21600"/>
                      <a:pt x="15345" y="21201"/>
                      <a:pt x="15345" y="20674"/>
                    </a:cubicBezTo>
                    <a:lnTo>
                      <a:pt x="15345" y="15387"/>
                    </a:lnTo>
                    <a:lnTo>
                      <a:pt x="20615" y="15387"/>
                    </a:lnTo>
                    <a:cubicBezTo>
                      <a:pt x="21074" y="15387"/>
                      <a:pt x="21539" y="14994"/>
                      <a:pt x="21539" y="14467"/>
                    </a:cubicBezTo>
                    <a:lnTo>
                      <a:pt x="21539" y="7133"/>
                    </a:lnTo>
                    <a:cubicBezTo>
                      <a:pt x="21539" y="6606"/>
                      <a:pt x="21074" y="6213"/>
                      <a:pt x="20615" y="6213"/>
                    </a:cubicBezTo>
                    <a:lnTo>
                      <a:pt x="15345" y="6213"/>
                    </a:lnTo>
                    <a:lnTo>
                      <a:pt x="15345" y="926"/>
                    </a:lnTo>
                    <a:cubicBezTo>
                      <a:pt x="15345" y="466"/>
                      <a:pt x="14953" y="0"/>
                      <a:pt x="14427" y="0"/>
                    </a:cubicBezTo>
                    <a:close/>
                  </a:path>
                </a:pathLst>
              </a:custGeom>
              <a:solidFill>
                <a:srgbClr val="657E9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  <a:endParaRPr/>
              </a:p>
            </p:txBody>
          </p:sp>
        </p:grp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D06B4E0C-9CA1-844B-B041-2CFE3048D290}"/>
              </a:ext>
            </a:extLst>
          </p:cNvPr>
          <p:cNvGrpSpPr/>
          <p:nvPr/>
        </p:nvGrpSpPr>
        <p:grpSpPr>
          <a:xfrm>
            <a:off x="2911021" y="3122721"/>
            <a:ext cx="1560601" cy="1291301"/>
            <a:chOff x="2911021" y="3122721"/>
            <a:chExt cx="1560601" cy="1291301"/>
          </a:xfrm>
        </p:grpSpPr>
        <p:sp>
          <p:nvSpPr>
            <p:cNvPr id="1048" name="Google Shape;1610;p56"/>
            <p:cNvSpPr txBox="1"/>
            <p:nvPr/>
          </p:nvSpPr>
          <p:spPr>
            <a:xfrm>
              <a:off x="2911021" y="3122721"/>
              <a:ext cx="1560601" cy="1026204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91424" tIns="91424" rIns="91424" bIns="91424" anchor="b">
              <a:normAutofit/>
            </a:bodyPr>
            <a:lstStyle/>
            <a:p>
              <a:pPr algn="ctr">
                <a:defRPr sz="2000">
                  <a:solidFill>
                    <a:schemeClr val="accent1"/>
                  </a:solidFill>
                  <a:latin typeface="HelloEtchASketch"/>
                  <a:ea typeface="HelloEtchASketch"/>
                  <a:cs typeface="HelloEtchASketch"/>
                  <a:sym typeface="HelloEtchASketch"/>
                </a:defRPr>
              </a:pPr>
              <a:r>
                <a:rPr dirty="0"/>
                <a:t>Security</a:t>
              </a:r>
            </a:p>
            <a:p>
              <a:pPr algn="ctr">
                <a:defRPr sz="2000">
                  <a:solidFill>
                    <a:schemeClr val="accent1"/>
                  </a:solidFill>
                  <a:latin typeface="HelloEtchASketch"/>
                  <a:ea typeface="HelloEtchASketch"/>
                  <a:cs typeface="HelloEtchASketch"/>
                  <a:sym typeface="HelloEtchASketch"/>
                </a:defRPr>
              </a:pPr>
              <a:endParaRPr dirty="0"/>
            </a:p>
          </p:txBody>
        </p:sp>
        <p:sp>
          <p:nvSpPr>
            <p:cNvPr id="1049" name="Google Shape;11759;p78"/>
            <p:cNvSpPr/>
            <p:nvPr/>
          </p:nvSpPr>
          <p:spPr>
            <a:xfrm>
              <a:off x="3429354" y="4035051"/>
              <a:ext cx="414228" cy="3789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3" h="21600" extrusionOk="0">
                  <a:moveTo>
                    <a:pt x="10986" y="669"/>
                  </a:moveTo>
                  <a:cubicBezTo>
                    <a:pt x="11066" y="669"/>
                    <a:pt x="11106" y="735"/>
                    <a:pt x="11106" y="800"/>
                  </a:cubicBezTo>
                  <a:lnTo>
                    <a:pt x="11106" y="1598"/>
                  </a:lnTo>
                  <a:cubicBezTo>
                    <a:pt x="11006" y="1567"/>
                    <a:pt x="10904" y="1551"/>
                    <a:pt x="10799" y="1551"/>
                  </a:cubicBezTo>
                  <a:cubicBezTo>
                    <a:pt x="10696" y="1551"/>
                    <a:pt x="10592" y="1567"/>
                    <a:pt x="10494" y="1598"/>
                  </a:cubicBezTo>
                  <a:lnTo>
                    <a:pt x="10494" y="800"/>
                  </a:lnTo>
                  <a:lnTo>
                    <a:pt x="10474" y="800"/>
                  </a:lnTo>
                  <a:cubicBezTo>
                    <a:pt x="10474" y="735"/>
                    <a:pt x="10514" y="669"/>
                    <a:pt x="10592" y="669"/>
                  </a:cubicBezTo>
                  <a:close/>
                  <a:moveTo>
                    <a:pt x="10769" y="2269"/>
                  </a:moveTo>
                  <a:cubicBezTo>
                    <a:pt x="11697" y="2269"/>
                    <a:pt x="12052" y="3652"/>
                    <a:pt x="11203" y="4147"/>
                  </a:cubicBezTo>
                  <a:cubicBezTo>
                    <a:pt x="11086" y="4212"/>
                    <a:pt x="10909" y="4256"/>
                    <a:pt x="10769" y="4256"/>
                  </a:cubicBezTo>
                  <a:cubicBezTo>
                    <a:pt x="10277" y="4256"/>
                    <a:pt x="9863" y="3802"/>
                    <a:pt x="9863" y="3262"/>
                  </a:cubicBezTo>
                  <a:cubicBezTo>
                    <a:pt x="9863" y="2701"/>
                    <a:pt x="10277" y="2269"/>
                    <a:pt x="10769" y="2269"/>
                  </a:cubicBezTo>
                  <a:close/>
                  <a:moveTo>
                    <a:pt x="3945" y="4406"/>
                  </a:moveTo>
                  <a:cubicBezTo>
                    <a:pt x="4240" y="4406"/>
                    <a:pt x="4477" y="4666"/>
                    <a:pt x="4477" y="4990"/>
                  </a:cubicBezTo>
                  <a:cubicBezTo>
                    <a:pt x="4477" y="5313"/>
                    <a:pt x="4240" y="5595"/>
                    <a:pt x="3945" y="5595"/>
                  </a:cubicBezTo>
                  <a:cubicBezTo>
                    <a:pt x="3668" y="5595"/>
                    <a:pt x="3392" y="5335"/>
                    <a:pt x="3392" y="4990"/>
                  </a:cubicBezTo>
                  <a:cubicBezTo>
                    <a:pt x="3392" y="4644"/>
                    <a:pt x="3648" y="4406"/>
                    <a:pt x="3945" y="4406"/>
                  </a:cubicBezTo>
                  <a:close/>
                  <a:moveTo>
                    <a:pt x="17655" y="4406"/>
                  </a:moveTo>
                  <a:cubicBezTo>
                    <a:pt x="17950" y="4406"/>
                    <a:pt x="18187" y="4666"/>
                    <a:pt x="18187" y="4990"/>
                  </a:cubicBezTo>
                  <a:cubicBezTo>
                    <a:pt x="18187" y="5313"/>
                    <a:pt x="17950" y="5595"/>
                    <a:pt x="17655" y="5595"/>
                  </a:cubicBezTo>
                  <a:cubicBezTo>
                    <a:pt x="17359" y="5595"/>
                    <a:pt x="17102" y="5335"/>
                    <a:pt x="17102" y="4990"/>
                  </a:cubicBezTo>
                  <a:cubicBezTo>
                    <a:pt x="17102" y="4644"/>
                    <a:pt x="17359" y="4406"/>
                    <a:pt x="17655" y="4406"/>
                  </a:cubicBezTo>
                  <a:close/>
                  <a:moveTo>
                    <a:pt x="4102" y="6242"/>
                  </a:moveTo>
                  <a:lnTo>
                    <a:pt x="6153" y="10930"/>
                  </a:lnTo>
                  <a:lnTo>
                    <a:pt x="1695" y="10930"/>
                  </a:lnTo>
                  <a:lnTo>
                    <a:pt x="3708" y="6242"/>
                  </a:lnTo>
                  <a:cubicBezTo>
                    <a:pt x="3768" y="6253"/>
                    <a:pt x="3836" y="6259"/>
                    <a:pt x="3905" y="6259"/>
                  </a:cubicBezTo>
                  <a:cubicBezTo>
                    <a:pt x="3975" y="6259"/>
                    <a:pt x="4043" y="6253"/>
                    <a:pt x="4102" y="6242"/>
                  </a:cubicBezTo>
                  <a:close/>
                  <a:moveTo>
                    <a:pt x="17852" y="6242"/>
                  </a:moveTo>
                  <a:lnTo>
                    <a:pt x="19864" y="10930"/>
                  </a:lnTo>
                  <a:lnTo>
                    <a:pt x="15405" y="10930"/>
                  </a:lnTo>
                  <a:lnTo>
                    <a:pt x="17458" y="6242"/>
                  </a:lnTo>
                  <a:cubicBezTo>
                    <a:pt x="17516" y="6253"/>
                    <a:pt x="17581" y="6259"/>
                    <a:pt x="17647" y="6259"/>
                  </a:cubicBezTo>
                  <a:cubicBezTo>
                    <a:pt x="17713" y="6259"/>
                    <a:pt x="17783" y="6253"/>
                    <a:pt x="17852" y="6242"/>
                  </a:cubicBezTo>
                  <a:close/>
                  <a:moveTo>
                    <a:pt x="7041" y="11643"/>
                  </a:moveTo>
                  <a:cubicBezTo>
                    <a:pt x="7159" y="11643"/>
                    <a:pt x="7259" y="11750"/>
                    <a:pt x="7259" y="11880"/>
                  </a:cubicBezTo>
                  <a:lnTo>
                    <a:pt x="7259" y="12096"/>
                  </a:lnTo>
                  <a:cubicBezTo>
                    <a:pt x="7259" y="12225"/>
                    <a:pt x="7159" y="12334"/>
                    <a:pt x="7041" y="12334"/>
                  </a:cubicBezTo>
                  <a:lnTo>
                    <a:pt x="828" y="12334"/>
                  </a:lnTo>
                  <a:cubicBezTo>
                    <a:pt x="709" y="12334"/>
                    <a:pt x="611" y="12225"/>
                    <a:pt x="611" y="12096"/>
                  </a:cubicBezTo>
                  <a:lnTo>
                    <a:pt x="611" y="11880"/>
                  </a:lnTo>
                  <a:cubicBezTo>
                    <a:pt x="611" y="11750"/>
                    <a:pt x="709" y="11643"/>
                    <a:pt x="828" y="11643"/>
                  </a:cubicBezTo>
                  <a:close/>
                  <a:moveTo>
                    <a:pt x="20752" y="11643"/>
                  </a:moveTo>
                  <a:cubicBezTo>
                    <a:pt x="20869" y="11643"/>
                    <a:pt x="20969" y="11750"/>
                    <a:pt x="20969" y="11880"/>
                  </a:cubicBezTo>
                  <a:lnTo>
                    <a:pt x="20969" y="12096"/>
                  </a:lnTo>
                  <a:cubicBezTo>
                    <a:pt x="20969" y="12225"/>
                    <a:pt x="20869" y="12334"/>
                    <a:pt x="20752" y="12334"/>
                  </a:cubicBezTo>
                  <a:lnTo>
                    <a:pt x="14537" y="12334"/>
                  </a:lnTo>
                  <a:cubicBezTo>
                    <a:pt x="14419" y="12334"/>
                    <a:pt x="14320" y="12225"/>
                    <a:pt x="14320" y="12096"/>
                  </a:cubicBezTo>
                  <a:lnTo>
                    <a:pt x="14320" y="11880"/>
                  </a:lnTo>
                  <a:cubicBezTo>
                    <a:pt x="14320" y="11750"/>
                    <a:pt x="14419" y="11643"/>
                    <a:pt x="14537" y="11643"/>
                  </a:cubicBezTo>
                  <a:close/>
                  <a:moveTo>
                    <a:pt x="6153" y="13003"/>
                  </a:moveTo>
                  <a:cubicBezTo>
                    <a:pt x="5839" y="14126"/>
                    <a:pt x="4891" y="14926"/>
                    <a:pt x="3806" y="14926"/>
                  </a:cubicBezTo>
                  <a:cubicBezTo>
                    <a:pt x="2722" y="14926"/>
                    <a:pt x="1794" y="14148"/>
                    <a:pt x="1498" y="13003"/>
                  </a:cubicBezTo>
                  <a:close/>
                  <a:moveTo>
                    <a:pt x="20120" y="13003"/>
                  </a:moveTo>
                  <a:cubicBezTo>
                    <a:pt x="19784" y="14126"/>
                    <a:pt x="18858" y="14926"/>
                    <a:pt x="17773" y="14926"/>
                  </a:cubicBezTo>
                  <a:cubicBezTo>
                    <a:pt x="16688" y="14926"/>
                    <a:pt x="15741" y="14148"/>
                    <a:pt x="15445" y="13003"/>
                  </a:cubicBezTo>
                  <a:close/>
                  <a:moveTo>
                    <a:pt x="13157" y="18814"/>
                  </a:moveTo>
                  <a:cubicBezTo>
                    <a:pt x="13274" y="18814"/>
                    <a:pt x="13374" y="18921"/>
                    <a:pt x="13374" y="19051"/>
                  </a:cubicBezTo>
                  <a:lnTo>
                    <a:pt x="13374" y="19527"/>
                  </a:lnTo>
                  <a:lnTo>
                    <a:pt x="8147" y="19527"/>
                  </a:lnTo>
                  <a:lnTo>
                    <a:pt x="8147" y="19051"/>
                  </a:lnTo>
                  <a:cubicBezTo>
                    <a:pt x="8147" y="18921"/>
                    <a:pt x="8244" y="18814"/>
                    <a:pt x="8364" y="18814"/>
                  </a:cubicBezTo>
                  <a:close/>
                  <a:moveTo>
                    <a:pt x="10572" y="0"/>
                  </a:moveTo>
                  <a:cubicBezTo>
                    <a:pt x="10158" y="0"/>
                    <a:pt x="9823" y="368"/>
                    <a:pt x="9823" y="800"/>
                  </a:cubicBezTo>
                  <a:lnTo>
                    <a:pt x="9823" y="1923"/>
                  </a:lnTo>
                  <a:cubicBezTo>
                    <a:pt x="9429" y="2269"/>
                    <a:pt x="9192" y="2786"/>
                    <a:pt x="9212" y="3371"/>
                  </a:cubicBezTo>
                  <a:lnTo>
                    <a:pt x="6134" y="4299"/>
                  </a:lnTo>
                  <a:cubicBezTo>
                    <a:pt x="5759" y="4406"/>
                    <a:pt x="5385" y="4472"/>
                    <a:pt x="5030" y="4537"/>
                  </a:cubicBezTo>
                  <a:cubicBezTo>
                    <a:pt x="4851" y="4040"/>
                    <a:pt x="4437" y="3693"/>
                    <a:pt x="3945" y="3693"/>
                  </a:cubicBezTo>
                  <a:cubicBezTo>
                    <a:pt x="3294" y="3693"/>
                    <a:pt x="2780" y="4256"/>
                    <a:pt x="2780" y="4969"/>
                  </a:cubicBezTo>
                  <a:cubicBezTo>
                    <a:pt x="2780" y="5335"/>
                    <a:pt x="2919" y="5682"/>
                    <a:pt x="3174" y="5941"/>
                  </a:cubicBezTo>
                  <a:lnTo>
                    <a:pt x="1006" y="10930"/>
                  </a:lnTo>
                  <a:lnTo>
                    <a:pt x="828" y="10930"/>
                  </a:lnTo>
                  <a:cubicBezTo>
                    <a:pt x="355" y="10930"/>
                    <a:pt x="0" y="11340"/>
                    <a:pt x="0" y="11837"/>
                  </a:cubicBezTo>
                  <a:lnTo>
                    <a:pt x="0" y="12053"/>
                  </a:lnTo>
                  <a:cubicBezTo>
                    <a:pt x="0" y="12571"/>
                    <a:pt x="355" y="12981"/>
                    <a:pt x="828" y="12981"/>
                  </a:cubicBezTo>
                  <a:cubicBezTo>
                    <a:pt x="1143" y="14493"/>
                    <a:pt x="2386" y="15574"/>
                    <a:pt x="3806" y="15574"/>
                  </a:cubicBezTo>
                  <a:cubicBezTo>
                    <a:pt x="5247" y="15574"/>
                    <a:pt x="6470" y="14473"/>
                    <a:pt x="6805" y="12981"/>
                  </a:cubicBezTo>
                  <a:lnTo>
                    <a:pt x="7041" y="12981"/>
                  </a:lnTo>
                  <a:cubicBezTo>
                    <a:pt x="7515" y="12981"/>
                    <a:pt x="7890" y="12571"/>
                    <a:pt x="7890" y="12053"/>
                  </a:cubicBezTo>
                  <a:lnTo>
                    <a:pt x="7890" y="11837"/>
                  </a:lnTo>
                  <a:cubicBezTo>
                    <a:pt x="7890" y="11340"/>
                    <a:pt x="7515" y="10930"/>
                    <a:pt x="7041" y="10930"/>
                  </a:cubicBezTo>
                  <a:lnTo>
                    <a:pt x="6864" y="10930"/>
                  </a:lnTo>
                  <a:lnTo>
                    <a:pt x="4694" y="5941"/>
                  </a:lnTo>
                  <a:cubicBezTo>
                    <a:pt x="4891" y="5745"/>
                    <a:pt x="5030" y="5507"/>
                    <a:pt x="5068" y="5206"/>
                  </a:cubicBezTo>
                  <a:cubicBezTo>
                    <a:pt x="5482" y="5163"/>
                    <a:pt x="5878" y="5076"/>
                    <a:pt x="6273" y="4947"/>
                  </a:cubicBezTo>
                  <a:lnTo>
                    <a:pt x="9369" y="4018"/>
                  </a:lnTo>
                  <a:cubicBezTo>
                    <a:pt x="9469" y="4256"/>
                    <a:pt x="9626" y="4450"/>
                    <a:pt x="9803" y="4622"/>
                  </a:cubicBezTo>
                  <a:lnTo>
                    <a:pt x="9803" y="18144"/>
                  </a:lnTo>
                  <a:lnTo>
                    <a:pt x="8344" y="18144"/>
                  </a:lnTo>
                  <a:cubicBezTo>
                    <a:pt x="7890" y="18144"/>
                    <a:pt x="7515" y="18554"/>
                    <a:pt x="7515" y="19051"/>
                  </a:cubicBezTo>
                  <a:lnTo>
                    <a:pt x="7515" y="19548"/>
                  </a:lnTo>
                  <a:cubicBezTo>
                    <a:pt x="7121" y="19634"/>
                    <a:pt x="6824" y="20002"/>
                    <a:pt x="6824" y="20455"/>
                  </a:cubicBezTo>
                  <a:lnTo>
                    <a:pt x="6824" y="20671"/>
                  </a:lnTo>
                  <a:cubicBezTo>
                    <a:pt x="6824" y="21188"/>
                    <a:pt x="7199" y="21600"/>
                    <a:pt x="7653" y="21600"/>
                  </a:cubicBezTo>
                  <a:lnTo>
                    <a:pt x="10020" y="21600"/>
                  </a:lnTo>
                  <a:cubicBezTo>
                    <a:pt x="10198" y="21600"/>
                    <a:pt x="10355" y="21426"/>
                    <a:pt x="10355" y="21232"/>
                  </a:cubicBezTo>
                  <a:cubicBezTo>
                    <a:pt x="10355" y="21059"/>
                    <a:pt x="10198" y="20887"/>
                    <a:pt x="10020" y="20887"/>
                  </a:cubicBezTo>
                  <a:lnTo>
                    <a:pt x="7653" y="20887"/>
                  </a:lnTo>
                  <a:cubicBezTo>
                    <a:pt x="7535" y="20887"/>
                    <a:pt x="7436" y="20778"/>
                    <a:pt x="7436" y="20649"/>
                  </a:cubicBezTo>
                  <a:lnTo>
                    <a:pt x="7436" y="20434"/>
                  </a:lnTo>
                  <a:cubicBezTo>
                    <a:pt x="7436" y="20303"/>
                    <a:pt x="7535" y="20196"/>
                    <a:pt x="7653" y="20196"/>
                  </a:cubicBezTo>
                  <a:lnTo>
                    <a:pt x="13868" y="20196"/>
                  </a:lnTo>
                  <a:cubicBezTo>
                    <a:pt x="14005" y="20196"/>
                    <a:pt x="14103" y="20303"/>
                    <a:pt x="14103" y="20434"/>
                  </a:cubicBezTo>
                  <a:lnTo>
                    <a:pt x="14103" y="20649"/>
                  </a:lnTo>
                  <a:cubicBezTo>
                    <a:pt x="14103" y="20778"/>
                    <a:pt x="14005" y="20887"/>
                    <a:pt x="13868" y="20887"/>
                  </a:cubicBezTo>
                  <a:lnTo>
                    <a:pt x="11480" y="20887"/>
                  </a:lnTo>
                  <a:cubicBezTo>
                    <a:pt x="11303" y="20887"/>
                    <a:pt x="11164" y="21059"/>
                    <a:pt x="11164" y="21232"/>
                  </a:cubicBezTo>
                  <a:cubicBezTo>
                    <a:pt x="11164" y="21426"/>
                    <a:pt x="11303" y="21600"/>
                    <a:pt x="11480" y="21600"/>
                  </a:cubicBezTo>
                  <a:lnTo>
                    <a:pt x="13868" y="21600"/>
                  </a:lnTo>
                  <a:cubicBezTo>
                    <a:pt x="14340" y="21600"/>
                    <a:pt x="14716" y="21188"/>
                    <a:pt x="14716" y="20671"/>
                  </a:cubicBezTo>
                  <a:lnTo>
                    <a:pt x="14716" y="20455"/>
                  </a:lnTo>
                  <a:cubicBezTo>
                    <a:pt x="14716" y="20002"/>
                    <a:pt x="14399" y="19590"/>
                    <a:pt x="14005" y="19548"/>
                  </a:cubicBezTo>
                  <a:lnTo>
                    <a:pt x="14005" y="19051"/>
                  </a:lnTo>
                  <a:cubicBezTo>
                    <a:pt x="14005" y="18554"/>
                    <a:pt x="13631" y="18144"/>
                    <a:pt x="13157" y="18144"/>
                  </a:cubicBezTo>
                  <a:lnTo>
                    <a:pt x="11697" y="18144"/>
                  </a:lnTo>
                  <a:lnTo>
                    <a:pt x="11697" y="12787"/>
                  </a:lnTo>
                  <a:cubicBezTo>
                    <a:pt x="11697" y="12615"/>
                    <a:pt x="11560" y="12441"/>
                    <a:pt x="11381" y="12441"/>
                  </a:cubicBezTo>
                  <a:cubicBezTo>
                    <a:pt x="11203" y="12441"/>
                    <a:pt x="11066" y="12615"/>
                    <a:pt x="11066" y="12787"/>
                  </a:cubicBezTo>
                  <a:lnTo>
                    <a:pt x="11066" y="18144"/>
                  </a:lnTo>
                  <a:lnTo>
                    <a:pt x="10455" y="18144"/>
                  </a:lnTo>
                  <a:lnTo>
                    <a:pt x="10455" y="4947"/>
                  </a:lnTo>
                  <a:cubicBezTo>
                    <a:pt x="10552" y="4969"/>
                    <a:pt x="10652" y="4980"/>
                    <a:pt x="10753" y="4980"/>
                  </a:cubicBezTo>
                  <a:cubicBezTo>
                    <a:pt x="10854" y="4980"/>
                    <a:pt x="10957" y="4969"/>
                    <a:pt x="11066" y="4947"/>
                  </a:cubicBezTo>
                  <a:lnTo>
                    <a:pt x="11066" y="11167"/>
                  </a:lnTo>
                  <a:cubicBezTo>
                    <a:pt x="11066" y="11361"/>
                    <a:pt x="11203" y="11534"/>
                    <a:pt x="11381" y="11534"/>
                  </a:cubicBezTo>
                  <a:cubicBezTo>
                    <a:pt x="11560" y="11534"/>
                    <a:pt x="11697" y="11361"/>
                    <a:pt x="11697" y="11167"/>
                  </a:cubicBezTo>
                  <a:lnTo>
                    <a:pt x="11697" y="4622"/>
                  </a:lnTo>
                  <a:cubicBezTo>
                    <a:pt x="11894" y="4450"/>
                    <a:pt x="12052" y="4256"/>
                    <a:pt x="12151" y="4018"/>
                  </a:cubicBezTo>
                  <a:lnTo>
                    <a:pt x="15288" y="4969"/>
                  </a:lnTo>
                  <a:cubicBezTo>
                    <a:pt x="15682" y="5076"/>
                    <a:pt x="16096" y="5185"/>
                    <a:pt x="16490" y="5228"/>
                  </a:cubicBezTo>
                  <a:cubicBezTo>
                    <a:pt x="16530" y="5529"/>
                    <a:pt x="16688" y="5767"/>
                    <a:pt x="16865" y="5963"/>
                  </a:cubicBezTo>
                  <a:lnTo>
                    <a:pt x="14696" y="10951"/>
                  </a:lnTo>
                  <a:lnTo>
                    <a:pt x="14519" y="10951"/>
                  </a:lnTo>
                  <a:cubicBezTo>
                    <a:pt x="14045" y="10951"/>
                    <a:pt x="13670" y="11361"/>
                    <a:pt x="13670" y="11880"/>
                  </a:cubicBezTo>
                  <a:lnTo>
                    <a:pt x="13670" y="12096"/>
                  </a:lnTo>
                  <a:cubicBezTo>
                    <a:pt x="13670" y="12615"/>
                    <a:pt x="14045" y="13003"/>
                    <a:pt x="14519" y="13003"/>
                  </a:cubicBezTo>
                  <a:lnTo>
                    <a:pt x="14754" y="13003"/>
                  </a:lnTo>
                  <a:cubicBezTo>
                    <a:pt x="15090" y="14514"/>
                    <a:pt x="16313" y="15595"/>
                    <a:pt x="17753" y="15595"/>
                  </a:cubicBezTo>
                  <a:cubicBezTo>
                    <a:pt x="19173" y="15595"/>
                    <a:pt x="20415" y="14493"/>
                    <a:pt x="20732" y="13003"/>
                  </a:cubicBezTo>
                  <a:cubicBezTo>
                    <a:pt x="21206" y="13003"/>
                    <a:pt x="21560" y="12615"/>
                    <a:pt x="21560" y="12096"/>
                  </a:cubicBezTo>
                  <a:lnTo>
                    <a:pt x="21560" y="11880"/>
                  </a:lnTo>
                  <a:cubicBezTo>
                    <a:pt x="21600" y="11361"/>
                    <a:pt x="21226" y="10930"/>
                    <a:pt x="20752" y="10930"/>
                  </a:cubicBezTo>
                  <a:lnTo>
                    <a:pt x="20574" y="10930"/>
                  </a:lnTo>
                  <a:lnTo>
                    <a:pt x="18404" y="5941"/>
                  </a:lnTo>
                  <a:cubicBezTo>
                    <a:pt x="18661" y="5703"/>
                    <a:pt x="18798" y="5379"/>
                    <a:pt x="18798" y="4969"/>
                  </a:cubicBezTo>
                  <a:cubicBezTo>
                    <a:pt x="18798" y="4256"/>
                    <a:pt x="18286" y="3693"/>
                    <a:pt x="17655" y="3693"/>
                  </a:cubicBezTo>
                  <a:cubicBezTo>
                    <a:pt x="17161" y="3693"/>
                    <a:pt x="16727" y="4040"/>
                    <a:pt x="16570" y="4537"/>
                  </a:cubicBezTo>
                  <a:cubicBezTo>
                    <a:pt x="16195" y="4472"/>
                    <a:pt x="15819" y="4406"/>
                    <a:pt x="15445" y="4299"/>
                  </a:cubicBezTo>
                  <a:lnTo>
                    <a:pt x="12328" y="3349"/>
                  </a:lnTo>
                  <a:cubicBezTo>
                    <a:pt x="12348" y="2786"/>
                    <a:pt x="12131" y="2248"/>
                    <a:pt x="11697" y="1923"/>
                  </a:cubicBezTo>
                  <a:lnTo>
                    <a:pt x="11697" y="800"/>
                  </a:lnTo>
                  <a:cubicBezTo>
                    <a:pt x="11697" y="346"/>
                    <a:pt x="11362" y="0"/>
                    <a:pt x="10967" y="0"/>
                  </a:cubicBezTo>
                  <a:close/>
                </a:path>
              </a:pathLst>
            </a:custGeom>
            <a:solidFill>
              <a:srgbClr val="657E93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D52A14C9-0845-8E43-B03B-4693C0616233}"/>
              </a:ext>
            </a:extLst>
          </p:cNvPr>
          <p:cNvGrpSpPr/>
          <p:nvPr/>
        </p:nvGrpSpPr>
        <p:grpSpPr>
          <a:xfrm>
            <a:off x="3091812" y="1669299"/>
            <a:ext cx="1139107" cy="1064685"/>
            <a:chOff x="3091812" y="1669299"/>
            <a:chExt cx="1139107" cy="1064685"/>
          </a:xfrm>
        </p:grpSpPr>
        <p:sp>
          <p:nvSpPr>
            <p:cNvPr id="1050" name="Google Shape;1612;p56"/>
            <p:cNvSpPr txBox="1"/>
            <p:nvPr/>
          </p:nvSpPr>
          <p:spPr>
            <a:xfrm>
              <a:off x="3091812" y="1769052"/>
              <a:ext cx="1139107" cy="96493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91424" tIns="91424" rIns="91424" bIns="91424" anchor="ctr">
              <a:normAutofit/>
            </a:bodyPr>
            <a:lstStyle/>
            <a:p>
              <a:pPr algn="ctr">
                <a:defRPr sz="2000">
                  <a:solidFill>
                    <a:schemeClr val="accent1"/>
                  </a:solidFill>
                  <a:latin typeface="HelloEtchASketch"/>
                  <a:ea typeface="HelloEtchASketch"/>
                  <a:cs typeface="HelloEtchASketch"/>
                  <a:sym typeface="HelloEtchASketch"/>
                </a:defRPr>
              </a:pPr>
              <a:endParaRPr dirty="0"/>
            </a:p>
            <a:p>
              <a:pPr algn="ctr">
                <a:defRPr sz="2000">
                  <a:solidFill>
                    <a:schemeClr val="accent1"/>
                  </a:solidFill>
                  <a:latin typeface="HelloEtchASketch"/>
                  <a:ea typeface="HelloEtchASketch"/>
                  <a:cs typeface="HelloEtchASketch"/>
                  <a:sym typeface="HelloEtchASketch"/>
                </a:defRPr>
              </a:pPr>
              <a:r>
                <a:rPr dirty="0"/>
                <a:t>Shelter</a:t>
              </a:r>
            </a:p>
          </p:txBody>
        </p:sp>
        <p:grpSp>
          <p:nvGrpSpPr>
            <p:cNvPr id="1055" name="Google Shape;11539;p77"/>
            <p:cNvGrpSpPr/>
            <p:nvPr/>
          </p:nvGrpSpPr>
          <p:grpSpPr>
            <a:xfrm>
              <a:off x="3483978" y="1669299"/>
              <a:ext cx="354773" cy="332631"/>
              <a:chOff x="0" y="0"/>
              <a:chExt cx="354771" cy="332630"/>
            </a:xfrm>
          </p:grpSpPr>
          <p:sp>
            <p:nvSpPr>
              <p:cNvPr id="1051" name="Google Shape;11540;p77"/>
              <p:cNvSpPr/>
              <p:nvPr/>
            </p:nvSpPr>
            <p:spPr>
              <a:xfrm>
                <a:off x="32618" y="173323"/>
                <a:ext cx="48549" cy="644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3692"/>
                    </a:moveTo>
                    <a:cubicBezTo>
                      <a:pt x="14173" y="3692"/>
                      <a:pt x="16880" y="5720"/>
                      <a:pt x="16880" y="8260"/>
                    </a:cubicBezTo>
                    <a:lnTo>
                      <a:pt x="16880" y="18302"/>
                    </a:lnTo>
                    <a:lnTo>
                      <a:pt x="4890" y="18302"/>
                    </a:lnTo>
                    <a:lnTo>
                      <a:pt x="4890" y="8260"/>
                    </a:lnTo>
                    <a:lnTo>
                      <a:pt x="4734" y="8260"/>
                    </a:lnTo>
                    <a:cubicBezTo>
                      <a:pt x="4734" y="5720"/>
                      <a:pt x="7427" y="3692"/>
                      <a:pt x="10800" y="3692"/>
                    </a:cubicBezTo>
                    <a:close/>
                    <a:moveTo>
                      <a:pt x="10800" y="0"/>
                    </a:moveTo>
                    <a:cubicBezTo>
                      <a:pt x="4890" y="0"/>
                      <a:pt x="0" y="3692"/>
                      <a:pt x="0" y="8132"/>
                    </a:cubicBezTo>
                    <a:lnTo>
                      <a:pt x="0" y="19828"/>
                    </a:lnTo>
                    <a:cubicBezTo>
                      <a:pt x="0" y="20842"/>
                      <a:pt x="1020" y="21600"/>
                      <a:pt x="2367" y="21600"/>
                    </a:cubicBezTo>
                    <a:lnTo>
                      <a:pt x="19233" y="21600"/>
                    </a:lnTo>
                    <a:cubicBezTo>
                      <a:pt x="20424" y="21600"/>
                      <a:pt x="21600" y="20842"/>
                      <a:pt x="21600" y="19828"/>
                    </a:cubicBezTo>
                    <a:lnTo>
                      <a:pt x="21600" y="8132"/>
                    </a:lnTo>
                    <a:cubicBezTo>
                      <a:pt x="21600" y="3692"/>
                      <a:pt x="16710" y="0"/>
                      <a:pt x="10800" y="0"/>
                    </a:cubicBezTo>
                    <a:close/>
                  </a:path>
                </a:pathLst>
              </a:custGeom>
              <a:solidFill>
                <a:srgbClr val="657E9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  <a:endParaRPr/>
              </a:p>
            </p:txBody>
          </p:sp>
          <p:sp>
            <p:nvSpPr>
              <p:cNvPr id="1052" name="Google Shape;11541;p77"/>
              <p:cNvSpPr/>
              <p:nvPr/>
            </p:nvSpPr>
            <p:spPr>
              <a:xfrm>
                <a:off x="0" y="0"/>
                <a:ext cx="354772" cy="3326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87" h="21600" extrusionOk="0">
                    <a:moveTo>
                      <a:pt x="16847" y="5395"/>
                    </a:moveTo>
                    <a:cubicBezTo>
                      <a:pt x="16894" y="5395"/>
                      <a:pt x="16962" y="5467"/>
                      <a:pt x="16962" y="5517"/>
                    </a:cubicBezTo>
                    <a:lnTo>
                      <a:pt x="16962" y="6255"/>
                    </a:lnTo>
                    <a:cubicBezTo>
                      <a:pt x="16962" y="6330"/>
                      <a:pt x="16894" y="6379"/>
                      <a:pt x="16847" y="6379"/>
                    </a:cubicBezTo>
                    <a:lnTo>
                      <a:pt x="4755" y="6379"/>
                    </a:lnTo>
                    <a:cubicBezTo>
                      <a:pt x="4731" y="6379"/>
                      <a:pt x="4662" y="6330"/>
                      <a:pt x="4662" y="6255"/>
                    </a:cubicBezTo>
                    <a:lnTo>
                      <a:pt x="4662" y="5517"/>
                    </a:lnTo>
                    <a:cubicBezTo>
                      <a:pt x="4662" y="5467"/>
                      <a:pt x="4731" y="5395"/>
                      <a:pt x="4778" y="5395"/>
                    </a:cubicBezTo>
                    <a:close/>
                    <a:moveTo>
                      <a:pt x="15692" y="7043"/>
                    </a:moveTo>
                    <a:lnTo>
                      <a:pt x="15692" y="7931"/>
                    </a:lnTo>
                    <a:lnTo>
                      <a:pt x="15462" y="8177"/>
                    </a:lnTo>
                    <a:lnTo>
                      <a:pt x="14008" y="8177"/>
                    </a:lnTo>
                    <a:lnTo>
                      <a:pt x="13777" y="7931"/>
                    </a:lnTo>
                    <a:lnTo>
                      <a:pt x="13777" y="7043"/>
                    </a:lnTo>
                    <a:close/>
                    <a:moveTo>
                      <a:pt x="7846" y="7068"/>
                    </a:moveTo>
                    <a:lnTo>
                      <a:pt x="7846" y="7956"/>
                    </a:lnTo>
                    <a:lnTo>
                      <a:pt x="7615" y="8202"/>
                    </a:lnTo>
                    <a:lnTo>
                      <a:pt x="6162" y="8202"/>
                    </a:lnTo>
                    <a:lnTo>
                      <a:pt x="5931" y="7956"/>
                    </a:lnTo>
                    <a:lnTo>
                      <a:pt x="5931" y="7068"/>
                    </a:lnTo>
                    <a:close/>
                    <a:moveTo>
                      <a:pt x="5309" y="7068"/>
                    </a:moveTo>
                    <a:lnTo>
                      <a:pt x="5309" y="8078"/>
                    </a:lnTo>
                    <a:cubicBezTo>
                      <a:pt x="5309" y="8177"/>
                      <a:pt x="5332" y="8276"/>
                      <a:pt x="5377" y="8326"/>
                    </a:cubicBezTo>
                    <a:lnTo>
                      <a:pt x="5700" y="8669"/>
                    </a:lnTo>
                    <a:lnTo>
                      <a:pt x="5700" y="9654"/>
                    </a:lnTo>
                    <a:lnTo>
                      <a:pt x="692" y="9654"/>
                    </a:lnTo>
                    <a:lnTo>
                      <a:pt x="923" y="7143"/>
                    </a:lnTo>
                    <a:cubicBezTo>
                      <a:pt x="923" y="7093"/>
                      <a:pt x="969" y="7068"/>
                      <a:pt x="1039" y="7068"/>
                    </a:cubicBezTo>
                    <a:close/>
                    <a:moveTo>
                      <a:pt x="20586" y="7068"/>
                    </a:moveTo>
                    <a:cubicBezTo>
                      <a:pt x="20654" y="7068"/>
                      <a:pt x="20677" y="7093"/>
                      <a:pt x="20701" y="7143"/>
                    </a:cubicBezTo>
                    <a:lnTo>
                      <a:pt x="20931" y="9654"/>
                    </a:lnTo>
                    <a:lnTo>
                      <a:pt x="15902" y="9654"/>
                    </a:lnTo>
                    <a:lnTo>
                      <a:pt x="15902" y="8669"/>
                    </a:lnTo>
                    <a:lnTo>
                      <a:pt x="16247" y="8326"/>
                    </a:lnTo>
                    <a:cubicBezTo>
                      <a:pt x="16293" y="8276"/>
                      <a:pt x="16316" y="8177"/>
                      <a:pt x="16316" y="8078"/>
                    </a:cubicBezTo>
                    <a:lnTo>
                      <a:pt x="16316" y="7068"/>
                    </a:lnTo>
                    <a:close/>
                    <a:moveTo>
                      <a:pt x="7431" y="8891"/>
                    </a:moveTo>
                    <a:lnTo>
                      <a:pt x="7431" y="15812"/>
                    </a:lnTo>
                    <a:lnTo>
                      <a:pt x="6369" y="15812"/>
                    </a:lnTo>
                    <a:lnTo>
                      <a:pt x="6369" y="8891"/>
                    </a:lnTo>
                    <a:close/>
                    <a:moveTo>
                      <a:pt x="15254" y="8891"/>
                    </a:moveTo>
                    <a:lnTo>
                      <a:pt x="15254" y="15812"/>
                    </a:lnTo>
                    <a:lnTo>
                      <a:pt x="14194" y="15812"/>
                    </a:lnTo>
                    <a:lnTo>
                      <a:pt x="14194" y="8891"/>
                    </a:lnTo>
                    <a:close/>
                    <a:moveTo>
                      <a:pt x="10783" y="12887"/>
                    </a:moveTo>
                    <a:cubicBezTo>
                      <a:pt x="10887" y="12887"/>
                      <a:pt x="10998" y="12918"/>
                      <a:pt x="11100" y="12980"/>
                    </a:cubicBezTo>
                    <a:lnTo>
                      <a:pt x="11655" y="13373"/>
                    </a:lnTo>
                    <a:cubicBezTo>
                      <a:pt x="11792" y="13473"/>
                      <a:pt x="11885" y="13644"/>
                      <a:pt x="11885" y="13843"/>
                    </a:cubicBezTo>
                    <a:lnTo>
                      <a:pt x="11885" y="17635"/>
                    </a:lnTo>
                    <a:lnTo>
                      <a:pt x="9717" y="17635"/>
                    </a:lnTo>
                    <a:lnTo>
                      <a:pt x="9717" y="13843"/>
                    </a:lnTo>
                    <a:cubicBezTo>
                      <a:pt x="9717" y="13644"/>
                      <a:pt x="9808" y="13473"/>
                      <a:pt x="9947" y="13373"/>
                    </a:cubicBezTo>
                    <a:lnTo>
                      <a:pt x="10502" y="12980"/>
                    </a:lnTo>
                    <a:cubicBezTo>
                      <a:pt x="10581" y="12918"/>
                      <a:pt x="10680" y="12887"/>
                      <a:pt x="10783" y="12887"/>
                    </a:cubicBezTo>
                    <a:close/>
                    <a:moveTo>
                      <a:pt x="7615" y="16526"/>
                    </a:moveTo>
                    <a:lnTo>
                      <a:pt x="7846" y="16772"/>
                    </a:lnTo>
                    <a:lnTo>
                      <a:pt x="7846" y="17659"/>
                    </a:lnTo>
                    <a:lnTo>
                      <a:pt x="5931" y="17659"/>
                    </a:lnTo>
                    <a:lnTo>
                      <a:pt x="5931" y="16772"/>
                    </a:lnTo>
                    <a:lnTo>
                      <a:pt x="6162" y="16526"/>
                    </a:lnTo>
                    <a:close/>
                    <a:moveTo>
                      <a:pt x="15417" y="16526"/>
                    </a:moveTo>
                    <a:lnTo>
                      <a:pt x="15648" y="16772"/>
                    </a:lnTo>
                    <a:lnTo>
                      <a:pt x="15648" y="17659"/>
                    </a:lnTo>
                    <a:lnTo>
                      <a:pt x="13754" y="17659"/>
                    </a:lnTo>
                    <a:lnTo>
                      <a:pt x="13754" y="16772"/>
                    </a:lnTo>
                    <a:lnTo>
                      <a:pt x="13985" y="16526"/>
                    </a:lnTo>
                    <a:close/>
                    <a:moveTo>
                      <a:pt x="13155" y="7093"/>
                    </a:moveTo>
                    <a:lnTo>
                      <a:pt x="13155" y="8103"/>
                    </a:lnTo>
                    <a:cubicBezTo>
                      <a:pt x="13155" y="8202"/>
                      <a:pt x="13178" y="8301"/>
                      <a:pt x="13246" y="8349"/>
                    </a:cubicBezTo>
                    <a:lnTo>
                      <a:pt x="13593" y="8719"/>
                    </a:lnTo>
                    <a:lnTo>
                      <a:pt x="13593" y="16058"/>
                    </a:lnTo>
                    <a:lnTo>
                      <a:pt x="13246" y="16429"/>
                    </a:lnTo>
                    <a:cubicBezTo>
                      <a:pt x="13178" y="16478"/>
                      <a:pt x="13155" y="16575"/>
                      <a:pt x="13155" y="16675"/>
                    </a:cubicBezTo>
                    <a:lnTo>
                      <a:pt x="13155" y="17684"/>
                    </a:lnTo>
                    <a:lnTo>
                      <a:pt x="12554" y="17635"/>
                    </a:lnTo>
                    <a:lnTo>
                      <a:pt x="12554" y="13843"/>
                    </a:lnTo>
                    <a:cubicBezTo>
                      <a:pt x="12554" y="13448"/>
                      <a:pt x="12347" y="13030"/>
                      <a:pt x="12023" y="12784"/>
                    </a:cubicBezTo>
                    <a:lnTo>
                      <a:pt x="11471" y="12389"/>
                    </a:lnTo>
                    <a:cubicBezTo>
                      <a:pt x="11273" y="12254"/>
                      <a:pt x="11054" y="12186"/>
                      <a:pt x="10833" y="12186"/>
                    </a:cubicBezTo>
                    <a:cubicBezTo>
                      <a:pt x="10610" y="12186"/>
                      <a:pt x="10385" y="12254"/>
                      <a:pt x="10178" y="12389"/>
                    </a:cubicBezTo>
                    <a:lnTo>
                      <a:pt x="9623" y="12784"/>
                    </a:lnTo>
                    <a:cubicBezTo>
                      <a:pt x="9323" y="13030"/>
                      <a:pt x="9116" y="13398"/>
                      <a:pt x="9116" y="13843"/>
                    </a:cubicBezTo>
                    <a:lnTo>
                      <a:pt x="9116" y="17635"/>
                    </a:lnTo>
                    <a:lnTo>
                      <a:pt x="8517" y="17635"/>
                    </a:lnTo>
                    <a:lnTo>
                      <a:pt x="8517" y="16600"/>
                    </a:lnTo>
                    <a:cubicBezTo>
                      <a:pt x="8517" y="16526"/>
                      <a:pt x="8470" y="16429"/>
                      <a:pt x="8424" y="16354"/>
                    </a:cubicBezTo>
                    <a:lnTo>
                      <a:pt x="8077" y="16033"/>
                    </a:lnTo>
                    <a:lnTo>
                      <a:pt x="8077" y="8694"/>
                    </a:lnTo>
                    <a:lnTo>
                      <a:pt x="8424" y="8349"/>
                    </a:lnTo>
                    <a:cubicBezTo>
                      <a:pt x="8470" y="8301"/>
                      <a:pt x="8517" y="8202"/>
                      <a:pt x="8517" y="8103"/>
                    </a:cubicBezTo>
                    <a:lnTo>
                      <a:pt x="8517" y="7093"/>
                    </a:lnTo>
                    <a:close/>
                    <a:moveTo>
                      <a:pt x="16524" y="18301"/>
                    </a:moveTo>
                    <a:lnTo>
                      <a:pt x="16524" y="19260"/>
                    </a:lnTo>
                    <a:lnTo>
                      <a:pt x="5100" y="19260"/>
                    </a:lnTo>
                    <a:lnTo>
                      <a:pt x="5100" y="18301"/>
                    </a:lnTo>
                    <a:close/>
                    <a:moveTo>
                      <a:pt x="3601" y="19924"/>
                    </a:moveTo>
                    <a:lnTo>
                      <a:pt x="3601" y="20886"/>
                    </a:lnTo>
                    <a:lnTo>
                      <a:pt x="1177" y="20886"/>
                    </a:lnTo>
                    <a:lnTo>
                      <a:pt x="1177" y="19924"/>
                    </a:lnTo>
                    <a:close/>
                    <a:moveTo>
                      <a:pt x="17402" y="19924"/>
                    </a:moveTo>
                    <a:lnTo>
                      <a:pt x="17402" y="20886"/>
                    </a:lnTo>
                    <a:lnTo>
                      <a:pt x="4270" y="20886"/>
                    </a:lnTo>
                    <a:lnTo>
                      <a:pt x="4270" y="19924"/>
                    </a:lnTo>
                    <a:close/>
                    <a:moveTo>
                      <a:pt x="20447" y="19924"/>
                    </a:moveTo>
                    <a:lnTo>
                      <a:pt x="20447" y="20886"/>
                    </a:lnTo>
                    <a:lnTo>
                      <a:pt x="18024" y="20886"/>
                    </a:lnTo>
                    <a:lnTo>
                      <a:pt x="18024" y="19924"/>
                    </a:lnTo>
                    <a:close/>
                    <a:moveTo>
                      <a:pt x="10788" y="0"/>
                    </a:moveTo>
                    <a:cubicBezTo>
                      <a:pt x="10721" y="0"/>
                      <a:pt x="10651" y="25"/>
                      <a:pt x="10593" y="74"/>
                    </a:cubicBezTo>
                    <a:lnTo>
                      <a:pt x="8561" y="1773"/>
                    </a:lnTo>
                    <a:cubicBezTo>
                      <a:pt x="8424" y="1897"/>
                      <a:pt x="8400" y="2118"/>
                      <a:pt x="8517" y="2267"/>
                    </a:cubicBezTo>
                    <a:cubicBezTo>
                      <a:pt x="8581" y="2350"/>
                      <a:pt x="8670" y="2395"/>
                      <a:pt x="8763" y="2395"/>
                    </a:cubicBezTo>
                    <a:cubicBezTo>
                      <a:pt x="8833" y="2395"/>
                      <a:pt x="8908" y="2369"/>
                      <a:pt x="8978" y="2315"/>
                    </a:cubicBezTo>
                    <a:lnTo>
                      <a:pt x="10777" y="813"/>
                    </a:lnTo>
                    <a:lnTo>
                      <a:pt x="15555" y="4754"/>
                    </a:lnTo>
                    <a:lnTo>
                      <a:pt x="6092" y="4754"/>
                    </a:lnTo>
                    <a:lnTo>
                      <a:pt x="7823" y="3301"/>
                    </a:lnTo>
                    <a:cubicBezTo>
                      <a:pt x="7962" y="3177"/>
                      <a:pt x="7986" y="2981"/>
                      <a:pt x="7869" y="2809"/>
                    </a:cubicBezTo>
                    <a:cubicBezTo>
                      <a:pt x="7803" y="2724"/>
                      <a:pt x="7708" y="2681"/>
                      <a:pt x="7613" y="2681"/>
                    </a:cubicBezTo>
                    <a:cubicBezTo>
                      <a:pt x="7542" y="2681"/>
                      <a:pt x="7468" y="2706"/>
                      <a:pt x="7408" y="2759"/>
                    </a:cubicBezTo>
                    <a:lnTo>
                      <a:pt x="5008" y="4754"/>
                    </a:lnTo>
                    <a:lnTo>
                      <a:pt x="4755" y="4754"/>
                    </a:lnTo>
                    <a:cubicBezTo>
                      <a:pt x="4361" y="4754"/>
                      <a:pt x="4016" y="5124"/>
                      <a:pt x="4016" y="5567"/>
                    </a:cubicBezTo>
                    <a:lnTo>
                      <a:pt x="4016" y="6429"/>
                    </a:lnTo>
                    <a:lnTo>
                      <a:pt x="1016" y="6429"/>
                    </a:lnTo>
                    <a:cubicBezTo>
                      <a:pt x="624" y="6429"/>
                      <a:pt x="324" y="6725"/>
                      <a:pt x="254" y="7118"/>
                    </a:cubicBezTo>
                    <a:lnTo>
                      <a:pt x="0" y="9999"/>
                    </a:lnTo>
                    <a:cubicBezTo>
                      <a:pt x="0" y="10074"/>
                      <a:pt x="23" y="10173"/>
                      <a:pt x="93" y="10246"/>
                    </a:cubicBezTo>
                    <a:cubicBezTo>
                      <a:pt x="140" y="10295"/>
                      <a:pt x="231" y="10370"/>
                      <a:pt x="324" y="10370"/>
                    </a:cubicBezTo>
                    <a:lnTo>
                      <a:pt x="508" y="10370"/>
                    </a:lnTo>
                    <a:lnTo>
                      <a:pt x="508" y="12043"/>
                    </a:lnTo>
                    <a:cubicBezTo>
                      <a:pt x="508" y="12242"/>
                      <a:pt x="669" y="12389"/>
                      <a:pt x="832" y="12389"/>
                    </a:cubicBezTo>
                    <a:cubicBezTo>
                      <a:pt x="1016" y="12389"/>
                      <a:pt x="1155" y="12242"/>
                      <a:pt x="1155" y="12043"/>
                    </a:cubicBezTo>
                    <a:lnTo>
                      <a:pt x="1155" y="10370"/>
                    </a:lnTo>
                    <a:lnTo>
                      <a:pt x="5747" y="10370"/>
                    </a:lnTo>
                    <a:lnTo>
                      <a:pt x="5747" y="16058"/>
                    </a:lnTo>
                    <a:lnTo>
                      <a:pt x="5423" y="16404"/>
                    </a:lnTo>
                    <a:cubicBezTo>
                      <a:pt x="5353" y="16453"/>
                      <a:pt x="5332" y="16551"/>
                      <a:pt x="5332" y="16650"/>
                    </a:cubicBezTo>
                    <a:lnTo>
                      <a:pt x="5332" y="17659"/>
                    </a:lnTo>
                    <a:lnTo>
                      <a:pt x="4824" y="17659"/>
                    </a:lnTo>
                    <a:cubicBezTo>
                      <a:pt x="4638" y="17659"/>
                      <a:pt x="4501" y="17806"/>
                      <a:pt x="4501" y="18005"/>
                    </a:cubicBezTo>
                    <a:lnTo>
                      <a:pt x="4501" y="19285"/>
                    </a:lnTo>
                    <a:lnTo>
                      <a:pt x="1246" y="19285"/>
                    </a:lnTo>
                    <a:lnTo>
                      <a:pt x="1246" y="13619"/>
                    </a:lnTo>
                    <a:cubicBezTo>
                      <a:pt x="1246" y="13448"/>
                      <a:pt x="1085" y="13276"/>
                      <a:pt x="923" y="13276"/>
                    </a:cubicBezTo>
                    <a:cubicBezTo>
                      <a:pt x="738" y="13276"/>
                      <a:pt x="601" y="13448"/>
                      <a:pt x="601" y="13619"/>
                    </a:cubicBezTo>
                    <a:lnTo>
                      <a:pt x="601" y="21255"/>
                    </a:lnTo>
                    <a:cubicBezTo>
                      <a:pt x="601" y="21453"/>
                      <a:pt x="738" y="21600"/>
                      <a:pt x="923" y="21600"/>
                    </a:cubicBezTo>
                    <a:lnTo>
                      <a:pt x="20817" y="21600"/>
                    </a:lnTo>
                    <a:cubicBezTo>
                      <a:pt x="21001" y="21600"/>
                      <a:pt x="21139" y="21453"/>
                      <a:pt x="21139" y="21255"/>
                    </a:cubicBezTo>
                    <a:lnTo>
                      <a:pt x="21139" y="17266"/>
                    </a:lnTo>
                    <a:cubicBezTo>
                      <a:pt x="21139" y="17068"/>
                      <a:pt x="21001" y="16921"/>
                      <a:pt x="20817" y="16921"/>
                    </a:cubicBezTo>
                    <a:cubicBezTo>
                      <a:pt x="20654" y="16921"/>
                      <a:pt x="20517" y="17068"/>
                      <a:pt x="20517" y="17266"/>
                    </a:cubicBezTo>
                    <a:lnTo>
                      <a:pt x="20517" y="19285"/>
                    </a:lnTo>
                    <a:lnTo>
                      <a:pt x="17239" y="19285"/>
                    </a:lnTo>
                    <a:lnTo>
                      <a:pt x="17239" y="18005"/>
                    </a:lnTo>
                    <a:cubicBezTo>
                      <a:pt x="17239" y="17806"/>
                      <a:pt x="17101" y="17659"/>
                      <a:pt x="16938" y="17659"/>
                    </a:cubicBezTo>
                    <a:lnTo>
                      <a:pt x="16409" y="17659"/>
                    </a:lnTo>
                    <a:lnTo>
                      <a:pt x="16409" y="16650"/>
                    </a:lnTo>
                    <a:cubicBezTo>
                      <a:pt x="16409" y="16551"/>
                      <a:pt x="16386" y="16453"/>
                      <a:pt x="16316" y="16404"/>
                    </a:cubicBezTo>
                    <a:lnTo>
                      <a:pt x="15969" y="16058"/>
                    </a:lnTo>
                    <a:lnTo>
                      <a:pt x="15969" y="10370"/>
                    </a:lnTo>
                    <a:lnTo>
                      <a:pt x="20447" y="10370"/>
                    </a:lnTo>
                    <a:lnTo>
                      <a:pt x="20447" y="15690"/>
                    </a:lnTo>
                    <a:cubicBezTo>
                      <a:pt x="20447" y="15862"/>
                      <a:pt x="20586" y="16033"/>
                      <a:pt x="20770" y="16033"/>
                    </a:cubicBezTo>
                    <a:cubicBezTo>
                      <a:pt x="20931" y="16033"/>
                      <a:pt x="21094" y="15862"/>
                      <a:pt x="21094" y="15690"/>
                    </a:cubicBezTo>
                    <a:lnTo>
                      <a:pt x="21094" y="10370"/>
                    </a:lnTo>
                    <a:lnTo>
                      <a:pt x="21278" y="10370"/>
                    </a:lnTo>
                    <a:cubicBezTo>
                      <a:pt x="21369" y="10370"/>
                      <a:pt x="21462" y="10320"/>
                      <a:pt x="21509" y="10246"/>
                    </a:cubicBezTo>
                    <a:cubicBezTo>
                      <a:pt x="21579" y="10148"/>
                      <a:pt x="21600" y="10049"/>
                      <a:pt x="21579" y="9950"/>
                    </a:cubicBezTo>
                    <a:lnTo>
                      <a:pt x="21325" y="7093"/>
                    </a:lnTo>
                    <a:cubicBezTo>
                      <a:pt x="21278" y="6700"/>
                      <a:pt x="20955" y="6379"/>
                      <a:pt x="20563" y="6379"/>
                    </a:cubicBezTo>
                    <a:lnTo>
                      <a:pt x="17563" y="6379"/>
                    </a:lnTo>
                    <a:lnTo>
                      <a:pt x="17563" y="5517"/>
                    </a:lnTo>
                    <a:cubicBezTo>
                      <a:pt x="17563" y="5099"/>
                      <a:pt x="17216" y="4729"/>
                      <a:pt x="16824" y="4729"/>
                    </a:cubicBezTo>
                    <a:lnTo>
                      <a:pt x="16547" y="4729"/>
                    </a:lnTo>
                    <a:lnTo>
                      <a:pt x="10986" y="74"/>
                    </a:lnTo>
                    <a:cubicBezTo>
                      <a:pt x="10928" y="25"/>
                      <a:pt x="10858" y="0"/>
                      <a:pt x="10788" y="0"/>
                    </a:cubicBezTo>
                    <a:close/>
                  </a:path>
                </a:pathLst>
              </a:custGeom>
              <a:solidFill>
                <a:srgbClr val="657E9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  <a:endParaRPr/>
              </a:p>
            </p:txBody>
          </p:sp>
          <p:sp>
            <p:nvSpPr>
              <p:cNvPr id="1053" name="Google Shape;11542;p77"/>
              <p:cNvSpPr/>
              <p:nvPr/>
            </p:nvSpPr>
            <p:spPr>
              <a:xfrm>
                <a:off x="274589" y="173706"/>
                <a:ext cx="48167" cy="644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86" y="3564"/>
                    </a:moveTo>
                    <a:cubicBezTo>
                      <a:pt x="14129" y="3564"/>
                      <a:pt x="17014" y="5592"/>
                      <a:pt x="17014" y="8132"/>
                    </a:cubicBezTo>
                    <a:lnTo>
                      <a:pt x="17014" y="18174"/>
                    </a:lnTo>
                    <a:lnTo>
                      <a:pt x="4771" y="18174"/>
                    </a:lnTo>
                    <a:lnTo>
                      <a:pt x="4771" y="8132"/>
                    </a:lnTo>
                    <a:cubicBezTo>
                      <a:pt x="4771" y="5592"/>
                      <a:pt x="7486" y="3564"/>
                      <a:pt x="10886" y="3564"/>
                    </a:cubicBezTo>
                    <a:close/>
                    <a:moveTo>
                      <a:pt x="10714" y="0"/>
                    </a:moveTo>
                    <a:cubicBezTo>
                      <a:pt x="4771" y="0"/>
                      <a:pt x="0" y="3692"/>
                      <a:pt x="0" y="8132"/>
                    </a:cubicBezTo>
                    <a:lnTo>
                      <a:pt x="0" y="19828"/>
                    </a:lnTo>
                    <a:cubicBezTo>
                      <a:pt x="0" y="20842"/>
                      <a:pt x="1029" y="21600"/>
                      <a:pt x="2214" y="21600"/>
                    </a:cubicBezTo>
                    <a:lnTo>
                      <a:pt x="19229" y="21600"/>
                    </a:lnTo>
                    <a:cubicBezTo>
                      <a:pt x="20586" y="21600"/>
                      <a:pt x="21600" y="20842"/>
                      <a:pt x="21600" y="19828"/>
                    </a:cubicBezTo>
                    <a:lnTo>
                      <a:pt x="21600" y="8132"/>
                    </a:lnTo>
                    <a:cubicBezTo>
                      <a:pt x="21600" y="3692"/>
                      <a:pt x="16671" y="0"/>
                      <a:pt x="10714" y="0"/>
                    </a:cubicBezTo>
                    <a:close/>
                  </a:path>
                </a:pathLst>
              </a:custGeom>
              <a:solidFill>
                <a:srgbClr val="657E9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  <a:endParaRPr/>
              </a:p>
            </p:txBody>
          </p:sp>
          <p:sp>
            <p:nvSpPr>
              <p:cNvPr id="1054" name="Google Shape;11543;p77"/>
              <p:cNvSpPr/>
              <p:nvPr/>
            </p:nvSpPr>
            <p:spPr>
              <a:xfrm>
                <a:off x="152489" y="120603"/>
                <a:ext cx="51193" cy="5122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74" y="4164"/>
                    </a:moveTo>
                    <a:cubicBezTo>
                      <a:pt x="14234" y="4164"/>
                      <a:pt x="17272" y="7039"/>
                      <a:pt x="17272" y="10558"/>
                    </a:cubicBezTo>
                    <a:cubicBezTo>
                      <a:pt x="16963" y="14239"/>
                      <a:pt x="14234" y="16952"/>
                      <a:pt x="10874" y="16952"/>
                    </a:cubicBezTo>
                    <a:cubicBezTo>
                      <a:pt x="7514" y="16952"/>
                      <a:pt x="4476" y="14239"/>
                      <a:pt x="4476" y="10558"/>
                    </a:cubicBezTo>
                    <a:cubicBezTo>
                      <a:pt x="4476" y="7200"/>
                      <a:pt x="7191" y="4164"/>
                      <a:pt x="10874" y="4164"/>
                    </a:cubicBezTo>
                    <a:close/>
                    <a:moveTo>
                      <a:pt x="10874" y="0"/>
                    </a:moveTo>
                    <a:cubicBezTo>
                      <a:pt x="4799" y="0"/>
                      <a:pt x="0" y="4809"/>
                      <a:pt x="0" y="10881"/>
                    </a:cubicBezTo>
                    <a:cubicBezTo>
                      <a:pt x="0" y="16804"/>
                      <a:pt x="4799" y="21600"/>
                      <a:pt x="10874" y="21600"/>
                    </a:cubicBezTo>
                    <a:cubicBezTo>
                      <a:pt x="16801" y="21600"/>
                      <a:pt x="21600" y="16804"/>
                      <a:pt x="21600" y="10881"/>
                    </a:cubicBezTo>
                    <a:cubicBezTo>
                      <a:pt x="21439" y="4809"/>
                      <a:pt x="16640" y="0"/>
                      <a:pt x="10874" y="0"/>
                    </a:cubicBezTo>
                    <a:close/>
                  </a:path>
                </a:pathLst>
              </a:custGeom>
              <a:solidFill>
                <a:srgbClr val="657E9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  <a:endParaRPr/>
              </a:p>
            </p:txBody>
          </p:sp>
        </p:grp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1E3704D4-9F06-364F-A88C-A6040CF5A6AA}"/>
              </a:ext>
            </a:extLst>
          </p:cNvPr>
          <p:cNvGrpSpPr/>
          <p:nvPr/>
        </p:nvGrpSpPr>
        <p:grpSpPr>
          <a:xfrm>
            <a:off x="4903801" y="1733206"/>
            <a:ext cx="1139106" cy="935636"/>
            <a:chOff x="4903801" y="1733206"/>
            <a:chExt cx="1139106" cy="935636"/>
          </a:xfrm>
        </p:grpSpPr>
        <p:sp>
          <p:nvSpPr>
            <p:cNvPr id="1056" name="Google Shape;1615;p56"/>
            <p:cNvSpPr txBox="1"/>
            <p:nvPr/>
          </p:nvSpPr>
          <p:spPr>
            <a:xfrm>
              <a:off x="4903801" y="1752158"/>
              <a:ext cx="1139106" cy="916684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91424" tIns="91424" rIns="91424" bIns="91424" anchor="ctr">
              <a:normAutofit/>
            </a:bodyPr>
            <a:lstStyle/>
            <a:p>
              <a:pPr algn="ctr" defTabSz="640079">
                <a:defRPr sz="1890">
                  <a:solidFill>
                    <a:schemeClr val="accent1"/>
                  </a:solidFill>
                  <a:latin typeface="HelloEtchASketch"/>
                  <a:ea typeface="HelloEtchASketch"/>
                  <a:cs typeface="HelloEtchASketch"/>
                  <a:sym typeface="HelloEtchASketch"/>
                </a:defRPr>
              </a:pPr>
              <a:endParaRPr dirty="0"/>
            </a:p>
            <a:p>
              <a:pPr algn="ctr" defTabSz="640079">
                <a:defRPr sz="1890">
                  <a:solidFill>
                    <a:schemeClr val="accent1"/>
                  </a:solidFill>
                  <a:latin typeface="HelloEtchASketch"/>
                  <a:ea typeface="HelloEtchASketch"/>
                  <a:cs typeface="HelloEtchASketch"/>
                  <a:sym typeface="HelloEtchASketch"/>
                </a:defRPr>
              </a:pPr>
              <a:r>
                <a:rPr dirty="0"/>
                <a:t>Clothes</a:t>
              </a:r>
            </a:p>
          </p:txBody>
        </p:sp>
        <p:sp>
          <p:nvSpPr>
            <p:cNvPr id="1057" name="Google Shape;12994;p79"/>
            <p:cNvSpPr/>
            <p:nvPr/>
          </p:nvSpPr>
          <p:spPr>
            <a:xfrm>
              <a:off x="5356387" y="1733206"/>
              <a:ext cx="325133" cy="3477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6514" y="610"/>
                  </a:moveTo>
                  <a:lnTo>
                    <a:pt x="6514" y="7615"/>
                  </a:lnTo>
                  <a:cubicBezTo>
                    <a:pt x="6514" y="9419"/>
                    <a:pt x="8019" y="10918"/>
                    <a:pt x="9898" y="11105"/>
                  </a:cubicBezTo>
                  <a:lnTo>
                    <a:pt x="9898" y="13704"/>
                  </a:lnTo>
                  <a:lnTo>
                    <a:pt x="5588" y="13704"/>
                  </a:lnTo>
                  <a:lnTo>
                    <a:pt x="5588" y="610"/>
                  </a:lnTo>
                  <a:close/>
                  <a:moveTo>
                    <a:pt x="15962" y="610"/>
                  </a:moveTo>
                  <a:lnTo>
                    <a:pt x="15962" y="13704"/>
                  </a:lnTo>
                  <a:lnTo>
                    <a:pt x="11677" y="13704"/>
                  </a:lnTo>
                  <a:lnTo>
                    <a:pt x="11677" y="11105"/>
                  </a:lnTo>
                  <a:cubicBezTo>
                    <a:pt x="13581" y="10918"/>
                    <a:pt x="15084" y="9419"/>
                    <a:pt x="15084" y="7615"/>
                  </a:cubicBezTo>
                  <a:lnTo>
                    <a:pt x="15084" y="610"/>
                  </a:lnTo>
                  <a:close/>
                  <a:moveTo>
                    <a:pt x="4986" y="610"/>
                  </a:moveTo>
                  <a:lnTo>
                    <a:pt x="4986" y="14033"/>
                  </a:lnTo>
                  <a:cubicBezTo>
                    <a:pt x="4986" y="14196"/>
                    <a:pt x="5161" y="14338"/>
                    <a:pt x="5337" y="14338"/>
                  </a:cubicBezTo>
                  <a:lnTo>
                    <a:pt x="9949" y="14338"/>
                  </a:lnTo>
                  <a:lnTo>
                    <a:pt x="9949" y="15392"/>
                  </a:lnTo>
                  <a:lnTo>
                    <a:pt x="701" y="15392"/>
                  </a:lnTo>
                  <a:lnTo>
                    <a:pt x="701" y="14338"/>
                  </a:lnTo>
                  <a:lnTo>
                    <a:pt x="3508" y="14338"/>
                  </a:lnTo>
                  <a:cubicBezTo>
                    <a:pt x="3683" y="14338"/>
                    <a:pt x="3833" y="14196"/>
                    <a:pt x="3833" y="14033"/>
                  </a:cubicBezTo>
                  <a:lnTo>
                    <a:pt x="3833" y="13167"/>
                  </a:lnTo>
                  <a:cubicBezTo>
                    <a:pt x="3833" y="13002"/>
                    <a:pt x="3683" y="12862"/>
                    <a:pt x="3508" y="12862"/>
                  </a:cubicBezTo>
                  <a:cubicBezTo>
                    <a:pt x="3306" y="12862"/>
                    <a:pt x="3157" y="13002"/>
                    <a:pt x="3157" y="13167"/>
                  </a:cubicBezTo>
                  <a:lnTo>
                    <a:pt x="3157" y="13704"/>
                  </a:lnTo>
                  <a:lnTo>
                    <a:pt x="676" y="13704"/>
                  </a:lnTo>
                  <a:lnTo>
                    <a:pt x="676" y="10824"/>
                  </a:lnTo>
                  <a:cubicBezTo>
                    <a:pt x="1252" y="10776"/>
                    <a:pt x="1778" y="10519"/>
                    <a:pt x="2206" y="10121"/>
                  </a:cubicBezTo>
                  <a:cubicBezTo>
                    <a:pt x="2707" y="9653"/>
                    <a:pt x="3008" y="9043"/>
                    <a:pt x="3008" y="8411"/>
                  </a:cubicBezTo>
                  <a:lnTo>
                    <a:pt x="3008" y="610"/>
                  </a:lnTo>
                  <a:lnTo>
                    <a:pt x="3182" y="610"/>
                  </a:lnTo>
                  <a:lnTo>
                    <a:pt x="3182" y="11925"/>
                  </a:lnTo>
                  <a:cubicBezTo>
                    <a:pt x="3182" y="12089"/>
                    <a:pt x="3332" y="12228"/>
                    <a:pt x="3534" y="12228"/>
                  </a:cubicBezTo>
                  <a:cubicBezTo>
                    <a:pt x="3708" y="12228"/>
                    <a:pt x="3883" y="12089"/>
                    <a:pt x="3883" y="11925"/>
                  </a:cubicBezTo>
                  <a:lnTo>
                    <a:pt x="3883" y="610"/>
                  </a:lnTo>
                  <a:close/>
                  <a:moveTo>
                    <a:pt x="17740" y="610"/>
                  </a:moveTo>
                  <a:lnTo>
                    <a:pt x="17740" y="14033"/>
                  </a:lnTo>
                  <a:cubicBezTo>
                    <a:pt x="17740" y="14196"/>
                    <a:pt x="17892" y="14338"/>
                    <a:pt x="18092" y="14338"/>
                  </a:cubicBezTo>
                  <a:lnTo>
                    <a:pt x="20924" y="14338"/>
                  </a:lnTo>
                  <a:lnTo>
                    <a:pt x="20924" y="15392"/>
                  </a:lnTo>
                  <a:lnTo>
                    <a:pt x="11677" y="15392"/>
                  </a:lnTo>
                  <a:lnTo>
                    <a:pt x="11677" y="14338"/>
                  </a:lnTo>
                  <a:lnTo>
                    <a:pt x="16263" y="14338"/>
                  </a:lnTo>
                  <a:cubicBezTo>
                    <a:pt x="16463" y="14338"/>
                    <a:pt x="16614" y="14196"/>
                    <a:pt x="16614" y="14033"/>
                  </a:cubicBezTo>
                  <a:lnTo>
                    <a:pt x="16614" y="610"/>
                  </a:lnTo>
                  <a:close/>
                  <a:moveTo>
                    <a:pt x="9923" y="16024"/>
                  </a:moveTo>
                  <a:lnTo>
                    <a:pt x="9923" y="17218"/>
                  </a:lnTo>
                  <a:lnTo>
                    <a:pt x="676" y="17218"/>
                  </a:lnTo>
                  <a:lnTo>
                    <a:pt x="676" y="16024"/>
                  </a:lnTo>
                  <a:close/>
                  <a:moveTo>
                    <a:pt x="20924" y="16024"/>
                  </a:moveTo>
                  <a:lnTo>
                    <a:pt x="20924" y="17218"/>
                  </a:lnTo>
                  <a:lnTo>
                    <a:pt x="11677" y="17218"/>
                  </a:lnTo>
                  <a:lnTo>
                    <a:pt x="11677" y="16024"/>
                  </a:lnTo>
                  <a:close/>
                  <a:moveTo>
                    <a:pt x="9923" y="17852"/>
                  </a:moveTo>
                  <a:lnTo>
                    <a:pt x="9923" y="18906"/>
                  </a:lnTo>
                  <a:lnTo>
                    <a:pt x="676" y="18906"/>
                  </a:lnTo>
                  <a:lnTo>
                    <a:pt x="676" y="17852"/>
                  </a:lnTo>
                  <a:close/>
                  <a:moveTo>
                    <a:pt x="20924" y="17852"/>
                  </a:moveTo>
                  <a:lnTo>
                    <a:pt x="20924" y="18906"/>
                  </a:lnTo>
                  <a:lnTo>
                    <a:pt x="11677" y="18906"/>
                  </a:lnTo>
                  <a:lnTo>
                    <a:pt x="11677" y="17852"/>
                  </a:lnTo>
                  <a:close/>
                  <a:moveTo>
                    <a:pt x="14358" y="1218"/>
                  </a:moveTo>
                  <a:lnTo>
                    <a:pt x="14358" y="7544"/>
                  </a:lnTo>
                  <a:cubicBezTo>
                    <a:pt x="14408" y="9185"/>
                    <a:pt x="13030" y="10471"/>
                    <a:pt x="11350" y="10471"/>
                  </a:cubicBezTo>
                  <a:cubicBezTo>
                    <a:pt x="11176" y="10471"/>
                    <a:pt x="11026" y="10637"/>
                    <a:pt x="11026" y="10800"/>
                  </a:cubicBezTo>
                  <a:lnTo>
                    <a:pt x="11026" y="20943"/>
                  </a:lnTo>
                  <a:lnTo>
                    <a:pt x="10574" y="20943"/>
                  </a:lnTo>
                  <a:lnTo>
                    <a:pt x="10574" y="10753"/>
                  </a:lnTo>
                  <a:cubicBezTo>
                    <a:pt x="10574" y="10566"/>
                    <a:pt x="10424" y="10426"/>
                    <a:pt x="10224" y="10426"/>
                  </a:cubicBezTo>
                  <a:cubicBezTo>
                    <a:pt x="8545" y="10426"/>
                    <a:pt x="7166" y="9137"/>
                    <a:pt x="7166" y="7544"/>
                  </a:cubicBezTo>
                  <a:lnTo>
                    <a:pt x="7166" y="1218"/>
                  </a:lnTo>
                  <a:cubicBezTo>
                    <a:pt x="8294" y="1710"/>
                    <a:pt x="9521" y="1991"/>
                    <a:pt x="10774" y="1991"/>
                  </a:cubicBezTo>
                  <a:cubicBezTo>
                    <a:pt x="12028" y="1991"/>
                    <a:pt x="13230" y="1733"/>
                    <a:pt x="14358" y="1218"/>
                  </a:cubicBezTo>
                  <a:close/>
                  <a:moveTo>
                    <a:pt x="9923" y="19538"/>
                  </a:moveTo>
                  <a:lnTo>
                    <a:pt x="9923" y="20966"/>
                  </a:lnTo>
                  <a:lnTo>
                    <a:pt x="676" y="20966"/>
                  </a:lnTo>
                  <a:lnTo>
                    <a:pt x="676" y="19538"/>
                  </a:lnTo>
                  <a:close/>
                  <a:moveTo>
                    <a:pt x="2631" y="0"/>
                  </a:moveTo>
                  <a:cubicBezTo>
                    <a:pt x="2431" y="0"/>
                    <a:pt x="2279" y="142"/>
                    <a:pt x="2279" y="305"/>
                  </a:cubicBezTo>
                  <a:lnTo>
                    <a:pt x="2279" y="8435"/>
                  </a:lnTo>
                  <a:cubicBezTo>
                    <a:pt x="2279" y="8927"/>
                    <a:pt x="2079" y="9372"/>
                    <a:pt x="1703" y="9722"/>
                  </a:cubicBezTo>
                  <a:cubicBezTo>
                    <a:pt x="1328" y="10074"/>
                    <a:pt x="878" y="10237"/>
                    <a:pt x="326" y="10237"/>
                  </a:cubicBezTo>
                  <a:cubicBezTo>
                    <a:pt x="149" y="10237"/>
                    <a:pt x="0" y="10379"/>
                    <a:pt x="0" y="10566"/>
                  </a:cubicBezTo>
                  <a:lnTo>
                    <a:pt x="0" y="21271"/>
                  </a:lnTo>
                  <a:cubicBezTo>
                    <a:pt x="0" y="21458"/>
                    <a:pt x="149" y="21600"/>
                    <a:pt x="326" y="21600"/>
                  </a:cubicBezTo>
                  <a:lnTo>
                    <a:pt x="17214" y="21600"/>
                  </a:lnTo>
                  <a:cubicBezTo>
                    <a:pt x="17416" y="21600"/>
                    <a:pt x="17565" y="21458"/>
                    <a:pt x="17565" y="21271"/>
                  </a:cubicBezTo>
                  <a:cubicBezTo>
                    <a:pt x="17565" y="21108"/>
                    <a:pt x="17416" y="20966"/>
                    <a:pt x="17214" y="20966"/>
                  </a:cubicBezTo>
                  <a:lnTo>
                    <a:pt x="11677" y="20966"/>
                  </a:lnTo>
                  <a:lnTo>
                    <a:pt x="11677" y="19514"/>
                  </a:lnTo>
                  <a:lnTo>
                    <a:pt x="20924" y="19514"/>
                  </a:lnTo>
                  <a:lnTo>
                    <a:pt x="20924" y="20966"/>
                  </a:lnTo>
                  <a:lnTo>
                    <a:pt x="18542" y="20966"/>
                  </a:lnTo>
                  <a:cubicBezTo>
                    <a:pt x="18342" y="20966"/>
                    <a:pt x="18193" y="21108"/>
                    <a:pt x="18193" y="21271"/>
                  </a:cubicBezTo>
                  <a:cubicBezTo>
                    <a:pt x="18193" y="21458"/>
                    <a:pt x="18342" y="21600"/>
                    <a:pt x="18542" y="21600"/>
                  </a:cubicBezTo>
                  <a:lnTo>
                    <a:pt x="21223" y="21600"/>
                  </a:lnTo>
                  <a:cubicBezTo>
                    <a:pt x="21425" y="21600"/>
                    <a:pt x="21575" y="21458"/>
                    <a:pt x="21575" y="21271"/>
                  </a:cubicBezTo>
                  <a:lnTo>
                    <a:pt x="21575" y="13073"/>
                  </a:lnTo>
                  <a:cubicBezTo>
                    <a:pt x="21575" y="12909"/>
                    <a:pt x="21425" y="12768"/>
                    <a:pt x="21223" y="12768"/>
                  </a:cubicBezTo>
                  <a:cubicBezTo>
                    <a:pt x="21049" y="12768"/>
                    <a:pt x="20874" y="12909"/>
                    <a:pt x="20874" y="13073"/>
                  </a:cubicBezTo>
                  <a:lnTo>
                    <a:pt x="20874" y="13728"/>
                  </a:lnTo>
                  <a:lnTo>
                    <a:pt x="18418" y="13728"/>
                  </a:lnTo>
                  <a:lnTo>
                    <a:pt x="18418" y="634"/>
                  </a:lnTo>
                  <a:lnTo>
                    <a:pt x="18592" y="634"/>
                  </a:lnTo>
                  <a:lnTo>
                    <a:pt x="18592" y="8435"/>
                  </a:lnTo>
                  <a:cubicBezTo>
                    <a:pt x="18592" y="9067"/>
                    <a:pt x="18868" y="9722"/>
                    <a:pt x="19369" y="10145"/>
                  </a:cubicBezTo>
                  <a:cubicBezTo>
                    <a:pt x="19796" y="10542"/>
                    <a:pt x="20322" y="10800"/>
                    <a:pt x="20924" y="10847"/>
                  </a:cubicBezTo>
                  <a:lnTo>
                    <a:pt x="20924" y="11831"/>
                  </a:lnTo>
                  <a:cubicBezTo>
                    <a:pt x="20924" y="11994"/>
                    <a:pt x="21074" y="12160"/>
                    <a:pt x="21249" y="12160"/>
                  </a:cubicBezTo>
                  <a:cubicBezTo>
                    <a:pt x="21451" y="12160"/>
                    <a:pt x="21600" y="11994"/>
                    <a:pt x="21600" y="11831"/>
                  </a:cubicBezTo>
                  <a:lnTo>
                    <a:pt x="21600" y="10566"/>
                  </a:lnTo>
                  <a:cubicBezTo>
                    <a:pt x="21600" y="10379"/>
                    <a:pt x="21451" y="10237"/>
                    <a:pt x="21249" y="10237"/>
                  </a:cubicBezTo>
                  <a:cubicBezTo>
                    <a:pt x="20722" y="10237"/>
                    <a:pt x="20247" y="10074"/>
                    <a:pt x="19870" y="9722"/>
                  </a:cubicBezTo>
                  <a:cubicBezTo>
                    <a:pt x="19495" y="9372"/>
                    <a:pt x="19321" y="8927"/>
                    <a:pt x="19321" y="8435"/>
                  </a:cubicBezTo>
                  <a:lnTo>
                    <a:pt x="19321" y="305"/>
                  </a:lnTo>
                  <a:cubicBezTo>
                    <a:pt x="19321" y="142"/>
                    <a:pt x="19169" y="0"/>
                    <a:pt x="18969" y="0"/>
                  </a:cubicBezTo>
                  <a:lnTo>
                    <a:pt x="14735" y="0"/>
                  </a:lnTo>
                  <a:cubicBezTo>
                    <a:pt x="14558" y="0"/>
                    <a:pt x="14408" y="142"/>
                    <a:pt x="14408" y="305"/>
                  </a:cubicBezTo>
                  <a:lnTo>
                    <a:pt x="14408" y="610"/>
                  </a:lnTo>
                  <a:cubicBezTo>
                    <a:pt x="13306" y="1173"/>
                    <a:pt x="12053" y="1452"/>
                    <a:pt x="10799" y="1452"/>
                  </a:cubicBezTo>
                  <a:cubicBezTo>
                    <a:pt x="9547" y="1452"/>
                    <a:pt x="8294" y="1173"/>
                    <a:pt x="7192" y="610"/>
                  </a:cubicBezTo>
                  <a:lnTo>
                    <a:pt x="7192" y="305"/>
                  </a:lnTo>
                  <a:cubicBezTo>
                    <a:pt x="7192" y="142"/>
                    <a:pt x="7040" y="0"/>
                    <a:pt x="6840" y="0"/>
                  </a:cubicBezTo>
                  <a:close/>
                </a:path>
              </a:pathLst>
            </a:custGeom>
            <a:solidFill>
              <a:srgbClr val="657E93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D6A39115-2ED5-3247-895C-917140FBC263}"/>
              </a:ext>
            </a:extLst>
          </p:cNvPr>
          <p:cNvGrpSpPr/>
          <p:nvPr/>
        </p:nvGrpSpPr>
        <p:grpSpPr>
          <a:xfrm>
            <a:off x="6563534" y="1768226"/>
            <a:ext cx="1295282" cy="941634"/>
            <a:chOff x="6563534" y="1768226"/>
            <a:chExt cx="1295282" cy="941634"/>
          </a:xfrm>
        </p:grpSpPr>
        <p:sp>
          <p:nvSpPr>
            <p:cNvPr id="1058" name="Google Shape;1618;p56"/>
            <p:cNvSpPr txBox="1"/>
            <p:nvPr/>
          </p:nvSpPr>
          <p:spPr>
            <a:xfrm>
              <a:off x="6563534" y="1793176"/>
              <a:ext cx="1295282" cy="916684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91424" tIns="91424" rIns="91424" bIns="91424" anchor="ctr">
              <a:normAutofit/>
            </a:bodyPr>
            <a:lstStyle/>
            <a:p>
              <a:pPr algn="ctr" defTabSz="603504">
                <a:defRPr sz="1782">
                  <a:solidFill>
                    <a:schemeClr val="accent1"/>
                  </a:solidFill>
                  <a:latin typeface="HelloEtchASketch"/>
                  <a:ea typeface="HelloEtchASketch"/>
                  <a:cs typeface="HelloEtchASketch"/>
                  <a:sym typeface="HelloEtchASketch"/>
                </a:defRPr>
              </a:pPr>
              <a:endParaRPr dirty="0"/>
            </a:p>
            <a:p>
              <a:pPr algn="ctr" defTabSz="603504">
                <a:defRPr sz="1782">
                  <a:solidFill>
                    <a:schemeClr val="accent1"/>
                  </a:solidFill>
                  <a:latin typeface="HelloEtchASketch"/>
                  <a:ea typeface="HelloEtchASketch"/>
                  <a:cs typeface="HelloEtchASketch"/>
                  <a:sym typeface="HelloEtchASketch"/>
                </a:defRPr>
              </a:pPr>
              <a:r>
                <a:rPr dirty="0"/>
                <a:t>Education</a:t>
              </a:r>
            </a:p>
          </p:txBody>
        </p:sp>
        <p:sp>
          <p:nvSpPr>
            <p:cNvPr id="1059" name="Google Shape;11379;p77"/>
            <p:cNvSpPr/>
            <p:nvPr/>
          </p:nvSpPr>
          <p:spPr>
            <a:xfrm>
              <a:off x="7035500" y="1768226"/>
              <a:ext cx="379499" cy="3100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8" h="21600" extrusionOk="0">
                  <a:moveTo>
                    <a:pt x="20952" y="5854"/>
                  </a:moveTo>
                  <a:lnTo>
                    <a:pt x="20952" y="6804"/>
                  </a:lnTo>
                  <a:lnTo>
                    <a:pt x="16496" y="8892"/>
                  </a:lnTo>
                  <a:lnTo>
                    <a:pt x="16496" y="7913"/>
                  </a:lnTo>
                  <a:lnTo>
                    <a:pt x="20952" y="5854"/>
                  </a:lnTo>
                  <a:close/>
                  <a:moveTo>
                    <a:pt x="667" y="5854"/>
                  </a:moveTo>
                  <a:lnTo>
                    <a:pt x="10465" y="10423"/>
                  </a:lnTo>
                  <a:lnTo>
                    <a:pt x="10465" y="11401"/>
                  </a:lnTo>
                  <a:lnTo>
                    <a:pt x="667" y="6804"/>
                  </a:lnTo>
                  <a:lnTo>
                    <a:pt x="667" y="5854"/>
                  </a:lnTo>
                  <a:close/>
                  <a:moveTo>
                    <a:pt x="15850" y="8230"/>
                  </a:moveTo>
                  <a:lnTo>
                    <a:pt x="15850" y="9182"/>
                  </a:lnTo>
                  <a:lnTo>
                    <a:pt x="11111" y="11401"/>
                  </a:lnTo>
                  <a:lnTo>
                    <a:pt x="11111" y="10423"/>
                  </a:lnTo>
                  <a:lnTo>
                    <a:pt x="15850" y="8230"/>
                  </a:lnTo>
                  <a:close/>
                  <a:moveTo>
                    <a:pt x="17465" y="9236"/>
                  </a:moveTo>
                  <a:lnTo>
                    <a:pt x="17465" y="14967"/>
                  </a:lnTo>
                  <a:cubicBezTo>
                    <a:pt x="17141" y="15258"/>
                    <a:pt x="16818" y="15522"/>
                    <a:pt x="16496" y="15786"/>
                  </a:cubicBezTo>
                  <a:lnTo>
                    <a:pt x="16496" y="9710"/>
                  </a:lnTo>
                  <a:lnTo>
                    <a:pt x="17465" y="9236"/>
                  </a:lnTo>
                  <a:close/>
                  <a:moveTo>
                    <a:pt x="16206" y="19432"/>
                  </a:moveTo>
                  <a:cubicBezTo>
                    <a:pt x="16514" y="19432"/>
                    <a:pt x="16754" y="19765"/>
                    <a:pt x="16754" y="20147"/>
                  </a:cubicBezTo>
                  <a:cubicBezTo>
                    <a:pt x="16754" y="20544"/>
                    <a:pt x="16474" y="20834"/>
                    <a:pt x="16172" y="20834"/>
                  </a:cubicBezTo>
                  <a:cubicBezTo>
                    <a:pt x="15850" y="20834"/>
                    <a:pt x="15613" y="20517"/>
                    <a:pt x="15613" y="20147"/>
                  </a:cubicBezTo>
                  <a:cubicBezTo>
                    <a:pt x="15613" y="19749"/>
                    <a:pt x="15892" y="19432"/>
                    <a:pt x="16172" y="19432"/>
                  </a:cubicBezTo>
                  <a:cubicBezTo>
                    <a:pt x="16185" y="19432"/>
                    <a:pt x="16195" y="19432"/>
                    <a:pt x="16206" y="19432"/>
                  </a:cubicBezTo>
                  <a:close/>
                  <a:moveTo>
                    <a:pt x="10758" y="0"/>
                  </a:moveTo>
                  <a:cubicBezTo>
                    <a:pt x="10724" y="0"/>
                    <a:pt x="10691" y="13"/>
                    <a:pt x="10659" y="40"/>
                  </a:cubicBezTo>
                  <a:lnTo>
                    <a:pt x="215" y="4928"/>
                  </a:lnTo>
                  <a:cubicBezTo>
                    <a:pt x="85" y="4982"/>
                    <a:pt x="0" y="5113"/>
                    <a:pt x="0" y="5272"/>
                  </a:cubicBezTo>
                  <a:lnTo>
                    <a:pt x="0" y="7068"/>
                  </a:lnTo>
                  <a:cubicBezTo>
                    <a:pt x="0" y="7227"/>
                    <a:pt x="85" y="7358"/>
                    <a:pt x="215" y="7438"/>
                  </a:cubicBezTo>
                  <a:lnTo>
                    <a:pt x="3466" y="8945"/>
                  </a:lnTo>
                  <a:lnTo>
                    <a:pt x="3466" y="10292"/>
                  </a:lnTo>
                  <a:cubicBezTo>
                    <a:pt x="3466" y="10529"/>
                    <a:pt x="3617" y="10689"/>
                    <a:pt x="3789" y="10689"/>
                  </a:cubicBezTo>
                  <a:cubicBezTo>
                    <a:pt x="3983" y="10689"/>
                    <a:pt x="4113" y="10529"/>
                    <a:pt x="4113" y="10292"/>
                  </a:cubicBezTo>
                  <a:lnTo>
                    <a:pt x="4113" y="9289"/>
                  </a:lnTo>
                  <a:lnTo>
                    <a:pt x="10659" y="12353"/>
                  </a:lnTo>
                  <a:cubicBezTo>
                    <a:pt x="10681" y="12380"/>
                    <a:pt x="10746" y="12380"/>
                    <a:pt x="10767" y="12380"/>
                  </a:cubicBezTo>
                  <a:cubicBezTo>
                    <a:pt x="10789" y="12380"/>
                    <a:pt x="10852" y="12380"/>
                    <a:pt x="10874" y="12353"/>
                  </a:cubicBezTo>
                  <a:lnTo>
                    <a:pt x="15807" y="10028"/>
                  </a:lnTo>
                  <a:lnTo>
                    <a:pt x="15807" y="16237"/>
                  </a:lnTo>
                  <a:cubicBezTo>
                    <a:pt x="14235" y="17240"/>
                    <a:pt x="12511" y="17768"/>
                    <a:pt x="10746" y="17768"/>
                  </a:cubicBezTo>
                  <a:cubicBezTo>
                    <a:pt x="8355" y="17768"/>
                    <a:pt x="5985" y="16765"/>
                    <a:pt x="4091" y="14967"/>
                  </a:cubicBezTo>
                  <a:lnTo>
                    <a:pt x="4091" y="11876"/>
                  </a:lnTo>
                  <a:cubicBezTo>
                    <a:pt x="4091" y="11665"/>
                    <a:pt x="3961" y="11481"/>
                    <a:pt x="3768" y="11481"/>
                  </a:cubicBezTo>
                  <a:cubicBezTo>
                    <a:pt x="3574" y="11481"/>
                    <a:pt x="3446" y="11665"/>
                    <a:pt x="3446" y="11876"/>
                  </a:cubicBezTo>
                  <a:lnTo>
                    <a:pt x="3446" y="15127"/>
                  </a:lnTo>
                  <a:cubicBezTo>
                    <a:pt x="3446" y="15258"/>
                    <a:pt x="3509" y="15365"/>
                    <a:pt x="3552" y="15418"/>
                  </a:cubicBezTo>
                  <a:cubicBezTo>
                    <a:pt x="5576" y="17399"/>
                    <a:pt x="8139" y="18536"/>
                    <a:pt x="10746" y="18536"/>
                  </a:cubicBezTo>
                  <a:cubicBezTo>
                    <a:pt x="12489" y="18536"/>
                    <a:pt x="14213" y="18032"/>
                    <a:pt x="15807" y="17082"/>
                  </a:cubicBezTo>
                  <a:lnTo>
                    <a:pt x="15807" y="18666"/>
                  </a:lnTo>
                  <a:cubicBezTo>
                    <a:pt x="15289" y="18826"/>
                    <a:pt x="14924" y="19408"/>
                    <a:pt x="14924" y="20120"/>
                  </a:cubicBezTo>
                  <a:cubicBezTo>
                    <a:pt x="14924" y="20939"/>
                    <a:pt x="15461" y="21600"/>
                    <a:pt x="16129" y="21600"/>
                  </a:cubicBezTo>
                  <a:cubicBezTo>
                    <a:pt x="16796" y="21600"/>
                    <a:pt x="17335" y="20939"/>
                    <a:pt x="17335" y="20120"/>
                  </a:cubicBezTo>
                  <a:cubicBezTo>
                    <a:pt x="17335" y="19408"/>
                    <a:pt x="16970" y="18853"/>
                    <a:pt x="16452" y="18666"/>
                  </a:cubicBezTo>
                  <a:lnTo>
                    <a:pt x="16452" y="16632"/>
                  </a:lnTo>
                  <a:cubicBezTo>
                    <a:pt x="16970" y="16290"/>
                    <a:pt x="17465" y="15839"/>
                    <a:pt x="17937" y="15391"/>
                  </a:cubicBezTo>
                  <a:cubicBezTo>
                    <a:pt x="18002" y="15311"/>
                    <a:pt x="18046" y="15180"/>
                    <a:pt x="18046" y="15100"/>
                  </a:cubicBezTo>
                  <a:lnTo>
                    <a:pt x="18046" y="8918"/>
                  </a:lnTo>
                  <a:lnTo>
                    <a:pt x="21298" y="7385"/>
                  </a:lnTo>
                  <a:cubicBezTo>
                    <a:pt x="21426" y="7332"/>
                    <a:pt x="21513" y="7201"/>
                    <a:pt x="21513" y="7041"/>
                  </a:cubicBezTo>
                  <a:lnTo>
                    <a:pt x="21513" y="5246"/>
                  </a:lnTo>
                  <a:cubicBezTo>
                    <a:pt x="21600" y="5113"/>
                    <a:pt x="21513" y="4982"/>
                    <a:pt x="21383" y="4928"/>
                  </a:cubicBezTo>
                  <a:lnTo>
                    <a:pt x="14557" y="1757"/>
                  </a:lnTo>
                  <a:cubicBezTo>
                    <a:pt x="14522" y="1740"/>
                    <a:pt x="14486" y="1731"/>
                    <a:pt x="14448" y="1731"/>
                  </a:cubicBezTo>
                  <a:cubicBezTo>
                    <a:pt x="14325" y="1731"/>
                    <a:pt x="14202" y="1826"/>
                    <a:pt x="14170" y="1968"/>
                  </a:cubicBezTo>
                  <a:cubicBezTo>
                    <a:pt x="14105" y="2181"/>
                    <a:pt x="14191" y="2419"/>
                    <a:pt x="14342" y="2472"/>
                  </a:cubicBezTo>
                  <a:lnTo>
                    <a:pt x="20372" y="5272"/>
                  </a:lnTo>
                  <a:lnTo>
                    <a:pt x="16215" y="7227"/>
                  </a:lnTo>
                  <a:lnTo>
                    <a:pt x="10961" y="4320"/>
                  </a:lnTo>
                  <a:cubicBezTo>
                    <a:pt x="10914" y="4292"/>
                    <a:pt x="10869" y="4278"/>
                    <a:pt x="10824" y="4278"/>
                  </a:cubicBezTo>
                  <a:cubicBezTo>
                    <a:pt x="10702" y="4278"/>
                    <a:pt x="10594" y="4378"/>
                    <a:pt x="10530" y="4531"/>
                  </a:cubicBezTo>
                  <a:cubicBezTo>
                    <a:pt x="10444" y="4718"/>
                    <a:pt x="10530" y="4955"/>
                    <a:pt x="10681" y="5062"/>
                  </a:cubicBezTo>
                  <a:lnTo>
                    <a:pt x="15354" y="7622"/>
                  </a:lnTo>
                  <a:lnTo>
                    <a:pt x="10789" y="9737"/>
                  </a:lnTo>
                  <a:lnTo>
                    <a:pt x="1248" y="5272"/>
                  </a:lnTo>
                  <a:lnTo>
                    <a:pt x="10789" y="834"/>
                  </a:lnTo>
                  <a:lnTo>
                    <a:pt x="13135" y="1917"/>
                  </a:lnTo>
                  <a:cubicBezTo>
                    <a:pt x="13169" y="1926"/>
                    <a:pt x="13204" y="1933"/>
                    <a:pt x="13238" y="1933"/>
                  </a:cubicBezTo>
                  <a:cubicBezTo>
                    <a:pt x="13372" y="1933"/>
                    <a:pt x="13493" y="1848"/>
                    <a:pt x="13546" y="1680"/>
                  </a:cubicBezTo>
                  <a:cubicBezTo>
                    <a:pt x="13587" y="1493"/>
                    <a:pt x="13524" y="1256"/>
                    <a:pt x="13350" y="1176"/>
                  </a:cubicBezTo>
                  <a:lnTo>
                    <a:pt x="10874" y="40"/>
                  </a:lnTo>
                  <a:cubicBezTo>
                    <a:pt x="10831" y="13"/>
                    <a:pt x="10795" y="0"/>
                    <a:pt x="10758" y="0"/>
                  </a:cubicBezTo>
                  <a:close/>
                </a:path>
              </a:pathLst>
            </a:custGeom>
            <a:solidFill>
              <a:srgbClr val="657E93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07E71848-8083-1A4F-B4D7-2C4C8E8D0598}"/>
              </a:ext>
            </a:extLst>
          </p:cNvPr>
          <p:cNvGrpSpPr/>
          <p:nvPr/>
        </p:nvGrpSpPr>
        <p:grpSpPr>
          <a:xfrm>
            <a:off x="1427226" y="1684456"/>
            <a:ext cx="846688" cy="1032073"/>
            <a:chOff x="1427226" y="1684456"/>
            <a:chExt cx="846688" cy="1032073"/>
          </a:xfrm>
        </p:grpSpPr>
        <p:sp>
          <p:nvSpPr>
            <p:cNvPr id="1041" name="Google Shape;1609;p56"/>
            <p:cNvSpPr txBox="1"/>
            <p:nvPr/>
          </p:nvSpPr>
          <p:spPr>
            <a:xfrm>
              <a:off x="1427226" y="1708152"/>
              <a:ext cx="846688" cy="1008377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91424" tIns="91424" rIns="91424" bIns="91424" anchor="ctr">
              <a:normAutofit/>
            </a:bodyPr>
            <a:lstStyle/>
            <a:p>
              <a:pPr algn="ctr" defTabSz="713231">
                <a:defRPr sz="2106">
                  <a:solidFill>
                    <a:schemeClr val="accent1"/>
                  </a:solidFill>
                  <a:latin typeface="HelloEtchASketch"/>
                  <a:ea typeface="HelloEtchASketch"/>
                  <a:cs typeface="HelloEtchASketch"/>
                  <a:sym typeface="HelloEtchASketch"/>
                </a:defRPr>
              </a:pPr>
              <a:endParaRPr dirty="0"/>
            </a:p>
            <a:p>
              <a:pPr algn="ctr" defTabSz="713231">
                <a:defRPr sz="2106">
                  <a:solidFill>
                    <a:schemeClr val="accent1"/>
                  </a:solidFill>
                  <a:latin typeface="HelloEtchASketch"/>
                  <a:ea typeface="HelloEtchASketch"/>
                  <a:cs typeface="HelloEtchASketch"/>
                  <a:sym typeface="HelloEtchASketch"/>
                </a:defRPr>
              </a:pPr>
              <a:r>
                <a:rPr dirty="0"/>
                <a:t>Food</a:t>
              </a:r>
            </a:p>
          </p:txBody>
        </p:sp>
        <p:grpSp>
          <p:nvGrpSpPr>
            <p:cNvPr id="31" name="Google Shape;10786;p76">
              <a:extLst>
                <a:ext uri="{FF2B5EF4-FFF2-40B4-BE49-F238E27FC236}">
                  <a16:creationId xmlns:a16="http://schemas.microsoft.com/office/drawing/2014/main" id="{94CA7B76-681B-234C-B722-65D8963A1961}"/>
                </a:ext>
              </a:extLst>
            </p:cNvPr>
            <p:cNvGrpSpPr/>
            <p:nvPr/>
          </p:nvGrpSpPr>
          <p:grpSpPr>
            <a:xfrm>
              <a:off x="1656409" y="1684456"/>
              <a:ext cx="422342" cy="355212"/>
              <a:chOff x="0" y="0"/>
              <a:chExt cx="422340" cy="355211"/>
            </a:xfrm>
          </p:grpSpPr>
          <p:sp>
            <p:nvSpPr>
              <p:cNvPr id="32" name="Google Shape;10787;p76">
                <a:extLst>
                  <a:ext uri="{FF2B5EF4-FFF2-40B4-BE49-F238E27FC236}">
                    <a16:creationId xmlns:a16="http://schemas.microsoft.com/office/drawing/2014/main" id="{751CC0B9-8DA7-9547-9955-F3051F5850B4}"/>
                  </a:ext>
                </a:extLst>
              </p:cNvPr>
              <p:cNvSpPr/>
              <p:nvPr/>
            </p:nvSpPr>
            <p:spPr>
              <a:xfrm>
                <a:off x="-1" y="1714"/>
                <a:ext cx="66178" cy="3516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7651" y="3739"/>
                    </a:moveTo>
                    <a:lnTo>
                      <a:pt x="17651" y="5318"/>
                    </a:lnTo>
                    <a:cubicBezTo>
                      <a:pt x="17651" y="5505"/>
                      <a:pt x="17278" y="5714"/>
                      <a:pt x="16666" y="5784"/>
                    </a:cubicBezTo>
                    <a:cubicBezTo>
                      <a:pt x="15060" y="6016"/>
                      <a:pt x="13453" y="6410"/>
                      <a:pt x="12842" y="6827"/>
                    </a:cubicBezTo>
                    <a:lnTo>
                      <a:pt x="8644" y="6827"/>
                    </a:lnTo>
                    <a:cubicBezTo>
                      <a:pt x="8271" y="6433"/>
                      <a:pt x="6913" y="6016"/>
                      <a:pt x="5431" y="5829"/>
                    </a:cubicBezTo>
                    <a:cubicBezTo>
                      <a:pt x="4695" y="5737"/>
                      <a:pt x="4073" y="5505"/>
                      <a:pt x="4073" y="5318"/>
                    </a:cubicBezTo>
                    <a:lnTo>
                      <a:pt x="4073" y="3739"/>
                    </a:lnTo>
                    <a:close/>
                    <a:moveTo>
                      <a:pt x="12717" y="7571"/>
                    </a:moveTo>
                    <a:lnTo>
                      <a:pt x="12717" y="10032"/>
                    </a:lnTo>
                    <a:cubicBezTo>
                      <a:pt x="12717" y="12402"/>
                      <a:pt x="12842" y="14724"/>
                      <a:pt x="14189" y="17070"/>
                    </a:cubicBezTo>
                    <a:cubicBezTo>
                      <a:pt x="15060" y="18487"/>
                      <a:pt x="15433" y="19671"/>
                      <a:pt x="15433" y="19905"/>
                    </a:cubicBezTo>
                    <a:cubicBezTo>
                      <a:pt x="15309" y="20437"/>
                      <a:pt x="13453" y="20833"/>
                      <a:pt x="10862" y="20833"/>
                    </a:cubicBezTo>
                    <a:cubicBezTo>
                      <a:pt x="8271" y="20833"/>
                      <a:pt x="6416" y="20461"/>
                      <a:pt x="6416" y="19950"/>
                    </a:cubicBezTo>
                    <a:cubicBezTo>
                      <a:pt x="6416" y="19694"/>
                      <a:pt x="6789" y="18510"/>
                      <a:pt x="7649" y="17094"/>
                    </a:cubicBezTo>
                    <a:cubicBezTo>
                      <a:pt x="9007" y="14747"/>
                      <a:pt x="9131" y="12426"/>
                      <a:pt x="9131" y="10079"/>
                    </a:cubicBezTo>
                    <a:lnTo>
                      <a:pt x="9131" y="7571"/>
                    </a:lnTo>
                    <a:close/>
                    <a:moveTo>
                      <a:pt x="2104" y="0"/>
                    </a:moveTo>
                    <a:cubicBezTo>
                      <a:pt x="995" y="0"/>
                      <a:pt x="0" y="162"/>
                      <a:pt x="0" y="371"/>
                    </a:cubicBezTo>
                    <a:lnTo>
                      <a:pt x="0" y="5318"/>
                    </a:lnTo>
                    <a:cubicBezTo>
                      <a:pt x="0" y="5784"/>
                      <a:pt x="1482" y="6271"/>
                      <a:pt x="3462" y="6504"/>
                    </a:cubicBezTo>
                    <a:cubicBezTo>
                      <a:pt x="4073" y="6548"/>
                      <a:pt x="4944" y="6968"/>
                      <a:pt x="4944" y="7200"/>
                    </a:cubicBezTo>
                    <a:lnTo>
                      <a:pt x="4944" y="10032"/>
                    </a:lnTo>
                    <a:cubicBezTo>
                      <a:pt x="4944" y="12402"/>
                      <a:pt x="4820" y="14679"/>
                      <a:pt x="3586" y="17000"/>
                    </a:cubicBezTo>
                    <a:cubicBezTo>
                      <a:pt x="2840" y="18440"/>
                      <a:pt x="2342" y="19649"/>
                      <a:pt x="2342" y="19950"/>
                    </a:cubicBezTo>
                    <a:cubicBezTo>
                      <a:pt x="2342" y="20880"/>
                      <a:pt x="6053" y="21600"/>
                      <a:pt x="10862" y="21600"/>
                    </a:cubicBezTo>
                    <a:cubicBezTo>
                      <a:pt x="15671" y="21600"/>
                      <a:pt x="19382" y="20880"/>
                      <a:pt x="19382" y="19950"/>
                    </a:cubicBezTo>
                    <a:cubicBezTo>
                      <a:pt x="19382" y="19649"/>
                      <a:pt x="18884" y="18440"/>
                      <a:pt x="18138" y="17000"/>
                    </a:cubicBezTo>
                    <a:cubicBezTo>
                      <a:pt x="16666" y="14679"/>
                      <a:pt x="16666" y="12402"/>
                      <a:pt x="16666" y="10032"/>
                    </a:cubicBezTo>
                    <a:lnTo>
                      <a:pt x="16666" y="7200"/>
                    </a:lnTo>
                    <a:cubicBezTo>
                      <a:pt x="16666" y="6944"/>
                      <a:pt x="17775" y="6548"/>
                      <a:pt x="19009" y="6387"/>
                    </a:cubicBezTo>
                    <a:cubicBezTo>
                      <a:pt x="20978" y="6131"/>
                      <a:pt x="21600" y="5667"/>
                      <a:pt x="21600" y="5273"/>
                    </a:cubicBezTo>
                    <a:lnTo>
                      <a:pt x="21600" y="488"/>
                    </a:lnTo>
                    <a:cubicBezTo>
                      <a:pt x="21600" y="326"/>
                      <a:pt x="20740" y="138"/>
                      <a:pt x="19620" y="138"/>
                    </a:cubicBezTo>
                    <a:cubicBezTo>
                      <a:pt x="18511" y="138"/>
                      <a:pt x="17651" y="326"/>
                      <a:pt x="17651" y="511"/>
                    </a:cubicBezTo>
                    <a:lnTo>
                      <a:pt x="17651" y="2996"/>
                    </a:lnTo>
                    <a:lnTo>
                      <a:pt x="12842" y="2996"/>
                    </a:lnTo>
                    <a:lnTo>
                      <a:pt x="12842" y="371"/>
                    </a:lnTo>
                    <a:cubicBezTo>
                      <a:pt x="12842" y="162"/>
                      <a:pt x="11971" y="0"/>
                      <a:pt x="10862" y="0"/>
                    </a:cubicBezTo>
                    <a:cubicBezTo>
                      <a:pt x="9753" y="0"/>
                      <a:pt x="8893" y="162"/>
                      <a:pt x="8893" y="371"/>
                    </a:cubicBezTo>
                    <a:lnTo>
                      <a:pt x="8893" y="2996"/>
                    </a:lnTo>
                    <a:lnTo>
                      <a:pt x="4073" y="2996"/>
                    </a:lnTo>
                    <a:lnTo>
                      <a:pt x="4073" y="371"/>
                    </a:lnTo>
                    <a:cubicBezTo>
                      <a:pt x="4073" y="162"/>
                      <a:pt x="3089" y="0"/>
                      <a:pt x="2104" y="0"/>
                    </a:cubicBezTo>
                    <a:close/>
                  </a:path>
                </a:pathLst>
              </a:custGeom>
              <a:solidFill>
                <a:srgbClr val="657E9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  <a:endParaRPr/>
              </a:p>
            </p:txBody>
          </p:sp>
          <p:sp>
            <p:nvSpPr>
              <p:cNvPr id="33" name="Google Shape;10788;p76">
                <a:extLst>
                  <a:ext uri="{FF2B5EF4-FFF2-40B4-BE49-F238E27FC236}">
                    <a16:creationId xmlns:a16="http://schemas.microsoft.com/office/drawing/2014/main" id="{4181F2D6-909F-134E-A789-73CAFA0F6F2C}"/>
                  </a:ext>
                </a:extLst>
              </p:cNvPr>
              <p:cNvSpPr/>
              <p:nvPr/>
            </p:nvSpPr>
            <p:spPr>
              <a:xfrm>
                <a:off x="72592" y="83770"/>
                <a:ext cx="236108" cy="23628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46" h="21600" extrusionOk="0">
                    <a:moveTo>
                      <a:pt x="3405" y="0"/>
                    </a:moveTo>
                    <a:cubicBezTo>
                      <a:pt x="3248" y="0"/>
                      <a:pt x="3098" y="73"/>
                      <a:pt x="3002" y="206"/>
                    </a:cubicBezTo>
                    <a:cubicBezTo>
                      <a:pt x="1069" y="2557"/>
                      <a:pt x="0" y="5530"/>
                      <a:pt x="0" y="8569"/>
                    </a:cubicBezTo>
                    <a:cubicBezTo>
                      <a:pt x="0" y="15759"/>
                      <a:pt x="5865" y="21600"/>
                      <a:pt x="13008" y="21600"/>
                    </a:cubicBezTo>
                    <a:cubicBezTo>
                      <a:pt x="16045" y="21600"/>
                      <a:pt x="19012" y="20529"/>
                      <a:pt x="21322" y="18593"/>
                    </a:cubicBezTo>
                    <a:cubicBezTo>
                      <a:pt x="21600" y="18352"/>
                      <a:pt x="21600" y="18006"/>
                      <a:pt x="21426" y="17797"/>
                    </a:cubicBezTo>
                    <a:cubicBezTo>
                      <a:pt x="21304" y="17658"/>
                      <a:pt x="21113" y="17585"/>
                      <a:pt x="20934" y="17585"/>
                    </a:cubicBezTo>
                    <a:cubicBezTo>
                      <a:pt x="20806" y="17585"/>
                      <a:pt x="20684" y="17623"/>
                      <a:pt x="20597" y="17696"/>
                    </a:cubicBezTo>
                    <a:cubicBezTo>
                      <a:pt x="18494" y="19458"/>
                      <a:pt x="15767" y="20459"/>
                      <a:pt x="13008" y="20459"/>
                    </a:cubicBezTo>
                    <a:cubicBezTo>
                      <a:pt x="6453" y="20459"/>
                      <a:pt x="1104" y="15103"/>
                      <a:pt x="1104" y="8500"/>
                    </a:cubicBezTo>
                    <a:cubicBezTo>
                      <a:pt x="1104" y="5771"/>
                      <a:pt x="2107" y="3039"/>
                      <a:pt x="3866" y="897"/>
                    </a:cubicBezTo>
                    <a:cubicBezTo>
                      <a:pt x="4071" y="656"/>
                      <a:pt x="4037" y="311"/>
                      <a:pt x="3761" y="136"/>
                    </a:cubicBezTo>
                    <a:cubicBezTo>
                      <a:pt x="3654" y="46"/>
                      <a:pt x="3527" y="0"/>
                      <a:pt x="3405" y="0"/>
                    </a:cubicBezTo>
                    <a:close/>
                  </a:path>
                </a:pathLst>
              </a:custGeom>
              <a:solidFill>
                <a:srgbClr val="657E9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  <a:endParaRPr/>
              </a:p>
            </p:txBody>
          </p:sp>
          <p:sp>
            <p:nvSpPr>
              <p:cNvPr id="34" name="Google Shape;10789;p76">
                <a:extLst>
                  <a:ext uri="{FF2B5EF4-FFF2-40B4-BE49-F238E27FC236}">
                    <a16:creationId xmlns:a16="http://schemas.microsoft.com/office/drawing/2014/main" id="{1023A1E5-C41B-3B4A-9250-729ACBC1D7A6}"/>
                  </a:ext>
                </a:extLst>
              </p:cNvPr>
              <p:cNvSpPr/>
              <p:nvPr/>
            </p:nvSpPr>
            <p:spPr>
              <a:xfrm>
                <a:off x="121581" y="34231"/>
                <a:ext cx="235734" cy="23590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80" h="21600" extrusionOk="0">
                    <a:moveTo>
                      <a:pt x="8491" y="0"/>
                    </a:moveTo>
                    <a:cubicBezTo>
                      <a:pt x="5458" y="0"/>
                      <a:pt x="2530" y="1038"/>
                      <a:pt x="224" y="2977"/>
                    </a:cubicBezTo>
                    <a:cubicBezTo>
                      <a:pt x="-54" y="3219"/>
                      <a:pt x="-54" y="3565"/>
                      <a:pt x="120" y="3774"/>
                    </a:cubicBezTo>
                    <a:cubicBezTo>
                      <a:pt x="232" y="3905"/>
                      <a:pt x="383" y="3963"/>
                      <a:pt x="539" y="3963"/>
                    </a:cubicBezTo>
                    <a:cubicBezTo>
                      <a:pt x="669" y="3963"/>
                      <a:pt x="800" y="3922"/>
                      <a:pt x="912" y="3841"/>
                    </a:cubicBezTo>
                    <a:cubicBezTo>
                      <a:pt x="3013" y="2076"/>
                      <a:pt x="5736" y="1143"/>
                      <a:pt x="8491" y="1143"/>
                    </a:cubicBezTo>
                    <a:cubicBezTo>
                      <a:pt x="15036" y="1143"/>
                      <a:pt x="20377" y="6472"/>
                      <a:pt x="20377" y="13084"/>
                    </a:cubicBezTo>
                    <a:cubicBezTo>
                      <a:pt x="20377" y="15855"/>
                      <a:pt x="19411" y="18521"/>
                      <a:pt x="17654" y="20702"/>
                    </a:cubicBezTo>
                    <a:cubicBezTo>
                      <a:pt x="17449" y="20943"/>
                      <a:pt x="17484" y="21289"/>
                      <a:pt x="17758" y="21463"/>
                    </a:cubicBezTo>
                    <a:cubicBezTo>
                      <a:pt x="17828" y="21565"/>
                      <a:pt x="17964" y="21600"/>
                      <a:pt x="18103" y="21600"/>
                    </a:cubicBezTo>
                    <a:cubicBezTo>
                      <a:pt x="18239" y="21600"/>
                      <a:pt x="18412" y="21498"/>
                      <a:pt x="18517" y="21394"/>
                    </a:cubicBezTo>
                    <a:cubicBezTo>
                      <a:pt x="20444" y="19038"/>
                      <a:pt x="21479" y="16096"/>
                      <a:pt x="21479" y="13084"/>
                    </a:cubicBezTo>
                    <a:cubicBezTo>
                      <a:pt x="21546" y="5850"/>
                      <a:pt x="15690" y="0"/>
                      <a:pt x="8491" y="0"/>
                    </a:cubicBezTo>
                    <a:close/>
                  </a:path>
                </a:pathLst>
              </a:custGeom>
              <a:solidFill>
                <a:srgbClr val="657E9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  <a:endParaRPr/>
              </a:p>
            </p:txBody>
          </p:sp>
          <p:sp>
            <p:nvSpPr>
              <p:cNvPr id="35" name="Google Shape;10790;p76">
                <a:extLst>
                  <a:ext uri="{FF2B5EF4-FFF2-40B4-BE49-F238E27FC236}">
                    <a16:creationId xmlns:a16="http://schemas.microsoft.com/office/drawing/2014/main" id="{D817974B-F105-374A-9477-0AE55C0C1FFB}"/>
                  </a:ext>
                </a:extLst>
              </p:cNvPr>
              <p:cNvSpPr/>
              <p:nvPr/>
            </p:nvSpPr>
            <p:spPr>
              <a:xfrm>
                <a:off x="99456" y="61826"/>
                <a:ext cx="230606" cy="23063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1133"/>
                    </a:moveTo>
                    <a:cubicBezTo>
                      <a:pt x="16112" y="1133"/>
                      <a:pt x="20434" y="5487"/>
                      <a:pt x="20434" y="10799"/>
                    </a:cubicBezTo>
                    <a:cubicBezTo>
                      <a:pt x="20434" y="16110"/>
                      <a:pt x="16112" y="20431"/>
                      <a:pt x="10800" y="20431"/>
                    </a:cubicBezTo>
                    <a:cubicBezTo>
                      <a:pt x="5488" y="20431"/>
                      <a:pt x="1133" y="16110"/>
                      <a:pt x="1133" y="10799"/>
                    </a:cubicBezTo>
                    <a:cubicBezTo>
                      <a:pt x="1133" y="5487"/>
                      <a:pt x="5488" y="1133"/>
                      <a:pt x="10800" y="1133"/>
                    </a:cubicBezTo>
                    <a:close/>
                    <a:moveTo>
                      <a:pt x="10800" y="0"/>
                    </a:moveTo>
                    <a:cubicBezTo>
                      <a:pt x="4851" y="0"/>
                      <a:pt x="0" y="4851"/>
                      <a:pt x="0" y="10799"/>
                    </a:cubicBezTo>
                    <a:cubicBezTo>
                      <a:pt x="0" y="16749"/>
                      <a:pt x="4851" y="21600"/>
                      <a:pt x="10800" y="21600"/>
                    </a:cubicBezTo>
                    <a:cubicBezTo>
                      <a:pt x="16784" y="21600"/>
                      <a:pt x="21600" y="16714"/>
                      <a:pt x="21600" y="10799"/>
                    </a:cubicBezTo>
                    <a:cubicBezTo>
                      <a:pt x="21600" y="4815"/>
                      <a:pt x="16713" y="0"/>
                      <a:pt x="10800" y="0"/>
                    </a:cubicBezTo>
                    <a:close/>
                  </a:path>
                </a:pathLst>
              </a:custGeom>
              <a:solidFill>
                <a:srgbClr val="657E9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  <a:endParaRPr/>
              </a:p>
            </p:txBody>
          </p:sp>
          <p:sp>
            <p:nvSpPr>
              <p:cNvPr id="36" name="Google Shape;10791;p76">
                <a:extLst>
                  <a:ext uri="{FF2B5EF4-FFF2-40B4-BE49-F238E27FC236}">
                    <a16:creationId xmlns:a16="http://schemas.microsoft.com/office/drawing/2014/main" id="{C622A193-9A35-1D43-B4CF-836BC51DA7AE}"/>
                  </a:ext>
                </a:extLst>
              </p:cNvPr>
              <p:cNvSpPr/>
              <p:nvPr/>
            </p:nvSpPr>
            <p:spPr>
              <a:xfrm>
                <a:off x="369786" y="-1"/>
                <a:ext cx="52555" cy="35521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6314" y="1070"/>
                    </a:moveTo>
                    <a:lnTo>
                      <a:pt x="16314" y="10727"/>
                    </a:lnTo>
                    <a:lnTo>
                      <a:pt x="9319" y="10771"/>
                    </a:lnTo>
                    <a:lnTo>
                      <a:pt x="9162" y="10771"/>
                    </a:lnTo>
                    <a:cubicBezTo>
                      <a:pt x="9032" y="10775"/>
                      <a:pt x="8901" y="10775"/>
                      <a:pt x="8771" y="10775"/>
                    </a:cubicBezTo>
                    <a:cubicBezTo>
                      <a:pt x="7596" y="10775"/>
                      <a:pt x="6265" y="10690"/>
                      <a:pt x="5429" y="10588"/>
                    </a:cubicBezTo>
                    <a:cubicBezTo>
                      <a:pt x="4973" y="10497"/>
                      <a:pt x="4816" y="10450"/>
                      <a:pt x="4816" y="10450"/>
                    </a:cubicBezTo>
                    <a:lnTo>
                      <a:pt x="4816" y="4656"/>
                    </a:lnTo>
                    <a:cubicBezTo>
                      <a:pt x="4816" y="3277"/>
                      <a:pt x="9162" y="1943"/>
                      <a:pt x="16314" y="1070"/>
                    </a:cubicBezTo>
                    <a:close/>
                    <a:moveTo>
                      <a:pt x="16471" y="11507"/>
                    </a:moveTo>
                    <a:cubicBezTo>
                      <a:pt x="16471" y="18244"/>
                      <a:pt x="16627" y="19808"/>
                      <a:pt x="16627" y="19852"/>
                    </a:cubicBezTo>
                    <a:cubicBezTo>
                      <a:pt x="16471" y="20268"/>
                      <a:pt x="15688" y="20795"/>
                      <a:pt x="12268" y="20795"/>
                    </a:cubicBezTo>
                    <a:cubicBezTo>
                      <a:pt x="11185" y="20795"/>
                      <a:pt x="8079" y="20795"/>
                      <a:pt x="8079" y="19808"/>
                    </a:cubicBezTo>
                    <a:cubicBezTo>
                      <a:pt x="8079" y="19532"/>
                      <a:pt x="8692" y="18750"/>
                      <a:pt x="9475" y="17854"/>
                    </a:cubicBezTo>
                    <a:cubicBezTo>
                      <a:pt x="10715" y="16359"/>
                      <a:pt x="12268" y="14289"/>
                      <a:pt x="12268" y="12911"/>
                    </a:cubicBezTo>
                    <a:lnTo>
                      <a:pt x="12268" y="11507"/>
                    </a:lnTo>
                    <a:close/>
                    <a:moveTo>
                      <a:pt x="18951" y="0"/>
                    </a:moveTo>
                    <a:cubicBezTo>
                      <a:pt x="18520" y="0"/>
                      <a:pt x="18102" y="12"/>
                      <a:pt x="17711" y="35"/>
                    </a:cubicBezTo>
                    <a:cubicBezTo>
                      <a:pt x="6826" y="1023"/>
                      <a:pt x="0" y="2794"/>
                      <a:pt x="0" y="4702"/>
                    </a:cubicBezTo>
                    <a:lnTo>
                      <a:pt x="0" y="10474"/>
                    </a:lnTo>
                    <a:cubicBezTo>
                      <a:pt x="0" y="10727"/>
                      <a:pt x="770" y="10956"/>
                      <a:pt x="2323" y="11163"/>
                    </a:cubicBezTo>
                    <a:cubicBezTo>
                      <a:pt x="3720" y="11346"/>
                      <a:pt x="5429" y="11462"/>
                      <a:pt x="7139" y="11507"/>
                    </a:cubicBezTo>
                    <a:lnTo>
                      <a:pt x="7139" y="12955"/>
                    </a:lnTo>
                    <a:cubicBezTo>
                      <a:pt x="7139" y="14289"/>
                      <a:pt x="5586" y="16336"/>
                      <a:pt x="4503" y="17808"/>
                    </a:cubicBezTo>
                    <a:cubicBezTo>
                      <a:pt x="3720" y="18750"/>
                      <a:pt x="3106" y="19486"/>
                      <a:pt x="3106" y="19852"/>
                    </a:cubicBezTo>
                    <a:cubicBezTo>
                      <a:pt x="3106" y="21463"/>
                      <a:pt x="10089" y="21600"/>
                      <a:pt x="12268" y="21600"/>
                    </a:cubicBezTo>
                    <a:cubicBezTo>
                      <a:pt x="16627" y="21600"/>
                      <a:pt x="21600" y="21140"/>
                      <a:pt x="21600" y="19852"/>
                    </a:cubicBezTo>
                    <a:lnTo>
                      <a:pt x="21600" y="357"/>
                    </a:lnTo>
                    <a:cubicBezTo>
                      <a:pt x="21600" y="218"/>
                      <a:pt x="20974" y="104"/>
                      <a:pt x="20190" y="35"/>
                    </a:cubicBezTo>
                    <a:cubicBezTo>
                      <a:pt x="19812" y="12"/>
                      <a:pt x="19381" y="0"/>
                      <a:pt x="18951" y="0"/>
                    </a:cubicBezTo>
                    <a:close/>
                  </a:path>
                </a:pathLst>
              </a:custGeom>
              <a:solidFill>
                <a:srgbClr val="657E9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  <a:endParaRPr/>
              </a:p>
            </p:txBody>
          </p:sp>
        </p:grpSp>
      </p:grp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11" name="Google Shape;1464;p53"/>
          <p:cNvGrpSpPr/>
          <p:nvPr/>
        </p:nvGrpSpPr>
        <p:grpSpPr>
          <a:xfrm>
            <a:off x="1741584" y="1406521"/>
            <a:ext cx="5687410" cy="2816347"/>
            <a:chOff x="0" y="0"/>
            <a:chExt cx="5687409" cy="2816345"/>
          </a:xfrm>
        </p:grpSpPr>
        <p:sp>
          <p:nvSpPr>
            <p:cNvPr id="1061" name="Google Shape;1466;p53"/>
            <p:cNvSpPr/>
            <p:nvPr/>
          </p:nvSpPr>
          <p:spPr>
            <a:xfrm>
              <a:off x="2141001" y="93994"/>
              <a:ext cx="3264635" cy="23029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extrusionOk="0">
                  <a:moveTo>
                    <a:pt x="6430" y="1922"/>
                  </a:moveTo>
                  <a:cubicBezTo>
                    <a:pt x="6458" y="1922"/>
                    <a:pt x="6474" y="1934"/>
                    <a:pt x="6476" y="1972"/>
                  </a:cubicBezTo>
                  <a:cubicBezTo>
                    <a:pt x="6476" y="2010"/>
                    <a:pt x="6469" y="2032"/>
                    <a:pt x="6451" y="2032"/>
                  </a:cubicBezTo>
                  <a:cubicBezTo>
                    <a:pt x="6445" y="2032"/>
                    <a:pt x="6437" y="2029"/>
                    <a:pt x="6429" y="2023"/>
                  </a:cubicBezTo>
                  <a:cubicBezTo>
                    <a:pt x="6401" y="2008"/>
                    <a:pt x="6376" y="1987"/>
                    <a:pt x="6352" y="1966"/>
                  </a:cubicBezTo>
                  <a:lnTo>
                    <a:pt x="6406" y="1924"/>
                  </a:lnTo>
                  <a:cubicBezTo>
                    <a:pt x="6414" y="1923"/>
                    <a:pt x="6422" y="1922"/>
                    <a:pt x="6430" y="1922"/>
                  </a:cubicBezTo>
                  <a:close/>
                  <a:moveTo>
                    <a:pt x="6097" y="1924"/>
                  </a:moveTo>
                  <a:cubicBezTo>
                    <a:pt x="6101" y="1924"/>
                    <a:pt x="6106" y="1925"/>
                    <a:pt x="6111" y="1927"/>
                  </a:cubicBezTo>
                  <a:cubicBezTo>
                    <a:pt x="6148" y="1942"/>
                    <a:pt x="6213" y="1939"/>
                    <a:pt x="6200" y="2029"/>
                  </a:cubicBezTo>
                  <a:cubicBezTo>
                    <a:pt x="6195" y="2065"/>
                    <a:pt x="6216" y="2132"/>
                    <a:pt x="6163" y="2144"/>
                  </a:cubicBezTo>
                  <a:cubicBezTo>
                    <a:pt x="6114" y="2123"/>
                    <a:pt x="6077" y="2065"/>
                    <a:pt x="6073" y="1996"/>
                  </a:cubicBezTo>
                  <a:cubicBezTo>
                    <a:pt x="6071" y="1963"/>
                    <a:pt x="6071" y="1924"/>
                    <a:pt x="6097" y="1924"/>
                  </a:cubicBezTo>
                  <a:close/>
                  <a:moveTo>
                    <a:pt x="4940" y="2002"/>
                  </a:moveTo>
                  <a:cubicBezTo>
                    <a:pt x="4956" y="2002"/>
                    <a:pt x="4974" y="2032"/>
                    <a:pt x="5003" y="2062"/>
                  </a:cubicBezTo>
                  <a:cubicBezTo>
                    <a:pt x="4967" y="2104"/>
                    <a:pt x="4931" y="2147"/>
                    <a:pt x="4890" y="2186"/>
                  </a:cubicBezTo>
                  <a:cubicBezTo>
                    <a:pt x="4598" y="2426"/>
                    <a:pt x="4593" y="2762"/>
                    <a:pt x="4879" y="2999"/>
                  </a:cubicBezTo>
                  <a:cubicBezTo>
                    <a:pt x="4920" y="3032"/>
                    <a:pt x="4949" y="3062"/>
                    <a:pt x="4940" y="3140"/>
                  </a:cubicBezTo>
                  <a:cubicBezTo>
                    <a:pt x="4933" y="3218"/>
                    <a:pt x="4913" y="3230"/>
                    <a:pt x="4861" y="3254"/>
                  </a:cubicBezTo>
                  <a:cubicBezTo>
                    <a:pt x="4731" y="3320"/>
                    <a:pt x="4697" y="3470"/>
                    <a:pt x="4706" y="3638"/>
                  </a:cubicBezTo>
                  <a:cubicBezTo>
                    <a:pt x="4713" y="3765"/>
                    <a:pt x="4693" y="3846"/>
                    <a:pt x="4633" y="3846"/>
                  </a:cubicBezTo>
                  <a:cubicBezTo>
                    <a:pt x="4608" y="3846"/>
                    <a:pt x="4575" y="3831"/>
                    <a:pt x="4534" y="3800"/>
                  </a:cubicBezTo>
                  <a:cubicBezTo>
                    <a:pt x="4514" y="3786"/>
                    <a:pt x="4492" y="3778"/>
                    <a:pt x="4470" y="3778"/>
                  </a:cubicBezTo>
                  <a:cubicBezTo>
                    <a:pt x="4448" y="3778"/>
                    <a:pt x="4425" y="3786"/>
                    <a:pt x="4405" y="3803"/>
                  </a:cubicBezTo>
                  <a:cubicBezTo>
                    <a:pt x="4281" y="3885"/>
                    <a:pt x="4145" y="3927"/>
                    <a:pt x="4007" y="3927"/>
                  </a:cubicBezTo>
                  <a:cubicBezTo>
                    <a:pt x="3968" y="3927"/>
                    <a:pt x="3929" y="3924"/>
                    <a:pt x="3891" y="3917"/>
                  </a:cubicBezTo>
                  <a:cubicBezTo>
                    <a:pt x="3859" y="3911"/>
                    <a:pt x="3839" y="3926"/>
                    <a:pt x="3848" y="3866"/>
                  </a:cubicBezTo>
                  <a:lnTo>
                    <a:pt x="3848" y="3869"/>
                  </a:lnTo>
                  <a:cubicBezTo>
                    <a:pt x="3857" y="3818"/>
                    <a:pt x="3868" y="3800"/>
                    <a:pt x="3918" y="3791"/>
                  </a:cubicBezTo>
                  <a:cubicBezTo>
                    <a:pt x="4068" y="3764"/>
                    <a:pt x="4242" y="3728"/>
                    <a:pt x="4310" y="3536"/>
                  </a:cubicBezTo>
                  <a:cubicBezTo>
                    <a:pt x="4371" y="3359"/>
                    <a:pt x="4378" y="3158"/>
                    <a:pt x="4516" y="3032"/>
                  </a:cubicBezTo>
                  <a:cubicBezTo>
                    <a:pt x="4557" y="2990"/>
                    <a:pt x="4523" y="2924"/>
                    <a:pt x="4482" y="2882"/>
                  </a:cubicBezTo>
                  <a:cubicBezTo>
                    <a:pt x="4292" y="2681"/>
                    <a:pt x="4383" y="2531"/>
                    <a:pt x="4539" y="2405"/>
                  </a:cubicBezTo>
                  <a:cubicBezTo>
                    <a:pt x="4639" y="2324"/>
                    <a:pt x="4752" y="2273"/>
                    <a:pt x="4790" y="2095"/>
                  </a:cubicBezTo>
                  <a:cubicBezTo>
                    <a:pt x="4808" y="2011"/>
                    <a:pt x="4881" y="2005"/>
                    <a:pt x="4940" y="2002"/>
                  </a:cubicBezTo>
                  <a:close/>
                  <a:moveTo>
                    <a:pt x="6073" y="5569"/>
                  </a:moveTo>
                  <a:cubicBezTo>
                    <a:pt x="6131" y="5569"/>
                    <a:pt x="6194" y="5639"/>
                    <a:pt x="6216" y="5745"/>
                  </a:cubicBezTo>
                  <a:cubicBezTo>
                    <a:pt x="6238" y="5862"/>
                    <a:pt x="6282" y="5944"/>
                    <a:pt x="6351" y="5944"/>
                  </a:cubicBezTo>
                  <a:cubicBezTo>
                    <a:pt x="6372" y="5944"/>
                    <a:pt x="6396" y="5936"/>
                    <a:pt x="6422" y="5919"/>
                  </a:cubicBezTo>
                  <a:cubicBezTo>
                    <a:pt x="6506" y="5864"/>
                    <a:pt x="6584" y="5840"/>
                    <a:pt x="6659" y="5840"/>
                  </a:cubicBezTo>
                  <a:cubicBezTo>
                    <a:pt x="6819" y="5840"/>
                    <a:pt x="6960" y="5950"/>
                    <a:pt x="7099" y="6093"/>
                  </a:cubicBezTo>
                  <a:cubicBezTo>
                    <a:pt x="7124" y="6117"/>
                    <a:pt x="7149" y="6147"/>
                    <a:pt x="7169" y="6180"/>
                  </a:cubicBezTo>
                  <a:cubicBezTo>
                    <a:pt x="7219" y="6261"/>
                    <a:pt x="7369" y="6264"/>
                    <a:pt x="7321" y="6412"/>
                  </a:cubicBezTo>
                  <a:lnTo>
                    <a:pt x="7321" y="6415"/>
                  </a:lnTo>
                  <a:cubicBezTo>
                    <a:pt x="7299" y="6487"/>
                    <a:pt x="7247" y="6498"/>
                    <a:pt x="7190" y="6498"/>
                  </a:cubicBezTo>
                  <a:cubicBezTo>
                    <a:pt x="7164" y="6498"/>
                    <a:pt x="7137" y="6496"/>
                    <a:pt x="7112" y="6496"/>
                  </a:cubicBezTo>
                  <a:cubicBezTo>
                    <a:pt x="7098" y="6496"/>
                    <a:pt x="7085" y="6496"/>
                    <a:pt x="7072" y="6499"/>
                  </a:cubicBezTo>
                  <a:cubicBezTo>
                    <a:pt x="7053" y="6501"/>
                    <a:pt x="7035" y="6502"/>
                    <a:pt x="7016" y="6502"/>
                  </a:cubicBezTo>
                  <a:cubicBezTo>
                    <a:pt x="6924" y="6502"/>
                    <a:pt x="6834" y="6471"/>
                    <a:pt x="6752" y="6412"/>
                  </a:cubicBezTo>
                  <a:cubicBezTo>
                    <a:pt x="6667" y="6346"/>
                    <a:pt x="6582" y="6325"/>
                    <a:pt x="6496" y="6325"/>
                  </a:cubicBezTo>
                  <a:cubicBezTo>
                    <a:pt x="6344" y="6325"/>
                    <a:pt x="6192" y="6392"/>
                    <a:pt x="6040" y="6392"/>
                  </a:cubicBezTo>
                  <a:cubicBezTo>
                    <a:pt x="6008" y="6392"/>
                    <a:pt x="5976" y="6389"/>
                    <a:pt x="5944" y="6382"/>
                  </a:cubicBezTo>
                  <a:cubicBezTo>
                    <a:pt x="5821" y="6354"/>
                    <a:pt x="5778" y="6271"/>
                    <a:pt x="5794" y="6120"/>
                  </a:cubicBezTo>
                  <a:cubicBezTo>
                    <a:pt x="5817" y="5919"/>
                    <a:pt x="5907" y="5751"/>
                    <a:pt x="6003" y="5613"/>
                  </a:cubicBezTo>
                  <a:cubicBezTo>
                    <a:pt x="6023" y="5583"/>
                    <a:pt x="6048" y="5569"/>
                    <a:pt x="6073" y="5569"/>
                  </a:cubicBezTo>
                  <a:close/>
                  <a:moveTo>
                    <a:pt x="8401" y="5448"/>
                  </a:moveTo>
                  <a:cubicBezTo>
                    <a:pt x="8441" y="5448"/>
                    <a:pt x="8483" y="5460"/>
                    <a:pt x="8529" y="5487"/>
                  </a:cubicBezTo>
                  <a:cubicBezTo>
                    <a:pt x="8574" y="5517"/>
                    <a:pt x="8581" y="5601"/>
                    <a:pt x="8543" y="5643"/>
                  </a:cubicBezTo>
                  <a:cubicBezTo>
                    <a:pt x="8336" y="5916"/>
                    <a:pt x="8352" y="6093"/>
                    <a:pt x="8577" y="6354"/>
                  </a:cubicBezTo>
                  <a:cubicBezTo>
                    <a:pt x="8753" y="6568"/>
                    <a:pt x="8821" y="6868"/>
                    <a:pt x="8880" y="7162"/>
                  </a:cubicBezTo>
                  <a:cubicBezTo>
                    <a:pt x="8900" y="7260"/>
                    <a:pt x="8860" y="7293"/>
                    <a:pt x="8778" y="7293"/>
                  </a:cubicBezTo>
                  <a:cubicBezTo>
                    <a:pt x="8768" y="7293"/>
                    <a:pt x="8756" y="7292"/>
                    <a:pt x="8744" y="7291"/>
                  </a:cubicBezTo>
                  <a:cubicBezTo>
                    <a:pt x="8658" y="7132"/>
                    <a:pt x="8364" y="7264"/>
                    <a:pt x="8400" y="6799"/>
                  </a:cubicBezTo>
                  <a:lnTo>
                    <a:pt x="8400" y="6805"/>
                  </a:lnTo>
                  <a:cubicBezTo>
                    <a:pt x="8418" y="6580"/>
                    <a:pt x="8212" y="6304"/>
                    <a:pt x="8076" y="6087"/>
                  </a:cubicBezTo>
                  <a:cubicBezTo>
                    <a:pt x="7972" y="5922"/>
                    <a:pt x="7985" y="5781"/>
                    <a:pt x="8076" y="5676"/>
                  </a:cubicBezTo>
                  <a:cubicBezTo>
                    <a:pt x="8169" y="5567"/>
                    <a:pt x="8273" y="5448"/>
                    <a:pt x="8401" y="5448"/>
                  </a:cubicBezTo>
                  <a:close/>
                  <a:moveTo>
                    <a:pt x="3963" y="5812"/>
                  </a:moveTo>
                  <a:cubicBezTo>
                    <a:pt x="3985" y="5812"/>
                    <a:pt x="4007" y="5842"/>
                    <a:pt x="4013" y="5856"/>
                  </a:cubicBezTo>
                  <a:cubicBezTo>
                    <a:pt x="4122" y="6099"/>
                    <a:pt x="4339" y="6123"/>
                    <a:pt x="4489" y="6292"/>
                  </a:cubicBezTo>
                  <a:cubicBezTo>
                    <a:pt x="4684" y="6511"/>
                    <a:pt x="4693" y="6835"/>
                    <a:pt x="4813" y="7090"/>
                  </a:cubicBezTo>
                  <a:cubicBezTo>
                    <a:pt x="4851" y="7171"/>
                    <a:pt x="4863" y="7291"/>
                    <a:pt x="4915" y="7342"/>
                  </a:cubicBezTo>
                  <a:cubicBezTo>
                    <a:pt x="4972" y="7398"/>
                    <a:pt x="5060" y="7506"/>
                    <a:pt x="5123" y="7506"/>
                  </a:cubicBezTo>
                  <a:cubicBezTo>
                    <a:pt x="5145" y="7506"/>
                    <a:pt x="5164" y="7493"/>
                    <a:pt x="5178" y="7459"/>
                  </a:cubicBezTo>
                  <a:cubicBezTo>
                    <a:pt x="5225" y="7342"/>
                    <a:pt x="5343" y="7171"/>
                    <a:pt x="5253" y="6979"/>
                  </a:cubicBezTo>
                  <a:cubicBezTo>
                    <a:pt x="5221" y="6913"/>
                    <a:pt x="5130" y="6811"/>
                    <a:pt x="5219" y="6757"/>
                  </a:cubicBezTo>
                  <a:cubicBezTo>
                    <a:pt x="5259" y="6733"/>
                    <a:pt x="5316" y="6652"/>
                    <a:pt x="5370" y="6652"/>
                  </a:cubicBezTo>
                  <a:cubicBezTo>
                    <a:pt x="5410" y="6652"/>
                    <a:pt x="5449" y="6696"/>
                    <a:pt x="5479" y="6841"/>
                  </a:cubicBezTo>
                  <a:cubicBezTo>
                    <a:pt x="5546" y="7155"/>
                    <a:pt x="5673" y="7525"/>
                    <a:pt x="5973" y="7525"/>
                  </a:cubicBezTo>
                  <a:cubicBezTo>
                    <a:pt x="5988" y="7525"/>
                    <a:pt x="6003" y="7524"/>
                    <a:pt x="6018" y="7522"/>
                  </a:cubicBezTo>
                  <a:cubicBezTo>
                    <a:pt x="6029" y="7521"/>
                    <a:pt x="6039" y="7520"/>
                    <a:pt x="6049" y="7520"/>
                  </a:cubicBezTo>
                  <a:cubicBezTo>
                    <a:pt x="6176" y="7520"/>
                    <a:pt x="6299" y="7607"/>
                    <a:pt x="6425" y="7607"/>
                  </a:cubicBezTo>
                  <a:cubicBezTo>
                    <a:pt x="6487" y="7607"/>
                    <a:pt x="6549" y="7587"/>
                    <a:pt x="6612" y="7525"/>
                  </a:cubicBezTo>
                  <a:cubicBezTo>
                    <a:pt x="6638" y="7501"/>
                    <a:pt x="6655" y="7491"/>
                    <a:pt x="6668" y="7491"/>
                  </a:cubicBezTo>
                  <a:cubicBezTo>
                    <a:pt x="6708" y="7491"/>
                    <a:pt x="6690" y="7596"/>
                    <a:pt x="6694" y="7651"/>
                  </a:cubicBezTo>
                  <a:cubicBezTo>
                    <a:pt x="6734" y="7900"/>
                    <a:pt x="6603" y="8098"/>
                    <a:pt x="6574" y="8326"/>
                  </a:cubicBezTo>
                  <a:cubicBezTo>
                    <a:pt x="6569" y="8361"/>
                    <a:pt x="6524" y="8414"/>
                    <a:pt x="6499" y="8414"/>
                  </a:cubicBezTo>
                  <a:cubicBezTo>
                    <a:pt x="6498" y="8414"/>
                    <a:pt x="6497" y="8414"/>
                    <a:pt x="6497" y="8414"/>
                  </a:cubicBezTo>
                  <a:cubicBezTo>
                    <a:pt x="6430" y="8404"/>
                    <a:pt x="6363" y="8401"/>
                    <a:pt x="6295" y="8401"/>
                  </a:cubicBezTo>
                  <a:cubicBezTo>
                    <a:pt x="6169" y="8401"/>
                    <a:pt x="6042" y="8412"/>
                    <a:pt x="5916" y="8412"/>
                  </a:cubicBezTo>
                  <a:cubicBezTo>
                    <a:pt x="5677" y="8412"/>
                    <a:pt x="5441" y="8374"/>
                    <a:pt x="5225" y="8155"/>
                  </a:cubicBezTo>
                  <a:cubicBezTo>
                    <a:pt x="5186" y="8115"/>
                    <a:pt x="5139" y="8097"/>
                    <a:pt x="5091" y="8097"/>
                  </a:cubicBezTo>
                  <a:cubicBezTo>
                    <a:pt x="4952" y="8097"/>
                    <a:pt x="4803" y="8246"/>
                    <a:pt x="4788" y="8438"/>
                  </a:cubicBezTo>
                  <a:cubicBezTo>
                    <a:pt x="4784" y="8501"/>
                    <a:pt x="4761" y="8584"/>
                    <a:pt x="4726" y="8584"/>
                  </a:cubicBezTo>
                  <a:cubicBezTo>
                    <a:pt x="4718" y="8584"/>
                    <a:pt x="4709" y="8580"/>
                    <a:pt x="4700" y="8570"/>
                  </a:cubicBezTo>
                  <a:cubicBezTo>
                    <a:pt x="4575" y="8438"/>
                    <a:pt x="4401" y="8471"/>
                    <a:pt x="4283" y="8293"/>
                  </a:cubicBezTo>
                  <a:cubicBezTo>
                    <a:pt x="4176" y="8131"/>
                    <a:pt x="3988" y="8125"/>
                    <a:pt x="3827" y="8080"/>
                  </a:cubicBezTo>
                  <a:cubicBezTo>
                    <a:pt x="3728" y="8053"/>
                    <a:pt x="3583" y="8062"/>
                    <a:pt x="3682" y="7807"/>
                  </a:cubicBezTo>
                  <a:cubicBezTo>
                    <a:pt x="3737" y="7669"/>
                    <a:pt x="3744" y="7468"/>
                    <a:pt x="3676" y="7339"/>
                  </a:cubicBezTo>
                  <a:cubicBezTo>
                    <a:pt x="3638" y="7269"/>
                    <a:pt x="3588" y="7246"/>
                    <a:pt x="3531" y="7246"/>
                  </a:cubicBezTo>
                  <a:cubicBezTo>
                    <a:pt x="3481" y="7246"/>
                    <a:pt x="3425" y="7264"/>
                    <a:pt x="3367" y="7282"/>
                  </a:cubicBezTo>
                  <a:cubicBezTo>
                    <a:pt x="3280" y="7310"/>
                    <a:pt x="3191" y="7317"/>
                    <a:pt x="3101" y="7317"/>
                  </a:cubicBezTo>
                  <a:cubicBezTo>
                    <a:pt x="3027" y="7317"/>
                    <a:pt x="2953" y="7312"/>
                    <a:pt x="2878" y="7312"/>
                  </a:cubicBezTo>
                  <a:cubicBezTo>
                    <a:pt x="2783" y="7312"/>
                    <a:pt x="2688" y="7319"/>
                    <a:pt x="2593" y="7351"/>
                  </a:cubicBezTo>
                  <a:cubicBezTo>
                    <a:pt x="2466" y="7396"/>
                    <a:pt x="2339" y="7444"/>
                    <a:pt x="2239" y="7534"/>
                  </a:cubicBezTo>
                  <a:cubicBezTo>
                    <a:pt x="2177" y="7590"/>
                    <a:pt x="2115" y="7607"/>
                    <a:pt x="2054" y="7607"/>
                  </a:cubicBezTo>
                  <a:cubicBezTo>
                    <a:pt x="1974" y="7607"/>
                    <a:pt x="1895" y="7579"/>
                    <a:pt x="1815" y="7579"/>
                  </a:cubicBezTo>
                  <a:cubicBezTo>
                    <a:pt x="1811" y="7579"/>
                    <a:pt x="1806" y="7579"/>
                    <a:pt x="1802" y="7579"/>
                  </a:cubicBezTo>
                  <a:cubicBezTo>
                    <a:pt x="1788" y="7576"/>
                    <a:pt x="1775" y="7567"/>
                    <a:pt x="1763" y="7549"/>
                  </a:cubicBezTo>
                  <a:cubicBezTo>
                    <a:pt x="1778" y="7497"/>
                    <a:pt x="1813" y="7488"/>
                    <a:pt x="1846" y="7488"/>
                  </a:cubicBezTo>
                  <a:cubicBezTo>
                    <a:pt x="1853" y="7488"/>
                    <a:pt x="1861" y="7489"/>
                    <a:pt x="1868" y="7489"/>
                  </a:cubicBezTo>
                  <a:cubicBezTo>
                    <a:pt x="1882" y="7490"/>
                    <a:pt x="1897" y="7491"/>
                    <a:pt x="1911" y="7491"/>
                  </a:cubicBezTo>
                  <a:cubicBezTo>
                    <a:pt x="2129" y="7491"/>
                    <a:pt x="2293" y="7323"/>
                    <a:pt x="2348" y="7081"/>
                  </a:cubicBezTo>
                  <a:cubicBezTo>
                    <a:pt x="2425" y="6760"/>
                    <a:pt x="2665" y="6649"/>
                    <a:pt x="2753" y="6442"/>
                  </a:cubicBezTo>
                  <a:cubicBezTo>
                    <a:pt x="2844" y="6229"/>
                    <a:pt x="2922" y="6172"/>
                    <a:pt x="3028" y="6172"/>
                  </a:cubicBezTo>
                  <a:cubicBezTo>
                    <a:pt x="3070" y="6172"/>
                    <a:pt x="3117" y="6181"/>
                    <a:pt x="3170" y="6192"/>
                  </a:cubicBezTo>
                  <a:cubicBezTo>
                    <a:pt x="3173" y="6193"/>
                    <a:pt x="3176" y="6193"/>
                    <a:pt x="3179" y="6193"/>
                  </a:cubicBezTo>
                  <a:cubicBezTo>
                    <a:pt x="3223" y="6193"/>
                    <a:pt x="3282" y="6129"/>
                    <a:pt x="3327" y="6084"/>
                  </a:cubicBezTo>
                  <a:cubicBezTo>
                    <a:pt x="3381" y="6032"/>
                    <a:pt x="3422" y="6004"/>
                    <a:pt x="3457" y="6004"/>
                  </a:cubicBezTo>
                  <a:cubicBezTo>
                    <a:pt x="3510" y="6004"/>
                    <a:pt x="3546" y="6067"/>
                    <a:pt x="3587" y="6204"/>
                  </a:cubicBezTo>
                  <a:cubicBezTo>
                    <a:pt x="3651" y="6421"/>
                    <a:pt x="3836" y="6526"/>
                    <a:pt x="3995" y="6628"/>
                  </a:cubicBezTo>
                  <a:cubicBezTo>
                    <a:pt x="4095" y="6691"/>
                    <a:pt x="4228" y="6748"/>
                    <a:pt x="4222" y="6898"/>
                  </a:cubicBezTo>
                  <a:cubicBezTo>
                    <a:pt x="4210" y="7078"/>
                    <a:pt x="4065" y="7042"/>
                    <a:pt x="3963" y="7054"/>
                  </a:cubicBezTo>
                  <a:cubicBezTo>
                    <a:pt x="3911" y="7060"/>
                    <a:pt x="3843" y="7051"/>
                    <a:pt x="3827" y="7144"/>
                  </a:cubicBezTo>
                  <a:cubicBezTo>
                    <a:pt x="3812" y="7237"/>
                    <a:pt x="3875" y="7264"/>
                    <a:pt x="3920" y="7300"/>
                  </a:cubicBezTo>
                  <a:cubicBezTo>
                    <a:pt x="3988" y="7353"/>
                    <a:pt x="4064" y="7457"/>
                    <a:pt x="4134" y="7457"/>
                  </a:cubicBezTo>
                  <a:cubicBezTo>
                    <a:pt x="4155" y="7457"/>
                    <a:pt x="4177" y="7447"/>
                    <a:pt x="4197" y="7423"/>
                  </a:cubicBezTo>
                  <a:cubicBezTo>
                    <a:pt x="4310" y="7288"/>
                    <a:pt x="4380" y="7084"/>
                    <a:pt x="4462" y="6904"/>
                  </a:cubicBezTo>
                  <a:cubicBezTo>
                    <a:pt x="4472" y="6880"/>
                    <a:pt x="4433" y="6830"/>
                    <a:pt x="4474" y="6830"/>
                  </a:cubicBezTo>
                  <a:cubicBezTo>
                    <a:pt x="4480" y="6830"/>
                    <a:pt x="4489" y="6832"/>
                    <a:pt x="4500" y="6835"/>
                  </a:cubicBezTo>
                  <a:cubicBezTo>
                    <a:pt x="4511" y="6838"/>
                    <a:pt x="4521" y="6839"/>
                    <a:pt x="4530" y="6839"/>
                  </a:cubicBezTo>
                  <a:cubicBezTo>
                    <a:pt x="4600" y="6839"/>
                    <a:pt x="4599" y="6741"/>
                    <a:pt x="4571" y="6688"/>
                  </a:cubicBezTo>
                  <a:cubicBezTo>
                    <a:pt x="4500" y="6562"/>
                    <a:pt x="4466" y="6367"/>
                    <a:pt x="4337" y="6334"/>
                  </a:cubicBezTo>
                  <a:cubicBezTo>
                    <a:pt x="4165" y="6288"/>
                    <a:pt x="4079" y="6114"/>
                    <a:pt x="3966" y="5976"/>
                  </a:cubicBezTo>
                  <a:cubicBezTo>
                    <a:pt x="3932" y="5934"/>
                    <a:pt x="3907" y="5889"/>
                    <a:pt x="3934" y="5835"/>
                  </a:cubicBezTo>
                  <a:cubicBezTo>
                    <a:pt x="3942" y="5818"/>
                    <a:pt x="3953" y="5812"/>
                    <a:pt x="3963" y="5812"/>
                  </a:cubicBezTo>
                  <a:close/>
                  <a:moveTo>
                    <a:pt x="8568" y="8792"/>
                  </a:moveTo>
                  <a:cubicBezTo>
                    <a:pt x="8608" y="8792"/>
                    <a:pt x="8640" y="8836"/>
                    <a:pt x="8665" y="8894"/>
                  </a:cubicBezTo>
                  <a:cubicBezTo>
                    <a:pt x="8800" y="9191"/>
                    <a:pt x="8953" y="9448"/>
                    <a:pt x="9207" y="9448"/>
                  </a:cubicBezTo>
                  <a:cubicBezTo>
                    <a:pt x="9268" y="9448"/>
                    <a:pt x="9334" y="9433"/>
                    <a:pt x="9408" y="9401"/>
                  </a:cubicBezTo>
                  <a:cubicBezTo>
                    <a:pt x="9411" y="9399"/>
                    <a:pt x="9415" y="9398"/>
                    <a:pt x="9419" y="9398"/>
                  </a:cubicBezTo>
                  <a:cubicBezTo>
                    <a:pt x="9441" y="9398"/>
                    <a:pt x="9469" y="9424"/>
                    <a:pt x="9492" y="9434"/>
                  </a:cubicBezTo>
                  <a:cubicBezTo>
                    <a:pt x="9467" y="9449"/>
                    <a:pt x="9444" y="9470"/>
                    <a:pt x="9424" y="9494"/>
                  </a:cubicBezTo>
                  <a:lnTo>
                    <a:pt x="9424" y="9497"/>
                  </a:lnTo>
                  <a:cubicBezTo>
                    <a:pt x="9334" y="9667"/>
                    <a:pt x="9249" y="9844"/>
                    <a:pt x="9069" y="9844"/>
                  </a:cubicBezTo>
                  <a:cubicBezTo>
                    <a:pt x="9058" y="9844"/>
                    <a:pt x="9046" y="9844"/>
                    <a:pt x="9034" y="9842"/>
                  </a:cubicBezTo>
                  <a:cubicBezTo>
                    <a:pt x="9009" y="9830"/>
                    <a:pt x="8964" y="9821"/>
                    <a:pt x="8964" y="9803"/>
                  </a:cubicBezTo>
                  <a:cubicBezTo>
                    <a:pt x="8939" y="9416"/>
                    <a:pt x="8624" y="9302"/>
                    <a:pt x="8529" y="8984"/>
                  </a:cubicBezTo>
                  <a:cubicBezTo>
                    <a:pt x="8511" y="8924"/>
                    <a:pt x="8452" y="8846"/>
                    <a:pt x="8536" y="8801"/>
                  </a:cubicBezTo>
                  <a:cubicBezTo>
                    <a:pt x="8547" y="8795"/>
                    <a:pt x="8558" y="8792"/>
                    <a:pt x="8568" y="8792"/>
                  </a:cubicBezTo>
                  <a:close/>
                  <a:moveTo>
                    <a:pt x="6558" y="9152"/>
                  </a:moveTo>
                  <a:cubicBezTo>
                    <a:pt x="6626" y="9185"/>
                    <a:pt x="6737" y="9194"/>
                    <a:pt x="6755" y="9251"/>
                  </a:cubicBezTo>
                  <a:cubicBezTo>
                    <a:pt x="6893" y="9698"/>
                    <a:pt x="7244" y="9980"/>
                    <a:pt x="7294" y="10494"/>
                  </a:cubicBezTo>
                  <a:cubicBezTo>
                    <a:pt x="7312" y="10671"/>
                    <a:pt x="7453" y="10734"/>
                    <a:pt x="7523" y="10869"/>
                  </a:cubicBezTo>
                  <a:cubicBezTo>
                    <a:pt x="7711" y="11229"/>
                    <a:pt x="7818" y="11628"/>
                    <a:pt x="7904" y="12042"/>
                  </a:cubicBezTo>
                  <a:cubicBezTo>
                    <a:pt x="7611" y="11748"/>
                    <a:pt x="7360" y="11403"/>
                    <a:pt x="7192" y="10965"/>
                  </a:cubicBezTo>
                  <a:cubicBezTo>
                    <a:pt x="7174" y="10920"/>
                    <a:pt x="7149" y="10875"/>
                    <a:pt x="7149" y="10830"/>
                  </a:cubicBezTo>
                  <a:cubicBezTo>
                    <a:pt x="7147" y="10232"/>
                    <a:pt x="6773" y="9854"/>
                    <a:pt x="6648" y="9326"/>
                  </a:cubicBezTo>
                  <a:cubicBezTo>
                    <a:pt x="6635" y="9263"/>
                    <a:pt x="6589" y="9212"/>
                    <a:pt x="6558" y="9152"/>
                  </a:cubicBezTo>
                  <a:close/>
                  <a:moveTo>
                    <a:pt x="11472" y="0"/>
                  </a:moveTo>
                  <a:cubicBezTo>
                    <a:pt x="11346" y="0"/>
                    <a:pt x="11179" y="175"/>
                    <a:pt x="11010" y="196"/>
                  </a:cubicBezTo>
                  <a:cubicBezTo>
                    <a:pt x="10921" y="204"/>
                    <a:pt x="10834" y="262"/>
                    <a:pt x="10747" y="262"/>
                  </a:cubicBezTo>
                  <a:cubicBezTo>
                    <a:pt x="10741" y="262"/>
                    <a:pt x="10735" y="262"/>
                    <a:pt x="10729" y="262"/>
                  </a:cubicBezTo>
                  <a:cubicBezTo>
                    <a:pt x="10725" y="261"/>
                    <a:pt x="10721" y="261"/>
                    <a:pt x="10717" y="261"/>
                  </a:cubicBezTo>
                  <a:cubicBezTo>
                    <a:pt x="10475" y="261"/>
                    <a:pt x="10327" y="586"/>
                    <a:pt x="10091" y="586"/>
                  </a:cubicBezTo>
                  <a:cubicBezTo>
                    <a:pt x="10077" y="586"/>
                    <a:pt x="10063" y="585"/>
                    <a:pt x="10049" y="583"/>
                  </a:cubicBezTo>
                  <a:cubicBezTo>
                    <a:pt x="10036" y="581"/>
                    <a:pt x="10023" y="579"/>
                    <a:pt x="10011" y="579"/>
                  </a:cubicBezTo>
                  <a:cubicBezTo>
                    <a:pt x="9958" y="579"/>
                    <a:pt x="9919" y="606"/>
                    <a:pt x="9895" y="709"/>
                  </a:cubicBezTo>
                  <a:cubicBezTo>
                    <a:pt x="9881" y="774"/>
                    <a:pt x="9788" y="865"/>
                    <a:pt x="9739" y="865"/>
                  </a:cubicBezTo>
                  <a:cubicBezTo>
                    <a:pt x="9734" y="865"/>
                    <a:pt x="9729" y="864"/>
                    <a:pt x="9725" y="862"/>
                  </a:cubicBezTo>
                  <a:cubicBezTo>
                    <a:pt x="9627" y="819"/>
                    <a:pt x="9556" y="797"/>
                    <a:pt x="9510" y="797"/>
                  </a:cubicBezTo>
                  <a:cubicBezTo>
                    <a:pt x="9402" y="797"/>
                    <a:pt x="9431" y="915"/>
                    <a:pt x="9578" y="1150"/>
                  </a:cubicBezTo>
                  <a:cubicBezTo>
                    <a:pt x="9585" y="1162"/>
                    <a:pt x="9574" y="1195"/>
                    <a:pt x="9571" y="1216"/>
                  </a:cubicBezTo>
                  <a:cubicBezTo>
                    <a:pt x="9562" y="1210"/>
                    <a:pt x="9546" y="1207"/>
                    <a:pt x="9540" y="1195"/>
                  </a:cubicBezTo>
                  <a:cubicBezTo>
                    <a:pt x="9492" y="1108"/>
                    <a:pt x="9419" y="1027"/>
                    <a:pt x="9406" y="928"/>
                  </a:cubicBezTo>
                  <a:cubicBezTo>
                    <a:pt x="9385" y="787"/>
                    <a:pt x="9372" y="667"/>
                    <a:pt x="9247" y="634"/>
                  </a:cubicBezTo>
                  <a:cubicBezTo>
                    <a:pt x="9225" y="628"/>
                    <a:pt x="9204" y="625"/>
                    <a:pt x="9185" y="625"/>
                  </a:cubicBezTo>
                  <a:cubicBezTo>
                    <a:pt x="9031" y="625"/>
                    <a:pt x="8970" y="803"/>
                    <a:pt x="8894" y="958"/>
                  </a:cubicBezTo>
                  <a:cubicBezTo>
                    <a:pt x="8835" y="1078"/>
                    <a:pt x="8898" y="1135"/>
                    <a:pt x="8948" y="1204"/>
                  </a:cubicBezTo>
                  <a:cubicBezTo>
                    <a:pt x="8957" y="1216"/>
                    <a:pt x="8964" y="1231"/>
                    <a:pt x="8971" y="1246"/>
                  </a:cubicBezTo>
                  <a:cubicBezTo>
                    <a:pt x="8960" y="1248"/>
                    <a:pt x="8948" y="1250"/>
                    <a:pt x="8937" y="1250"/>
                  </a:cubicBezTo>
                  <a:cubicBezTo>
                    <a:pt x="8932" y="1250"/>
                    <a:pt x="8928" y="1250"/>
                    <a:pt x="8923" y="1249"/>
                  </a:cubicBezTo>
                  <a:cubicBezTo>
                    <a:pt x="8771" y="1220"/>
                    <a:pt x="8618" y="1162"/>
                    <a:pt x="8464" y="1162"/>
                  </a:cubicBezTo>
                  <a:cubicBezTo>
                    <a:pt x="8460" y="1162"/>
                    <a:pt x="8456" y="1162"/>
                    <a:pt x="8452" y="1162"/>
                  </a:cubicBezTo>
                  <a:cubicBezTo>
                    <a:pt x="8405" y="1162"/>
                    <a:pt x="8316" y="1076"/>
                    <a:pt x="8254" y="1076"/>
                  </a:cubicBezTo>
                  <a:cubicBezTo>
                    <a:pt x="8206" y="1076"/>
                    <a:pt x="8174" y="1127"/>
                    <a:pt x="8189" y="1309"/>
                  </a:cubicBezTo>
                  <a:cubicBezTo>
                    <a:pt x="8189" y="1321"/>
                    <a:pt x="8135" y="1339"/>
                    <a:pt x="8103" y="1354"/>
                  </a:cubicBezTo>
                  <a:cubicBezTo>
                    <a:pt x="8050" y="1381"/>
                    <a:pt x="7996" y="1390"/>
                    <a:pt x="7940" y="1390"/>
                  </a:cubicBezTo>
                  <a:cubicBezTo>
                    <a:pt x="7846" y="1390"/>
                    <a:pt x="7750" y="1365"/>
                    <a:pt x="7655" y="1365"/>
                  </a:cubicBezTo>
                  <a:cubicBezTo>
                    <a:pt x="7580" y="1365"/>
                    <a:pt x="7506" y="1381"/>
                    <a:pt x="7435" y="1438"/>
                  </a:cubicBezTo>
                  <a:cubicBezTo>
                    <a:pt x="7376" y="1495"/>
                    <a:pt x="7319" y="1552"/>
                    <a:pt x="7258" y="1609"/>
                  </a:cubicBezTo>
                  <a:cubicBezTo>
                    <a:pt x="7236" y="1629"/>
                    <a:pt x="7203" y="1654"/>
                    <a:pt x="7178" y="1654"/>
                  </a:cubicBezTo>
                  <a:cubicBezTo>
                    <a:pt x="7161" y="1654"/>
                    <a:pt x="7148" y="1643"/>
                    <a:pt x="7145" y="1612"/>
                  </a:cubicBezTo>
                  <a:cubicBezTo>
                    <a:pt x="7124" y="1434"/>
                    <a:pt x="7044" y="1390"/>
                    <a:pt x="6957" y="1390"/>
                  </a:cubicBezTo>
                  <a:cubicBezTo>
                    <a:pt x="6927" y="1390"/>
                    <a:pt x="6896" y="1395"/>
                    <a:pt x="6866" y="1402"/>
                  </a:cubicBezTo>
                  <a:cubicBezTo>
                    <a:pt x="6741" y="1435"/>
                    <a:pt x="6809" y="1603"/>
                    <a:pt x="6793" y="1711"/>
                  </a:cubicBezTo>
                  <a:cubicBezTo>
                    <a:pt x="6775" y="1843"/>
                    <a:pt x="6669" y="1753"/>
                    <a:pt x="6623" y="1831"/>
                  </a:cubicBezTo>
                  <a:cubicBezTo>
                    <a:pt x="6617" y="1842"/>
                    <a:pt x="6612" y="1847"/>
                    <a:pt x="6608" y="1847"/>
                  </a:cubicBezTo>
                  <a:cubicBezTo>
                    <a:pt x="6598" y="1847"/>
                    <a:pt x="6596" y="1818"/>
                    <a:pt x="6601" y="1792"/>
                  </a:cubicBezTo>
                  <a:cubicBezTo>
                    <a:pt x="6628" y="1561"/>
                    <a:pt x="6521" y="1483"/>
                    <a:pt x="6376" y="1417"/>
                  </a:cubicBezTo>
                  <a:cubicBezTo>
                    <a:pt x="6086" y="1285"/>
                    <a:pt x="5776" y="1246"/>
                    <a:pt x="5495" y="1054"/>
                  </a:cubicBezTo>
                  <a:cubicBezTo>
                    <a:pt x="5400" y="989"/>
                    <a:pt x="5293" y="961"/>
                    <a:pt x="5186" y="961"/>
                  </a:cubicBezTo>
                  <a:cubicBezTo>
                    <a:pt x="5098" y="961"/>
                    <a:pt x="5011" y="980"/>
                    <a:pt x="4929" y="1012"/>
                  </a:cubicBezTo>
                  <a:cubicBezTo>
                    <a:pt x="4661" y="1117"/>
                    <a:pt x="4373" y="1129"/>
                    <a:pt x="4131" y="1327"/>
                  </a:cubicBezTo>
                  <a:cubicBezTo>
                    <a:pt x="4036" y="1402"/>
                    <a:pt x="3766" y="1267"/>
                    <a:pt x="3900" y="1642"/>
                  </a:cubicBezTo>
                  <a:cubicBezTo>
                    <a:pt x="3907" y="1663"/>
                    <a:pt x="3868" y="1711"/>
                    <a:pt x="3852" y="1750"/>
                  </a:cubicBezTo>
                  <a:cubicBezTo>
                    <a:pt x="3694" y="2156"/>
                    <a:pt x="3376" y="2297"/>
                    <a:pt x="3114" y="2528"/>
                  </a:cubicBezTo>
                  <a:cubicBezTo>
                    <a:pt x="2892" y="2720"/>
                    <a:pt x="3016" y="2972"/>
                    <a:pt x="3086" y="3167"/>
                  </a:cubicBezTo>
                  <a:cubicBezTo>
                    <a:pt x="3127" y="3279"/>
                    <a:pt x="3211" y="3342"/>
                    <a:pt x="3297" y="3342"/>
                  </a:cubicBezTo>
                  <a:cubicBezTo>
                    <a:pt x="3347" y="3342"/>
                    <a:pt x="3397" y="3320"/>
                    <a:pt x="3440" y="3275"/>
                  </a:cubicBezTo>
                  <a:cubicBezTo>
                    <a:pt x="3507" y="3208"/>
                    <a:pt x="3557" y="3179"/>
                    <a:pt x="3595" y="3179"/>
                  </a:cubicBezTo>
                  <a:cubicBezTo>
                    <a:pt x="3677" y="3179"/>
                    <a:pt x="3706" y="3307"/>
                    <a:pt x="3732" y="3464"/>
                  </a:cubicBezTo>
                  <a:cubicBezTo>
                    <a:pt x="3737" y="3512"/>
                    <a:pt x="3739" y="3560"/>
                    <a:pt x="3737" y="3608"/>
                  </a:cubicBezTo>
                  <a:cubicBezTo>
                    <a:pt x="3710" y="3569"/>
                    <a:pt x="3666" y="3542"/>
                    <a:pt x="3653" y="3494"/>
                  </a:cubicBezTo>
                  <a:cubicBezTo>
                    <a:pt x="3624" y="3382"/>
                    <a:pt x="3588" y="3340"/>
                    <a:pt x="3546" y="3340"/>
                  </a:cubicBezTo>
                  <a:cubicBezTo>
                    <a:pt x="3505" y="3340"/>
                    <a:pt x="3458" y="3380"/>
                    <a:pt x="3406" y="3434"/>
                  </a:cubicBezTo>
                  <a:cubicBezTo>
                    <a:pt x="3299" y="3539"/>
                    <a:pt x="3340" y="3692"/>
                    <a:pt x="3363" y="3803"/>
                  </a:cubicBezTo>
                  <a:cubicBezTo>
                    <a:pt x="3406" y="4010"/>
                    <a:pt x="3320" y="4067"/>
                    <a:pt x="3207" y="4103"/>
                  </a:cubicBezTo>
                  <a:cubicBezTo>
                    <a:pt x="3071" y="4142"/>
                    <a:pt x="2962" y="4215"/>
                    <a:pt x="2894" y="4389"/>
                  </a:cubicBezTo>
                  <a:cubicBezTo>
                    <a:pt x="2857" y="4479"/>
                    <a:pt x="2780" y="4523"/>
                    <a:pt x="2711" y="4523"/>
                  </a:cubicBezTo>
                  <a:cubicBezTo>
                    <a:pt x="2691" y="4523"/>
                    <a:pt x="2671" y="4519"/>
                    <a:pt x="2654" y="4512"/>
                  </a:cubicBezTo>
                  <a:cubicBezTo>
                    <a:pt x="2574" y="4479"/>
                    <a:pt x="2685" y="4410"/>
                    <a:pt x="2683" y="4341"/>
                  </a:cubicBezTo>
                  <a:cubicBezTo>
                    <a:pt x="2681" y="4262"/>
                    <a:pt x="2656" y="4191"/>
                    <a:pt x="2613" y="4139"/>
                  </a:cubicBezTo>
                  <a:cubicBezTo>
                    <a:pt x="2491" y="3959"/>
                    <a:pt x="2343" y="3770"/>
                    <a:pt x="2325" y="3530"/>
                  </a:cubicBezTo>
                  <a:cubicBezTo>
                    <a:pt x="2310" y="3335"/>
                    <a:pt x="2209" y="3112"/>
                    <a:pt x="2061" y="3112"/>
                  </a:cubicBezTo>
                  <a:cubicBezTo>
                    <a:pt x="2056" y="3112"/>
                    <a:pt x="2051" y="3113"/>
                    <a:pt x="2046" y="3113"/>
                  </a:cubicBezTo>
                  <a:cubicBezTo>
                    <a:pt x="1917" y="3122"/>
                    <a:pt x="1781" y="3194"/>
                    <a:pt x="1763" y="3338"/>
                  </a:cubicBezTo>
                  <a:cubicBezTo>
                    <a:pt x="1729" y="3548"/>
                    <a:pt x="1790" y="3770"/>
                    <a:pt x="1920" y="3902"/>
                  </a:cubicBezTo>
                  <a:cubicBezTo>
                    <a:pt x="2028" y="4013"/>
                    <a:pt x="2028" y="4022"/>
                    <a:pt x="1981" y="4079"/>
                  </a:cubicBezTo>
                  <a:cubicBezTo>
                    <a:pt x="1831" y="4259"/>
                    <a:pt x="1892" y="4536"/>
                    <a:pt x="1811" y="4755"/>
                  </a:cubicBezTo>
                  <a:cubicBezTo>
                    <a:pt x="1791" y="4808"/>
                    <a:pt x="1828" y="4832"/>
                    <a:pt x="1872" y="4832"/>
                  </a:cubicBezTo>
                  <a:cubicBezTo>
                    <a:pt x="1895" y="4832"/>
                    <a:pt x="1919" y="4826"/>
                    <a:pt x="1940" y="4815"/>
                  </a:cubicBezTo>
                  <a:cubicBezTo>
                    <a:pt x="2102" y="4732"/>
                    <a:pt x="2267" y="4675"/>
                    <a:pt x="2440" y="4675"/>
                  </a:cubicBezTo>
                  <a:cubicBezTo>
                    <a:pt x="2456" y="4675"/>
                    <a:pt x="2472" y="4676"/>
                    <a:pt x="2488" y="4677"/>
                  </a:cubicBezTo>
                  <a:lnTo>
                    <a:pt x="2543" y="4677"/>
                  </a:lnTo>
                  <a:cubicBezTo>
                    <a:pt x="2538" y="4689"/>
                    <a:pt x="2536" y="4713"/>
                    <a:pt x="2527" y="4716"/>
                  </a:cubicBezTo>
                  <a:cubicBezTo>
                    <a:pt x="2379" y="4791"/>
                    <a:pt x="2232" y="4887"/>
                    <a:pt x="2080" y="4935"/>
                  </a:cubicBezTo>
                  <a:cubicBezTo>
                    <a:pt x="1994" y="4962"/>
                    <a:pt x="1892" y="4938"/>
                    <a:pt x="1865" y="5073"/>
                  </a:cubicBezTo>
                  <a:cubicBezTo>
                    <a:pt x="1838" y="5211"/>
                    <a:pt x="1938" y="5244"/>
                    <a:pt x="2010" y="5298"/>
                  </a:cubicBezTo>
                  <a:cubicBezTo>
                    <a:pt x="2187" y="5439"/>
                    <a:pt x="2214" y="5643"/>
                    <a:pt x="2148" y="5889"/>
                  </a:cubicBezTo>
                  <a:cubicBezTo>
                    <a:pt x="2122" y="5992"/>
                    <a:pt x="2080" y="6020"/>
                    <a:pt x="2034" y="6020"/>
                  </a:cubicBezTo>
                  <a:cubicBezTo>
                    <a:pt x="1986" y="6020"/>
                    <a:pt x="1932" y="5990"/>
                    <a:pt x="1883" y="5985"/>
                  </a:cubicBezTo>
                  <a:cubicBezTo>
                    <a:pt x="1761" y="5974"/>
                    <a:pt x="1640" y="5940"/>
                    <a:pt x="1516" y="5940"/>
                  </a:cubicBezTo>
                  <a:cubicBezTo>
                    <a:pt x="1511" y="5940"/>
                    <a:pt x="1505" y="5940"/>
                    <a:pt x="1500" y="5940"/>
                  </a:cubicBezTo>
                  <a:cubicBezTo>
                    <a:pt x="1373" y="5943"/>
                    <a:pt x="1226" y="5982"/>
                    <a:pt x="1247" y="6210"/>
                  </a:cubicBezTo>
                  <a:cubicBezTo>
                    <a:pt x="1265" y="6438"/>
                    <a:pt x="1226" y="6634"/>
                    <a:pt x="1195" y="6850"/>
                  </a:cubicBezTo>
                  <a:cubicBezTo>
                    <a:pt x="1167" y="7021"/>
                    <a:pt x="1077" y="7318"/>
                    <a:pt x="1319" y="7375"/>
                  </a:cubicBezTo>
                  <a:cubicBezTo>
                    <a:pt x="1550" y="7426"/>
                    <a:pt x="1598" y="7498"/>
                    <a:pt x="1475" y="7762"/>
                  </a:cubicBezTo>
                  <a:cubicBezTo>
                    <a:pt x="1430" y="7867"/>
                    <a:pt x="1364" y="7957"/>
                    <a:pt x="1287" y="8020"/>
                  </a:cubicBezTo>
                  <a:cubicBezTo>
                    <a:pt x="1131" y="8140"/>
                    <a:pt x="1009" y="8293"/>
                    <a:pt x="1027" y="8570"/>
                  </a:cubicBezTo>
                  <a:cubicBezTo>
                    <a:pt x="1034" y="8678"/>
                    <a:pt x="1004" y="8807"/>
                    <a:pt x="925" y="8852"/>
                  </a:cubicBezTo>
                  <a:cubicBezTo>
                    <a:pt x="614" y="9035"/>
                    <a:pt x="431" y="9377"/>
                    <a:pt x="286" y="9755"/>
                  </a:cubicBezTo>
                  <a:cubicBezTo>
                    <a:pt x="170" y="10061"/>
                    <a:pt x="-47" y="10328"/>
                    <a:pt x="105" y="10749"/>
                  </a:cubicBezTo>
                  <a:cubicBezTo>
                    <a:pt x="191" y="10983"/>
                    <a:pt x="143" y="11253"/>
                    <a:pt x="46" y="11499"/>
                  </a:cubicBezTo>
                  <a:cubicBezTo>
                    <a:pt x="-63" y="11772"/>
                    <a:pt x="34" y="12240"/>
                    <a:pt x="216" y="12450"/>
                  </a:cubicBezTo>
                  <a:cubicBezTo>
                    <a:pt x="254" y="12495"/>
                    <a:pt x="286" y="12546"/>
                    <a:pt x="306" y="12607"/>
                  </a:cubicBezTo>
                  <a:cubicBezTo>
                    <a:pt x="465" y="13033"/>
                    <a:pt x="653" y="13426"/>
                    <a:pt x="970" y="13678"/>
                  </a:cubicBezTo>
                  <a:cubicBezTo>
                    <a:pt x="1045" y="13738"/>
                    <a:pt x="1124" y="13849"/>
                    <a:pt x="1201" y="13849"/>
                  </a:cubicBezTo>
                  <a:cubicBezTo>
                    <a:pt x="1217" y="13849"/>
                    <a:pt x="1233" y="13845"/>
                    <a:pt x="1249" y="13834"/>
                  </a:cubicBezTo>
                  <a:cubicBezTo>
                    <a:pt x="1618" y="13591"/>
                    <a:pt x="2053" y="13867"/>
                    <a:pt x="2413" y="13525"/>
                  </a:cubicBezTo>
                  <a:cubicBezTo>
                    <a:pt x="2471" y="13471"/>
                    <a:pt x="2551" y="13434"/>
                    <a:pt x="2632" y="13434"/>
                  </a:cubicBezTo>
                  <a:cubicBezTo>
                    <a:pt x="2731" y="13434"/>
                    <a:pt x="2832" y="13488"/>
                    <a:pt x="2894" y="13630"/>
                  </a:cubicBezTo>
                  <a:cubicBezTo>
                    <a:pt x="2957" y="13775"/>
                    <a:pt x="3023" y="13833"/>
                    <a:pt x="3121" y="13833"/>
                  </a:cubicBezTo>
                  <a:cubicBezTo>
                    <a:pt x="3142" y="13833"/>
                    <a:pt x="3166" y="13830"/>
                    <a:pt x="3191" y="13825"/>
                  </a:cubicBezTo>
                  <a:cubicBezTo>
                    <a:pt x="3214" y="13820"/>
                    <a:pt x="3236" y="13818"/>
                    <a:pt x="3256" y="13818"/>
                  </a:cubicBezTo>
                  <a:cubicBezTo>
                    <a:pt x="3440" y="13818"/>
                    <a:pt x="3512" y="14005"/>
                    <a:pt x="3472" y="14275"/>
                  </a:cubicBezTo>
                  <a:cubicBezTo>
                    <a:pt x="3435" y="14521"/>
                    <a:pt x="3313" y="14800"/>
                    <a:pt x="3417" y="15020"/>
                  </a:cubicBezTo>
                  <a:cubicBezTo>
                    <a:pt x="3537" y="15278"/>
                    <a:pt x="3676" y="15527"/>
                    <a:pt x="3766" y="15800"/>
                  </a:cubicBezTo>
                  <a:cubicBezTo>
                    <a:pt x="3925" y="16277"/>
                    <a:pt x="4040" y="16784"/>
                    <a:pt x="3841" y="17304"/>
                  </a:cubicBezTo>
                  <a:cubicBezTo>
                    <a:pt x="3714" y="17631"/>
                    <a:pt x="3689" y="17976"/>
                    <a:pt x="3809" y="18300"/>
                  </a:cubicBezTo>
                  <a:cubicBezTo>
                    <a:pt x="3936" y="18639"/>
                    <a:pt x="4031" y="18978"/>
                    <a:pt x="4065" y="19360"/>
                  </a:cubicBezTo>
                  <a:cubicBezTo>
                    <a:pt x="4095" y="19705"/>
                    <a:pt x="4092" y="20077"/>
                    <a:pt x="4312" y="20350"/>
                  </a:cubicBezTo>
                  <a:cubicBezTo>
                    <a:pt x="4437" y="20509"/>
                    <a:pt x="4471" y="20743"/>
                    <a:pt x="4528" y="20953"/>
                  </a:cubicBezTo>
                  <a:cubicBezTo>
                    <a:pt x="4577" y="21140"/>
                    <a:pt x="4466" y="21374"/>
                    <a:pt x="4636" y="21536"/>
                  </a:cubicBezTo>
                  <a:cubicBezTo>
                    <a:pt x="4684" y="21583"/>
                    <a:pt x="4729" y="21600"/>
                    <a:pt x="4772" y="21600"/>
                  </a:cubicBezTo>
                  <a:cubicBezTo>
                    <a:pt x="4884" y="21600"/>
                    <a:pt x="4987" y="21488"/>
                    <a:pt x="5099" y="21488"/>
                  </a:cubicBezTo>
                  <a:cubicBezTo>
                    <a:pt x="5101" y="21488"/>
                    <a:pt x="5103" y="21488"/>
                    <a:pt x="5105" y="21488"/>
                  </a:cubicBezTo>
                  <a:cubicBezTo>
                    <a:pt x="5119" y="21488"/>
                    <a:pt x="5133" y="21488"/>
                    <a:pt x="5146" y="21488"/>
                  </a:cubicBezTo>
                  <a:cubicBezTo>
                    <a:pt x="5829" y="21488"/>
                    <a:pt x="6183" y="20903"/>
                    <a:pt x="6460" y="20164"/>
                  </a:cubicBezTo>
                  <a:cubicBezTo>
                    <a:pt x="6517" y="20014"/>
                    <a:pt x="6456" y="19792"/>
                    <a:pt x="6601" y="19714"/>
                  </a:cubicBezTo>
                  <a:cubicBezTo>
                    <a:pt x="6854" y="19576"/>
                    <a:pt x="6911" y="19309"/>
                    <a:pt x="6845" y="19018"/>
                  </a:cubicBezTo>
                  <a:cubicBezTo>
                    <a:pt x="6748" y="18588"/>
                    <a:pt x="6925" y="18429"/>
                    <a:pt x="7172" y="18285"/>
                  </a:cubicBezTo>
                  <a:cubicBezTo>
                    <a:pt x="7512" y="18081"/>
                    <a:pt x="7731" y="17085"/>
                    <a:pt x="7537" y="16685"/>
                  </a:cubicBezTo>
                  <a:cubicBezTo>
                    <a:pt x="7380" y="16367"/>
                    <a:pt x="7423" y="16016"/>
                    <a:pt x="7468" y="15686"/>
                  </a:cubicBezTo>
                  <a:cubicBezTo>
                    <a:pt x="7530" y="15218"/>
                    <a:pt x="7795" y="14906"/>
                    <a:pt x="8046" y="14617"/>
                  </a:cubicBezTo>
                  <a:cubicBezTo>
                    <a:pt x="8538" y="14053"/>
                    <a:pt x="8860" y="13372"/>
                    <a:pt x="8998" y="12534"/>
                  </a:cubicBezTo>
                  <a:cubicBezTo>
                    <a:pt x="9019" y="12411"/>
                    <a:pt x="9019" y="12271"/>
                    <a:pt x="8901" y="12271"/>
                  </a:cubicBezTo>
                  <a:cubicBezTo>
                    <a:pt x="8893" y="12271"/>
                    <a:pt x="8885" y="12272"/>
                    <a:pt x="8876" y="12273"/>
                  </a:cubicBezTo>
                  <a:cubicBezTo>
                    <a:pt x="8742" y="12294"/>
                    <a:pt x="8610" y="12357"/>
                    <a:pt x="8479" y="12411"/>
                  </a:cubicBezTo>
                  <a:cubicBezTo>
                    <a:pt x="8323" y="12475"/>
                    <a:pt x="8223" y="12515"/>
                    <a:pt x="8153" y="12515"/>
                  </a:cubicBezTo>
                  <a:cubicBezTo>
                    <a:pt x="8030" y="12515"/>
                    <a:pt x="7996" y="12391"/>
                    <a:pt x="7905" y="12047"/>
                  </a:cubicBezTo>
                  <a:cubicBezTo>
                    <a:pt x="7958" y="12113"/>
                    <a:pt x="7996" y="12231"/>
                    <a:pt x="8076" y="12231"/>
                  </a:cubicBezTo>
                  <a:cubicBezTo>
                    <a:pt x="8089" y="12231"/>
                    <a:pt x="8105" y="12227"/>
                    <a:pt x="8121" y="12219"/>
                  </a:cubicBezTo>
                  <a:cubicBezTo>
                    <a:pt x="8318" y="12117"/>
                    <a:pt x="8506" y="11976"/>
                    <a:pt x="8708" y="11889"/>
                  </a:cubicBezTo>
                  <a:cubicBezTo>
                    <a:pt x="8939" y="11787"/>
                    <a:pt x="9080" y="11499"/>
                    <a:pt x="9297" y="11400"/>
                  </a:cubicBezTo>
                  <a:cubicBezTo>
                    <a:pt x="9601" y="11262"/>
                    <a:pt x="9995" y="10719"/>
                    <a:pt x="10013" y="10313"/>
                  </a:cubicBezTo>
                  <a:cubicBezTo>
                    <a:pt x="10011" y="10259"/>
                    <a:pt x="9995" y="10208"/>
                    <a:pt x="9968" y="10169"/>
                  </a:cubicBezTo>
                  <a:cubicBezTo>
                    <a:pt x="9891" y="10040"/>
                    <a:pt x="9807" y="9926"/>
                    <a:pt x="9678" y="9881"/>
                  </a:cubicBezTo>
                  <a:cubicBezTo>
                    <a:pt x="9603" y="9854"/>
                    <a:pt x="9558" y="9752"/>
                    <a:pt x="9576" y="9653"/>
                  </a:cubicBezTo>
                  <a:cubicBezTo>
                    <a:pt x="9580" y="9636"/>
                    <a:pt x="9586" y="9629"/>
                    <a:pt x="9594" y="9629"/>
                  </a:cubicBezTo>
                  <a:cubicBezTo>
                    <a:pt x="9618" y="9629"/>
                    <a:pt x="9657" y="9687"/>
                    <a:pt x="9691" y="9689"/>
                  </a:cubicBezTo>
                  <a:cubicBezTo>
                    <a:pt x="9818" y="9701"/>
                    <a:pt x="9945" y="9740"/>
                    <a:pt x="10072" y="9740"/>
                  </a:cubicBezTo>
                  <a:cubicBezTo>
                    <a:pt x="10077" y="9740"/>
                    <a:pt x="10081" y="9740"/>
                    <a:pt x="10086" y="9740"/>
                  </a:cubicBezTo>
                  <a:cubicBezTo>
                    <a:pt x="10128" y="9739"/>
                    <a:pt x="10170" y="9739"/>
                    <a:pt x="10212" y="9739"/>
                  </a:cubicBezTo>
                  <a:cubicBezTo>
                    <a:pt x="10606" y="9739"/>
                    <a:pt x="10969" y="9801"/>
                    <a:pt x="11184" y="10376"/>
                  </a:cubicBezTo>
                  <a:cubicBezTo>
                    <a:pt x="11230" y="10501"/>
                    <a:pt x="11343" y="10646"/>
                    <a:pt x="11476" y="10646"/>
                  </a:cubicBezTo>
                  <a:cubicBezTo>
                    <a:pt x="11494" y="10646"/>
                    <a:pt x="11513" y="10643"/>
                    <a:pt x="11531" y="10638"/>
                  </a:cubicBezTo>
                  <a:cubicBezTo>
                    <a:pt x="11551" y="10631"/>
                    <a:pt x="11567" y="10628"/>
                    <a:pt x="11580" y="10628"/>
                  </a:cubicBezTo>
                  <a:cubicBezTo>
                    <a:pt x="11630" y="10628"/>
                    <a:pt x="11630" y="10673"/>
                    <a:pt x="11635" y="10740"/>
                  </a:cubicBezTo>
                  <a:cubicBezTo>
                    <a:pt x="11715" y="11559"/>
                    <a:pt x="11998" y="12276"/>
                    <a:pt x="12279" y="12997"/>
                  </a:cubicBezTo>
                  <a:cubicBezTo>
                    <a:pt x="12324" y="13110"/>
                    <a:pt x="12376" y="13184"/>
                    <a:pt x="12431" y="13184"/>
                  </a:cubicBezTo>
                  <a:cubicBezTo>
                    <a:pt x="12478" y="13184"/>
                    <a:pt x="12527" y="13128"/>
                    <a:pt x="12573" y="12994"/>
                  </a:cubicBezTo>
                  <a:cubicBezTo>
                    <a:pt x="12605" y="12904"/>
                    <a:pt x="12660" y="12826"/>
                    <a:pt x="12705" y="12745"/>
                  </a:cubicBezTo>
                  <a:lnTo>
                    <a:pt x="12725" y="12718"/>
                  </a:lnTo>
                  <a:cubicBezTo>
                    <a:pt x="12814" y="12438"/>
                    <a:pt x="12793" y="12156"/>
                    <a:pt x="12764" y="11865"/>
                  </a:cubicBezTo>
                  <a:cubicBezTo>
                    <a:pt x="12755" y="11781"/>
                    <a:pt x="12732" y="11673"/>
                    <a:pt x="12811" y="11649"/>
                  </a:cubicBezTo>
                  <a:cubicBezTo>
                    <a:pt x="13020" y="11583"/>
                    <a:pt x="13083" y="11334"/>
                    <a:pt x="13199" y="11148"/>
                  </a:cubicBezTo>
                  <a:cubicBezTo>
                    <a:pt x="13326" y="10947"/>
                    <a:pt x="13459" y="10704"/>
                    <a:pt x="13604" y="10577"/>
                  </a:cubicBezTo>
                  <a:cubicBezTo>
                    <a:pt x="13681" y="10510"/>
                    <a:pt x="13801" y="10411"/>
                    <a:pt x="13925" y="10411"/>
                  </a:cubicBezTo>
                  <a:cubicBezTo>
                    <a:pt x="14023" y="10411"/>
                    <a:pt x="14123" y="10471"/>
                    <a:pt x="14207" y="10656"/>
                  </a:cubicBezTo>
                  <a:cubicBezTo>
                    <a:pt x="14307" y="10878"/>
                    <a:pt x="14486" y="11040"/>
                    <a:pt x="14493" y="11334"/>
                  </a:cubicBezTo>
                  <a:cubicBezTo>
                    <a:pt x="14495" y="11424"/>
                    <a:pt x="14463" y="11538"/>
                    <a:pt x="14561" y="11583"/>
                  </a:cubicBezTo>
                  <a:cubicBezTo>
                    <a:pt x="14598" y="11600"/>
                    <a:pt x="14636" y="11612"/>
                    <a:pt x="14673" y="11612"/>
                  </a:cubicBezTo>
                  <a:cubicBezTo>
                    <a:pt x="14722" y="11612"/>
                    <a:pt x="14769" y="11589"/>
                    <a:pt x="14810" y="11520"/>
                  </a:cubicBezTo>
                  <a:cubicBezTo>
                    <a:pt x="14823" y="11498"/>
                    <a:pt x="14844" y="11468"/>
                    <a:pt x="14865" y="11468"/>
                  </a:cubicBezTo>
                  <a:cubicBezTo>
                    <a:pt x="14878" y="11468"/>
                    <a:pt x="14892" y="11482"/>
                    <a:pt x="14903" y="11520"/>
                  </a:cubicBezTo>
                  <a:cubicBezTo>
                    <a:pt x="14955" y="11718"/>
                    <a:pt x="14989" y="11925"/>
                    <a:pt x="15052" y="12117"/>
                  </a:cubicBezTo>
                  <a:cubicBezTo>
                    <a:pt x="15181" y="12510"/>
                    <a:pt x="15007" y="12970"/>
                    <a:pt x="15258" y="13351"/>
                  </a:cubicBezTo>
                  <a:cubicBezTo>
                    <a:pt x="15440" y="13627"/>
                    <a:pt x="15456" y="14053"/>
                    <a:pt x="15657" y="14335"/>
                  </a:cubicBezTo>
                  <a:cubicBezTo>
                    <a:pt x="15723" y="14380"/>
                    <a:pt x="15786" y="14425"/>
                    <a:pt x="15852" y="14467"/>
                  </a:cubicBezTo>
                  <a:cubicBezTo>
                    <a:pt x="15872" y="14479"/>
                    <a:pt x="15893" y="14485"/>
                    <a:pt x="15912" y="14485"/>
                  </a:cubicBezTo>
                  <a:cubicBezTo>
                    <a:pt x="15957" y="14485"/>
                    <a:pt x="15991" y="14453"/>
                    <a:pt x="15977" y="14386"/>
                  </a:cubicBezTo>
                  <a:cubicBezTo>
                    <a:pt x="15909" y="14053"/>
                    <a:pt x="15931" y="13684"/>
                    <a:pt x="15666" y="13435"/>
                  </a:cubicBezTo>
                  <a:cubicBezTo>
                    <a:pt x="15462" y="13243"/>
                    <a:pt x="15308" y="12943"/>
                    <a:pt x="15338" y="12570"/>
                  </a:cubicBezTo>
                  <a:cubicBezTo>
                    <a:pt x="15346" y="12474"/>
                    <a:pt x="15265" y="12233"/>
                    <a:pt x="15368" y="12233"/>
                  </a:cubicBezTo>
                  <a:cubicBezTo>
                    <a:pt x="15402" y="12233"/>
                    <a:pt x="15457" y="12260"/>
                    <a:pt x="15542" y="12327"/>
                  </a:cubicBezTo>
                  <a:cubicBezTo>
                    <a:pt x="15696" y="12453"/>
                    <a:pt x="15852" y="12619"/>
                    <a:pt x="15900" y="12784"/>
                  </a:cubicBezTo>
                  <a:cubicBezTo>
                    <a:pt x="15945" y="12948"/>
                    <a:pt x="15989" y="13003"/>
                    <a:pt x="16034" y="13003"/>
                  </a:cubicBezTo>
                  <a:cubicBezTo>
                    <a:pt x="16097" y="13003"/>
                    <a:pt x="16160" y="12897"/>
                    <a:pt x="16228" y="12835"/>
                  </a:cubicBezTo>
                  <a:cubicBezTo>
                    <a:pt x="16264" y="12802"/>
                    <a:pt x="16289" y="12741"/>
                    <a:pt x="16328" y="12715"/>
                  </a:cubicBezTo>
                  <a:cubicBezTo>
                    <a:pt x="16554" y="12555"/>
                    <a:pt x="16616" y="12324"/>
                    <a:pt x="16554" y="11991"/>
                  </a:cubicBezTo>
                  <a:cubicBezTo>
                    <a:pt x="16496" y="11664"/>
                    <a:pt x="16364" y="11415"/>
                    <a:pt x="16181" y="11208"/>
                  </a:cubicBezTo>
                  <a:cubicBezTo>
                    <a:pt x="16011" y="11013"/>
                    <a:pt x="15970" y="10848"/>
                    <a:pt x="16135" y="10605"/>
                  </a:cubicBezTo>
                  <a:cubicBezTo>
                    <a:pt x="16189" y="10528"/>
                    <a:pt x="16238" y="10488"/>
                    <a:pt x="16287" y="10488"/>
                  </a:cubicBezTo>
                  <a:cubicBezTo>
                    <a:pt x="16318" y="10488"/>
                    <a:pt x="16347" y="10503"/>
                    <a:pt x="16378" y="10535"/>
                  </a:cubicBezTo>
                  <a:cubicBezTo>
                    <a:pt x="16457" y="10619"/>
                    <a:pt x="16432" y="10725"/>
                    <a:pt x="16342" y="10809"/>
                  </a:cubicBezTo>
                  <a:cubicBezTo>
                    <a:pt x="16276" y="10869"/>
                    <a:pt x="16253" y="10980"/>
                    <a:pt x="16332" y="11055"/>
                  </a:cubicBezTo>
                  <a:cubicBezTo>
                    <a:pt x="16384" y="11107"/>
                    <a:pt x="16438" y="11145"/>
                    <a:pt x="16492" y="11145"/>
                  </a:cubicBezTo>
                  <a:cubicBezTo>
                    <a:pt x="16540" y="11145"/>
                    <a:pt x="16588" y="11115"/>
                    <a:pt x="16632" y="11037"/>
                  </a:cubicBezTo>
                  <a:cubicBezTo>
                    <a:pt x="16679" y="10950"/>
                    <a:pt x="16752" y="10839"/>
                    <a:pt x="16650" y="10758"/>
                  </a:cubicBezTo>
                  <a:cubicBezTo>
                    <a:pt x="16509" y="10650"/>
                    <a:pt x="16593" y="10602"/>
                    <a:pt x="16666" y="10541"/>
                  </a:cubicBezTo>
                  <a:cubicBezTo>
                    <a:pt x="16989" y="10283"/>
                    <a:pt x="17434" y="10265"/>
                    <a:pt x="17597" y="9689"/>
                  </a:cubicBezTo>
                  <a:cubicBezTo>
                    <a:pt x="17676" y="9404"/>
                    <a:pt x="17780" y="9134"/>
                    <a:pt x="17749" y="8810"/>
                  </a:cubicBezTo>
                  <a:cubicBezTo>
                    <a:pt x="17705" y="8386"/>
                    <a:pt x="17497" y="8098"/>
                    <a:pt x="17309" y="7801"/>
                  </a:cubicBezTo>
                  <a:cubicBezTo>
                    <a:pt x="17214" y="7651"/>
                    <a:pt x="17225" y="7576"/>
                    <a:pt x="17345" y="7498"/>
                  </a:cubicBezTo>
                  <a:cubicBezTo>
                    <a:pt x="17391" y="7471"/>
                    <a:pt x="17427" y="7432"/>
                    <a:pt x="17422" y="7360"/>
                  </a:cubicBezTo>
                  <a:cubicBezTo>
                    <a:pt x="17420" y="7291"/>
                    <a:pt x="17382" y="7231"/>
                    <a:pt x="17332" y="7216"/>
                  </a:cubicBezTo>
                  <a:cubicBezTo>
                    <a:pt x="17273" y="7201"/>
                    <a:pt x="17206" y="7172"/>
                    <a:pt x="17151" y="7172"/>
                  </a:cubicBezTo>
                  <a:cubicBezTo>
                    <a:pt x="17129" y="7172"/>
                    <a:pt x="17108" y="7177"/>
                    <a:pt x="17091" y="7189"/>
                  </a:cubicBezTo>
                  <a:cubicBezTo>
                    <a:pt x="17069" y="7205"/>
                    <a:pt x="17049" y="7212"/>
                    <a:pt x="17032" y="7212"/>
                  </a:cubicBezTo>
                  <a:cubicBezTo>
                    <a:pt x="16949" y="7212"/>
                    <a:pt x="16915" y="7060"/>
                    <a:pt x="16842" y="7060"/>
                  </a:cubicBezTo>
                  <a:cubicBezTo>
                    <a:pt x="16833" y="7060"/>
                    <a:pt x="16825" y="7061"/>
                    <a:pt x="16815" y="7066"/>
                  </a:cubicBezTo>
                  <a:cubicBezTo>
                    <a:pt x="16854" y="7021"/>
                    <a:pt x="16894" y="6976"/>
                    <a:pt x="16931" y="6928"/>
                  </a:cubicBezTo>
                  <a:cubicBezTo>
                    <a:pt x="16942" y="6910"/>
                    <a:pt x="16951" y="6886"/>
                    <a:pt x="16956" y="6862"/>
                  </a:cubicBezTo>
                  <a:cubicBezTo>
                    <a:pt x="16968" y="6813"/>
                    <a:pt x="16989" y="6767"/>
                    <a:pt x="17028" y="6767"/>
                  </a:cubicBezTo>
                  <a:cubicBezTo>
                    <a:pt x="17032" y="6767"/>
                    <a:pt x="17037" y="6767"/>
                    <a:pt x="17042" y="6769"/>
                  </a:cubicBezTo>
                  <a:cubicBezTo>
                    <a:pt x="17089" y="6778"/>
                    <a:pt x="17076" y="6844"/>
                    <a:pt x="17080" y="6889"/>
                  </a:cubicBezTo>
                  <a:cubicBezTo>
                    <a:pt x="17098" y="7011"/>
                    <a:pt x="17132" y="7065"/>
                    <a:pt x="17181" y="7065"/>
                  </a:cubicBezTo>
                  <a:cubicBezTo>
                    <a:pt x="17215" y="7065"/>
                    <a:pt x="17256" y="7039"/>
                    <a:pt x="17302" y="6991"/>
                  </a:cubicBezTo>
                  <a:cubicBezTo>
                    <a:pt x="17351" y="6941"/>
                    <a:pt x="17401" y="6917"/>
                    <a:pt x="17447" y="6917"/>
                  </a:cubicBezTo>
                  <a:cubicBezTo>
                    <a:pt x="17531" y="6917"/>
                    <a:pt x="17602" y="6995"/>
                    <a:pt x="17629" y="7138"/>
                  </a:cubicBezTo>
                  <a:cubicBezTo>
                    <a:pt x="17638" y="7192"/>
                    <a:pt x="17669" y="7279"/>
                    <a:pt x="17694" y="7282"/>
                  </a:cubicBezTo>
                  <a:cubicBezTo>
                    <a:pt x="17878" y="7306"/>
                    <a:pt x="17916" y="7513"/>
                    <a:pt x="17957" y="7675"/>
                  </a:cubicBezTo>
                  <a:cubicBezTo>
                    <a:pt x="17999" y="7846"/>
                    <a:pt x="18057" y="7901"/>
                    <a:pt x="18123" y="7901"/>
                  </a:cubicBezTo>
                  <a:cubicBezTo>
                    <a:pt x="18191" y="7901"/>
                    <a:pt x="18267" y="7844"/>
                    <a:pt x="18340" y="7795"/>
                  </a:cubicBezTo>
                  <a:cubicBezTo>
                    <a:pt x="18530" y="7672"/>
                    <a:pt x="18369" y="7531"/>
                    <a:pt x="18335" y="7408"/>
                  </a:cubicBezTo>
                  <a:cubicBezTo>
                    <a:pt x="18317" y="7327"/>
                    <a:pt x="18258" y="7255"/>
                    <a:pt x="18204" y="7204"/>
                  </a:cubicBezTo>
                  <a:cubicBezTo>
                    <a:pt x="17993" y="7009"/>
                    <a:pt x="17984" y="6760"/>
                    <a:pt x="18070" y="6469"/>
                  </a:cubicBezTo>
                  <a:cubicBezTo>
                    <a:pt x="18100" y="6364"/>
                    <a:pt x="18129" y="6280"/>
                    <a:pt x="18190" y="6280"/>
                  </a:cubicBezTo>
                  <a:cubicBezTo>
                    <a:pt x="18216" y="6280"/>
                    <a:pt x="18249" y="6296"/>
                    <a:pt x="18290" y="6334"/>
                  </a:cubicBezTo>
                  <a:cubicBezTo>
                    <a:pt x="18308" y="6351"/>
                    <a:pt x="18328" y="6359"/>
                    <a:pt x="18347" y="6359"/>
                  </a:cubicBezTo>
                  <a:cubicBezTo>
                    <a:pt x="18379" y="6359"/>
                    <a:pt x="18411" y="6335"/>
                    <a:pt x="18435" y="6292"/>
                  </a:cubicBezTo>
                  <a:cubicBezTo>
                    <a:pt x="18630" y="5949"/>
                    <a:pt x="18666" y="5175"/>
                    <a:pt x="18508" y="4812"/>
                  </a:cubicBezTo>
                  <a:cubicBezTo>
                    <a:pt x="18487" y="4767"/>
                    <a:pt x="18437" y="4722"/>
                    <a:pt x="18476" y="4656"/>
                  </a:cubicBezTo>
                  <a:cubicBezTo>
                    <a:pt x="18505" y="4689"/>
                    <a:pt x="18544" y="4716"/>
                    <a:pt x="18564" y="4758"/>
                  </a:cubicBezTo>
                  <a:cubicBezTo>
                    <a:pt x="18684" y="5004"/>
                    <a:pt x="18800" y="5250"/>
                    <a:pt x="18913" y="5499"/>
                  </a:cubicBezTo>
                  <a:cubicBezTo>
                    <a:pt x="18946" y="5568"/>
                    <a:pt x="18982" y="5637"/>
                    <a:pt x="19042" y="5637"/>
                  </a:cubicBezTo>
                  <a:cubicBezTo>
                    <a:pt x="19052" y="5637"/>
                    <a:pt x="19063" y="5636"/>
                    <a:pt x="19074" y="5631"/>
                  </a:cubicBezTo>
                  <a:cubicBezTo>
                    <a:pt x="19122" y="5613"/>
                    <a:pt x="19187" y="5565"/>
                    <a:pt x="19201" y="5514"/>
                  </a:cubicBezTo>
                  <a:cubicBezTo>
                    <a:pt x="19226" y="5418"/>
                    <a:pt x="19144" y="5379"/>
                    <a:pt x="19099" y="5322"/>
                  </a:cubicBezTo>
                  <a:cubicBezTo>
                    <a:pt x="19054" y="5262"/>
                    <a:pt x="18934" y="5199"/>
                    <a:pt x="19015" y="5097"/>
                  </a:cubicBezTo>
                  <a:cubicBezTo>
                    <a:pt x="19108" y="4980"/>
                    <a:pt x="19040" y="4926"/>
                    <a:pt x="18997" y="4860"/>
                  </a:cubicBezTo>
                  <a:cubicBezTo>
                    <a:pt x="18938" y="4770"/>
                    <a:pt x="18863" y="4698"/>
                    <a:pt x="18804" y="4605"/>
                  </a:cubicBezTo>
                  <a:cubicBezTo>
                    <a:pt x="18614" y="4308"/>
                    <a:pt x="18333" y="4170"/>
                    <a:pt x="18152" y="4073"/>
                  </a:cubicBezTo>
                  <a:cubicBezTo>
                    <a:pt x="17930" y="3956"/>
                    <a:pt x="17683" y="4058"/>
                    <a:pt x="17479" y="3881"/>
                  </a:cubicBezTo>
                  <a:cubicBezTo>
                    <a:pt x="17456" y="3860"/>
                    <a:pt x="17391" y="3845"/>
                    <a:pt x="17425" y="3809"/>
                  </a:cubicBezTo>
                  <a:cubicBezTo>
                    <a:pt x="17560" y="3674"/>
                    <a:pt x="17531" y="3446"/>
                    <a:pt x="17613" y="3284"/>
                  </a:cubicBezTo>
                  <a:cubicBezTo>
                    <a:pt x="17661" y="3188"/>
                    <a:pt x="17968" y="3125"/>
                    <a:pt x="18213" y="3125"/>
                  </a:cubicBezTo>
                  <a:cubicBezTo>
                    <a:pt x="18335" y="3125"/>
                    <a:pt x="18441" y="3141"/>
                    <a:pt x="18492" y="3176"/>
                  </a:cubicBezTo>
                  <a:cubicBezTo>
                    <a:pt x="18543" y="3211"/>
                    <a:pt x="18597" y="3225"/>
                    <a:pt x="18650" y="3225"/>
                  </a:cubicBezTo>
                  <a:cubicBezTo>
                    <a:pt x="18727" y="3225"/>
                    <a:pt x="18803" y="3197"/>
                    <a:pt x="18875" y="3170"/>
                  </a:cubicBezTo>
                  <a:cubicBezTo>
                    <a:pt x="18972" y="3131"/>
                    <a:pt x="18857" y="3008"/>
                    <a:pt x="18875" y="2936"/>
                  </a:cubicBezTo>
                  <a:cubicBezTo>
                    <a:pt x="18895" y="2861"/>
                    <a:pt x="18847" y="2738"/>
                    <a:pt x="18922" y="2714"/>
                  </a:cubicBezTo>
                  <a:cubicBezTo>
                    <a:pt x="18934" y="2710"/>
                    <a:pt x="18946" y="2707"/>
                    <a:pt x="18958" y="2707"/>
                  </a:cubicBezTo>
                  <a:cubicBezTo>
                    <a:pt x="19014" y="2707"/>
                    <a:pt x="19069" y="2751"/>
                    <a:pt x="19119" y="2810"/>
                  </a:cubicBezTo>
                  <a:cubicBezTo>
                    <a:pt x="19172" y="2871"/>
                    <a:pt x="19233" y="2952"/>
                    <a:pt x="19291" y="2952"/>
                  </a:cubicBezTo>
                  <a:cubicBezTo>
                    <a:pt x="19333" y="2952"/>
                    <a:pt x="19374" y="2911"/>
                    <a:pt x="19409" y="2792"/>
                  </a:cubicBezTo>
                  <a:cubicBezTo>
                    <a:pt x="19418" y="2761"/>
                    <a:pt x="19432" y="2744"/>
                    <a:pt x="19450" y="2744"/>
                  </a:cubicBezTo>
                  <a:cubicBezTo>
                    <a:pt x="19460" y="2744"/>
                    <a:pt x="19472" y="2750"/>
                    <a:pt x="19484" y="2762"/>
                  </a:cubicBezTo>
                  <a:cubicBezTo>
                    <a:pt x="19518" y="2798"/>
                    <a:pt x="19518" y="2837"/>
                    <a:pt x="19498" y="2891"/>
                  </a:cubicBezTo>
                  <a:cubicBezTo>
                    <a:pt x="19439" y="3056"/>
                    <a:pt x="19337" y="3221"/>
                    <a:pt x="19337" y="3386"/>
                  </a:cubicBezTo>
                  <a:cubicBezTo>
                    <a:pt x="19332" y="3668"/>
                    <a:pt x="19434" y="3938"/>
                    <a:pt x="19607" y="4103"/>
                  </a:cubicBezTo>
                  <a:cubicBezTo>
                    <a:pt x="19765" y="4266"/>
                    <a:pt x="19949" y="4389"/>
                    <a:pt x="20073" y="4605"/>
                  </a:cubicBezTo>
                  <a:cubicBezTo>
                    <a:pt x="20107" y="4663"/>
                    <a:pt x="20143" y="4748"/>
                    <a:pt x="20204" y="4748"/>
                  </a:cubicBezTo>
                  <a:cubicBezTo>
                    <a:pt x="20218" y="4748"/>
                    <a:pt x="20233" y="4744"/>
                    <a:pt x="20250" y="4734"/>
                  </a:cubicBezTo>
                  <a:cubicBezTo>
                    <a:pt x="20341" y="4677"/>
                    <a:pt x="20348" y="4563"/>
                    <a:pt x="20338" y="4449"/>
                  </a:cubicBezTo>
                  <a:cubicBezTo>
                    <a:pt x="20318" y="4172"/>
                    <a:pt x="20372" y="3896"/>
                    <a:pt x="20225" y="3620"/>
                  </a:cubicBezTo>
                  <a:cubicBezTo>
                    <a:pt x="20137" y="3452"/>
                    <a:pt x="20098" y="3269"/>
                    <a:pt x="19919" y="3254"/>
                  </a:cubicBezTo>
                  <a:cubicBezTo>
                    <a:pt x="19872" y="3251"/>
                    <a:pt x="19858" y="3209"/>
                    <a:pt x="19851" y="3161"/>
                  </a:cubicBezTo>
                  <a:cubicBezTo>
                    <a:pt x="19842" y="3114"/>
                    <a:pt x="19855" y="3053"/>
                    <a:pt x="19896" y="3053"/>
                  </a:cubicBezTo>
                  <a:cubicBezTo>
                    <a:pt x="19897" y="3053"/>
                    <a:pt x="19898" y="3053"/>
                    <a:pt x="19899" y="3053"/>
                  </a:cubicBezTo>
                  <a:cubicBezTo>
                    <a:pt x="19903" y="3053"/>
                    <a:pt x="19908" y="3053"/>
                    <a:pt x="19912" y="3053"/>
                  </a:cubicBezTo>
                  <a:cubicBezTo>
                    <a:pt x="19997" y="3053"/>
                    <a:pt x="20079" y="2996"/>
                    <a:pt x="20165" y="2996"/>
                  </a:cubicBezTo>
                  <a:cubicBezTo>
                    <a:pt x="20201" y="2996"/>
                    <a:pt x="20239" y="3007"/>
                    <a:pt x="20277" y="3038"/>
                  </a:cubicBezTo>
                  <a:cubicBezTo>
                    <a:pt x="20311" y="3065"/>
                    <a:pt x="20342" y="3078"/>
                    <a:pt x="20369" y="3078"/>
                  </a:cubicBezTo>
                  <a:cubicBezTo>
                    <a:pt x="20423" y="3078"/>
                    <a:pt x="20465" y="3027"/>
                    <a:pt x="20490" y="2927"/>
                  </a:cubicBezTo>
                  <a:cubicBezTo>
                    <a:pt x="20531" y="2765"/>
                    <a:pt x="20647" y="2693"/>
                    <a:pt x="20739" y="2612"/>
                  </a:cubicBezTo>
                  <a:cubicBezTo>
                    <a:pt x="20754" y="2600"/>
                    <a:pt x="20772" y="2597"/>
                    <a:pt x="20792" y="2597"/>
                  </a:cubicBezTo>
                  <a:cubicBezTo>
                    <a:pt x="20809" y="2597"/>
                    <a:pt x="20827" y="2599"/>
                    <a:pt x="20844" y="2599"/>
                  </a:cubicBezTo>
                  <a:cubicBezTo>
                    <a:pt x="20888" y="2599"/>
                    <a:pt x="20928" y="2586"/>
                    <a:pt x="20939" y="2498"/>
                  </a:cubicBezTo>
                  <a:cubicBezTo>
                    <a:pt x="20955" y="2345"/>
                    <a:pt x="20846" y="2312"/>
                    <a:pt x="20769" y="2252"/>
                  </a:cubicBezTo>
                  <a:cubicBezTo>
                    <a:pt x="20739" y="2228"/>
                    <a:pt x="20696" y="2180"/>
                    <a:pt x="20699" y="2153"/>
                  </a:cubicBezTo>
                  <a:cubicBezTo>
                    <a:pt x="20706" y="2111"/>
                    <a:pt x="20729" y="2101"/>
                    <a:pt x="20754" y="2101"/>
                  </a:cubicBezTo>
                  <a:cubicBezTo>
                    <a:pt x="20771" y="2101"/>
                    <a:pt x="20789" y="2105"/>
                    <a:pt x="20803" y="2107"/>
                  </a:cubicBezTo>
                  <a:cubicBezTo>
                    <a:pt x="20975" y="2137"/>
                    <a:pt x="21131" y="2257"/>
                    <a:pt x="21310" y="2257"/>
                  </a:cubicBezTo>
                  <a:cubicBezTo>
                    <a:pt x="21383" y="2257"/>
                    <a:pt x="21412" y="2243"/>
                    <a:pt x="21440" y="2132"/>
                  </a:cubicBezTo>
                  <a:cubicBezTo>
                    <a:pt x="21537" y="1768"/>
                    <a:pt x="21349" y="1738"/>
                    <a:pt x="21177" y="1723"/>
                  </a:cubicBezTo>
                  <a:cubicBezTo>
                    <a:pt x="20943" y="1705"/>
                    <a:pt x="20710" y="1657"/>
                    <a:pt x="20484" y="1576"/>
                  </a:cubicBezTo>
                  <a:cubicBezTo>
                    <a:pt x="20038" y="1419"/>
                    <a:pt x="19602" y="1193"/>
                    <a:pt x="19136" y="1193"/>
                  </a:cubicBezTo>
                  <a:cubicBezTo>
                    <a:pt x="18981" y="1193"/>
                    <a:pt x="18822" y="1218"/>
                    <a:pt x="18659" y="1279"/>
                  </a:cubicBezTo>
                  <a:cubicBezTo>
                    <a:pt x="18613" y="1297"/>
                    <a:pt x="18561" y="1304"/>
                    <a:pt x="18506" y="1304"/>
                  </a:cubicBezTo>
                  <a:cubicBezTo>
                    <a:pt x="18355" y="1304"/>
                    <a:pt x="18181" y="1252"/>
                    <a:pt x="18025" y="1228"/>
                  </a:cubicBezTo>
                  <a:cubicBezTo>
                    <a:pt x="17737" y="1183"/>
                    <a:pt x="17475" y="968"/>
                    <a:pt x="17180" y="968"/>
                  </a:cubicBezTo>
                  <a:cubicBezTo>
                    <a:pt x="17143" y="968"/>
                    <a:pt x="17106" y="972"/>
                    <a:pt x="17069" y="979"/>
                  </a:cubicBezTo>
                  <a:cubicBezTo>
                    <a:pt x="17007" y="990"/>
                    <a:pt x="16944" y="999"/>
                    <a:pt x="16881" y="999"/>
                  </a:cubicBezTo>
                  <a:cubicBezTo>
                    <a:pt x="16788" y="999"/>
                    <a:pt x="16696" y="980"/>
                    <a:pt x="16611" y="919"/>
                  </a:cubicBezTo>
                  <a:cubicBezTo>
                    <a:pt x="16271" y="670"/>
                    <a:pt x="15848" y="835"/>
                    <a:pt x="15514" y="538"/>
                  </a:cubicBezTo>
                  <a:cubicBezTo>
                    <a:pt x="15490" y="515"/>
                    <a:pt x="15459" y="502"/>
                    <a:pt x="15427" y="502"/>
                  </a:cubicBezTo>
                  <a:cubicBezTo>
                    <a:pt x="15380" y="502"/>
                    <a:pt x="15332" y="530"/>
                    <a:pt x="15304" y="589"/>
                  </a:cubicBezTo>
                  <a:cubicBezTo>
                    <a:pt x="15243" y="715"/>
                    <a:pt x="15356" y="718"/>
                    <a:pt x="15399" y="775"/>
                  </a:cubicBezTo>
                  <a:cubicBezTo>
                    <a:pt x="15422" y="811"/>
                    <a:pt x="15428" y="859"/>
                    <a:pt x="15417" y="901"/>
                  </a:cubicBezTo>
                  <a:cubicBezTo>
                    <a:pt x="15403" y="937"/>
                    <a:pt x="15178" y="957"/>
                    <a:pt x="14981" y="957"/>
                  </a:cubicBezTo>
                  <a:cubicBezTo>
                    <a:pt x="14837" y="957"/>
                    <a:pt x="14709" y="946"/>
                    <a:pt x="14687" y="925"/>
                  </a:cubicBezTo>
                  <a:cubicBezTo>
                    <a:pt x="14522" y="766"/>
                    <a:pt x="14336" y="646"/>
                    <a:pt x="14139" y="571"/>
                  </a:cubicBezTo>
                  <a:cubicBezTo>
                    <a:pt x="14111" y="560"/>
                    <a:pt x="14084" y="555"/>
                    <a:pt x="14058" y="555"/>
                  </a:cubicBezTo>
                  <a:cubicBezTo>
                    <a:pt x="13932" y="555"/>
                    <a:pt x="13826" y="661"/>
                    <a:pt x="13715" y="661"/>
                  </a:cubicBezTo>
                  <a:cubicBezTo>
                    <a:pt x="13704" y="661"/>
                    <a:pt x="13693" y="660"/>
                    <a:pt x="13681" y="658"/>
                  </a:cubicBezTo>
                  <a:cubicBezTo>
                    <a:pt x="13321" y="589"/>
                    <a:pt x="12952" y="679"/>
                    <a:pt x="12623" y="271"/>
                  </a:cubicBezTo>
                  <a:cubicBezTo>
                    <a:pt x="12431" y="32"/>
                    <a:pt x="12166" y="9"/>
                    <a:pt x="11897" y="9"/>
                  </a:cubicBezTo>
                  <a:cubicBezTo>
                    <a:pt x="11831" y="9"/>
                    <a:pt x="11765" y="10"/>
                    <a:pt x="11699" y="10"/>
                  </a:cubicBezTo>
                  <a:cubicBezTo>
                    <a:pt x="11626" y="10"/>
                    <a:pt x="11553" y="8"/>
                    <a:pt x="11484" y="1"/>
                  </a:cubicBezTo>
                  <a:cubicBezTo>
                    <a:pt x="11480" y="0"/>
                    <a:pt x="11476" y="0"/>
                    <a:pt x="11472" y="0"/>
                  </a:cubicBezTo>
                  <a:close/>
                </a:path>
              </a:pathLst>
            </a:custGeom>
            <a:noFill/>
            <a:ln w="9525" cap="flat">
              <a:solidFill>
                <a:srgbClr val="040404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062" name="Google Shape;1467;p53"/>
            <p:cNvSpPr/>
            <p:nvPr/>
          </p:nvSpPr>
          <p:spPr>
            <a:xfrm>
              <a:off x="4543437" y="1906432"/>
              <a:ext cx="854337" cy="602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2" h="21600" extrusionOk="0">
                  <a:moveTo>
                    <a:pt x="13368" y="0"/>
                  </a:moveTo>
                  <a:cubicBezTo>
                    <a:pt x="13125" y="0"/>
                    <a:pt x="13055" y="247"/>
                    <a:pt x="13070" y="533"/>
                  </a:cubicBezTo>
                  <a:cubicBezTo>
                    <a:pt x="13120" y="1404"/>
                    <a:pt x="13238" y="2310"/>
                    <a:pt x="13246" y="3170"/>
                  </a:cubicBezTo>
                  <a:cubicBezTo>
                    <a:pt x="13255" y="3755"/>
                    <a:pt x="13524" y="4706"/>
                    <a:pt x="13070" y="4821"/>
                  </a:cubicBezTo>
                  <a:cubicBezTo>
                    <a:pt x="13015" y="4834"/>
                    <a:pt x="12959" y="4840"/>
                    <a:pt x="12903" y="4840"/>
                  </a:cubicBezTo>
                  <a:cubicBezTo>
                    <a:pt x="11997" y="4840"/>
                    <a:pt x="10926" y="3263"/>
                    <a:pt x="11084" y="2172"/>
                  </a:cubicBezTo>
                  <a:cubicBezTo>
                    <a:pt x="11181" y="1502"/>
                    <a:pt x="10976" y="873"/>
                    <a:pt x="10343" y="873"/>
                  </a:cubicBezTo>
                  <a:cubicBezTo>
                    <a:pt x="10316" y="873"/>
                    <a:pt x="10288" y="874"/>
                    <a:pt x="10260" y="877"/>
                  </a:cubicBezTo>
                  <a:cubicBezTo>
                    <a:pt x="10236" y="879"/>
                    <a:pt x="10212" y="880"/>
                    <a:pt x="10189" y="880"/>
                  </a:cubicBezTo>
                  <a:cubicBezTo>
                    <a:pt x="9731" y="880"/>
                    <a:pt x="9191" y="498"/>
                    <a:pt x="8716" y="498"/>
                  </a:cubicBezTo>
                  <a:cubicBezTo>
                    <a:pt x="8431" y="498"/>
                    <a:pt x="8170" y="635"/>
                    <a:pt x="7962" y="1072"/>
                  </a:cubicBezTo>
                  <a:cubicBezTo>
                    <a:pt x="7718" y="1576"/>
                    <a:pt x="7062" y="1874"/>
                    <a:pt x="7012" y="2677"/>
                  </a:cubicBezTo>
                  <a:cubicBezTo>
                    <a:pt x="6997" y="2939"/>
                    <a:pt x="6989" y="3062"/>
                    <a:pt x="6920" y="3062"/>
                  </a:cubicBezTo>
                  <a:cubicBezTo>
                    <a:pt x="6865" y="3062"/>
                    <a:pt x="6772" y="2985"/>
                    <a:pt x="6607" y="2837"/>
                  </a:cubicBezTo>
                  <a:cubicBezTo>
                    <a:pt x="6297" y="2550"/>
                    <a:pt x="6000" y="2396"/>
                    <a:pt x="5753" y="2396"/>
                  </a:cubicBezTo>
                  <a:cubicBezTo>
                    <a:pt x="5478" y="2396"/>
                    <a:pt x="5266" y="2587"/>
                    <a:pt x="5169" y="2998"/>
                  </a:cubicBezTo>
                  <a:cubicBezTo>
                    <a:pt x="4866" y="4202"/>
                    <a:pt x="3856" y="4787"/>
                    <a:pt x="3814" y="6231"/>
                  </a:cubicBezTo>
                  <a:cubicBezTo>
                    <a:pt x="3806" y="6736"/>
                    <a:pt x="3478" y="7045"/>
                    <a:pt x="3065" y="7218"/>
                  </a:cubicBezTo>
                  <a:cubicBezTo>
                    <a:pt x="2375" y="7505"/>
                    <a:pt x="1735" y="7871"/>
                    <a:pt x="1079" y="8215"/>
                  </a:cubicBezTo>
                  <a:cubicBezTo>
                    <a:pt x="103" y="8731"/>
                    <a:pt x="-385" y="11220"/>
                    <a:pt x="364" y="12618"/>
                  </a:cubicBezTo>
                  <a:cubicBezTo>
                    <a:pt x="995" y="13800"/>
                    <a:pt x="1138" y="14992"/>
                    <a:pt x="1559" y="16173"/>
                  </a:cubicBezTo>
                  <a:cubicBezTo>
                    <a:pt x="1803" y="16827"/>
                    <a:pt x="1769" y="17434"/>
                    <a:pt x="1441" y="17882"/>
                  </a:cubicBezTo>
                  <a:cubicBezTo>
                    <a:pt x="1248" y="18146"/>
                    <a:pt x="1324" y="18444"/>
                    <a:pt x="1635" y="18776"/>
                  </a:cubicBezTo>
                  <a:cubicBezTo>
                    <a:pt x="2059" y="19217"/>
                    <a:pt x="2451" y="19442"/>
                    <a:pt x="2804" y="19442"/>
                  </a:cubicBezTo>
                  <a:cubicBezTo>
                    <a:pt x="3067" y="19442"/>
                    <a:pt x="3309" y="19317"/>
                    <a:pt x="3528" y="19063"/>
                  </a:cubicBezTo>
                  <a:cubicBezTo>
                    <a:pt x="3871" y="18641"/>
                    <a:pt x="4310" y="18410"/>
                    <a:pt x="4764" y="18410"/>
                  </a:cubicBezTo>
                  <a:cubicBezTo>
                    <a:pt x="4879" y="18410"/>
                    <a:pt x="4995" y="18425"/>
                    <a:pt x="5110" y="18455"/>
                  </a:cubicBezTo>
                  <a:cubicBezTo>
                    <a:pt x="5175" y="18469"/>
                    <a:pt x="5239" y="18476"/>
                    <a:pt x="5300" y="18476"/>
                  </a:cubicBezTo>
                  <a:cubicBezTo>
                    <a:pt x="5489" y="18476"/>
                    <a:pt x="5654" y="18408"/>
                    <a:pt x="5774" y="18260"/>
                  </a:cubicBezTo>
                  <a:cubicBezTo>
                    <a:pt x="6700" y="17114"/>
                    <a:pt x="8072" y="16815"/>
                    <a:pt x="9376" y="16448"/>
                  </a:cubicBezTo>
                  <a:cubicBezTo>
                    <a:pt x="9473" y="16419"/>
                    <a:pt x="9579" y="16403"/>
                    <a:pt x="9690" y="16403"/>
                  </a:cubicBezTo>
                  <a:cubicBezTo>
                    <a:pt x="10143" y="16403"/>
                    <a:pt x="10674" y="16687"/>
                    <a:pt x="10991" y="17572"/>
                  </a:cubicBezTo>
                  <a:cubicBezTo>
                    <a:pt x="11139" y="17984"/>
                    <a:pt x="11230" y="18710"/>
                    <a:pt x="11828" y="18710"/>
                  </a:cubicBezTo>
                  <a:cubicBezTo>
                    <a:pt x="11846" y="18710"/>
                    <a:pt x="11865" y="18709"/>
                    <a:pt x="11884" y="18708"/>
                  </a:cubicBezTo>
                  <a:cubicBezTo>
                    <a:pt x="11956" y="18700"/>
                    <a:pt x="12009" y="18593"/>
                    <a:pt x="12076" y="18593"/>
                  </a:cubicBezTo>
                  <a:cubicBezTo>
                    <a:pt x="12111" y="18593"/>
                    <a:pt x="12149" y="18621"/>
                    <a:pt x="12195" y="18708"/>
                  </a:cubicBezTo>
                  <a:cubicBezTo>
                    <a:pt x="12237" y="18776"/>
                    <a:pt x="12161" y="18971"/>
                    <a:pt x="12086" y="19051"/>
                  </a:cubicBezTo>
                  <a:cubicBezTo>
                    <a:pt x="11942" y="19201"/>
                    <a:pt x="11740" y="19327"/>
                    <a:pt x="11925" y="19670"/>
                  </a:cubicBezTo>
                  <a:cubicBezTo>
                    <a:pt x="12035" y="19820"/>
                    <a:pt x="12178" y="19923"/>
                    <a:pt x="12330" y="19957"/>
                  </a:cubicBezTo>
                  <a:cubicBezTo>
                    <a:pt x="12358" y="19962"/>
                    <a:pt x="12386" y="19965"/>
                    <a:pt x="12412" y="19965"/>
                  </a:cubicBezTo>
                  <a:cubicBezTo>
                    <a:pt x="12620" y="19965"/>
                    <a:pt x="12764" y="19810"/>
                    <a:pt x="12809" y="19556"/>
                  </a:cubicBezTo>
                  <a:cubicBezTo>
                    <a:pt x="12817" y="19464"/>
                    <a:pt x="12809" y="19373"/>
                    <a:pt x="12776" y="19292"/>
                  </a:cubicBezTo>
                  <a:cubicBezTo>
                    <a:pt x="12750" y="19177"/>
                    <a:pt x="12757" y="19141"/>
                    <a:pt x="12781" y="19141"/>
                  </a:cubicBezTo>
                  <a:cubicBezTo>
                    <a:pt x="12813" y="19141"/>
                    <a:pt x="12871" y="19203"/>
                    <a:pt x="12918" y="19235"/>
                  </a:cubicBezTo>
                  <a:cubicBezTo>
                    <a:pt x="13163" y="19418"/>
                    <a:pt x="13474" y="19556"/>
                    <a:pt x="13331" y="19980"/>
                  </a:cubicBezTo>
                  <a:cubicBezTo>
                    <a:pt x="13222" y="20301"/>
                    <a:pt x="13305" y="20588"/>
                    <a:pt x="13642" y="20875"/>
                  </a:cubicBezTo>
                  <a:cubicBezTo>
                    <a:pt x="14319" y="21443"/>
                    <a:pt x="15015" y="21600"/>
                    <a:pt x="15633" y="21600"/>
                  </a:cubicBezTo>
                  <a:cubicBezTo>
                    <a:pt x="15937" y="21600"/>
                    <a:pt x="16222" y="21562"/>
                    <a:pt x="16478" y="21517"/>
                  </a:cubicBezTo>
                  <a:cubicBezTo>
                    <a:pt x="17471" y="21322"/>
                    <a:pt x="18750" y="21116"/>
                    <a:pt x="18750" y="19338"/>
                  </a:cubicBezTo>
                  <a:cubicBezTo>
                    <a:pt x="18750" y="19201"/>
                    <a:pt x="18868" y="19108"/>
                    <a:pt x="18892" y="18960"/>
                  </a:cubicBezTo>
                  <a:cubicBezTo>
                    <a:pt x="19103" y="17894"/>
                    <a:pt x="19970" y="17492"/>
                    <a:pt x="20306" y="16586"/>
                  </a:cubicBezTo>
                  <a:cubicBezTo>
                    <a:pt x="21148" y="14304"/>
                    <a:pt x="21215" y="11758"/>
                    <a:pt x="19204" y="9064"/>
                  </a:cubicBezTo>
                  <a:cubicBezTo>
                    <a:pt x="18581" y="8226"/>
                    <a:pt x="18135" y="7080"/>
                    <a:pt x="17294" y="6541"/>
                  </a:cubicBezTo>
                  <a:cubicBezTo>
                    <a:pt x="16410" y="5979"/>
                    <a:pt x="16209" y="5119"/>
                    <a:pt x="15931" y="4294"/>
                  </a:cubicBezTo>
                  <a:cubicBezTo>
                    <a:pt x="15872" y="3720"/>
                    <a:pt x="15687" y="3158"/>
                    <a:pt x="15300" y="2883"/>
                  </a:cubicBezTo>
                  <a:cubicBezTo>
                    <a:pt x="14542" y="2298"/>
                    <a:pt x="14357" y="1393"/>
                    <a:pt x="13937" y="624"/>
                  </a:cubicBezTo>
                  <a:cubicBezTo>
                    <a:pt x="13794" y="360"/>
                    <a:pt x="13709" y="51"/>
                    <a:pt x="13432" y="5"/>
                  </a:cubicBezTo>
                  <a:cubicBezTo>
                    <a:pt x="13409" y="1"/>
                    <a:pt x="13388" y="0"/>
                    <a:pt x="13368" y="0"/>
                  </a:cubicBezTo>
                  <a:close/>
                </a:path>
              </a:pathLst>
            </a:custGeom>
            <a:noFill/>
            <a:ln w="9525" cap="flat">
              <a:solidFill>
                <a:srgbClr val="040404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063" name="Google Shape;1468;p53"/>
            <p:cNvSpPr/>
            <p:nvPr/>
          </p:nvSpPr>
          <p:spPr>
            <a:xfrm>
              <a:off x="4955334" y="1695814"/>
              <a:ext cx="446081" cy="2309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35" h="21600" extrusionOk="0">
                  <a:moveTo>
                    <a:pt x="2605" y="0"/>
                  </a:moveTo>
                  <a:cubicBezTo>
                    <a:pt x="2482" y="0"/>
                    <a:pt x="2343" y="24"/>
                    <a:pt x="2187" y="78"/>
                  </a:cubicBezTo>
                  <a:cubicBezTo>
                    <a:pt x="1437" y="348"/>
                    <a:pt x="489" y="48"/>
                    <a:pt x="97" y="1604"/>
                  </a:cubicBezTo>
                  <a:cubicBezTo>
                    <a:pt x="-294" y="3161"/>
                    <a:pt x="587" y="3222"/>
                    <a:pt x="1028" y="3790"/>
                  </a:cubicBezTo>
                  <a:cubicBezTo>
                    <a:pt x="1126" y="3909"/>
                    <a:pt x="996" y="4448"/>
                    <a:pt x="1061" y="4747"/>
                  </a:cubicBezTo>
                  <a:cubicBezTo>
                    <a:pt x="1365" y="6273"/>
                    <a:pt x="1560" y="8461"/>
                    <a:pt x="2598" y="8461"/>
                  </a:cubicBezTo>
                  <a:cubicBezTo>
                    <a:pt x="2619" y="8461"/>
                    <a:pt x="2639" y="8461"/>
                    <a:pt x="2661" y="8459"/>
                  </a:cubicBezTo>
                  <a:cubicBezTo>
                    <a:pt x="2735" y="8451"/>
                    <a:pt x="2808" y="8447"/>
                    <a:pt x="2879" y="8447"/>
                  </a:cubicBezTo>
                  <a:cubicBezTo>
                    <a:pt x="4144" y="8447"/>
                    <a:pt x="5119" y="9646"/>
                    <a:pt x="6139" y="10524"/>
                  </a:cubicBezTo>
                  <a:cubicBezTo>
                    <a:pt x="6628" y="10943"/>
                    <a:pt x="7281" y="12680"/>
                    <a:pt x="6514" y="14206"/>
                  </a:cubicBezTo>
                  <a:cubicBezTo>
                    <a:pt x="6236" y="14774"/>
                    <a:pt x="6269" y="15432"/>
                    <a:pt x="6433" y="16092"/>
                  </a:cubicBezTo>
                  <a:cubicBezTo>
                    <a:pt x="6577" y="16648"/>
                    <a:pt x="6882" y="16989"/>
                    <a:pt x="7201" y="16989"/>
                  </a:cubicBezTo>
                  <a:cubicBezTo>
                    <a:pt x="7276" y="16989"/>
                    <a:pt x="7353" y="16970"/>
                    <a:pt x="7428" y="16929"/>
                  </a:cubicBezTo>
                  <a:cubicBezTo>
                    <a:pt x="7523" y="16894"/>
                    <a:pt x="7611" y="16877"/>
                    <a:pt x="7695" y="16877"/>
                  </a:cubicBezTo>
                  <a:cubicBezTo>
                    <a:pt x="8029" y="16877"/>
                    <a:pt x="8290" y="17145"/>
                    <a:pt x="8604" y="17528"/>
                  </a:cubicBezTo>
                  <a:cubicBezTo>
                    <a:pt x="9227" y="18304"/>
                    <a:pt x="10031" y="18682"/>
                    <a:pt x="10747" y="18682"/>
                  </a:cubicBezTo>
                  <a:cubicBezTo>
                    <a:pt x="11550" y="18682"/>
                    <a:pt x="12242" y="18207"/>
                    <a:pt x="12440" y="17289"/>
                  </a:cubicBezTo>
                  <a:cubicBezTo>
                    <a:pt x="12599" y="16562"/>
                    <a:pt x="12511" y="15611"/>
                    <a:pt x="13149" y="15611"/>
                  </a:cubicBezTo>
                  <a:cubicBezTo>
                    <a:pt x="13168" y="15611"/>
                    <a:pt x="13188" y="15611"/>
                    <a:pt x="13208" y="15612"/>
                  </a:cubicBezTo>
                  <a:cubicBezTo>
                    <a:pt x="13910" y="15673"/>
                    <a:pt x="14236" y="16480"/>
                    <a:pt x="14302" y="17557"/>
                  </a:cubicBezTo>
                  <a:cubicBezTo>
                    <a:pt x="14481" y="19892"/>
                    <a:pt x="15314" y="20701"/>
                    <a:pt x="16424" y="20762"/>
                  </a:cubicBezTo>
                  <a:cubicBezTo>
                    <a:pt x="16922" y="20762"/>
                    <a:pt x="17533" y="21600"/>
                    <a:pt x="18001" y="21600"/>
                  </a:cubicBezTo>
                  <a:cubicBezTo>
                    <a:pt x="18224" y="21600"/>
                    <a:pt x="18415" y="21409"/>
                    <a:pt x="18547" y="20850"/>
                  </a:cubicBezTo>
                  <a:cubicBezTo>
                    <a:pt x="18873" y="19414"/>
                    <a:pt x="17927" y="18008"/>
                    <a:pt x="17274" y="16899"/>
                  </a:cubicBezTo>
                  <a:cubicBezTo>
                    <a:pt x="16866" y="16212"/>
                    <a:pt x="16163" y="15283"/>
                    <a:pt x="16474" y="14326"/>
                  </a:cubicBezTo>
                  <a:cubicBezTo>
                    <a:pt x="16696" y="13654"/>
                    <a:pt x="16950" y="12464"/>
                    <a:pt x="17596" y="12464"/>
                  </a:cubicBezTo>
                  <a:cubicBezTo>
                    <a:pt x="17757" y="12464"/>
                    <a:pt x="17941" y="12536"/>
                    <a:pt x="18155" y="12710"/>
                  </a:cubicBezTo>
                  <a:cubicBezTo>
                    <a:pt x="18347" y="12865"/>
                    <a:pt x="18539" y="12933"/>
                    <a:pt x="18728" y="12933"/>
                  </a:cubicBezTo>
                  <a:cubicBezTo>
                    <a:pt x="19407" y="12933"/>
                    <a:pt x="20059" y="12070"/>
                    <a:pt x="20620" y="11391"/>
                  </a:cubicBezTo>
                  <a:cubicBezTo>
                    <a:pt x="21241" y="10643"/>
                    <a:pt x="21306" y="9088"/>
                    <a:pt x="20784" y="8040"/>
                  </a:cubicBezTo>
                  <a:cubicBezTo>
                    <a:pt x="20598" y="7662"/>
                    <a:pt x="20441" y="7515"/>
                    <a:pt x="20300" y="7515"/>
                  </a:cubicBezTo>
                  <a:cubicBezTo>
                    <a:pt x="19984" y="7515"/>
                    <a:pt x="19759" y="8267"/>
                    <a:pt x="19510" y="8849"/>
                  </a:cubicBezTo>
                  <a:cubicBezTo>
                    <a:pt x="19314" y="9237"/>
                    <a:pt x="19053" y="9476"/>
                    <a:pt x="18759" y="9536"/>
                  </a:cubicBezTo>
                  <a:cubicBezTo>
                    <a:pt x="18706" y="9545"/>
                    <a:pt x="18648" y="9549"/>
                    <a:pt x="18587" y="9549"/>
                  </a:cubicBezTo>
                  <a:cubicBezTo>
                    <a:pt x="17314" y="9549"/>
                    <a:pt x="14394" y="7824"/>
                    <a:pt x="13257" y="6454"/>
                  </a:cubicBezTo>
                  <a:cubicBezTo>
                    <a:pt x="12931" y="6034"/>
                    <a:pt x="12588" y="5705"/>
                    <a:pt x="12212" y="5435"/>
                  </a:cubicBezTo>
                  <a:cubicBezTo>
                    <a:pt x="10971" y="4657"/>
                    <a:pt x="9600" y="4268"/>
                    <a:pt x="8489" y="3071"/>
                  </a:cubicBezTo>
                  <a:cubicBezTo>
                    <a:pt x="7991" y="2524"/>
                    <a:pt x="7547" y="2288"/>
                    <a:pt x="7147" y="2288"/>
                  </a:cubicBezTo>
                  <a:cubicBezTo>
                    <a:pt x="6406" y="2288"/>
                    <a:pt x="5807" y="3093"/>
                    <a:pt x="5256" y="4238"/>
                  </a:cubicBezTo>
                  <a:cubicBezTo>
                    <a:pt x="4898" y="4997"/>
                    <a:pt x="4656" y="5302"/>
                    <a:pt x="4476" y="5302"/>
                  </a:cubicBezTo>
                  <a:cubicBezTo>
                    <a:pt x="4182" y="5302"/>
                    <a:pt x="4064" y="4477"/>
                    <a:pt x="3902" y="3490"/>
                  </a:cubicBezTo>
                  <a:cubicBezTo>
                    <a:pt x="3666" y="2061"/>
                    <a:pt x="3735" y="0"/>
                    <a:pt x="2605" y="0"/>
                  </a:cubicBezTo>
                  <a:close/>
                </a:path>
              </a:pathLst>
            </a:custGeom>
            <a:noFill/>
            <a:ln w="9525" cap="flat">
              <a:solidFill>
                <a:srgbClr val="040404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064" name="Google Shape;1469;p53"/>
            <p:cNvSpPr/>
            <p:nvPr/>
          </p:nvSpPr>
          <p:spPr>
            <a:xfrm>
              <a:off x="4516637" y="1540637"/>
              <a:ext cx="217724" cy="235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01" h="21600" extrusionOk="0">
                  <a:moveTo>
                    <a:pt x="15529" y="0"/>
                  </a:moveTo>
                  <a:cubicBezTo>
                    <a:pt x="14539" y="0"/>
                    <a:pt x="13890" y="1075"/>
                    <a:pt x="13534" y="1891"/>
                  </a:cubicBezTo>
                  <a:cubicBezTo>
                    <a:pt x="12342" y="4439"/>
                    <a:pt x="9629" y="5701"/>
                    <a:pt x="7612" y="7546"/>
                  </a:cubicBezTo>
                  <a:cubicBezTo>
                    <a:pt x="6722" y="8336"/>
                    <a:pt x="5173" y="9681"/>
                    <a:pt x="4057" y="9681"/>
                  </a:cubicBezTo>
                  <a:cubicBezTo>
                    <a:pt x="3971" y="9681"/>
                    <a:pt x="3888" y="9672"/>
                    <a:pt x="3808" y="9657"/>
                  </a:cubicBezTo>
                  <a:cubicBezTo>
                    <a:pt x="3286" y="9549"/>
                    <a:pt x="2843" y="9499"/>
                    <a:pt x="2466" y="9499"/>
                  </a:cubicBezTo>
                  <a:cubicBezTo>
                    <a:pt x="190" y="9499"/>
                    <a:pt x="315" y="11292"/>
                    <a:pt x="3" y="12675"/>
                  </a:cubicBezTo>
                  <a:cubicBezTo>
                    <a:pt x="-95" y="15957"/>
                    <a:pt x="3014" y="19531"/>
                    <a:pt x="6157" y="20557"/>
                  </a:cubicBezTo>
                  <a:cubicBezTo>
                    <a:pt x="6867" y="20793"/>
                    <a:pt x="7596" y="20818"/>
                    <a:pt x="8305" y="20818"/>
                  </a:cubicBezTo>
                  <a:cubicBezTo>
                    <a:pt x="8494" y="20818"/>
                    <a:pt x="8682" y="20817"/>
                    <a:pt x="8867" y="20817"/>
                  </a:cubicBezTo>
                  <a:cubicBezTo>
                    <a:pt x="9539" y="20817"/>
                    <a:pt x="10181" y="20840"/>
                    <a:pt x="10755" y="21056"/>
                  </a:cubicBezTo>
                  <a:cubicBezTo>
                    <a:pt x="11687" y="21417"/>
                    <a:pt x="12458" y="21600"/>
                    <a:pt x="13102" y="21600"/>
                  </a:cubicBezTo>
                  <a:cubicBezTo>
                    <a:pt x="14600" y="21600"/>
                    <a:pt x="15395" y="20600"/>
                    <a:pt x="15883" y="18507"/>
                  </a:cubicBezTo>
                  <a:cubicBezTo>
                    <a:pt x="16312" y="16572"/>
                    <a:pt x="17271" y="13964"/>
                    <a:pt x="18925" y="13203"/>
                  </a:cubicBezTo>
                  <a:cubicBezTo>
                    <a:pt x="21472" y="12029"/>
                    <a:pt x="20150" y="11356"/>
                    <a:pt x="19487" y="10213"/>
                  </a:cubicBezTo>
                  <a:cubicBezTo>
                    <a:pt x="18628" y="8689"/>
                    <a:pt x="16742" y="7254"/>
                    <a:pt x="19156" y="5408"/>
                  </a:cubicBezTo>
                  <a:cubicBezTo>
                    <a:pt x="19819" y="4909"/>
                    <a:pt x="21505" y="4439"/>
                    <a:pt x="20678" y="3298"/>
                  </a:cubicBezTo>
                  <a:cubicBezTo>
                    <a:pt x="19554" y="1803"/>
                    <a:pt x="17901" y="485"/>
                    <a:pt x="15883" y="44"/>
                  </a:cubicBezTo>
                  <a:cubicBezTo>
                    <a:pt x="15760" y="15"/>
                    <a:pt x="15642" y="0"/>
                    <a:pt x="15529" y="0"/>
                  </a:cubicBezTo>
                  <a:close/>
                </a:path>
              </a:pathLst>
            </a:custGeom>
            <a:noFill/>
            <a:ln w="9525" cap="flat">
              <a:solidFill>
                <a:srgbClr val="040404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065" name="Google Shape;1470;p53"/>
            <p:cNvSpPr/>
            <p:nvPr/>
          </p:nvSpPr>
          <p:spPr>
            <a:xfrm>
              <a:off x="4237050" y="1567302"/>
              <a:ext cx="424908" cy="319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9" h="21600" extrusionOk="0">
                  <a:moveTo>
                    <a:pt x="7259" y="5746"/>
                  </a:moveTo>
                  <a:cubicBezTo>
                    <a:pt x="7261" y="5750"/>
                    <a:pt x="7263" y="5754"/>
                    <a:pt x="7266" y="5758"/>
                  </a:cubicBezTo>
                  <a:cubicBezTo>
                    <a:pt x="7269" y="5761"/>
                    <a:pt x="7273" y="5764"/>
                    <a:pt x="7276" y="5768"/>
                  </a:cubicBezTo>
                  <a:lnTo>
                    <a:pt x="7259" y="5746"/>
                  </a:lnTo>
                  <a:close/>
                  <a:moveTo>
                    <a:pt x="1006" y="0"/>
                  </a:moveTo>
                  <a:cubicBezTo>
                    <a:pt x="707" y="0"/>
                    <a:pt x="444" y="105"/>
                    <a:pt x="214" y="394"/>
                  </a:cubicBezTo>
                  <a:cubicBezTo>
                    <a:pt x="-199" y="893"/>
                    <a:pt x="59" y="1413"/>
                    <a:pt x="369" y="1759"/>
                  </a:cubicBezTo>
                  <a:cubicBezTo>
                    <a:pt x="1627" y="3211"/>
                    <a:pt x="2729" y="4857"/>
                    <a:pt x="3659" y="6657"/>
                  </a:cubicBezTo>
                  <a:cubicBezTo>
                    <a:pt x="5675" y="10362"/>
                    <a:pt x="6725" y="15064"/>
                    <a:pt x="10428" y="16992"/>
                  </a:cubicBezTo>
                  <a:cubicBezTo>
                    <a:pt x="10480" y="17036"/>
                    <a:pt x="10498" y="17123"/>
                    <a:pt x="10498" y="17209"/>
                  </a:cubicBezTo>
                  <a:cubicBezTo>
                    <a:pt x="9774" y="19462"/>
                    <a:pt x="11341" y="19310"/>
                    <a:pt x="12237" y="19635"/>
                  </a:cubicBezTo>
                  <a:cubicBezTo>
                    <a:pt x="14683" y="20480"/>
                    <a:pt x="17163" y="21066"/>
                    <a:pt x="19696" y="21369"/>
                  </a:cubicBezTo>
                  <a:cubicBezTo>
                    <a:pt x="20010" y="21414"/>
                    <a:pt x="20350" y="21600"/>
                    <a:pt x="20636" y="21600"/>
                  </a:cubicBezTo>
                  <a:cubicBezTo>
                    <a:pt x="20898" y="21600"/>
                    <a:pt x="21112" y="21442"/>
                    <a:pt x="21212" y="20870"/>
                  </a:cubicBezTo>
                  <a:cubicBezTo>
                    <a:pt x="21401" y="19831"/>
                    <a:pt x="20574" y="19593"/>
                    <a:pt x="20039" y="19159"/>
                  </a:cubicBezTo>
                  <a:cubicBezTo>
                    <a:pt x="17870" y="17469"/>
                    <a:pt x="15251" y="17989"/>
                    <a:pt x="12961" y="16862"/>
                  </a:cubicBezTo>
                  <a:cubicBezTo>
                    <a:pt x="12860" y="16814"/>
                    <a:pt x="12743" y="16802"/>
                    <a:pt x="12621" y="16802"/>
                  </a:cubicBezTo>
                  <a:cubicBezTo>
                    <a:pt x="12484" y="16802"/>
                    <a:pt x="12341" y="16817"/>
                    <a:pt x="12207" y="16817"/>
                  </a:cubicBezTo>
                  <a:cubicBezTo>
                    <a:pt x="11922" y="16817"/>
                    <a:pt x="11680" y="16745"/>
                    <a:pt x="11634" y="16299"/>
                  </a:cubicBezTo>
                  <a:cubicBezTo>
                    <a:pt x="11530" y="15323"/>
                    <a:pt x="11376" y="14153"/>
                    <a:pt x="12168" y="13374"/>
                  </a:cubicBezTo>
                  <a:cubicBezTo>
                    <a:pt x="12736" y="12788"/>
                    <a:pt x="12564" y="12333"/>
                    <a:pt x="12237" y="11597"/>
                  </a:cubicBezTo>
                  <a:cubicBezTo>
                    <a:pt x="11669" y="10275"/>
                    <a:pt x="10118" y="10730"/>
                    <a:pt x="9843" y="9841"/>
                  </a:cubicBezTo>
                  <a:cubicBezTo>
                    <a:pt x="9311" y="8048"/>
                    <a:pt x="8127" y="7096"/>
                    <a:pt x="7266" y="5758"/>
                  </a:cubicBezTo>
                  <a:cubicBezTo>
                    <a:pt x="6770" y="5240"/>
                    <a:pt x="6291" y="4681"/>
                    <a:pt x="5760" y="4187"/>
                  </a:cubicBezTo>
                  <a:cubicBezTo>
                    <a:pt x="4348" y="2865"/>
                    <a:pt x="3470" y="655"/>
                    <a:pt x="1557" y="90"/>
                  </a:cubicBezTo>
                  <a:cubicBezTo>
                    <a:pt x="1362" y="35"/>
                    <a:pt x="1178" y="0"/>
                    <a:pt x="1006" y="0"/>
                  </a:cubicBezTo>
                  <a:close/>
                </a:path>
              </a:pathLst>
            </a:custGeom>
            <a:noFill/>
            <a:ln w="9525" cap="flat">
              <a:solidFill>
                <a:srgbClr val="040404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066" name="Google Shape;1471;p53"/>
            <p:cNvSpPr/>
            <p:nvPr/>
          </p:nvSpPr>
          <p:spPr>
            <a:xfrm>
              <a:off x="3324306" y="1912006"/>
              <a:ext cx="161013" cy="2928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88" h="21600" extrusionOk="0">
                  <a:moveTo>
                    <a:pt x="16558" y="0"/>
                  </a:moveTo>
                  <a:cubicBezTo>
                    <a:pt x="15449" y="0"/>
                    <a:pt x="14997" y="496"/>
                    <a:pt x="14462" y="1039"/>
                  </a:cubicBezTo>
                  <a:cubicBezTo>
                    <a:pt x="12616" y="3021"/>
                    <a:pt x="11095" y="5192"/>
                    <a:pt x="6538" y="5736"/>
                  </a:cubicBezTo>
                  <a:cubicBezTo>
                    <a:pt x="4732" y="5924"/>
                    <a:pt x="3786" y="6680"/>
                    <a:pt x="3458" y="7836"/>
                  </a:cubicBezTo>
                  <a:cubicBezTo>
                    <a:pt x="2679" y="10362"/>
                    <a:pt x="3130" y="12935"/>
                    <a:pt x="626" y="15412"/>
                  </a:cubicBezTo>
                  <a:cubicBezTo>
                    <a:pt x="-1551" y="17631"/>
                    <a:pt x="2391" y="21596"/>
                    <a:pt x="5758" y="21596"/>
                  </a:cubicBezTo>
                  <a:cubicBezTo>
                    <a:pt x="5872" y="21599"/>
                    <a:pt x="5984" y="21600"/>
                    <a:pt x="6096" y="21600"/>
                  </a:cubicBezTo>
                  <a:cubicBezTo>
                    <a:pt x="9472" y="21600"/>
                    <a:pt x="10991" y="20223"/>
                    <a:pt x="11506" y="18669"/>
                  </a:cubicBezTo>
                  <a:cubicBezTo>
                    <a:pt x="12820" y="15153"/>
                    <a:pt x="15161" y="11849"/>
                    <a:pt x="17461" y="8544"/>
                  </a:cubicBezTo>
                  <a:cubicBezTo>
                    <a:pt x="19227" y="5972"/>
                    <a:pt x="20049" y="3612"/>
                    <a:pt x="17913" y="1063"/>
                  </a:cubicBezTo>
                  <a:cubicBezTo>
                    <a:pt x="17585" y="638"/>
                    <a:pt x="17708" y="25"/>
                    <a:pt x="16558" y="0"/>
                  </a:cubicBezTo>
                  <a:close/>
                </a:path>
              </a:pathLst>
            </a:custGeom>
            <a:noFill/>
            <a:ln w="9525" cap="flat">
              <a:solidFill>
                <a:srgbClr val="040404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067" name="Google Shape;1472;p53"/>
            <p:cNvSpPr/>
            <p:nvPr/>
          </p:nvSpPr>
          <p:spPr>
            <a:xfrm>
              <a:off x="4962020" y="699683"/>
              <a:ext cx="190777" cy="3097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19" h="21600" extrusionOk="0">
                  <a:moveTo>
                    <a:pt x="8294" y="0"/>
                  </a:moveTo>
                  <a:cubicBezTo>
                    <a:pt x="7805" y="0"/>
                    <a:pt x="7476" y="77"/>
                    <a:pt x="7593" y="278"/>
                  </a:cubicBezTo>
                  <a:cubicBezTo>
                    <a:pt x="8607" y="2107"/>
                    <a:pt x="6442" y="4473"/>
                    <a:pt x="9374" y="5812"/>
                  </a:cubicBezTo>
                  <a:cubicBezTo>
                    <a:pt x="11817" y="6927"/>
                    <a:pt x="11536" y="8555"/>
                    <a:pt x="12340" y="9872"/>
                  </a:cubicBezTo>
                  <a:cubicBezTo>
                    <a:pt x="12120" y="10595"/>
                    <a:pt x="12183" y="11699"/>
                    <a:pt x="11357" y="11699"/>
                  </a:cubicBezTo>
                  <a:cubicBezTo>
                    <a:pt x="11264" y="11699"/>
                    <a:pt x="11163" y="11686"/>
                    <a:pt x="11048" y="11657"/>
                  </a:cubicBezTo>
                  <a:cubicBezTo>
                    <a:pt x="10535" y="11526"/>
                    <a:pt x="10127" y="11469"/>
                    <a:pt x="9804" y="11469"/>
                  </a:cubicBezTo>
                  <a:cubicBezTo>
                    <a:pt x="8742" y="11469"/>
                    <a:pt x="8572" y="12084"/>
                    <a:pt x="8467" y="12750"/>
                  </a:cubicBezTo>
                  <a:cubicBezTo>
                    <a:pt x="8326" y="13599"/>
                    <a:pt x="7698" y="13888"/>
                    <a:pt x="6547" y="14067"/>
                  </a:cubicBezTo>
                  <a:cubicBezTo>
                    <a:pt x="-153" y="15071"/>
                    <a:pt x="-1619" y="17080"/>
                    <a:pt x="1731" y="20694"/>
                  </a:cubicBezTo>
                  <a:cubicBezTo>
                    <a:pt x="2084" y="21063"/>
                    <a:pt x="2288" y="21600"/>
                    <a:pt x="3128" y="21600"/>
                  </a:cubicBezTo>
                  <a:cubicBezTo>
                    <a:pt x="3205" y="21600"/>
                    <a:pt x="3286" y="21596"/>
                    <a:pt x="3371" y="21587"/>
                  </a:cubicBezTo>
                  <a:cubicBezTo>
                    <a:pt x="4453" y="21475"/>
                    <a:pt x="4837" y="20962"/>
                    <a:pt x="5047" y="20337"/>
                  </a:cubicBezTo>
                  <a:cubicBezTo>
                    <a:pt x="5257" y="19690"/>
                    <a:pt x="5047" y="19087"/>
                    <a:pt x="6476" y="18775"/>
                  </a:cubicBezTo>
                  <a:cubicBezTo>
                    <a:pt x="9792" y="18017"/>
                    <a:pt x="13002" y="17034"/>
                    <a:pt x="16284" y="16209"/>
                  </a:cubicBezTo>
                  <a:cubicBezTo>
                    <a:pt x="17156" y="16008"/>
                    <a:pt x="17853" y="15830"/>
                    <a:pt x="18168" y="15272"/>
                  </a:cubicBezTo>
                  <a:cubicBezTo>
                    <a:pt x="19179" y="13308"/>
                    <a:pt x="16284" y="7418"/>
                    <a:pt x="13735" y="6079"/>
                  </a:cubicBezTo>
                  <a:cubicBezTo>
                    <a:pt x="13317" y="5855"/>
                    <a:pt x="12130" y="5901"/>
                    <a:pt x="12548" y="5343"/>
                  </a:cubicBezTo>
                  <a:cubicBezTo>
                    <a:pt x="12681" y="5174"/>
                    <a:pt x="12851" y="5116"/>
                    <a:pt x="13045" y="5116"/>
                  </a:cubicBezTo>
                  <a:cubicBezTo>
                    <a:pt x="13461" y="5116"/>
                    <a:pt x="13980" y="5387"/>
                    <a:pt x="14434" y="5387"/>
                  </a:cubicBezTo>
                  <a:cubicBezTo>
                    <a:pt x="14493" y="5388"/>
                    <a:pt x="14553" y="5389"/>
                    <a:pt x="14614" y="5389"/>
                  </a:cubicBezTo>
                  <a:cubicBezTo>
                    <a:pt x="16570" y="5389"/>
                    <a:pt x="18398" y="4691"/>
                    <a:pt x="19109" y="3802"/>
                  </a:cubicBezTo>
                  <a:cubicBezTo>
                    <a:pt x="19981" y="2732"/>
                    <a:pt x="17958" y="2151"/>
                    <a:pt x="16528" y="2040"/>
                  </a:cubicBezTo>
                  <a:cubicBezTo>
                    <a:pt x="14153" y="1862"/>
                    <a:pt x="12374" y="1014"/>
                    <a:pt x="10420" y="322"/>
                  </a:cubicBezTo>
                  <a:cubicBezTo>
                    <a:pt x="9899" y="142"/>
                    <a:pt x="8952" y="0"/>
                    <a:pt x="8294" y="0"/>
                  </a:cubicBezTo>
                  <a:close/>
                </a:path>
              </a:pathLst>
            </a:custGeom>
            <a:noFill/>
            <a:ln w="9525" cap="flat">
              <a:solidFill>
                <a:srgbClr val="040404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068" name="Google Shape;1473;p53"/>
            <p:cNvSpPr/>
            <p:nvPr/>
          </p:nvSpPr>
          <p:spPr>
            <a:xfrm>
              <a:off x="5321144" y="2423181"/>
              <a:ext cx="366266" cy="2626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9" h="21600" extrusionOk="0">
                  <a:moveTo>
                    <a:pt x="17736" y="0"/>
                  </a:moveTo>
                  <a:cubicBezTo>
                    <a:pt x="17646" y="0"/>
                    <a:pt x="17550" y="14"/>
                    <a:pt x="17447" y="43"/>
                  </a:cubicBezTo>
                  <a:cubicBezTo>
                    <a:pt x="16612" y="280"/>
                    <a:pt x="16691" y="1176"/>
                    <a:pt x="16850" y="1965"/>
                  </a:cubicBezTo>
                  <a:cubicBezTo>
                    <a:pt x="17308" y="4333"/>
                    <a:pt x="16831" y="6150"/>
                    <a:pt x="15199" y="7387"/>
                  </a:cubicBezTo>
                  <a:cubicBezTo>
                    <a:pt x="14680" y="7781"/>
                    <a:pt x="14461" y="8334"/>
                    <a:pt x="14740" y="9125"/>
                  </a:cubicBezTo>
                  <a:cubicBezTo>
                    <a:pt x="15038" y="10019"/>
                    <a:pt x="14461" y="10361"/>
                    <a:pt x="14103" y="10809"/>
                  </a:cubicBezTo>
                  <a:cubicBezTo>
                    <a:pt x="13986" y="10952"/>
                    <a:pt x="13862" y="11016"/>
                    <a:pt x="13744" y="11016"/>
                  </a:cubicBezTo>
                  <a:cubicBezTo>
                    <a:pt x="13560" y="11016"/>
                    <a:pt x="13388" y="10864"/>
                    <a:pt x="13267" y="10625"/>
                  </a:cubicBezTo>
                  <a:cubicBezTo>
                    <a:pt x="12973" y="10067"/>
                    <a:pt x="12688" y="9865"/>
                    <a:pt x="12406" y="9865"/>
                  </a:cubicBezTo>
                  <a:cubicBezTo>
                    <a:pt x="12022" y="9865"/>
                    <a:pt x="11639" y="10244"/>
                    <a:pt x="11237" y="10625"/>
                  </a:cubicBezTo>
                  <a:cubicBezTo>
                    <a:pt x="9824" y="12018"/>
                    <a:pt x="8688" y="13994"/>
                    <a:pt x="6956" y="14678"/>
                  </a:cubicBezTo>
                  <a:cubicBezTo>
                    <a:pt x="4647" y="15599"/>
                    <a:pt x="2796" y="17625"/>
                    <a:pt x="625" y="18863"/>
                  </a:cubicBezTo>
                  <a:cubicBezTo>
                    <a:pt x="-31" y="19232"/>
                    <a:pt x="-310" y="20126"/>
                    <a:pt x="487" y="20679"/>
                  </a:cubicBezTo>
                  <a:cubicBezTo>
                    <a:pt x="1144" y="21152"/>
                    <a:pt x="1920" y="21311"/>
                    <a:pt x="2697" y="21600"/>
                  </a:cubicBezTo>
                  <a:cubicBezTo>
                    <a:pt x="4089" y="21100"/>
                    <a:pt x="5384" y="20179"/>
                    <a:pt x="6478" y="18941"/>
                  </a:cubicBezTo>
                  <a:cubicBezTo>
                    <a:pt x="8709" y="16362"/>
                    <a:pt x="11375" y="14388"/>
                    <a:pt x="13925" y="12940"/>
                  </a:cubicBezTo>
                  <a:cubicBezTo>
                    <a:pt x="16273" y="11598"/>
                    <a:pt x="17945" y="9202"/>
                    <a:pt x="20214" y="7940"/>
                  </a:cubicBezTo>
                  <a:cubicBezTo>
                    <a:pt x="20772" y="7597"/>
                    <a:pt x="21290" y="6781"/>
                    <a:pt x="21130" y="5861"/>
                  </a:cubicBezTo>
                  <a:cubicBezTo>
                    <a:pt x="21046" y="5389"/>
                    <a:pt x="20888" y="5242"/>
                    <a:pt x="20700" y="5242"/>
                  </a:cubicBezTo>
                  <a:cubicBezTo>
                    <a:pt x="20447" y="5242"/>
                    <a:pt x="20139" y="5506"/>
                    <a:pt x="19877" y="5597"/>
                  </a:cubicBezTo>
                  <a:cubicBezTo>
                    <a:pt x="19834" y="5608"/>
                    <a:pt x="19792" y="5614"/>
                    <a:pt x="19753" y="5614"/>
                  </a:cubicBezTo>
                  <a:cubicBezTo>
                    <a:pt x="19511" y="5614"/>
                    <a:pt x="19331" y="5413"/>
                    <a:pt x="19399" y="5096"/>
                  </a:cubicBezTo>
                  <a:cubicBezTo>
                    <a:pt x="19716" y="3703"/>
                    <a:pt x="18841" y="2728"/>
                    <a:pt x="18761" y="1465"/>
                  </a:cubicBezTo>
                  <a:cubicBezTo>
                    <a:pt x="18727" y="702"/>
                    <a:pt x="18385" y="0"/>
                    <a:pt x="17736" y="0"/>
                  </a:cubicBezTo>
                  <a:close/>
                </a:path>
              </a:pathLst>
            </a:custGeom>
            <a:noFill/>
            <a:ln w="9525" cap="flat">
              <a:solidFill>
                <a:srgbClr val="040404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069" name="Google Shape;1474;p53"/>
            <p:cNvSpPr/>
            <p:nvPr/>
          </p:nvSpPr>
          <p:spPr>
            <a:xfrm>
              <a:off x="4852775" y="1263338"/>
              <a:ext cx="165186" cy="2854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10" h="21600" extrusionOk="0">
                  <a:moveTo>
                    <a:pt x="14599" y="13927"/>
                  </a:moveTo>
                  <a:cubicBezTo>
                    <a:pt x="14207" y="14743"/>
                    <a:pt x="13992" y="15645"/>
                    <a:pt x="12287" y="15837"/>
                  </a:cubicBezTo>
                  <a:cubicBezTo>
                    <a:pt x="12276" y="15839"/>
                    <a:pt x="12262" y="15839"/>
                    <a:pt x="12246" y="15839"/>
                  </a:cubicBezTo>
                  <a:cubicBezTo>
                    <a:pt x="11956" y="15839"/>
                    <a:pt x="11446" y="15616"/>
                    <a:pt x="11446" y="15547"/>
                  </a:cubicBezTo>
                  <a:cubicBezTo>
                    <a:pt x="11606" y="14388"/>
                    <a:pt x="13201" y="14216"/>
                    <a:pt x="14599" y="13927"/>
                  </a:cubicBezTo>
                  <a:close/>
                  <a:moveTo>
                    <a:pt x="4021" y="0"/>
                  </a:moveTo>
                  <a:cubicBezTo>
                    <a:pt x="3334" y="0"/>
                    <a:pt x="2544" y="129"/>
                    <a:pt x="1873" y="129"/>
                  </a:cubicBezTo>
                  <a:cubicBezTo>
                    <a:pt x="1790" y="129"/>
                    <a:pt x="1709" y="128"/>
                    <a:pt x="1628" y="122"/>
                  </a:cubicBezTo>
                  <a:cubicBezTo>
                    <a:pt x="1611" y="122"/>
                    <a:pt x="1595" y="122"/>
                    <a:pt x="1579" y="122"/>
                  </a:cubicBezTo>
                  <a:cubicBezTo>
                    <a:pt x="635" y="122"/>
                    <a:pt x="-248" y="785"/>
                    <a:pt x="65" y="1236"/>
                  </a:cubicBezTo>
                  <a:cubicBezTo>
                    <a:pt x="1468" y="3197"/>
                    <a:pt x="-1417" y="5571"/>
                    <a:pt x="1709" y="7387"/>
                  </a:cubicBezTo>
                  <a:cubicBezTo>
                    <a:pt x="2149" y="7629"/>
                    <a:pt x="1790" y="8355"/>
                    <a:pt x="2149" y="8743"/>
                  </a:cubicBezTo>
                  <a:cubicBezTo>
                    <a:pt x="2875" y="9439"/>
                    <a:pt x="3084" y="11052"/>
                    <a:pt x="4382" y="11052"/>
                  </a:cubicBezTo>
                  <a:cubicBezTo>
                    <a:pt x="4665" y="11052"/>
                    <a:pt x="4997" y="10978"/>
                    <a:pt x="5396" y="10801"/>
                  </a:cubicBezTo>
                  <a:cubicBezTo>
                    <a:pt x="6340" y="10382"/>
                    <a:pt x="7079" y="10235"/>
                    <a:pt x="7745" y="10235"/>
                  </a:cubicBezTo>
                  <a:cubicBezTo>
                    <a:pt x="8658" y="10235"/>
                    <a:pt x="9431" y="10514"/>
                    <a:pt x="10404" y="10752"/>
                  </a:cubicBezTo>
                  <a:cubicBezTo>
                    <a:pt x="11047" y="10922"/>
                    <a:pt x="11687" y="10995"/>
                    <a:pt x="11726" y="11454"/>
                  </a:cubicBezTo>
                  <a:cubicBezTo>
                    <a:pt x="11726" y="11624"/>
                    <a:pt x="11446" y="11770"/>
                    <a:pt x="11286" y="11914"/>
                  </a:cubicBezTo>
                  <a:cubicBezTo>
                    <a:pt x="10845" y="11746"/>
                    <a:pt x="10404" y="11576"/>
                    <a:pt x="9964" y="11358"/>
                  </a:cubicBezTo>
                  <a:cubicBezTo>
                    <a:pt x="9412" y="11024"/>
                    <a:pt x="8668" y="10843"/>
                    <a:pt x="7905" y="10843"/>
                  </a:cubicBezTo>
                  <a:cubicBezTo>
                    <a:pt x="7615" y="10843"/>
                    <a:pt x="7325" y="10869"/>
                    <a:pt x="7037" y="10922"/>
                  </a:cubicBezTo>
                  <a:cubicBezTo>
                    <a:pt x="5676" y="11139"/>
                    <a:pt x="6198" y="11866"/>
                    <a:pt x="6117" y="12399"/>
                  </a:cubicBezTo>
                  <a:cubicBezTo>
                    <a:pt x="5957" y="14021"/>
                    <a:pt x="9484" y="15789"/>
                    <a:pt x="9203" y="15983"/>
                  </a:cubicBezTo>
                  <a:cubicBezTo>
                    <a:pt x="5637" y="18452"/>
                    <a:pt x="8440" y="18501"/>
                    <a:pt x="11566" y="19276"/>
                  </a:cubicBezTo>
                  <a:cubicBezTo>
                    <a:pt x="12529" y="19542"/>
                    <a:pt x="13491" y="21358"/>
                    <a:pt x="15694" y="21576"/>
                  </a:cubicBezTo>
                  <a:cubicBezTo>
                    <a:pt x="15868" y="21592"/>
                    <a:pt x="16028" y="21600"/>
                    <a:pt x="16174" y="21600"/>
                  </a:cubicBezTo>
                  <a:cubicBezTo>
                    <a:pt x="18205" y="21600"/>
                    <a:pt x="17866" y="20122"/>
                    <a:pt x="18539" y="19445"/>
                  </a:cubicBezTo>
                  <a:cubicBezTo>
                    <a:pt x="20183" y="17775"/>
                    <a:pt x="18418" y="16152"/>
                    <a:pt x="17377" y="14603"/>
                  </a:cubicBezTo>
                  <a:cubicBezTo>
                    <a:pt x="17057" y="14091"/>
                    <a:pt x="16459" y="13747"/>
                    <a:pt x="15633" y="13747"/>
                  </a:cubicBezTo>
                  <a:cubicBezTo>
                    <a:pt x="15330" y="13747"/>
                    <a:pt x="14996" y="13793"/>
                    <a:pt x="14634" y="13894"/>
                  </a:cubicBezTo>
                  <a:cubicBezTo>
                    <a:pt x="15487" y="12710"/>
                    <a:pt x="17398" y="11086"/>
                    <a:pt x="15054" y="10413"/>
                  </a:cubicBezTo>
                  <a:cubicBezTo>
                    <a:pt x="12007" y="9566"/>
                    <a:pt x="11406" y="7072"/>
                    <a:pt x="7520" y="6902"/>
                  </a:cubicBezTo>
                  <a:cubicBezTo>
                    <a:pt x="6316" y="6854"/>
                    <a:pt x="5275" y="5837"/>
                    <a:pt x="6277" y="4796"/>
                  </a:cubicBezTo>
                  <a:cubicBezTo>
                    <a:pt x="7800" y="3246"/>
                    <a:pt x="6358" y="1817"/>
                    <a:pt x="5435" y="486"/>
                  </a:cubicBezTo>
                  <a:cubicBezTo>
                    <a:pt x="5152" y="101"/>
                    <a:pt x="4628" y="0"/>
                    <a:pt x="4021" y="0"/>
                  </a:cubicBezTo>
                  <a:close/>
                </a:path>
              </a:pathLst>
            </a:custGeom>
            <a:noFill/>
            <a:ln w="9525" cap="flat">
              <a:solidFill>
                <a:srgbClr val="040404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070" name="Google Shape;1475;p53"/>
            <p:cNvSpPr/>
            <p:nvPr/>
          </p:nvSpPr>
          <p:spPr>
            <a:xfrm>
              <a:off x="4714733" y="1651242"/>
              <a:ext cx="139377" cy="1684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67" h="21600" extrusionOk="0">
                  <a:moveTo>
                    <a:pt x="18163" y="0"/>
                  </a:moveTo>
                  <a:cubicBezTo>
                    <a:pt x="17767" y="0"/>
                    <a:pt x="17400" y="109"/>
                    <a:pt x="17132" y="366"/>
                  </a:cubicBezTo>
                  <a:cubicBezTo>
                    <a:pt x="16275" y="1147"/>
                    <a:pt x="15351" y="1406"/>
                    <a:pt x="14416" y="1406"/>
                  </a:cubicBezTo>
                  <a:cubicBezTo>
                    <a:pt x="13536" y="1406"/>
                    <a:pt x="12647" y="1178"/>
                    <a:pt x="11794" y="940"/>
                  </a:cubicBezTo>
                  <a:cubicBezTo>
                    <a:pt x="10552" y="575"/>
                    <a:pt x="9483" y="411"/>
                    <a:pt x="8556" y="411"/>
                  </a:cubicBezTo>
                  <a:cubicBezTo>
                    <a:pt x="4789" y="411"/>
                    <a:pt x="3349" y="3129"/>
                    <a:pt x="1974" y="6192"/>
                  </a:cubicBezTo>
                  <a:cubicBezTo>
                    <a:pt x="63" y="10336"/>
                    <a:pt x="-995" y="14398"/>
                    <a:pt x="1321" y="17476"/>
                  </a:cubicBezTo>
                  <a:cubicBezTo>
                    <a:pt x="1470" y="19855"/>
                    <a:pt x="1219" y="21332"/>
                    <a:pt x="3285" y="21579"/>
                  </a:cubicBezTo>
                  <a:cubicBezTo>
                    <a:pt x="3428" y="21593"/>
                    <a:pt x="3571" y="21600"/>
                    <a:pt x="3705" y="21600"/>
                  </a:cubicBezTo>
                  <a:cubicBezTo>
                    <a:pt x="5171" y="21600"/>
                    <a:pt x="6097" y="20805"/>
                    <a:pt x="6558" y="19527"/>
                  </a:cubicBezTo>
                  <a:cubicBezTo>
                    <a:pt x="6677" y="19173"/>
                    <a:pt x="6514" y="18385"/>
                    <a:pt x="7003" y="18385"/>
                  </a:cubicBezTo>
                  <a:cubicBezTo>
                    <a:pt x="7137" y="18385"/>
                    <a:pt x="7318" y="18444"/>
                    <a:pt x="7563" y="18584"/>
                  </a:cubicBezTo>
                  <a:cubicBezTo>
                    <a:pt x="8248" y="18983"/>
                    <a:pt x="8851" y="19142"/>
                    <a:pt x="9396" y="19142"/>
                  </a:cubicBezTo>
                  <a:cubicBezTo>
                    <a:pt x="10695" y="19142"/>
                    <a:pt x="11648" y="18228"/>
                    <a:pt x="12499" y="17476"/>
                  </a:cubicBezTo>
                  <a:cubicBezTo>
                    <a:pt x="13909" y="16246"/>
                    <a:pt x="12298" y="15096"/>
                    <a:pt x="11744" y="13864"/>
                  </a:cubicBezTo>
                  <a:cubicBezTo>
                    <a:pt x="11191" y="12634"/>
                    <a:pt x="9174" y="11278"/>
                    <a:pt x="11945" y="10089"/>
                  </a:cubicBezTo>
                  <a:cubicBezTo>
                    <a:pt x="13405" y="9474"/>
                    <a:pt x="15873" y="9146"/>
                    <a:pt x="14815" y="7259"/>
                  </a:cubicBezTo>
                  <a:cubicBezTo>
                    <a:pt x="14369" y="6442"/>
                    <a:pt x="13659" y="6211"/>
                    <a:pt x="12848" y="6211"/>
                  </a:cubicBezTo>
                  <a:cubicBezTo>
                    <a:pt x="11823" y="6211"/>
                    <a:pt x="10640" y="6579"/>
                    <a:pt x="9629" y="6601"/>
                  </a:cubicBezTo>
                  <a:cubicBezTo>
                    <a:pt x="8874" y="6684"/>
                    <a:pt x="8119" y="6767"/>
                    <a:pt x="7414" y="6931"/>
                  </a:cubicBezTo>
                  <a:cubicBezTo>
                    <a:pt x="7414" y="6520"/>
                    <a:pt x="7161" y="5905"/>
                    <a:pt x="7414" y="5782"/>
                  </a:cubicBezTo>
                  <a:cubicBezTo>
                    <a:pt x="8067" y="5371"/>
                    <a:pt x="8924" y="4837"/>
                    <a:pt x="9678" y="4837"/>
                  </a:cubicBezTo>
                  <a:cubicBezTo>
                    <a:pt x="11593" y="4879"/>
                    <a:pt x="13557" y="5371"/>
                    <a:pt x="15418" y="5371"/>
                  </a:cubicBezTo>
                  <a:cubicBezTo>
                    <a:pt x="17886" y="5371"/>
                    <a:pt x="18994" y="3687"/>
                    <a:pt x="20104" y="2211"/>
                  </a:cubicBezTo>
                  <a:cubicBezTo>
                    <a:pt x="20605" y="1636"/>
                    <a:pt x="20354" y="817"/>
                    <a:pt x="19649" y="446"/>
                  </a:cubicBezTo>
                  <a:cubicBezTo>
                    <a:pt x="19201" y="173"/>
                    <a:pt x="18659" y="0"/>
                    <a:pt x="18163" y="0"/>
                  </a:cubicBezTo>
                  <a:close/>
                </a:path>
              </a:pathLst>
            </a:custGeom>
            <a:noFill/>
            <a:ln w="9525" cap="flat">
              <a:solidFill>
                <a:srgbClr val="040404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071" name="Google Shape;1476;p53"/>
            <p:cNvSpPr/>
            <p:nvPr/>
          </p:nvSpPr>
          <p:spPr>
            <a:xfrm>
              <a:off x="3266028" y="96290"/>
              <a:ext cx="196918" cy="1207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05" h="21600" extrusionOk="0">
                  <a:moveTo>
                    <a:pt x="17630" y="0"/>
                  </a:moveTo>
                  <a:cubicBezTo>
                    <a:pt x="12750" y="2575"/>
                    <a:pt x="6866" y="971"/>
                    <a:pt x="2668" y="8532"/>
                  </a:cubicBezTo>
                  <a:cubicBezTo>
                    <a:pt x="47" y="13227"/>
                    <a:pt x="-993" y="17922"/>
                    <a:pt x="1160" y="19466"/>
                  </a:cubicBezTo>
                  <a:cubicBezTo>
                    <a:pt x="3276" y="20785"/>
                    <a:pt x="5537" y="21530"/>
                    <a:pt x="7833" y="21587"/>
                  </a:cubicBezTo>
                  <a:cubicBezTo>
                    <a:pt x="7939" y="21593"/>
                    <a:pt x="8047" y="21600"/>
                    <a:pt x="8153" y="21600"/>
                  </a:cubicBezTo>
                  <a:cubicBezTo>
                    <a:pt x="8799" y="21600"/>
                    <a:pt x="9411" y="21385"/>
                    <a:pt x="9627" y="20155"/>
                  </a:cubicBezTo>
                  <a:cubicBezTo>
                    <a:pt x="9879" y="18724"/>
                    <a:pt x="9162" y="18151"/>
                    <a:pt x="8479" y="17634"/>
                  </a:cubicBezTo>
                  <a:cubicBezTo>
                    <a:pt x="5429" y="15232"/>
                    <a:pt x="6542" y="12998"/>
                    <a:pt x="8552" y="10593"/>
                  </a:cubicBezTo>
                  <a:cubicBezTo>
                    <a:pt x="11421" y="7101"/>
                    <a:pt x="15047" y="7041"/>
                    <a:pt x="18240" y="4924"/>
                  </a:cubicBezTo>
                  <a:cubicBezTo>
                    <a:pt x="19137" y="4407"/>
                    <a:pt x="20607" y="5152"/>
                    <a:pt x="20499" y="2634"/>
                  </a:cubicBezTo>
                  <a:cubicBezTo>
                    <a:pt x="20393" y="113"/>
                    <a:pt x="18994" y="229"/>
                    <a:pt x="17630" y="0"/>
                  </a:cubicBezTo>
                  <a:close/>
                </a:path>
              </a:pathLst>
            </a:custGeom>
            <a:noFill/>
            <a:ln w="9525" cap="flat">
              <a:solidFill>
                <a:srgbClr val="040404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072" name="Google Shape;1477;p53"/>
            <p:cNvSpPr/>
            <p:nvPr/>
          </p:nvSpPr>
          <p:spPr>
            <a:xfrm>
              <a:off x="2688515" y="50367"/>
              <a:ext cx="192109" cy="657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5" h="21600" extrusionOk="0">
                  <a:moveTo>
                    <a:pt x="8362" y="0"/>
                  </a:moveTo>
                  <a:cubicBezTo>
                    <a:pt x="6290" y="0"/>
                    <a:pt x="4200" y="681"/>
                    <a:pt x="2132" y="785"/>
                  </a:cubicBezTo>
                  <a:cubicBezTo>
                    <a:pt x="1297" y="785"/>
                    <a:pt x="389" y="1314"/>
                    <a:pt x="84" y="3943"/>
                  </a:cubicBezTo>
                  <a:cubicBezTo>
                    <a:pt x="-181" y="6358"/>
                    <a:pt x="198" y="8883"/>
                    <a:pt x="994" y="10039"/>
                  </a:cubicBezTo>
                  <a:cubicBezTo>
                    <a:pt x="3080" y="13721"/>
                    <a:pt x="5277" y="16982"/>
                    <a:pt x="7436" y="20347"/>
                  </a:cubicBezTo>
                  <a:cubicBezTo>
                    <a:pt x="7965" y="21119"/>
                    <a:pt x="8456" y="21600"/>
                    <a:pt x="8916" y="21600"/>
                  </a:cubicBezTo>
                  <a:cubicBezTo>
                    <a:pt x="9576" y="21600"/>
                    <a:pt x="10175" y="20614"/>
                    <a:pt x="10734" y="18138"/>
                  </a:cubicBezTo>
                  <a:cubicBezTo>
                    <a:pt x="11227" y="16118"/>
                    <a:pt x="11903" y="12796"/>
                    <a:pt x="12824" y="12796"/>
                  </a:cubicBezTo>
                  <a:cubicBezTo>
                    <a:pt x="13102" y="12796"/>
                    <a:pt x="13403" y="13094"/>
                    <a:pt x="13727" y="13824"/>
                  </a:cubicBezTo>
                  <a:cubicBezTo>
                    <a:pt x="15128" y="17085"/>
                    <a:pt x="16643" y="17189"/>
                    <a:pt x="18161" y="17609"/>
                  </a:cubicBezTo>
                  <a:cubicBezTo>
                    <a:pt x="18650" y="17761"/>
                    <a:pt x="19266" y="18272"/>
                    <a:pt x="19812" y="18272"/>
                  </a:cubicBezTo>
                  <a:cubicBezTo>
                    <a:pt x="20408" y="18272"/>
                    <a:pt x="20919" y="17663"/>
                    <a:pt x="21077" y="15296"/>
                  </a:cubicBezTo>
                  <a:cubicBezTo>
                    <a:pt x="21419" y="10879"/>
                    <a:pt x="19864" y="10143"/>
                    <a:pt x="18766" y="8987"/>
                  </a:cubicBezTo>
                  <a:lnTo>
                    <a:pt x="14258" y="2994"/>
                  </a:lnTo>
                  <a:cubicBezTo>
                    <a:pt x="12326" y="627"/>
                    <a:pt x="10350" y="0"/>
                    <a:pt x="8362" y="0"/>
                  </a:cubicBezTo>
                  <a:close/>
                </a:path>
              </a:pathLst>
            </a:custGeom>
            <a:noFill/>
            <a:ln w="9525" cap="flat">
              <a:solidFill>
                <a:srgbClr val="040404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073" name="Google Shape;1478;p53"/>
            <p:cNvSpPr/>
            <p:nvPr/>
          </p:nvSpPr>
          <p:spPr>
            <a:xfrm>
              <a:off x="2334890" y="491491"/>
              <a:ext cx="87783" cy="857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33" h="21600" extrusionOk="0">
                  <a:moveTo>
                    <a:pt x="13222" y="0"/>
                  </a:moveTo>
                  <a:cubicBezTo>
                    <a:pt x="13152" y="0"/>
                    <a:pt x="13082" y="0"/>
                    <a:pt x="13013" y="0"/>
                  </a:cubicBezTo>
                  <a:cubicBezTo>
                    <a:pt x="7453" y="163"/>
                    <a:pt x="-607" y="11285"/>
                    <a:pt x="37" y="17730"/>
                  </a:cubicBezTo>
                  <a:cubicBezTo>
                    <a:pt x="37" y="19823"/>
                    <a:pt x="1730" y="21516"/>
                    <a:pt x="3824" y="21600"/>
                  </a:cubicBezTo>
                  <a:cubicBezTo>
                    <a:pt x="13176" y="21358"/>
                    <a:pt x="20993" y="14106"/>
                    <a:pt x="20513" y="6044"/>
                  </a:cubicBezTo>
                  <a:cubicBezTo>
                    <a:pt x="20275" y="2243"/>
                    <a:pt x="17154" y="0"/>
                    <a:pt x="13222" y="0"/>
                  </a:cubicBezTo>
                  <a:close/>
                </a:path>
              </a:pathLst>
            </a:custGeom>
            <a:noFill/>
            <a:ln w="9525" cap="flat">
              <a:solidFill>
                <a:srgbClr val="040404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074" name="Google Shape;1479;p53"/>
            <p:cNvSpPr/>
            <p:nvPr/>
          </p:nvSpPr>
          <p:spPr>
            <a:xfrm>
              <a:off x="4665786" y="1858509"/>
              <a:ext cx="166495" cy="609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0" h="21600" extrusionOk="0">
                  <a:moveTo>
                    <a:pt x="20685" y="5462"/>
                  </a:moveTo>
                  <a:cubicBezTo>
                    <a:pt x="20675" y="5469"/>
                    <a:pt x="20665" y="5475"/>
                    <a:pt x="20657" y="5482"/>
                  </a:cubicBezTo>
                  <a:cubicBezTo>
                    <a:pt x="20652" y="5515"/>
                    <a:pt x="20645" y="5541"/>
                    <a:pt x="20640" y="5574"/>
                  </a:cubicBezTo>
                  <a:lnTo>
                    <a:pt x="20685" y="5462"/>
                  </a:lnTo>
                  <a:close/>
                  <a:moveTo>
                    <a:pt x="15742" y="0"/>
                  </a:moveTo>
                  <a:cubicBezTo>
                    <a:pt x="13197" y="0"/>
                    <a:pt x="10684" y="669"/>
                    <a:pt x="8376" y="3646"/>
                  </a:cubicBezTo>
                  <a:cubicBezTo>
                    <a:pt x="7785" y="4472"/>
                    <a:pt x="7504" y="4951"/>
                    <a:pt x="7273" y="4951"/>
                  </a:cubicBezTo>
                  <a:cubicBezTo>
                    <a:pt x="7032" y="4951"/>
                    <a:pt x="6849" y="4420"/>
                    <a:pt x="6425" y="3193"/>
                  </a:cubicBezTo>
                  <a:cubicBezTo>
                    <a:pt x="5708" y="1043"/>
                    <a:pt x="5001" y="262"/>
                    <a:pt x="4309" y="262"/>
                  </a:cubicBezTo>
                  <a:cubicBezTo>
                    <a:pt x="3032" y="262"/>
                    <a:pt x="1798" y="2898"/>
                    <a:pt x="617" y="4439"/>
                  </a:cubicBezTo>
                  <a:cubicBezTo>
                    <a:pt x="-411" y="5672"/>
                    <a:pt x="0" y="10564"/>
                    <a:pt x="723" y="10564"/>
                  </a:cubicBezTo>
                  <a:cubicBezTo>
                    <a:pt x="730" y="10564"/>
                    <a:pt x="740" y="10564"/>
                    <a:pt x="748" y="10564"/>
                  </a:cubicBezTo>
                  <a:cubicBezTo>
                    <a:pt x="888" y="10531"/>
                    <a:pt x="1023" y="10518"/>
                    <a:pt x="1156" y="10518"/>
                  </a:cubicBezTo>
                  <a:cubicBezTo>
                    <a:pt x="4341" y="10518"/>
                    <a:pt x="5879" y="18046"/>
                    <a:pt x="8376" y="20872"/>
                  </a:cubicBezTo>
                  <a:cubicBezTo>
                    <a:pt x="8780" y="21364"/>
                    <a:pt x="9164" y="21600"/>
                    <a:pt x="9507" y="21600"/>
                  </a:cubicBezTo>
                  <a:cubicBezTo>
                    <a:pt x="10596" y="21600"/>
                    <a:pt x="11293" y="19233"/>
                    <a:pt x="11062" y="15095"/>
                  </a:cubicBezTo>
                  <a:cubicBezTo>
                    <a:pt x="10932" y="12485"/>
                    <a:pt x="10977" y="11692"/>
                    <a:pt x="12060" y="11128"/>
                  </a:cubicBezTo>
                  <a:cubicBezTo>
                    <a:pt x="14955" y="9548"/>
                    <a:pt x="17806" y="7403"/>
                    <a:pt x="20657" y="5482"/>
                  </a:cubicBezTo>
                  <a:cubicBezTo>
                    <a:pt x="20993" y="3436"/>
                    <a:pt x="21189" y="361"/>
                    <a:pt x="20294" y="361"/>
                  </a:cubicBezTo>
                  <a:cubicBezTo>
                    <a:pt x="18789" y="236"/>
                    <a:pt x="17259" y="0"/>
                    <a:pt x="15742" y="0"/>
                  </a:cubicBezTo>
                  <a:close/>
                </a:path>
              </a:pathLst>
            </a:custGeom>
            <a:noFill/>
            <a:ln w="9525" cap="flat">
              <a:solidFill>
                <a:srgbClr val="040404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075" name="Google Shape;1480;p53"/>
            <p:cNvSpPr/>
            <p:nvPr/>
          </p:nvSpPr>
          <p:spPr>
            <a:xfrm>
              <a:off x="4379982" y="114530"/>
              <a:ext cx="204752" cy="405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4" h="21600" extrusionOk="0">
                  <a:moveTo>
                    <a:pt x="5364" y="0"/>
                  </a:moveTo>
                  <a:cubicBezTo>
                    <a:pt x="4509" y="1193"/>
                    <a:pt x="3940" y="2041"/>
                    <a:pt x="3370" y="2553"/>
                  </a:cubicBezTo>
                  <a:cubicBezTo>
                    <a:pt x="3201" y="2711"/>
                    <a:pt x="3011" y="2760"/>
                    <a:pt x="2811" y="2760"/>
                  </a:cubicBezTo>
                  <a:cubicBezTo>
                    <a:pt x="2403" y="2760"/>
                    <a:pt x="1950" y="2543"/>
                    <a:pt x="1530" y="2543"/>
                  </a:cubicBezTo>
                  <a:cubicBezTo>
                    <a:pt x="615" y="2543"/>
                    <a:pt x="-145" y="3608"/>
                    <a:pt x="24" y="10391"/>
                  </a:cubicBezTo>
                  <a:cubicBezTo>
                    <a:pt x="183" y="16464"/>
                    <a:pt x="1149" y="17568"/>
                    <a:pt x="2216" y="17568"/>
                  </a:cubicBezTo>
                  <a:cubicBezTo>
                    <a:pt x="2826" y="17568"/>
                    <a:pt x="3466" y="17203"/>
                    <a:pt x="4010" y="17203"/>
                  </a:cubicBezTo>
                  <a:cubicBezTo>
                    <a:pt x="6396" y="17036"/>
                    <a:pt x="8781" y="16010"/>
                    <a:pt x="11159" y="16010"/>
                  </a:cubicBezTo>
                  <a:cubicBezTo>
                    <a:pt x="13534" y="16010"/>
                    <a:pt x="15901" y="17036"/>
                    <a:pt x="18252" y="20949"/>
                  </a:cubicBezTo>
                  <a:cubicBezTo>
                    <a:pt x="18526" y="21393"/>
                    <a:pt x="18808" y="21600"/>
                    <a:pt x="19086" y="21600"/>
                  </a:cubicBezTo>
                  <a:cubicBezTo>
                    <a:pt x="20001" y="21600"/>
                    <a:pt x="20853" y="19264"/>
                    <a:pt x="21101" y="14817"/>
                  </a:cubicBezTo>
                  <a:cubicBezTo>
                    <a:pt x="21455" y="8005"/>
                    <a:pt x="19961" y="7325"/>
                    <a:pt x="18999" y="5964"/>
                  </a:cubicBezTo>
                  <a:cubicBezTo>
                    <a:pt x="17870" y="4190"/>
                    <a:pt x="16723" y="3638"/>
                    <a:pt x="15571" y="3638"/>
                  </a:cubicBezTo>
                  <a:cubicBezTo>
                    <a:pt x="13686" y="3638"/>
                    <a:pt x="11791" y="5107"/>
                    <a:pt x="9947" y="5107"/>
                  </a:cubicBezTo>
                  <a:cubicBezTo>
                    <a:pt x="8367" y="5107"/>
                    <a:pt x="6824" y="4022"/>
                    <a:pt x="5364" y="0"/>
                  </a:cubicBezTo>
                  <a:close/>
                </a:path>
              </a:pathLst>
            </a:custGeom>
            <a:noFill/>
            <a:ln w="9525" cap="flat">
              <a:solidFill>
                <a:srgbClr val="040404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076" name="Google Shape;1481;p53"/>
            <p:cNvSpPr/>
            <p:nvPr/>
          </p:nvSpPr>
          <p:spPr>
            <a:xfrm>
              <a:off x="4997309" y="2549693"/>
              <a:ext cx="92330" cy="721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88" h="21600" extrusionOk="0">
                  <a:moveTo>
                    <a:pt x="16645" y="0"/>
                  </a:moveTo>
                  <a:cubicBezTo>
                    <a:pt x="14476" y="0"/>
                    <a:pt x="11813" y="2724"/>
                    <a:pt x="9699" y="2724"/>
                  </a:cubicBezTo>
                  <a:cubicBezTo>
                    <a:pt x="8793" y="2724"/>
                    <a:pt x="7986" y="2224"/>
                    <a:pt x="7363" y="799"/>
                  </a:cubicBezTo>
                  <a:cubicBezTo>
                    <a:pt x="-802" y="2235"/>
                    <a:pt x="1646" y="10955"/>
                    <a:pt x="164" y="16419"/>
                  </a:cubicBezTo>
                  <a:cubicBezTo>
                    <a:pt x="-639" y="19331"/>
                    <a:pt x="1629" y="21600"/>
                    <a:pt x="4232" y="21600"/>
                  </a:cubicBezTo>
                  <a:cubicBezTo>
                    <a:pt x="4288" y="21600"/>
                    <a:pt x="4339" y="21600"/>
                    <a:pt x="4395" y="21600"/>
                  </a:cubicBezTo>
                  <a:cubicBezTo>
                    <a:pt x="9068" y="21500"/>
                    <a:pt x="20798" y="9042"/>
                    <a:pt x="19832" y="4343"/>
                  </a:cubicBezTo>
                  <a:cubicBezTo>
                    <a:pt x="19119" y="1026"/>
                    <a:pt x="17976" y="0"/>
                    <a:pt x="16645" y="0"/>
                  </a:cubicBezTo>
                  <a:close/>
                </a:path>
              </a:pathLst>
            </a:custGeom>
            <a:noFill/>
            <a:ln w="9525" cap="flat">
              <a:solidFill>
                <a:srgbClr val="040404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077" name="Google Shape;1482;p53"/>
            <p:cNvSpPr/>
            <p:nvPr/>
          </p:nvSpPr>
          <p:spPr>
            <a:xfrm>
              <a:off x="4068578" y="1449605"/>
              <a:ext cx="59861" cy="948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45" h="21600" extrusionOk="0">
                  <a:moveTo>
                    <a:pt x="2543" y="0"/>
                  </a:moveTo>
                  <a:lnTo>
                    <a:pt x="1628" y="582"/>
                  </a:lnTo>
                  <a:cubicBezTo>
                    <a:pt x="-187" y="6120"/>
                    <a:pt x="-871" y="11663"/>
                    <a:pt x="1628" y="17129"/>
                  </a:cubicBezTo>
                  <a:cubicBezTo>
                    <a:pt x="2641" y="19651"/>
                    <a:pt x="4365" y="21600"/>
                    <a:pt x="8469" y="21600"/>
                  </a:cubicBezTo>
                  <a:cubicBezTo>
                    <a:pt x="8995" y="21600"/>
                    <a:pt x="9554" y="21566"/>
                    <a:pt x="10153" y="21503"/>
                  </a:cubicBezTo>
                  <a:cubicBezTo>
                    <a:pt x="15382" y="20993"/>
                    <a:pt x="20729" y="18588"/>
                    <a:pt x="19591" y="15746"/>
                  </a:cubicBezTo>
                  <a:cubicBezTo>
                    <a:pt x="17204" y="9330"/>
                    <a:pt x="12994" y="3134"/>
                    <a:pt x="2543" y="0"/>
                  </a:cubicBezTo>
                  <a:close/>
                </a:path>
              </a:pathLst>
            </a:custGeom>
            <a:noFill/>
            <a:ln w="9525" cap="flat">
              <a:solidFill>
                <a:srgbClr val="040404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078" name="Google Shape;1483;p53"/>
            <p:cNvSpPr/>
            <p:nvPr/>
          </p:nvSpPr>
          <p:spPr>
            <a:xfrm>
              <a:off x="3695967" y="35794"/>
              <a:ext cx="124757" cy="489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24" h="21600" extrusionOk="0">
                  <a:moveTo>
                    <a:pt x="3240" y="0"/>
                  </a:moveTo>
                  <a:cubicBezTo>
                    <a:pt x="1725" y="0"/>
                    <a:pt x="549" y="2915"/>
                    <a:pt x="95" y="6639"/>
                  </a:cubicBezTo>
                  <a:cubicBezTo>
                    <a:pt x="-251" y="9040"/>
                    <a:pt x="387" y="11580"/>
                    <a:pt x="1433" y="11996"/>
                  </a:cubicBezTo>
                  <a:cubicBezTo>
                    <a:pt x="6369" y="15385"/>
                    <a:pt x="11305" y="18636"/>
                    <a:pt x="15660" y="21600"/>
                  </a:cubicBezTo>
                  <a:cubicBezTo>
                    <a:pt x="17982" y="21314"/>
                    <a:pt x="19665" y="21314"/>
                    <a:pt x="20711" y="17362"/>
                  </a:cubicBezTo>
                  <a:cubicBezTo>
                    <a:pt x="21349" y="15108"/>
                    <a:pt x="20942" y="11996"/>
                    <a:pt x="20129" y="11580"/>
                  </a:cubicBezTo>
                  <a:cubicBezTo>
                    <a:pt x="14440" y="8330"/>
                    <a:pt x="9329" y="286"/>
                    <a:pt x="3348" y="8"/>
                  </a:cubicBezTo>
                  <a:cubicBezTo>
                    <a:pt x="3311" y="0"/>
                    <a:pt x="3277" y="0"/>
                    <a:pt x="3240" y="0"/>
                  </a:cubicBezTo>
                  <a:close/>
                </a:path>
              </a:pathLst>
            </a:custGeom>
            <a:noFill/>
            <a:ln w="9525" cap="flat">
              <a:solidFill>
                <a:srgbClr val="040404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079" name="Google Shape;1484;p53"/>
            <p:cNvSpPr/>
            <p:nvPr/>
          </p:nvSpPr>
          <p:spPr>
            <a:xfrm>
              <a:off x="2812983" y="36460"/>
              <a:ext cx="90136" cy="412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95" h="21600" extrusionOk="0">
                  <a:moveTo>
                    <a:pt x="3343" y="0"/>
                  </a:moveTo>
                  <a:cubicBezTo>
                    <a:pt x="1786" y="0"/>
                    <a:pt x="221" y="1561"/>
                    <a:pt x="5" y="6689"/>
                  </a:cubicBezTo>
                  <a:cubicBezTo>
                    <a:pt x="-77" y="8367"/>
                    <a:pt x="793" y="10209"/>
                    <a:pt x="1191" y="12051"/>
                  </a:cubicBezTo>
                  <a:lnTo>
                    <a:pt x="10604" y="21600"/>
                  </a:lnTo>
                  <a:cubicBezTo>
                    <a:pt x="11080" y="21522"/>
                    <a:pt x="11556" y="21522"/>
                    <a:pt x="12028" y="21522"/>
                  </a:cubicBezTo>
                  <a:cubicBezTo>
                    <a:pt x="12504" y="21522"/>
                    <a:pt x="12980" y="21522"/>
                    <a:pt x="13452" y="21435"/>
                  </a:cubicBezTo>
                  <a:cubicBezTo>
                    <a:pt x="16620" y="20766"/>
                    <a:pt x="21523" y="20262"/>
                    <a:pt x="20575" y="12225"/>
                  </a:cubicBezTo>
                  <a:cubicBezTo>
                    <a:pt x="19403" y="2986"/>
                    <a:pt x="16322" y="1813"/>
                    <a:pt x="12934" y="1813"/>
                  </a:cubicBezTo>
                  <a:cubicBezTo>
                    <a:pt x="11776" y="1813"/>
                    <a:pt x="10581" y="1949"/>
                    <a:pt x="9418" y="1949"/>
                  </a:cubicBezTo>
                  <a:cubicBezTo>
                    <a:pt x="7990" y="1949"/>
                    <a:pt x="6607" y="1745"/>
                    <a:pt x="5385" y="824"/>
                  </a:cubicBezTo>
                  <a:cubicBezTo>
                    <a:pt x="4803" y="349"/>
                    <a:pt x="4075" y="0"/>
                    <a:pt x="3343" y="0"/>
                  </a:cubicBezTo>
                  <a:close/>
                </a:path>
              </a:pathLst>
            </a:custGeom>
            <a:noFill/>
            <a:ln w="9525" cap="flat">
              <a:solidFill>
                <a:srgbClr val="040404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080" name="Google Shape;1485;p53"/>
            <p:cNvSpPr/>
            <p:nvPr/>
          </p:nvSpPr>
          <p:spPr>
            <a:xfrm>
              <a:off x="4795800" y="1862083"/>
              <a:ext cx="95811" cy="567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90" h="21600" extrusionOk="0">
                  <a:moveTo>
                    <a:pt x="16791" y="0"/>
                  </a:moveTo>
                  <a:cubicBezTo>
                    <a:pt x="16406" y="0"/>
                    <a:pt x="16013" y="85"/>
                    <a:pt x="15617" y="247"/>
                  </a:cubicBezTo>
                  <a:cubicBezTo>
                    <a:pt x="12770" y="1466"/>
                    <a:pt x="9996" y="2926"/>
                    <a:pt x="7221" y="4512"/>
                  </a:cubicBezTo>
                  <a:lnTo>
                    <a:pt x="7297" y="4512"/>
                  </a:lnTo>
                  <a:cubicBezTo>
                    <a:pt x="6128" y="5971"/>
                    <a:pt x="4962" y="7310"/>
                    <a:pt x="3721" y="8410"/>
                  </a:cubicBezTo>
                  <a:cubicBezTo>
                    <a:pt x="946" y="10603"/>
                    <a:pt x="-878" y="14748"/>
                    <a:pt x="435" y="18886"/>
                  </a:cubicBezTo>
                  <a:cubicBezTo>
                    <a:pt x="1065" y="20888"/>
                    <a:pt x="1867" y="21600"/>
                    <a:pt x="2737" y="21600"/>
                  </a:cubicBezTo>
                  <a:cubicBezTo>
                    <a:pt x="4097" y="21600"/>
                    <a:pt x="5613" y="19859"/>
                    <a:pt x="6858" y="18519"/>
                  </a:cubicBezTo>
                  <a:cubicBezTo>
                    <a:pt x="9924" y="14748"/>
                    <a:pt x="13353" y="11942"/>
                    <a:pt x="17002" y="10116"/>
                  </a:cubicBezTo>
                  <a:cubicBezTo>
                    <a:pt x="18678" y="9383"/>
                    <a:pt x="20722" y="7804"/>
                    <a:pt x="20211" y="4265"/>
                  </a:cubicBezTo>
                  <a:cubicBezTo>
                    <a:pt x="19742" y="1424"/>
                    <a:pt x="18374" y="0"/>
                    <a:pt x="16791" y="0"/>
                  </a:cubicBezTo>
                  <a:close/>
                </a:path>
              </a:pathLst>
            </a:custGeom>
            <a:noFill/>
            <a:ln w="9525" cap="flat">
              <a:solidFill>
                <a:srgbClr val="040404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081" name="Google Shape;1486;p53"/>
            <p:cNvSpPr/>
            <p:nvPr/>
          </p:nvSpPr>
          <p:spPr>
            <a:xfrm>
              <a:off x="4826877" y="1122216"/>
              <a:ext cx="44377" cy="695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738" h="21600" extrusionOk="0">
                  <a:moveTo>
                    <a:pt x="11513" y="0"/>
                  </a:moveTo>
                  <a:cubicBezTo>
                    <a:pt x="11385" y="0"/>
                    <a:pt x="11258" y="0"/>
                    <a:pt x="11130" y="6"/>
                  </a:cubicBezTo>
                  <a:cubicBezTo>
                    <a:pt x="793" y="305"/>
                    <a:pt x="1207" y="7664"/>
                    <a:pt x="107" y="13032"/>
                  </a:cubicBezTo>
                  <a:cubicBezTo>
                    <a:pt x="-690" y="17641"/>
                    <a:pt x="3008" y="21600"/>
                    <a:pt x="9209" y="21600"/>
                  </a:cubicBezTo>
                  <a:cubicBezTo>
                    <a:pt x="9433" y="21600"/>
                    <a:pt x="9656" y="21594"/>
                    <a:pt x="9887" y="21583"/>
                  </a:cubicBezTo>
                  <a:cubicBezTo>
                    <a:pt x="20910" y="21186"/>
                    <a:pt x="14980" y="13827"/>
                    <a:pt x="17738" y="10443"/>
                  </a:cubicBezTo>
                  <a:cubicBezTo>
                    <a:pt x="17060" y="6042"/>
                    <a:pt x="19451" y="0"/>
                    <a:pt x="11513" y="0"/>
                  </a:cubicBezTo>
                  <a:close/>
                </a:path>
              </a:pathLst>
            </a:custGeom>
            <a:noFill/>
            <a:ln w="9525" cap="flat">
              <a:solidFill>
                <a:srgbClr val="040404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082" name="Google Shape;1487;p53"/>
            <p:cNvSpPr/>
            <p:nvPr/>
          </p:nvSpPr>
          <p:spPr>
            <a:xfrm>
              <a:off x="4820644" y="1416329"/>
              <a:ext cx="58885" cy="720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3" h="21600" extrusionOk="0">
                  <a:moveTo>
                    <a:pt x="16650" y="0"/>
                  </a:moveTo>
                  <a:cubicBezTo>
                    <a:pt x="15043" y="0"/>
                    <a:pt x="13564" y="572"/>
                    <a:pt x="12700" y="1533"/>
                  </a:cubicBezTo>
                  <a:cubicBezTo>
                    <a:pt x="10229" y="6621"/>
                    <a:pt x="5786" y="10458"/>
                    <a:pt x="1464" y="14491"/>
                  </a:cubicBezTo>
                  <a:cubicBezTo>
                    <a:pt x="-264" y="15929"/>
                    <a:pt x="-507" y="18234"/>
                    <a:pt x="972" y="19867"/>
                  </a:cubicBezTo>
                  <a:cubicBezTo>
                    <a:pt x="1814" y="20911"/>
                    <a:pt x="3107" y="21600"/>
                    <a:pt x="4357" y="21600"/>
                  </a:cubicBezTo>
                  <a:cubicBezTo>
                    <a:pt x="4943" y="21600"/>
                    <a:pt x="5522" y="21450"/>
                    <a:pt x="6029" y="21111"/>
                  </a:cubicBezTo>
                  <a:cubicBezTo>
                    <a:pt x="12450" y="17368"/>
                    <a:pt x="18993" y="13435"/>
                    <a:pt x="21093" y="8059"/>
                  </a:cubicBezTo>
                  <a:cubicBezTo>
                    <a:pt x="20722" y="4127"/>
                    <a:pt x="20350" y="1244"/>
                    <a:pt x="16650" y="0"/>
                  </a:cubicBezTo>
                  <a:close/>
                </a:path>
              </a:pathLst>
            </a:custGeom>
            <a:noFill/>
            <a:ln w="9525" cap="flat">
              <a:solidFill>
                <a:srgbClr val="040404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083" name="Google Shape;1488;p53"/>
            <p:cNvSpPr/>
            <p:nvPr/>
          </p:nvSpPr>
          <p:spPr>
            <a:xfrm>
              <a:off x="3118226" y="35812"/>
              <a:ext cx="85708" cy="331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26" h="20413" extrusionOk="0">
                  <a:moveTo>
                    <a:pt x="7138" y="0"/>
                  </a:moveTo>
                  <a:cubicBezTo>
                    <a:pt x="4376" y="1576"/>
                    <a:pt x="355" y="-1187"/>
                    <a:pt x="20" y="7295"/>
                  </a:cubicBezTo>
                  <a:cubicBezTo>
                    <a:pt x="-314" y="14990"/>
                    <a:pt x="3620" y="14990"/>
                    <a:pt x="6135" y="16566"/>
                  </a:cubicBezTo>
                  <a:cubicBezTo>
                    <a:pt x="8228" y="17947"/>
                    <a:pt x="10404" y="18940"/>
                    <a:pt x="12497" y="19523"/>
                  </a:cubicBezTo>
                  <a:cubicBezTo>
                    <a:pt x="13723" y="19888"/>
                    <a:pt x="15084" y="20413"/>
                    <a:pt x="16349" y="20413"/>
                  </a:cubicBezTo>
                  <a:cubicBezTo>
                    <a:pt x="18529" y="20413"/>
                    <a:pt x="20414" y="18849"/>
                    <a:pt x="20787" y="12227"/>
                  </a:cubicBezTo>
                  <a:cubicBezTo>
                    <a:pt x="21286" y="2752"/>
                    <a:pt x="16935" y="3551"/>
                    <a:pt x="14004" y="2558"/>
                  </a:cubicBezTo>
                  <a:lnTo>
                    <a:pt x="7138" y="0"/>
                  </a:lnTo>
                  <a:close/>
                </a:path>
              </a:pathLst>
            </a:custGeom>
            <a:noFill/>
            <a:ln w="9525" cap="flat">
              <a:solidFill>
                <a:srgbClr val="040404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084" name="Google Shape;1489;p53"/>
            <p:cNvSpPr/>
            <p:nvPr/>
          </p:nvSpPr>
          <p:spPr>
            <a:xfrm>
              <a:off x="5565421" y="2114050"/>
              <a:ext cx="58089" cy="592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7" h="21600" extrusionOk="0">
                  <a:moveTo>
                    <a:pt x="3814" y="0"/>
                  </a:moveTo>
                  <a:cubicBezTo>
                    <a:pt x="1336" y="0"/>
                    <a:pt x="-363" y="2240"/>
                    <a:pt x="67" y="4744"/>
                  </a:cubicBezTo>
                  <a:cubicBezTo>
                    <a:pt x="1707" y="13253"/>
                    <a:pt x="7627" y="18732"/>
                    <a:pt x="16324" y="21418"/>
                  </a:cubicBezTo>
                  <a:cubicBezTo>
                    <a:pt x="16717" y="21539"/>
                    <a:pt x="17096" y="21600"/>
                    <a:pt x="17461" y="21600"/>
                  </a:cubicBezTo>
                  <a:cubicBezTo>
                    <a:pt x="19531" y="21600"/>
                    <a:pt x="21018" y="19657"/>
                    <a:pt x="21237" y="16283"/>
                  </a:cubicBezTo>
                  <a:cubicBezTo>
                    <a:pt x="16703" y="10918"/>
                    <a:pt x="13925" y="2875"/>
                    <a:pt x="5112" y="196"/>
                  </a:cubicBezTo>
                  <a:cubicBezTo>
                    <a:pt x="4660" y="61"/>
                    <a:pt x="4230" y="0"/>
                    <a:pt x="3814" y="0"/>
                  </a:cubicBezTo>
                  <a:close/>
                </a:path>
              </a:pathLst>
            </a:custGeom>
            <a:noFill/>
            <a:ln w="9525" cap="flat">
              <a:solidFill>
                <a:srgbClr val="040404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085" name="Google Shape;1490;p53"/>
            <p:cNvSpPr/>
            <p:nvPr/>
          </p:nvSpPr>
          <p:spPr>
            <a:xfrm>
              <a:off x="5029353" y="1606671"/>
              <a:ext cx="38274" cy="590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693" h="21600" extrusionOk="0">
                  <a:moveTo>
                    <a:pt x="10344" y="0"/>
                  </a:moveTo>
                  <a:cubicBezTo>
                    <a:pt x="10164" y="0"/>
                    <a:pt x="9976" y="7"/>
                    <a:pt x="9780" y="20"/>
                  </a:cubicBezTo>
                  <a:cubicBezTo>
                    <a:pt x="2005" y="724"/>
                    <a:pt x="174" y="6451"/>
                    <a:pt x="27" y="11717"/>
                  </a:cubicBezTo>
                  <a:cubicBezTo>
                    <a:pt x="-235" y="15928"/>
                    <a:pt x="1392" y="21600"/>
                    <a:pt x="7197" y="21600"/>
                  </a:cubicBezTo>
                  <a:cubicBezTo>
                    <a:pt x="7524" y="21600"/>
                    <a:pt x="7867" y="21580"/>
                    <a:pt x="8227" y="21546"/>
                  </a:cubicBezTo>
                  <a:cubicBezTo>
                    <a:pt x="21365" y="20023"/>
                    <a:pt x="13165" y="11954"/>
                    <a:pt x="13165" y="7507"/>
                  </a:cubicBezTo>
                  <a:cubicBezTo>
                    <a:pt x="13982" y="3696"/>
                    <a:pt x="14408" y="0"/>
                    <a:pt x="10344" y="0"/>
                  </a:cubicBezTo>
                  <a:close/>
                </a:path>
              </a:pathLst>
            </a:custGeom>
            <a:noFill/>
            <a:ln w="9525" cap="flat">
              <a:solidFill>
                <a:srgbClr val="040404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086" name="Google Shape;1491;p53"/>
            <p:cNvSpPr/>
            <p:nvPr/>
          </p:nvSpPr>
          <p:spPr>
            <a:xfrm>
              <a:off x="3224683" y="28961"/>
              <a:ext cx="67648" cy="321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15" h="18701" extrusionOk="0">
                  <a:moveTo>
                    <a:pt x="15098" y="0"/>
                  </a:moveTo>
                  <a:cubicBezTo>
                    <a:pt x="14404" y="0"/>
                    <a:pt x="13716" y="151"/>
                    <a:pt x="13091" y="442"/>
                  </a:cubicBezTo>
                  <a:cubicBezTo>
                    <a:pt x="8383" y="2867"/>
                    <a:pt x="677" y="-485"/>
                    <a:pt x="33" y="11436"/>
                  </a:cubicBezTo>
                  <a:cubicBezTo>
                    <a:pt x="-500" y="18884"/>
                    <a:pt x="5602" y="18323"/>
                    <a:pt x="9665" y="18701"/>
                  </a:cubicBezTo>
                  <a:cubicBezTo>
                    <a:pt x="13735" y="16275"/>
                    <a:pt x="20691" y="21115"/>
                    <a:pt x="21013" y="8267"/>
                  </a:cubicBezTo>
                  <a:cubicBezTo>
                    <a:pt x="21100" y="2565"/>
                    <a:pt x="17990" y="0"/>
                    <a:pt x="15098" y="0"/>
                  </a:cubicBezTo>
                  <a:close/>
                </a:path>
              </a:pathLst>
            </a:custGeom>
            <a:noFill/>
            <a:ln w="9525" cap="flat">
              <a:solidFill>
                <a:srgbClr val="040404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087" name="Google Shape;1492;p53"/>
            <p:cNvSpPr/>
            <p:nvPr/>
          </p:nvSpPr>
          <p:spPr>
            <a:xfrm>
              <a:off x="5071805" y="191007"/>
              <a:ext cx="64098" cy="287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7" h="20037" extrusionOk="0">
                  <a:moveTo>
                    <a:pt x="9675" y="0"/>
                  </a:moveTo>
                  <a:cubicBezTo>
                    <a:pt x="9009" y="543"/>
                    <a:pt x="8176" y="672"/>
                    <a:pt x="7277" y="672"/>
                  </a:cubicBezTo>
                  <a:cubicBezTo>
                    <a:pt x="6484" y="672"/>
                    <a:pt x="5644" y="569"/>
                    <a:pt x="4825" y="569"/>
                  </a:cubicBezTo>
                  <a:cubicBezTo>
                    <a:pt x="2380" y="569"/>
                    <a:pt x="135" y="1460"/>
                    <a:pt x="1" y="8488"/>
                  </a:cubicBezTo>
                  <a:cubicBezTo>
                    <a:pt x="-92" y="19016"/>
                    <a:pt x="4092" y="19882"/>
                    <a:pt x="8116" y="19882"/>
                  </a:cubicBezTo>
                  <a:cubicBezTo>
                    <a:pt x="8916" y="19882"/>
                    <a:pt x="9715" y="19856"/>
                    <a:pt x="10468" y="19856"/>
                  </a:cubicBezTo>
                  <a:cubicBezTo>
                    <a:pt x="10748" y="19856"/>
                    <a:pt x="11021" y="19856"/>
                    <a:pt x="11288" y="19869"/>
                  </a:cubicBezTo>
                  <a:cubicBezTo>
                    <a:pt x="12074" y="19959"/>
                    <a:pt x="12927" y="20037"/>
                    <a:pt x="13799" y="20037"/>
                  </a:cubicBezTo>
                  <a:cubicBezTo>
                    <a:pt x="17524" y="20037"/>
                    <a:pt x="21508" y="18629"/>
                    <a:pt x="21415" y="10490"/>
                  </a:cubicBezTo>
                  <a:cubicBezTo>
                    <a:pt x="21188" y="-1563"/>
                    <a:pt x="14626" y="1111"/>
                    <a:pt x="9675" y="0"/>
                  </a:cubicBezTo>
                  <a:close/>
                </a:path>
              </a:pathLst>
            </a:custGeom>
            <a:noFill/>
            <a:ln w="9525" cap="flat">
              <a:solidFill>
                <a:srgbClr val="040404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088" name="Google Shape;1493;p53"/>
            <p:cNvSpPr/>
            <p:nvPr/>
          </p:nvSpPr>
          <p:spPr>
            <a:xfrm>
              <a:off x="3832648" y="63255"/>
              <a:ext cx="60663" cy="34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51" h="21600" extrusionOk="0">
                  <a:moveTo>
                    <a:pt x="10224" y="0"/>
                  </a:moveTo>
                  <a:cubicBezTo>
                    <a:pt x="4779" y="0"/>
                    <a:pt x="1308" y="5291"/>
                    <a:pt x="116" y="14354"/>
                  </a:cubicBezTo>
                  <a:cubicBezTo>
                    <a:pt x="-540" y="18575"/>
                    <a:pt x="1705" y="21600"/>
                    <a:pt x="3732" y="21600"/>
                  </a:cubicBezTo>
                  <a:cubicBezTo>
                    <a:pt x="4189" y="21600"/>
                    <a:pt x="4633" y="21439"/>
                    <a:pt x="5037" y="21117"/>
                  </a:cubicBezTo>
                  <a:cubicBezTo>
                    <a:pt x="10190" y="16942"/>
                    <a:pt x="18199" y="20116"/>
                    <a:pt x="20033" y="9190"/>
                  </a:cubicBezTo>
                  <a:cubicBezTo>
                    <a:pt x="21060" y="2622"/>
                    <a:pt x="15112" y="242"/>
                    <a:pt x="11105" y="46"/>
                  </a:cubicBezTo>
                  <a:cubicBezTo>
                    <a:pt x="10806" y="12"/>
                    <a:pt x="10508" y="0"/>
                    <a:pt x="10224" y="0"/>
                  </a:cubicBezTo>
                  <a:close/>
                </a:path>
              </a:pathLst>
            </a:custGeom>
            <a:noFill/>
            <a:ln w="9525" cap="flat">
              <a:solidFill>
                <a:srgbClr val="040404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089" name="Google Shape;1494;p53"/>
            <p:cNvSpPr/>
            <p:nvPr/>
          </p:nvSpPr>
          <p:spPr>
            <a:xfrm>
              <a:off x="4901432" y="1744515"/>
              <a:ext cx="59666" cy="282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75" h="20538" extrusionOk="0">
                  <a:moveTo>
                    <a:pt x="5454" y="0"/>
                  </a:moveTo>
                  <a:cubicBezTo>
                    <a:pt x="2045" y="0"/>
                    <a:pt x="-392" y="5188"/>
                    <a:pt x="52" y="10780"/>
                  </a:cubicBezTo>
                  <a:cubicBezTo>
                    <a:pt x="719" y="19691"/>
                    <a:pt x="3781" y="20135"/>
                    <a:pt x="6919" y="20135"/>
                  </a:cubicBezTo>
                  <a:cubicBezTo>
                    <a:pt x="7259" y="20135"/>
                    <a:pt x="7600" y="20121"/>
                    <a:pt x="7940" y="20121"/>
                  </a:cubicBezTo>
                  <a:cubicBezTo>
                    <a:pt x="8953" y="20121"/>
                    <a:pt x="9953" y="20175"/>
                    <a:pt x="10849" y="20538"/>
                  </a:cubicBezTo>
                  <a:cubicBezTo>
                    <a:pt x="11724" y="19745"/>
                    <a:pt x="12814" y="19557"/>
                    <a:pt x="13939" y="19557"/>
                  </a:cubicBezTo>
                  <a:cubicBezTo>
                    <a:pt x="14959" y="19557"/>
                    <a:pt x="16008" y="19718"/>
                    <a:pt x="16973" y="19718"/>
                  </a:cubicBezTo>
                  <a:cubicBezTo>
                    <a:pt x="19354" y="19718"/>
                    <a:pt x="21208" y="18791"/>
                    <a:pt x="20687" y="12406"/>
                  </a:cubicBezTo>
                  <a:cubicBezTo>
                    <a:pt x="19611" y="-1062"/>
                    <a:pt x="11689" y="1492"/>
                    <a:pt x="6287" y="94"/>
                  </a:cubicBezTo>
                  <a:cubicBezTo>
                    <a:pt x="6010" y="27"/>
                    <a:pt x="5725" y="0"/>
                    <a:pt x="5454" y="0"/>
                  </a:cubicBezTo>
                  <a:close/>
                </a:path>
              </a:pathLst>
            </a:custGeom>
            <a:noFill/>
            <a:ln w="9525" cap="flat">
              <a:solidFill>
                <a:srgbClr val="040404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090" name="Google Shape;1495;p53"/>
            <p:cNvSpPr/>
            <p:nvPr/>
          </p:nvSpPr>
          <p:spPr>
            <a:xfrm>
              <a:off x="3309144" y="38016"/>
              <a:ext cx="47997" cy="265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6" h="19508" extrusionOk="0">
                  <a:moveTo>
                    <a:pt x="15345" y="0"/>
                  </a:moveTo>
                  <a:cubicBezTo>
                    <a:pt x="14492" y="0"/>
                    <a:pt x="13621" y="177"/>
                    <a:pt x="12820" y="489"/>
                  </a:cubicBezTo>
                  <a:cubicBezTo>
                    <a:pt x="8154" y="2133"/>
                    <a:pt x="631" y="-2092"/>
                    <a:pt x="31" y="10352"/>
                  </a:cubicBezTo>
                  <a:cubicBezTo>
                    <a:pt x="-422" y="18095"/>
                    <a:pt x="4245" y="19277"/>
                    <a:pt x="8754" y="19508"/>
                  </a:cubicBezTo>
                  <a:cubicBezTo>
                    <a:pt x="13273" y="17158"/>
                    <a:pt x="20342" y="19033"/>
                    <a:pt x="20943" y="7771"/>
                  </a:cubicBezTo>
                  <a:cubicBezTo>
                    <a:pt x="21178" y="2119"/>
                    <a:pt x="18322" y="0"/>
                    <a:pt x="15345" y="0"/>
                  </a:cubicBezTo>
                  <a:close/>
                </a:path>
              </a:pathLst>
            </a:custGeom>
            <a:noFill/>
            <a:ln w="9525" cap="flat">
              <a:solidFill>
                <a:srgbClr val="040404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091" name="Google Shape;1496;p53"/>
            <p:cNvSpPr/>
            <p:nvPr/>
          </p:nvSpPr>
          <p:spPr>
            <a:xfrm>
              <a:off x="1486319" y="40923"/>
              <a:ext cx="414892" cy="704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546" y="0"/>
                  </a:moveTo>
                  <a:lnTo>
                    <a:pt x="21527" y="97"/>
                  </a:lnTo>
                  <a:lnTo>
                    <a:pt x="21564" y="97"/>
                  </a:lnTo>
                  <a:lnTo>
                    <a:pt x="21600" y="0"/>
                  </a:lnTo>
                  <a:close/>
                  <a:moveTo>
                    <a:pt x="0" y="21503"/>
                  </a:moveTo>
                  <a:lnTo>
                    <a:pt x="0" y="21600"/>
                  </a:lnTo>
                  <a:lnTo>
                    <a:pt x="18" y="21600"/>
                  </a:lnTo>
                  <a:lnTo>
                    <a:pt x="18" y="21503"/>
                  </a:lnTo>
                  <a:close/>
                </a:path>
              </a:pathLst>
            </a:custGeom>
            <a:noFill/>
            <a:ln w="9525" cap="flat">
              <a:solidFill>
                <a:srgbClr val="040404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092" name="Google Shape;1497;p53"/>
            <p:cNvSpPr/>
            <p:nvPr/>
          </p:nvSpPr>
          <p:spPr>
            <a:xfrm>
              <a:off x="-1" y="0"/>
              <a:ext cx="2574252" cy="28163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7" h="21600" extrusionOk="0">
                  <a:moveTo>
                    <a:pt x="16224" y="233"/>
                  </a:moveTo>
                  <a:cubicBezTo>
                    <a:pt x="16237" y="233"/>
                    <a:pt x="16250" y="234"/>
                    <a:pt x="16263" y="235"/>
                  </a:cubicBezTo>
                  <a:cubicBezTo>
                    <a:pt x="16272" y="238"/>
                    <a:pt x="16280" y="240"/>
                    <a:pt x="16286" y="243"/>
                  </a:cubicBezTo>
                  <a:lnTo>
                    <a:pt x="15945" y="308"/>
                  </a:lnTo>
                  <a:cubicBezTo>
                    <a:pt x="16034" y="272"/>
                    <a:pt x="16122" y="233"/>
                    <a:pt x="16224" y="233"/>
                  </a:cubicBezTo>
                  <a:close/>
                  <a:moveTo>
                    <a:pt x="15924" y="314"/>
                  </a:moveTo>
                  <a:lnTo>
                    <a:pt x="15920" y="316"/>
                  </a:lnTo>
                  <a:lnTo>
                    <a:pt x="15917" y="316"/>
                  </a:lnTo>
                  <a:lnTo>
                    <a:pt x="15922" y="314"/>
                  </a:lnTo>
                  <a:close/>
                  <a:moveTo>
                    <a:pt x="11394" y="1271"/>
                  </a:moveTo>
                  <a:cubicBezTo>
                    <a:pt x="11427" y="1271"/>
                    <a:pt x="11462" y="1285"/>
                    <a:pt x="11500" y="1323"/>
                  </a:cubicBezTo>
                  <a:cubicBezTo>
                    <a:pt x="11536" y="1318"/>
                    <a:pt x="11572" y="1316"/>
                    <a:pt x="11607" y="1316"/>
                  </a:cubicBezTo>
                  <a:cubicBezTo>
                    <a:pt x="11628" y="1316"/>
                    <a:pt x="11649" y="1317"/>
                    <a:pt x="11670" y="1318"/>
                  </a:cubicBezTo>
                  <a:cubicBezTo>
                    <a:pt x="11679" y="1319"/>
                    <a:pt x="11688" y="1319"/>
                    <a:pt x="11698" y="1319"/>
                  </a:cubicBezTo>
                  <a:cubicBezTo>
                    <a:pt x="11756" y="1319"/>
                    <a:pt x="11830" y="1303"/>
                    <a:pt x="11889" y="1303"/>
                  </a:cubicBezTo>
                  <a:cubicBezTo>
                    <a:pt x="11976" y="1303"/>
                    <a:pt x="12031" y="1339"/>
                    <a:pt x="11950" y="1514"/>
                  </a:cubicBezTo>
                  <a:cubicBezTo>
                    <a:pt x="11933" y="1553"/>
                    <a:pt x="11973" y="1600"/>
                    <a:pt x="12028" y="1617"/>
                  </a:cubicBezTo>
                  <a:cubicBezTo>
                    <a:pt x="12074" y="1624"/>
                    <a:pt x="12123" y="1632"/>
                    <a:pt x="12169" y="1634"/>
                  </a:cubicBezTo>
                  <a:cubicBezTo>
                    <a:pt x="12112" y="1693"/>
                    <a:pt x="12063" y="1762"/>
                    <a:pt x="11990" y="1806"/>
                  </a:cubicBezTo>
                  <a:cubicBezTo>
                    <a:pt x="11974" y="1816"/>
                    <a:pt x="11959" y="1820"/>
                    <a:pt x="11945" y="1820"/>
                  </a:cubicBezTo>
                  <a:cubicBezTo>
                    <a:pt x="11894" y="1820"/>
                    <a:pt x="11851" y="1771"/>
                    <a:pt x="11806" y="1762"/>
                  </a:cubicBezTo>
                  <a:cubicBezTo>
                    <a:pt x="11523" y="1696"/>
                    <a:pt x="11557" y="1490"/>
                    <a:pt x="11500" y="1323"/>
                  </a:cubicBezTo>
                  <a:lnTo>
                    <a:pt x="11223" y="1352"/>
                  </a:lnTo>
                  <a:cubicBezTo>
                    <a:pt x="11279" y="1320"/>
                    <a:pt x="11333" y="1271"/>
                    <a:pt x="11394" y="1271"/>
                  </a:cubicBezTo>
                  <a:close/>
                  <a:moveTo>
                    <a:pt x="8586" y="1771"/>
                  </a:moveTo>
                  <a:cubicBezTo>
                    <a:pt x="8594" y="1771"/>
                    <a:pt x="8603" y="1771"/>
                    <a:pt x="8613" y="1772"/>
                  </a:cubicBezTo>
                  <a:cubicBezTo>
                    <a:pt x="8644" y="1796"/>
                    <a:pt x="8688" y="1831"/>
                    <a:pt x="8734" y="1863"/>
                  </a:cubicBezTo>
                  <a:cubicBezTo>
                    <a:pt x="8705" y="1885"/>
                    <a:pt x="8670" y="1899"/>
                    <a:pt x="8636" y="1912"/>
                  </a:cubicBezTo>
                  <a:cubicBezTo>
                    <a:pt x="8629" y="1913"/>
                    <a:pt x="8622" y="1913"/>
                    <a:pt x="8616" y="1913"/>
                  </a:cubicBezTo>
                  <a:cubicBezTo>
                    <a:pt x="8545" y="1913"/>
                    <a:pt x="8568" y="1847"/>
                    <a:pt x="8549" y="1811"/>
                  </a:cubicBezTo>
                  <a:cubicBezTo>
                    <a:pt x="8532" y="1782"/>
                    <a:pt x="8544" y="1771"/>
                    <a:pt x="8586" y="1771"/>
                  </a:cubicBezTo>
                  <a:close/>
                  <a:moveTo>
                    <a:pt x="9243" y="1782"/>
                  </a:moveTo>
                  <a:cubicBezTo>
                    <a:pt x="9251" y="1782"/>
                    <a:pt x="9258" y="1783"/>
                    <a:pt x="9265" y="1784"/>
                  </a:cubicBezTo>
                  <a:lnTo>
                    <a:pt x="9092" y="1958"/>
                  </a:lnTo>
                  <a:lnTo>
                    <a:pt x="8988" y="1872"/>
                  </a:lnTo>
                  <a:cubicBezTo>
                    <a:pt x="9066" y="1843"/>
                    <a:pt x="9141" y="1811"/>
                    <a:pt x="9219" y="1784"/>
                  </a:cubicBezTo>
                  <a:cubicBezTo>
                    <a:pt x="9228" y="1783"/>
                    <a:pt x="9236" y="1782"/>
                    <a:pt x="9243" y="1782"/>
                  </a:cubicBezTo>
                  <a:close/>
                  <a:moveTo>
                    <a:pt x="19514" y="0"/>
                  </a:moveTo>
                  <a:cubicBezTo>
                    <a:pt x="18741" y="0"/>
                    <a:pt x="17968" y="106"/>
                    <a:pt x="17196" y="147"/>
                  </a:cubicBezTo>
                  <a:cubicBezTo>
                    <a:pt x="16999" y="157"/>
                    <a:pt x="16803" y="140"/>
                    <a:pt x="16604" y="179"/>
                  </a:cubicBezTo>
                  <a:cubicBezTo>
                    <a:pt x="16602" y="179"/>
                    <a:pt x="16600" y="179"/>
                    <a:pt x="16599" y="179"/>
                  </a:cubicBezTo>
                  <a:cubicBezTo>
                    <a:pt x="16546" y="179"/>
                    <a:pt x="16411" y="44"/>
                    <a:pt x="16263" y="34"/>
                  </a:cubicBezTo>
                  <a:cubicBezTo>
                    <a:pt x="16105" y="24"/>
                    <a:pt x="15946" y="20"/>
                    <a:pt x="15788" y="20"/>
                  </a:cubicBezTo>
                  <a:cubicBezTo>
                    <a:pt x="15267" y="20"/>
                    <a:pt x="14748" y="65"/>
                    <a:pt x="14225" y="103"/>
                  </a:cubicBezTo>
                  <a:cubicBezTo>
                    <a:pt x="13904" y="124"/>
                    <a:pt x="13598" y="232"/>
                    <a:pt x="13269" y="232"/>
                  </a:cubicBezTo>
                  <a:cubicBezTo>
                    <a:pt x="13222" y="232"/>
                    <a:pt x="13175" y="230"/>
                    <a:pt x="13128" y="226"/>
                  </a:cubicBezTo>
                  <a:cubicBezTo>
                    <a:pt x="13101" y="223"/>
                    <a:pt x="13072" y="221"/>
                    <a:pt x="13043" y="221"/>
                  </a:cubicBezTo>
                  <a:cubicBezTo>
                    <a:pt x="12896" y="221"/>
                    <a:pt x="12735" y="261"/>
                    <a:pt x="12663" y="380"/>
                  </a:cubicBezTo>
                  <a:cubicBezTo>
                    <a:pt x="12594" y="496"/>
                    <a:pt x="12727" y="591"/>
                    <a:pt x="12831" y="675"/>
                  </a:cubicBezTo>
                  <a:cubicBezTo>
                    <a:pt x="12874" y="709"/>
                    <a:pt x="12877" y="783"/>
                    <a:pt x="12900" y="837"/>
                  </a:cubicBezTo>
                  <a:cubicBezTo>
                    <a:pt x="12896" y="836"/>
                    <a:pt x="12892" y="836"/>
                    <a:pt x="12888" y="836"/>
                  </a:cubicBezTo>
                  <a:cubicBezTo>
                    <a:pt x="12864" y="836"/>
                    <a:pt x="12836" y="840"/>
                    <a:pt x="12812" y="840"/>
                  </a:cubicBezTo>
                  <a:cubicBezTo>
                    <a:pt x="12792" y="840"/>
                    <a:pt x="12775" y="837"/>
                    <a:pt x="12764" y="829"/>
                  </a:cubicBezTo>
                  <a:cubicBezTo>
                    <a:pt x="12718" y="793"/>
                    <a:pt x="12677" y="780"/>
                    <a:pt x="12637" y="780"/>
                  </a:cubicBezTo>
                  <a:cubicBezTo>
                    <a:pt x="12573" y="780"/>
                    <a:pt x="12516" y="814"/>
                    <a:pt x="12455" y="849"/>
                  </a:cubicBezTo>
                  <a:lnTo>
                    <a:pt x="12455" y="851"/>
                  </a:lnTo>
                  <a:lnTo>
                    <a:pt x="12452" y="851"/>
                  </a:lnTo>
                  <a:cubicBezTo>
                    <a:pt x="12406" y="903"/>
                    <a:pt x="12288" y="920"/>
                    <a:pt x="12320" y="1004"/>
                  </a:cubicBezTo>
                  <a:cubicBezTo>
                    <a:pt x="12354" y="1087"/>
                    <a:pt x="12464" y="1089"/>
                    <a:pt x="12559" y="1097"/>
                  </a:cubicBezTo>
                  <a:lnTo>
                    <a:pt x="12608" y="1097"/>
                  </a:lnTo>
                  <a:lnTo>
                    <a:pt x="12862" y="1134"/>
                  </a:lnTo>
                  <a:cubicBezTo>
                    <a:pt x="12822" y="1146"/>
                    <a:pt x="12781" y="1153"/>
                    <a:pt x="12738" y="1153"/>
                  </a:cubicBezTo>
                  <a:cubicBezTo>
                    <a:pt x="12701" y="1151"/>
                    <a:pt x="12666" y="1126"/>
                    <a:pt x="12626" y="1116"/>
                  </a:cubicBezTo>
                  <a:cubicBezTo>
                    <a:pt x="12603" y="1111"/>
                    <a:pt x="12581" y="1109"/>
                    <a:pt x="12560" y="1109"/>
                  </a:cubicBezTo>
                  <a:cubicBezTo>
                    <a:pt x="12467" y="1109"/>
                    <a:pt x="12382" y="1153"/>
                    <a:pt x="12291" y="1161"/>
                  </a:cubicBezTo>
                  <a:cubicBezTo>
                    <a:pt x="12290" y="1161"/>
                    <a:pt x="12288" y="1161"/>
                    <a:pt x="12287" y="1161"/>
                  </a:cubicBezTo>
                  <a:cubicBezTo>
                    <a:pt x="12245" y="1161"/>
                    <a:pt x="12155" y="1081"/>
                    <a:pt x="12161" y="1050"/>
                  </a:cubicBezTo>
                  <a:cubicBezTo>
                    <a:pt x="12187" y="920"/>
                    <a:pt x="12305" y="866"/>
                    <a:pt x="12449" y="851"/>
                  </a:cubicBezTo>
                  <a:lnTo>
                    <a:pt x="12449" y="849"/>
                  </a:lnTo>
                  <a:cubicBezTo>
                    <a:pt x="12458" y="788"/>
                    <a:pt x="12475" y="726"/>
                    <a:pt x="12496" y="665"/>
                  </a:cubicBezTo>
                  <a:cubicBezTo>
                    <a:pt x="12516" y="621"/>
                    <a:pt x="12577" y="579"/>
                    <a:pt x="12525" y="532"/>
                  </a:cubicBezTo>
                  <a:cubicBezTo>
                    <a:pt x="12476" y="492"/>
                    <a:pt x="12417" y="482"/>
                    <a:pt x="12357" y="482"/>
                  </a:cubicBezTo>
                  <a:cubicBezTo>
                    <a:pt x="12313" y="482"/>
                    <a:pt x="12268" y="488"/>
                    <a:pt x="12224" y="491"/>
                  </a:cubicBezTo>
                  <a:cubicBezTo>
                    <a:pt x="12161" y="498"/>
                    <a:pt x="12129" y="532"/>
                    <a:pt x="12120" y="594"/>
                  </a:cubicBezTo>
                  <a:cubicBezTo>
                    <a:pt x="12103" y="746"/>
                    <a:pt x="12025" y="866"/>
                    <a:pt x="11829" y="900"/>
                  </a:cubicBezTo>
                  <a:cubicBezTo>
                    <a:pt x="11811" y="913"/>
                    <a:pt x="11797" y="925"/>
                    <a:pt x="11780" y="940"/>
                  </a:cubicBezTo>
                  <a:cubicBezTo>
                    <a:pt x="11800" y="974"/>
                    <a:pt x="11823" y="1006"/>
                    <a:pt x="11852" y="1035"/>
                  </a:cubicBezTo>
                  <a:cubicBezTo>
                    <a:pt x="11886" y="1053"/>
                    <a:pt x="11927" y="1067"/>
                    <a:pt x="11967" y="1075"/>
                  </a:cubicBezTo>
                  <a:cubicBezTo>
                    <a:pt x="11944" y="1072"/>
                    <a:pt x="11921" y="1071"/>
                    <a:pt x="11898" y="1071"/>
                  </a:cubicBezTo>
                  <a:cubicBezTo>
                    <a:pt x="11875" y="1071"/>
                    <a:pt x="11852" y="1072"/>
                    <a:pt x="11829" y="1075"/>
                  </a:cubicBezTo>
                  <a:cubicBezTo>
                    <a:pt x="11764" y="1089"/>
                    <a:pt x="11697" y="1095"/>
                    <a:pt x="11631" y="1095"/>
                  </a:cubicBezTo>
                  <a:cubicBezTo>
                    <a:pt x="11470" y="1095"/>
                    <a:pt x="11306" y="1064"/>
                    <a:pt x="11145" y="1064"/>
                  </a:cubicBezTo>
                  <a:cubicBezTo>
                    <a:pt x="11018" y="1064"/>
                    <a:pt x="10893" y="1083"/>
                    <a:pt x="10772" y="1151"/>
                  </a:cubicBezTo>
                  <a:cubicBezTo>
                    <a:pt x="10712" y="1185"/>
                    <a:pt x="10596" y="1190"/>
                    <a:pt x="10610" y="1259"/>
                  </a:cubicBezTo>
                  <a:cubicBezTo>
                    <a:pt x="10625" y="1332"/>
                    <a:pt x="10694" y="1406"/>
                    <a:pt x="10758" y="1465"/>
                  </a:cubicBezTo>
                  <a:cubicBezTo>
                    <a:pt x="10778" y="1484"/>
                    <a:pt x="10800" y="1491"/>
                    <a:pt x="10823" y="1491"/>
                  </a:cubicBezTo>
                  <a:cubicBezTo>
                    <a:pt x="10858" y="1491"/>
                    <a:pt x="10896" y="1475"/>
                    <a:pt x="10934" y="1458"/>
                  </a:cubicBezTo>
                  <a:cubicBezTo>
                    <a:pt x="11021" y="1417"/>
                    <a:pt x="11119" y="1390"/>
                    <a:pt x="11212" y="1357"/>
                  </a:cubicBezTo>
                  <a:cubicBezTo>
                    <a:pt x="11029" y="1565"/>
                    <a:pt x="10678" y="1550"/>
                    <a:pt x="10495" y="1701"/>
                  </a:cubicBezTo>
                  <a:cubicBezTo>
                    <a:pt x="10347" y="1825"/>
                    <a:pt x="10210" y="1869"/>
                    <a:pt x="10058" y="1869"/>
                  </a:cubicBezTo>
                  <a:cubicBezTo>
                    <a:pt x="9997" y="1869"/>
                    <a:pt x="9933" y="1862"/>
                    <a:pt x="9866" y="1850"/>
                  </a:cubicBezTo>
                  <a:cubicBezTo>
                    <a:pt x="9736" y="1828"/>
                    <a:pt x="9612" y="1777"/>
                    <a:pt x="9485" y="1737"/>
                  </a:cubicBezTo>
                  <a:cubicBezTo>
                    <a:pt x="9526" y="1711"/>
                    <a:pt x="9564" y="1702"/>
                    <a:pt x="9600" y="1702"/>
                  </a:cubicBezTo>
                  <a:cubicBezTo>
                    <a:pt x="9691" y="1702"/>
                    <a:pt x="9770" y="1763"/>
                    <a:pt x="9854" y="1791"/>
                  </a:cubicBezTo>
                  <a:cubicBezTo>
                    <a:pt x="9886" y="1802"/>
                    <a:pt x="9917" y="1806"/>
                    <a:pt x="9945" y="1806"/>
                  </a:cubicBezTo>
                  <a:cubicBezTo>
                    <a:pt x="10082" y="1806"/>
                    <a:pt x="10175" y="1700"/>
                    <a:pt x="10293" y="1659"/>
                  </a:cubicBezTo>
                  <a:cubicBezTo>
                    <a:pt x="10400" y="1622"/>
                    <a:pt x="10316" y="1541"/>
                    <a:pt x="10276" y="1475"/>
                  </a:cubicBezTo>
                  <a:cubicBezTo>
                    <a:pt x="10241" y="1418"/>
                    <a:pt x="10319" y="1384"/>
                    <a:pt x="10374" y="1354"/>
                  </a:cubicBezTo>
                  <a:cubicBezTo>
                    <a:pt x="10443" y="1320"/>
                    <a:pt x="10573" y="1310"/>
                    <a:pt x="10530" y="1210"/>
                  </a:cubicBezTo>
                  <a:cubicBezTo>
                    <a:pt x="10502" y="1150"/>
                    <a:pt x="10450" y="1140"/>
                    <a:pt x="10391" y="1140"/>
                  </a:cubicBezTo>
                  <a:cubicBezTo>
                    <a:pt x="10363" y="1140"/>
                    <a:pt x="10334" y="1143"/>
                    <a:pt x="10306" y="1143"/>
                  </a:cubicBezTo>
                  <a:cubicBezTo>
                    <a:pt x="10294" y="1143"/>
                    <a:pt x="10282" y="1142"/>
                    <a:pt x="10270" y="1141"/>
                  </a:cubicBezTo>
                  <a:cubicBezTo>
                    <a:pt x="10259" y="1140"/>
                    <a:pt x="10249" y="1140"/>
                    <a:pt x="10239" y="1140"/>
                  </a:cubicBezTo>
                  <a:cubicBezTo>
                    <a:pt x="10102" y="1140"/>
                    <a:pt x="9994" y="1219"/>
                    <a:pt x="9844" y="1219"/>
                  </a:cubicBezTo>
                  <a:cubicBezTo>
                    <a:pt x="9832" y="1219"/>
                    <a:pt x="9818" y="1218"/>
                    <a:pt x="9805" y="1217"/>
                  </a:cubicBezTo>
                  <a:cubicBezTo>
                    <a:pt x="9565" y="1195"/>
                    <a:pt x="9395" y="1089"/>
                    <a:pt x="9193" y="1021"/>
                  </a:cubicBezTo>
                  <a:cubicBezTo>
                    <a:pt x="9069" y="979"/>
                    <a:pt x="8949" y="961"/>
                    <a:pt x="8833" y="961"/>
                  </a:cubicBezTo>
                  <a:cubicBezTo>
                    <a:pt x="8498" y="961"/>
                    <a:pt x="8190" y="1108"/>
                    <a:pt x="7888" y="1251"/>
                  </a:cubicBezTo>
                  <a:cubicBezTo>
                    <a:pt x="7810" y="1288"/>
                    <a:pt x="7787" y="1340"/>
                    <a:pt x="7822" y="1416"/>
                  </a:cubicBezTo>
                  <a:cubicBezTo>
                    <a:pt x="7852" y="1481"/>
                    <a:pt x="7885" y="1526"/>
                    <a:pt x="7963" y="1526"/>
                  </a:cubicBezTo>
                  <a:cubicBezTo>
                    <a:pt x="7974" y="1526"/>
                    <a:pt x="7985" y="1526"/>
                    <a:pt x="7998" y="1524"/>
                  </a:cubicBezTo>
                  <a:lnTo>
                    <a:pt x="8411" y="1460"/>
                  </a:lnTo>
                  <a:cubicBezTo>
                    <a:pt x="8431" y="1458"/>
                    <a:pt x="8451" y="1453"/>
                    <a:pt x="8474" y="1448"/>
                  </a:cubicBezTo>
                  <a:cubicBezTo>
                    <a:pt x="8474" y="1463"/>
                    <a:pt x="8471" y="1477"/>
                    <a:pt x="8471" y="1492"/>
                  </a:cubicBezTo>
                  <a:cubicBezTo>
                    <a:pt x="8430" y="1656"/>
                    <a:pt x="8352" y="1750"/>
                    <a:pt x="8207" y="1750"/>
                  </a:cubicBezTo>
                  <a:cubicBezTo>
                    <a:pt x="8149" y="1750"/>
                    <a:pt x="8080" y="1735"/>
                    <a:pt x="7998" y="1703"/>
                  </a:cubicBezTo>
                  <a:cubicBezTo>
                    <a:pt x="7722" y="1598"/>
                    <a:pt x="7441" y="1559"/>
                    <a:pt x="7151" y="1559"/>
                  </a:cubicBezTo>
                  <a:cubicBezTo>
                    <a:pt x="6991" y="1559"/>
                    <a:pt x="6830" y="1571"/>
                    <a:pt x="6664" y="1590"/>
                  </a:cubicBezTo>
                  <a:cubicBezTo>
                    <a:pt x="6412" y="1620"/>
                    <a:pt x="6166" y="1745"/>
                    <a:pt x="5917" y="1745"/>
                  </a:cubicBezTo>
                  <a:cubicBezTo>
                    <a:pt x="5854" y="1745"/>
                    <a:pt x="5792" y="1737"/>
                    <a:pt x="5729" y="1718"/>
                  </a:cubicBezTo>
                  <a:cubicBezTo>
                    <a:pt x="5437" y="1632"/>
                    <a:pt x="5137" y="1578"/>
                    <a:pt x="4831" y="1551"/>
                  </a:cubicBezTo>
                  <a:cubicBezTo>
                    <a:pt x="4499" y="1519"/>
                    <a:pt x="4180" y="1449"/>
                    <a:pt x="3841" y="1449"/>
                  </a:cubicBezTo>
                  <a:cubicBezTo>
                    <a:pt x="3706" y="1449"/>
                    <a:pt x="3568" y="1460"/>
                    <a:pt x="3425" y="1490"/>
                  </a:cubicBezTo>
                  <a:cubicBezTo>
                    <a:pt x="3046" y="1570"/>
                    <a:pt x="2684" y="1742"/>
                    <a:pt x="2279" y="1742"/>
                  </a:cubicBezTo>
                  <a:cubicBezTo>
                    <a:pt x="2240" y="1742"/>
                    <a:pt x="2200" y="1741"/>
                    <a:pt x="2160" y="1737"/>
                  </a:cubicBezTo>
                  <a:cubicBezTo>
                    <a:pt x="2155" y="1737"/>
                    <a:pt x="2149" y="1737"/>
                    <a:pt x="2144" y="1737"/>
                  </a:cubicBezTo>
                  <a:cubicBezTo>
                    <a:pt x="2058" y="1737"/>
                    <a:pt x="2009" y="1790"/>
                    <a:pt x="2033" y="1887"/>
                  </a:cubicBezTo>
                  <a:cubicBezTo>
                    <a:pt x="2063" y="1998"/>
                    <a:pt x="2034" y="2089"/>
                    <a:pt x="1927" y="2089"/>
                  </a:cubicBezTo>
                  <a:cubicBezTo>
                    <a:pt x="1898" y="2089"/>
                    <a:pt x="1862" y="2082"/>
                    <a:pt x="1820" y="2066"/>
                  </a:cubicBezTo>
                  <a:cubicBezTo>
                    <a:pt x="1755" y="2042"/>
                    <a:pt x="1694" y="2032"/>
                    <a:pt x="1637" y="2032"/>
                  </a:cubicBezTo>
                  <a:cubicBezTo>
                    <a:pt x="1484" y="2032"/>
                    <a:pt x="1352" y="2102"/>
                    <a:pt x="1214" y="2164"/>
                  </a:cubicBezTo>
                  <a:cubicBezTo>
                    <a:pt x="1138" y="2199"/>
                    <a:pt x="1089" y="2260"/>
                    <a:pt x="1124" y="2339"/>
                  </a:cubicBezTo>
                  <a:cubicBezTo>
                    <a:pt x="1149" y="2398"/>
                    <a:pt x="1200" y="2413"/>
                    <a:pt x="1261" y="2413"/>
                  </a:cubicBezTo>
                  <a:cubicBezTo>
                    <a:pt x="1278" y="2413"/>
                    <a:pt x="1296" y="2412"/>
                    <a:pt x="1315" y="2410"/>
                  </a:cubicBezTo>
                  <a:cubicBezTo>
                    <a:pt x="1362" y="2404"/>
                    <a:pt x="1410" y="2402"/>
                    <a:pt x="1457" y="2402"/>
                  </a:cubicBezTo>
                  <a:cubicBezTo>
                    <a:pt x="1473" y="2402"/>
                    <a:pt x="1489" y="2402"/>
                    <a:pt x="1505" y="2403"/>
                  </a:cubicBezTo>
                  <a:cubicBezTo>
                    <a:pt x="1509" y="2403"/>
                    <a:pt x="1514" y="2403"/>
                    <a:pt x="1519" y="2403"/>
                  </a:cubicBezTo>
                  <a:cubicBezTo>
                    <a:pt x="1555" y="2403"/>
                    <a:pt x="1601" y="2395"/>
                    <a:pt x="1637" y="2395"/>
                  </a:cubicBezTo>
                  <a:cubicBezTo>
                    <a:pt x="1667" y="2395"/>
                    <a:pt x="1690" y="2401"/>
                    <a:pt x="1690" y="2425"/>
                  </a:cubicBezTo>
                  <a:cubicBezTo>
                    <a:pt x="1690" y="2485"/>
                    <a:pt x="1600" y="2505"/>
                    <a:pt x="1527" y="2505"/>
                  </a:cubicBezTo>
                  <a:cubicBezTo>
                    <a:pt x="1514" y="2505"/>
                    <a:pt x="1502" y="2504"/>
                    <a:pt x="1491" y="2503"/>
                  </a:cubicBezTo>
                  <a:cubicBezTo>
                    <a:pt x="1457" y="2500"/>
                    <a:pt x="1424" y="2499"/>
                    <a:pt x="1392" y="2499"/>
                  </a:cubicBezTo>
                  <a:cubicBezTo>
                    <a:pt x="1030" y="2499"/>
                    <a:pt x="741" y="2678"/>
                    <a:pt x="428" y="2800"/>
                  </a:cubicBezTo>
                  <a:cubicBezTo>
                    <a:pt x="174" y="2898"/>
                    <a:pt x="368" y="3060"/>
                    <a:pt x="356" y="3185"/>
                  </a:cubicBezTo>
                  <a:cubicBezTo>
                    <a:pt x="353" y="3240"/>
                    <a:pt x="385" y="3253"/>
                    <a:pt x="427" y="3253"/>
                  </a:cubicBezTo>
                  <a:cubicBezTo>
                    <a:pt x="466" y="3253"/>
                    <a:pt x="513" y="3242"/>
                    <a:pt x="549" y="3242"/>
                  </a:cubicBezTo>
                  <a:cubicBezTo>
                    <a:pt x="587" y="3242"/>
                    <a:pt x="622" y="3264"/>
                    <a:pt x="656" y="3276"/>
                  </a:cubicBezTo>
                  <a:cubicBezTo>
                    <a:pt x="630" y="3301"/>
                    <a:pt x="601" y="3320"/>
                    <a:pt x="567" y="3338"/>
                  </a:cubicBezTo>
                  <a:cubicBezTo>
                    <a:pt x="411" y="3392"/>
                    <a:pt x="249" y="3436"/>
                    <a:pt x="93" y="3492"/>
                  </a:cubicBezTo>
                  <a:cubicBezTo>
                    <a:pt x="30" y="3514"/>
                    <a:pt x="-25" y="3571"/>
                    <a:pt x="13" y="3637"/>
                  </a:cubicBezTo>
                  <a:cubicBezTo>
                    <a:pt x="29" y="3666"/>
                    <a:pt x="52" y="3675"/>
                    <a:pt x="78" y="3675"/>
                  </a:cubicBezTo>
                  <a:cubicBezTo>
                    <a:pt x="110" y="3675"/>
                    <a:pt x="146" y="3661"/>
                    <a:pt x="180" y="3654"/>
                  </a:cubicBezTo>
                  <a:cubicBezTo>
                    <a:pt x="350" y="3615"/>
                    <a:pt x="535" y="3600"/>
                    <a:pt x="685" y="3531"/>
                  </a:cubicBezTo>
                  <a:cubicBezTo>
                    <a:pt x="743" y="3505"/>
                    <a:pt x="804" y="3497"/>
                    <a:pt x="866" y="3497"/>
                  </a:cubicBezTo>
                  <a:cubicBezTo>
                    <a:pt x="969" y="3497"/>
                    <a:pt x="1075" y="3520"/>
                    <a:pt x="1176" y="3520"/>
                  </a:cubicBezTo>
                  <a:cubicBezTo>
                    <a:pt x="1261" y="3520"/>
                    <a:pt x="1344" y="3503"/>
                    <a:pt x="1419" y="3443"/>
                  </a:cubicBezTo>
                  <a:cubicBezTo>
                    <a:pt x="1502" y="3374"/>
                    <a:pt x="1583" y="3306"/>
                    <a:pt x="1667" y="3239"/>
                  </a:cubicBezTo>
                  <a:cubicBezTo>
                    <a:pt x="1732" y="3187"/>
                    <a:pt x="1802" y="3172"/>
                    <a:pt x="1874" y="3172"/>
                  </a:cubicBezTo>
                  <a:cubicBezTo>
                    <a:pt x="1963" y="3172"/>
                    <a:pt x="2057" y="3195"/>
                    <a:pt x="2151" y="3195"/>
                  </a:cubicBezTo>
                  <a:cubicBezTo>
                    <a:pt x="2192" y="3195"/>
                    <a:pt x="2233" y="3190"/>
                    <a:pt x="2273" y="3178"/>
                  </a:cubicBezTo>
                  <a:cubicBezTo>
                    <a:pt x="2460" y="3120"/>
                    <a:pt x="2642" y="3022"/>
                    <a:pt x="2851" y="3022"/>
                  </a:cubicBezTo>
                  <a:cubicBezTo>
                    <a:pt x="2935" y="3022"/>
                    <a:pt x="3024" y="3038"/>
                    <a:pt x="3119" y="3080"/>
                  </a:cubicBezTo>
                  <a:cubicBezTo>
                    <a:pt x="3361" y="3185"/>
                    <a:pt x="3690" y="3173"/>
                    <a:pt x="3644" y="3519"/>
                  </a:cubicBezTo>
                  <a:cubicBezTo>
                    <a:pt x="3636" y="3581"/>
                    <a:pt x="3667" y="3674"/>
                    <a:pt x="3719" y="3711"/>
                  </a:cubicBezTo>
                  <a:cubicBezTo>
                    <a:pt x="3942" y="3870"/>
                    <a:pt x="3927" y="4177"/>
                    <a:pt x="3852" y="4258"/>
                  </a:cubicBezTo>
                  <a:cubicBezTo>
                    <a:pt x="3659" y="4472"/>
                    <a:pt x="3731" y="4626"/>
                    <a:pt x="3815" y="4825"/>
                  </a:cubicBezTo>
                  <a:cubicBezTo>
                    <a:pt x="3838" y="4886"/>
                    <a:pt x="3783" y="4977"/>
                    <a:pt x="3742" y="5046"/>
                  </a:cubicBezTo>
                  <a:cubicBezTo>
                    <a:pt x="3558" y="5375"/>
                    <a:pt x="3208" y="5605"/>
                    <a:pt x="3021" y="5937"/>
                  </a:cubicBezTo>
                  <a:cubicBezTo>
                    <a:pt x="2891" y="6165"/>
                    <a:pt x="2824" y="6928"/>
                    <a:pt x="3041" y="7063"/>
                  </a:cubicBezTo>
                  <a:cubicBezTo>
                    <a:pt x="3353" y="7260"/>
                    <a:pt x="3304" y="7507"/>
                    <a:pt x="3356" y="7763"/>
                  </a:cubicBezTo>
                  <a:cubicBezTo>
                    <a:pt x="3387" y="7917"/>
                    <a:pt x="3384" y="8170"/>
                    <a:pt x="3431" y="8202"/>
                  </a:cubicBezTo>
                  <a:cubicBezTo>
                    <a:pt x="3713" y="8391"/>
                    <a:pt x="3690" y="8715"/>
                    <a:pt x="3921" y="8914"/>
                  </a:cubicBezTo>
                  <a:cubicBezTo>
                    <a:pt x="3970" y="8957"/>
                    <a:pt x="4017" y="8984"/>
                    <a:pt x="4069" y="8984"/>
                  </a:cubicBezTo>
                  <a:cubicBezTo>
                    <a:pt x="4094" y="8984"/>
                    <a:pt x="4121" y="8977"/>
                    <a:pt x="4149" y="8963"/>
                  </a:cubicBezTo>
                  <a:cubicBezTo>
                    <a:pt x="4236" y="8921"/>
                    <a:pt x="4239" y="8840"/>
                    <a:pt x="4184" y="8781"/>
                  </a:cubicBezTo>
                  <a:cubicBezTo>
                    <a:pt x="3918" y="8474"/>
                    <a:pt x="3942" y="8079"/>
                    <a:pt x="3740" y="7753"/>
                  </a:cubicBezTo>
                  <a:cubicBezTo>
                    <a:pt x="3719" y="7719"/>
                    <a:pt x="3751" y="7660"/>
                    <a:pt x="3766" y="7613"/>
                  </a:cubicBezTo>
                  <a:cubicBezTo>
                    <a:pt x="3768" y="7608"/>
                    <a:pt x="3797" y="7604"/>
                    <a:pt x="3814" y="7604"/>
                  </a:cubicBezTo>
                  <a:cubicBezTo>
                    <a:pt x="3821" y="7604"/>
                    <a:pt x="3825" y="7604"/>
                    <a:pt x="3826" y="7606"/>
                  </a:cubicBezTo>
                  <a:cubicBezTo>
                    <a:pt x="3846" y="7642"/>
                    <a:pt x="3878" y="7684"/>
                    <a:pt x="3878" y="7726"/>
                  </a:cubicBezTo>
                  <a:cubicBezTo>
                    <a:pt x="3881" y="8069"/>
                    <a:pt x="4147" y="8325"/>
                    <a:pt x="4323" y="8602"/>
                  </a:cubicBezTo>
                  <a:cubicBezTo>
                    <a:pt x="4481" y="8847"/>
                    <a:pt x="4762" y="9041"/>
                    <a:pt x="4606" y="9370"/>
                  </a:cubicBezTo>
                  <a:cubicBezTo>
                    <a:pt x="4574" y="9437"/>
                    <a:pt x="4640" y="9486"/>
                    <a:pt x="4698" y="9535"/>
                  </a:cubicBezTo>
                  <a:cubicBezTo>
                    <a:pt x="4842" y="9657"/>
                    <a:pt x="5024" y="9733"/>
                    <a:pt x="5195" y="9827"/>
                  </a:cubicBezTo>
                  <a:cubicBezTo>
                    <a:pt x="5473" y="9973"/>
                    <a:pt x="5729" y="10157"/>
                    <a:pt x="6059" y="10157"/>
                  </a:cubicBezTo>
                  <a:cubicBezTo>
                    <a:pt x="6134" y="10157"/>
                    <a:pt x="6212" y="10147"/>
                    <a:pt x="6294" y="10126"/>
                  </a:cubicBezTo>
                  <a:cubicBezTo>
                    <a:pt x="6311" y="10122"/>
                    <a:pt x="6327" y="10120"/>
                    <a:pt x="6341" y="10120"/>
                  </a:cubicBezTo>
                  <a:cubicBezTo>
                    <a:pt x="6411" y="10120"/>
                    <a:pt x="6455" y="10166"/>
                    <a:pt x="6494" y="10217"/>
                  </a:cubicBezTo>
                  <a:cubicBezTo>
                    <a:pt x="6615" y="10381"/>
                    <a:pt x="6785" y="10470"/>
                    <a:pt x="7010" y="10514"/>
                  </a:cubicBezTo>
                  <a:cubicBezTo>
                    <a:pt x="7256" y="10561"/>
                    <a:pt x="7542" y="10620"/>
                    <a:pt x="7617" y="10850"/>
                  </a:cubicBezTo>
                  <a:cubicBezTo>
                    <a:pt x="7692" y="11093"/>
                    <a:pt x="7900" y="11236"/>
                    <a:pt x="8102" y="11348"/>
                  </a:cubicBezTo>
                  <a:cubicBezTo>
                    <a:pt x="8200" y="11404"/>
                    <a:pt x="8334" y="11550"/>
                    <a:pt x="8477" y="11550"/>
                  </a:cubicBezTo>
                  <a:cubicBezTo>
                    <a:pt x="8557" y="11550"/>
                    <a:pt x="8639" y="11505"/>
                    <a:pt x="8720" y="11373"/>
                  </a:cubicBezTo>
                  <a:cubicBezTo>
                    <a:pt x="8739" y="11340"/>
                    <a:pt x="8767" y="11321"/>
                    <a:pt x="8797" y="11321"/>
                  </a:cubicBezTo>
                  <a:cubicBezTo>
                    <a:pt x="8831" y="11321"/>
                    <a:pt x="8867" y="11345"/>
                    <a:pt x="8896" y="11400"/>
                  </a:cubicBezTo>
                  <a:cubicBezTo>
                    <a:pt x="9095" y="11810"/>
                    <a:pt x="8982" y="12171"/>
                    <a:pt x="8598" y="12490"/>
                  </a:cubicBezTo>
                  <a:cubicBezTo>
                    <a:pt x="8411" y="12647"/>
                    <a:pt x="8295" y="12868"/>
                    <a:pt x="8457" y="13093"/>
                  </a:cubicBezTo>
                  <a:cubicBezTo>
                    <a:pt x="8509" y="13170"/>
                    <a:pt x="8506" y="13192"/>
                    <a:pt x="8442" y="13248"/>
                  </a:cubicBezTo>
                  <a:cubicBezTo>
                    <a:pt x="8275" y="13398"/>
                    <a:pt x="8278" y="13616"/>
                    <a:pt x="8422" y="13724"/>
                  </a:cubicBezTo>
                  <a:cubicBezTo>
                    <a:pt x="8696" y="13930"/>
                    <a:pt x="8826" y="14198"/>
                    <a:pt x="8991" y="14458"/>
                  </a:cubicBezTo>
                  <a:cubicBezTo>
                    <a:pt x="9236" y="14843"/>
                    <a:pt x="9459" y="15236"/>
                    <a:pt x="9987" y="15428"/>
                  </a:cubicBezTo>
                  <a:cubicBezTo>
                    <a:pt x="10276" y="15533"/>
                    <a:pt x="10437" y="15766"/>
                    <a:pt x="10443" y="16066"/>
                  </a:cubicBezTo>
                  <a:cubicBezTo>
                    <a:pt x="10452" y="16520"/>
                    <a:pt x="10478" y="16974"/>
                    <a:pt x="10515" y="17428"/>
                  </a:cubicBezTo>
                  <a:cubicBezTo>
                    <a:pt x="10541" y="17769"/>
                    <a:pt x="10737" y="18098"/>
                    <a:pt x="10605" y="18451"/>
                  </a:cubicBezTo>
                  <a:cubicBezTo>
                    <a:pt x="10550" y="18594"/>
                    <a:pt x="10576" y="18733"/>
                    <a:pt x="10639" y="18871"/>
                  </a:cubicBezTo>
                  <a:cubicBezTo>
                    <a:pt x="10720" y="19040"/>
                    <a:pt x="10743" y="19224"/>
                    <a:pt x="10714" y="19406"/>
                  </a:cubicBezTo>
                  <a:cubicBezTo>
                    <a:pt x="10697" y="19541"/>
                    <a:pt x="10763" y="19693"/>
                    <a:pt x="10942" y="19762"/>
                  </a:cubicBezTo>
                  <a:cubicBezTo>
                    <a:pt x="10947" y="19763"/>
                    <a:pt x="10952" y="19764"/>
                    <a:pt x="10957" y="19764"/>
                  </a:cubicBezTo>
                  <a:cubicBezTo>
                    <a:pt x="10981" y="19764"/>
                    <a:pt x="11012" y="19752"/>
                    <a:pt x="11035" y="19752"/>
                  </a:cubicBezTo>
                  <a:cubicBezTo>
                    <a:pt x="11056" y="19752"/>
                    <a:pt x="11070" y="19762"/>
                    <a:pt x="11067" y="19804"/>
                  </a:cubicBezTo>
                  <a:cubicBezTo>
                    <a:pt x="11061" y="19882"/>
                    <a:pt x="11179" y="19963"/>
                    <a:pt x="11049" y="20044"/>
                  </a:cubicBezTo>
                  <a:cubicBezTo>
                    <a:pt x="10983" y="20083"/>
                    <a:pt x="10893" y="20204"/>
                    <a:pt x="10963" y="20226"/>
                  </a:cubicBezTo>
                  <a:cubicBezTo>
                    <a:pt x="11150" y="20287"/>
                    <a:pt x="11084" y="20422"/>
                    <a:pt x="11130" y="20520"/>
                  </a:cubicBezTo>
                  <a:cubicBezTo>
                    <a:pt x="11246" y="20758"/>
                    <a:pt x="11419" y="20972"/>
                    <a:pt x="11635" y="21151"/>
                  </a:cubicBezTo>
                  <a:cubicBezTo>
                    <a:pt x="11973" y="21432"/>
                    <a:pt x="12352" y="21600"/>
                    <a:pt x="12806" y="21600"/>
                  </a:cubicBezTo>
                  <a:cubicBezTo>
                    <a:pt x="12876" y="21600"/>
                    <a:pt x="12948" y="21596"/>
                    <a:pt x="13021" y="21588"/>
                  </a:cubicBezTo>
                  <a:cubicBezTo>
                    <a:pt x="13064" y="21580"/>
                    <a:pt x="13102" y="21556"/>
                    <a:pt x="13125" y="21524"/>
                  </a:cubicBezTo>
                  <a:cubicBezTo>
                    <a:pt x="13151" y="21482"/>
                    <a:pt x="13108" y="21450"/>
                    <a:pt x="13064" y="21428"/>
                  </a:cubicBezTo>
                  <a:cubicBezTo>
                    <a:pt x="12937" y="21362"/>
                    <a:pt x="12810" y="21291"/>
                    <a:pt x="12678" y="21229"/>
                  </a:cubicBezTo>
                  <a:cubicBezTo>
                    <a:pt x="12322" y="21068"/>
                    <a:pt x="12262" y="20827"/>
                    <a:pt x="12487" y="20550"/>
                  </a:cubicBezTo>
                  <a:cubicBezTo>
                    <a:pt x="12605" y="20402"/>
                    <a:pt x="12620" y="20248"/>
                    <a:pt x="12366" y="20169"/>
                  </a:cubicBezTo>
                  <a:cubicBezTo>
                    <a:pt x="12288" y="20147"/>
                    <a:pt x="12158" y="20103"/>
                    <a:pt x="12262" y="20024"/>
                  </a:cubicBezTo>
                  <a:cubicBezTo>
                    <a:pt x="12380" y="19931"/>
                    <a:pt x="12380" y="19826"/>
                    <a:pt x="12406" y="19718"/>
                  </a:cubicBezTo>
                  <a:cubicBezTo>
                    <a:pt x="12438" y="19568"/>
                    <a:pt x="12259" y="19342"/>
                    <a:pt x="12617" y="19313"/>
                  </a:cubicBezTo>
                  <a:cubicBezTo>
                    <a:pt x="12628" y="19313"/>
                    <a:pt x="12646" y="19256"/>
                    <a:pt x="12637" y="19234"/>
                  </a:cubicBezTo>
                  <a:cubicBezTo>
                    <a:pt x="12578" y="19068"/>
                    <a:pt x="12649" y="19020"/>
                    <a:pt x="12821" y="19020"/>
                  </a:cubicBezTo>
                  <a:cubicBezTo>
                    <a:pt x="12834" y="19020"/>
                    <a:pt x="12848" y="19020"/>
                    <a:pt x="12862" y="19021"/>
                  </a:cubicBezTo>
                  <a:cubicBezTo>
                    <a:pt x="12869" y="19021"/>
                    <a:pt x="12877" y="19021"/>
                    <a:pt x="12883" y="19021"/>
                  </a:cubicBezTo>
                  <a:cubicBezTo>
                    <a:pt x="13039" y="19021"/>
                    <a:pt x="13169" y="18944"/>
                    <a:pt x="13243" y="18819"/>
                  </a:cubicBezTo>
                  <a:cubicBezTo>
                    <a:pt x="13316" y="18697"/>
                    <a:pt x="13295" y="18581"/>
                    <a:pt x="13180" y="18478"/>
                  </a:cubicBezTo>
                  <a:cubicBezTo>
                    <a:pt x="13148" y="18449"/>
                    <a:pt x="13142" y="18400"/>
                    <a:pt x="13122" y="18360"/>
                  </a:cubicBezTo>
                  <a:cubicBezTo>
                    <a:pt x="13168" y="18363"/>
                    <a:pt x="13212" y="18368"/>
                    <a:pt x="13258" y="18375"/>
                  </a:cubicBezTo>
                  <a:cubicBezTo>
                    <a:pt x="13284" y="18381"/>
                    <a:pt x="13311" y="18384"/>
                    <a:pt x="13338" y="18384"/>
                  </a:cubicBezTo>
                  <a:cubicBezTo>
                    <a:pt x="13397" y="18384"/>
                    <a:pt x="13456" y="18369"/>
                    <a:pt x="13506" y="18341"/>
                  </a:cubicBezTo>
                  <a:cubicBezTo>
                    <a:pt x="13824" y="18179"/>
                    <a:pt x="13899" y="17872"/>
                    <a:pt x="14086" y="17632"/>
                  </a:cubicBezTo>
                  <a:cubicBezTo>
                    <a:pt x="14210" y="17472"/>
                    <a:pt x="14366" y="17300"/>
                    <a:pt x="14265" y="17074"/>
                  </a:cubicBezTo>
                  <a:cubicBezTo>
                    <a:pt x="14179" y="16873"/>
                    <a:pt x="14335" y="16785"/>
                    <a:pt x="14496" y="16667"/>
                  </a:cubicBezTo>
                  <a:cubicBezTo>
                    <a:pt x="14719" y="16507"/>
                    <a:pt x="15062" y="16527"/>
                    <a:pt x="15215" y="16363"/>
                  </a:cubicBezTo>
                  <a:cubicBezTo>
                    <a:pt x="15527" y="16026"/>
                    <a:pt x="15642" y="15609"/>
                    <a:pt x="15657" y="15177"/>
                  </a:cubicBezTo>
                  <a:cubicBezTo>
                    <a:pt x="15663" y="15018"/>
                    <a:pt x="15605" y="14861"/>
                    <a:pt x="15784" y="14718"/>
                  </a:cubicBezTo>
                  <a:cubicBezTo>
                    <a:pt x="15951" y="14578"/>
                    <a:pt x="16084" y="14414"/>
                    <a:pt x="16179" y="14232"/>
                  </a:cubicBezTo>
                  <a:cubicBezTo>
                    <a:pt x="16405" y="13803"/>
                    <a:pt x="16272" y="13587"/>
                    <a:pt x="15639" y="13265"/>
                  </a:cubicBezTo>
                  <a:cubicBezTo>
                    <a:pt x="15488" y="13189"/>
                    <a:pt x="15346" y="13091"/>
                    <a:pt x="15164" y="13091"/>
                  </a:cubicBezTo>
                  <a:cubicBezTo>
                    <a:pt x="15141" y="13091"/>
                    <a:pt x="15118" y="13093"/>
                    <a:pt x="15094" y="13096"/>
                  </a:cubicBezTo>
                  <a:cubicBezTo>
                    <a:pt x="15072" y="13099"/>
                    <a:pt x="15051" y="13100"/>
                    <a:pt x="15031" y="13100"/>
                  </a:cubicBezTo>
                  <a:cubicBezTo>
                    <a:pt x="14895" y="13100"/>
                    <a:pt x="14782" y="13041"/>
                    <a:pt x="14670" y="12988"/>
                  </a:cubicBezTo>
                  <a:cubicBezTo>
                    <a:pt x="14462" y="12890"/>
                    <a:pt x="14245" y="12809"/>
                    <a:pt x="14020" y="12745"/>
                  </a:cubicBezTo>
                  <a:cubicBezTo>
                    <a:pt x="13910" y="12715"/>
                    <a:pt x="13734" y="12698"/>
                    <a:pt x="13711" y="12541"/>
                  </a:cubicBezTo>
                  <a:cubicBezTo>
                    <a:pt x="13656" y="12144"/>
                    <a:pt x="13397" y="11678"/>
                    <a:pt x="12873" y="11678"/>
                  </a:cubicBezTo>
                  <a:cubicBezTo>
                    <a:pt x="12846" y="11678"/>
                    <a:pt x="12818" y="11680"/>
                    <a:pt x="12790" y="11682"/>
                  </a:cubicBezTo>
                  <a:cubicBezTo>
                    <a:pt x="12773" y="11685"/>
                    <a:pt x="12756" y="11686"/>
                    <a:pt x="12739" y="11686"/>
                  </a:cubicBezTo>
                  <a:cubicBezTo>
                    <a:pt x="12650" y="11686"/>
                    <a:pt x="12565" y="11654"/>
                    <a:pt x="12504" y="11599"/>
                  </a:cubicBezTo>
                  <a:cubicBezTo>
                    <a:pt x="12305" y="11430"/>
                    <a:pt x="12123" y="11240"/>
                    <a:pt x="11895" y="11103"/>
                  </a:cubicBezTo>
                  <a:cubicBezTo>
                    <a:pt x="11777" y="11031"/>
                    <a:pt x="11658" y="10913"/>
                    <a:pt x="11494" y="10913"/>
                  </a:cubicBezTo>
                  <a:cubicBezTo>
                    <a:pt x="11457" y="10913"/>
                    <a:pt x="11418" y="10920"/>
                    <a:pt x="11376" y="10934"/>
                  </a:cubicBezTo>
                  <a:cubicBezTo>
                    <a:pt x="11337" y="10947"/>
                    <a:pt x="11299" y="10952"/>
                    <a:pt x="11261" y="10952"/>
                  </a:cubicBezTo>
                  <a:cubicBezTo>
                    <a:pt x="11182" y="10952"/>
                    <a:pt x="11106" y="10931"/>
                    <a:pt x="11032" y="10931"/>
                  </a:cubicBezTo>
                  <a:cubicBezTo>
                    <a:pt x="10797" y="10931"/>
                    <a:pt x="10656" y="10752"/>
                    <a:pt x="10433" y="10752"/>
                  </a:cubicBezTo>
                  <a:cubicBezTo>
                    <a:pt x="10429" y="10752"/>
                    <a:pt x="10424" y="10752"/>
                    <a:pt x="10420" y="10752"/>
                  </a:cubicBezTo>
                  <a:cubicBezTo>
                    <a:pt x="10379" y="10752"/>
                    <a:pt x="10303" y="10795"/>
                    <a:pt x="10250" y="10795"/>
                  </a:cubicBezTo>
                  <a:cubicBezTo>
                    <a:pt x="10207" y="10795"/>
                    <a:pt x="10178" y="10765"/>
                    <a:pt x="10198" y="10656"/>
                  </a:cubicBezTo>
                  <a:cubicBezTo>
                    <a:pt x="10204" y="10621"/>
                    <a:pt x="10146" y="10596"/>
                    <a:pt x="10101" y="10596"/>
                  </a:cubicBezTo>
                  <a:cubicBezTo>
                    <a:pt x="10083" y="10596"/>
                    <a:pt x="10067" y="10601"/>
                    <a:pt x="10059" y="10610"/>
                  </a:cubicBezTo>
                  <a:cubicBezTo>
                    <a:pt x="9869" y="10806"/>
                    <a:pt x="9513" y="10804"/>
                    <a:pt x="9358" y="11042"/>
                  </a:cubicBezTo>
                  <a:cubicBezTo>
                    <a:pt x="9303" y="11124"/>
                    <a:pt x="9239" y="11187"/>
                    <a:pt x="9149" y="11187"/>
                  </a:cubicBezTo>
                  <a:cubicBezTo>
                    <a:pt x="9104" y="11187"/>
                    <a:pt x="9053" y="11171"/>
                    <a:pt x="8994" y="11135"/>
                  </a:cubicBezTo>
                  <a:cubicBezTo>
                    <a:pt x="8935" y="11095"/>
                    <a:pt x="8863" y="11075"/>
                    <a:pt x="8791" y="11075"/>
                  </a:cubicBezTo>
                  <a:cubicBezTo>
                    <a:pt x="8742" y="11075"/>
                    <a:pt x="8693" y="11084"/>
                    <a:pt x="8647" y="11103"/>
                  </a:cubicBezTo>
                  <a:cubicBezTo>
                    <a:pt x="8557" y="11136"/>
                    <a:pt x="8481" y="11152"/>
                    <a:pt x="8418" y="11152"/>
                  </a:cubicBezTo>
                  <a:cubicBezTo>
                    <a:pt x="8264" y="11152"/>
                    <a:pt x="8188" y="11053"/>
                    <a:pt x="8174" y="10845"/>
                  </a:cubicBezTo>
                  <a:cubicBezTo>
                    <a:pt x="8168" y="10708"/>
                    <a:pt x="8191" y="10573"/>
                    <a:pt x="8240" y="10443"/>
                  </a:cubicBezTo>
                  <a:cubicBezTo>
                    <a:pt x="8330" y="10206"/>
                    <a:pt x="8176" y="10040"/>
                    <a:pt x="7887" y="10040"/>
                  </a:cubicBezTo>
                  <a:cubicBezTo>
                    <a:pt x="7877" y="10040"/>
                    <a:pt x="7867" y="10040"/>
                    <a:pt x="7856" y="10040"/>
                  </a:cubicBezTo>
                  <a:cubicBezTo>
                    <a:pt x="7781" y="10043"/>
                    <a:pt x="7706" y="10050"/>
                    <a:pt x="7628" y="10053"/>
                  </a:cubicBezTo>
                  <a:cubicBezTo>
                    <a:pt x="7618" y="10053"/>
                    <a:pt x="7609" y="10053"/>
                    <a:pt x="7600" y="10053"/>
                  </a:cubicBezTo>
                  <a:cubicBezTo>
                    <a:pt x="7517" y="10053"/>
                    <a:pt x="7473" y="10038"/>
                    <a:pt x="7507" y="9930"/>
                  </a:cubicBezTo>
                  <a:cubicBezTo>
                    <a:pt x="7571" y="9726"/>
                    <a:pt x="7683" y="9549"/>
                    <a:pt x="7807" y="9373"/>
                  </a:cubicBezTo>
                  <a:cubicBezTo>
                    <a:pt x="7862" y="9294"/>
                    <a:pt x="7865" y="9230"/>
                    <a:pt x="7784" y="9176"/>
                  </a:cubicBezTo>
                  <a:cubicBezTo>
                    <a:pt x="7727" y="9137"/>
                    <a:pt x="7647" y="9119"/>
                    <a:pt x="7562" y="9119"/>
                  </a:cubicBezTo>
                  <a:cubicBezTo>
                    <a:pt x="7362" y="9119"/>
                    <a:pt x="7130" y="9216"/>
                    <a:pt x="7080" y="9353"/>
                  </a:cubicBezTo>
                  <a:cubicBezTo>
                    <a:pt x="7018" y="9522"/>
                    <a:pt x="6789" y="9647"/>
                    <a:pt x="6582" y="9647"/>
                  </a:cubicBezTo>
                  <a:cubicBezTo>
                    <a:pt x="6509" y="9647"/>
                    <a:pt x="6438" y="9631"/>
                    <a:pt x="6378" y="9596"/>
                  </a:cubicBezTo>
                  <a:cubicBezTo>
                    <a:pt x="6150" y="9459"/>
                    <a:pt x="5988" y="9213"/>
                    <a:pt x="6075" y="9012"/>
                  </a:cubicBezTo>
                  <a:cubicBezTo>
                    <a:pt x="6251" y="8602"/>
                    <a:pt x="6321" y="8067"/>
                    <a:pt x="6961" y="7966"/>
                  </a:cubicBezTo>
                  <a:cubicBezTo>
                    <a:pt x="7368" y="7900"/>
                    <a:pt x="7776" y="7854"/>
                    <a:pt x="8188" y="7829"/>
                  </a:cubicBezTo>
                  <a:cubicBezTo>
                    <a:pt x="8203" y="7828"/>
                    <a:pt x="8217" y="7828"/>
                    <a:pt x="8231" y="7828"/>
                  </a:cubicBezTo>
                  <a:cubicBezTo>
                    <a:pt x="8464" y="7828"/>
                    <a:pt x="8722" y="7942"/>
                    <a:pt x="8630" y="8256"/>
                  </a:cubicBezTo>
                  <a:cubicBezTo>
                    <a:pt x="8613" y="8320"/>
                    <a:pt x="8676" y="8408"/>
                    <a:pt x="8717" y="8477"/>
                  </a:cubicBezTo>
                  <a:cubicBezTo>
                    <a:pt x="8762" y="8557"/>
                    <a:pt x="8827" y="8641"/>
                    <a:pt x="8940" y="8641"/>
                  </a:cubicBezTo>
                  <a:cubicBezTo>
                    <a:pt x="8941" y="8641"/>
                    <a:pt x="8943" y="8641"/>
                    <a:pt x="8945" y="8641"/>
                  </a:cubicBezTo>
                  <a:cubicBezTo>
                    <a:pt x="9072" y="8636"/>
                    <a:pt x="9101" y="8533"/>
                    <a:pt x="9138" y="8450"/>
                  </a:cubicBezTo>
                  <a:cubicBezTo>
                    <a:pt x="9187" y="8337"/>
                    <a:pt x="9187" y="8212"/>
                    <a:pt x="9144" y="8099"/>
                  </a:cubicBezTo>
                  <a:cubicBezTo>
                    <a:pt x="9017" y="7760"/>
                    <a:pt x="9150" y="7529"/>
                    <a:pt x="9516" y="7370"/>
                  </a:cubicBezTo>
                  <a:cubicBezTo>
                    <a:pt x="9713" y="7287"/>
                    <a:pt x="9886" y="7164"/>
                    <a:pt x="10076" y="7071"/>
                  </a:cubicBezTo>
                  <a:cubicBezTo>
                    <a:pt x="10354" y="6933"/>
                    <a:pt x="10261" y="6624"/>
                    <a:pt x="10515" y="6455"/>
                  </a:cubicBezTo>
                  <a:cubicBezTo>
                    <a:pt x="10787" y="6273"/>
                    <a:pt x="10960" y="5981"/>
                    <a:pt x="11367" y="5974"/>
                  </a:cubicBezTo>
                  <a:cubicBezTo>
                    <a:pt x="11430" y="5971"/>
                    <a:pt x="11503" y="5949"/>
                    <a:pt x="11514" y="5888"/>
                  </a:cubicBezTo>
                  <a:cubicBezTo>
                    <a:pt x="11563" y="5640"/>
                    <a:pt x="11823" y="5598"/>
                    <a:pt x="12028" y="5505"/>
                  </a:cubicBezTo>
                  <a:cubicBezTo>
                    <a:pt x="12056" y="5491"/>
                    <a:pt x="12097" y="5469"/>
                    <a:pt x="12128" y="5469"/>
                  </a:cubicBezTo>
                  <a:cubicBezTo>
                    <a:pt x="12161" y="5469"/>
                    <a:pt x="12184" y="5493"/>
                    <a:pt x="12172" y="5576"/>
                  </a:cubicBezTo>
                  <a:cubicBezTo>
                    <a:pt x="12162" y="5652"/>
                    <a:pt x="12225" y="5692"/>
                    <a:pt x="12294" y="5692"/>
                  </a:cubicBezTo>
                  <a:cubicBezTo>
                    <a:pt x="12325" y="5692"/>
                    <a:pt x="12358" y="5684"/>
                    <a:pt x="12386" y="5667"/>
                  </a:cubicBezTo>
                  <a:cubicBezTo>
                    <a:pt x="12628" y="5524"/>
                    <a:pt x="12914" y="5468"/>
                    <a:pt x="13171" y="5357"/>
                  </a:cubicBezTo>
                  <a:cubicBezTo>
                    <a:pt x="13295" y="5301"/>
                    <a:pt x="13388" y="5223"/>
                    <a:pt x="13304" y="5112"/>
                  </a:cubicBezTo>
                  <a:cubicBezTo>
                    <a:pt x="13272" y="5071"/>
                    <a:pt x="13241" y="5056"/>
                    <a:pt x="13212" y="5056"/>
                  </a:cubicBezTo>
                  <a:cubicBezTo>
                    <a:pt x="13149" y="5056"/>
                    <a:pt x="13093" y="5125"/>
                    <a:pt x="13036" y="5156"/>
                  </a:cubicBezTo>
                  <a:cubicBezTo>
                    <a:pt x="12975" y="5190"/>
                    <a:pt x="12913" y="5218"/>
                    <a:pt x="12852" y="5218"/>
                  </a:cubicBezTo>
                  <a:cubicBezTo>
                    <a:pt x="12803" y="5218"/>
                    <a:pt x="12755" y="5200"/>
                    <a:pt x="12709" y="5151"/>
                  </a:cubicBezTo>
                  <a:cubicBezTo>
                    <a:pt x="12617" y="5051"/>
                    <a:pt x="12692" y="4992"/>
                    <a:pt x="12793" y="4935"/>
                  </a:cubicBezTo>
                  <a:cubicBezTo>
                    <a:pt x="12891" y="4881"/>
                    <a:pt x="12885" y="4803"/>
                    <a:pt x="12842" y="4715"/>
                  </a:cubicBezTo>
                  <a:cubicBezTo>
                    <a:pt x="12825" y="4675"/>
                    <a:pt x="12698" y="4690"/>
                    <a:pt x="12770" y="4636"/>
                  </a:cubicBezTo>
                  <a:cubicBezTo>
                    <a:pt x="12789" y="4621"/>
                    <a:pt x="12805" y="4615"/>
                    <a:pt x="12819" y="4615"/>
                  </a:cubicBezTo>
                  <a:cubicBezTo>
                    <a:pt x="12862" y="4615"/>
                    <a:pt x="12885" y="4671"/>
                    <a:pt x="12917" y="4705"/>
                  </a:cubicBezTo>
                  <a:cubicBezTo>
                    <a:pt x="12977" y="4767"/>
                    <a:pt x="13098" y="4813"/>
                    <a:pt x="13175" y="4813"/>
                  </a:cubicBezTo>
                  <a:cubicBezTo>
                    <a:pt x="13214" y="4813"/>
                    <a:pt x="13241" y="4801"/>
                    <a:pt x="13243" y="4773"/>
                  </a:cubicBezTo>
                  <a:cubicBezTo>
                    <a:pt x="13253" y="4635"/>
                    <a:pt x="13317" y="4611"/>
                    <a:pt x="13392" y="4611"/>
                  </a:cubicBezTo>
                  <a:cubicBezTo>
                    <a:pt x="13434" y="4611"/>
                    <a:pt x="13480" y="4618"/>
                    <a:pt x="13522" y="4618"/>
                  </a:cubicBezTo>
                  <a:cubicBezTo>
                    <a:pt x="13539" y="4618"/>
                    <a:pt x="13555" y="4617"/>
                    <a:pt x="13570" y="4614"/>
                  </a:cubicBezTo>
                  <a:cubicBezTo>
                    <a:pt x="13656" y="4593"/>
                    <a:pt x="13718" y="4521"/>
                    <a:pt x="13812" y="4521"/>
                  </a:cubicBezTo>
                  <a:cubicBezTo>
                    <a:pt x="13828" y="4521"/>
                    <a:pt x="13845" y="4523"/>
                    <a:pt x="13864" y="4528"/>
                  </a:cubicBezTo>
                  <a:cubicBezTo>
                    <a:pt x="13783" y="4611"/>
                    <a:pt x="13705" y="4697"/>
                    <a:pt x="13624" y="4783"/>
                  </a:cubicBezTo>
                  <a:cubicBezTo>
                    <a:pt x="13607" y="4795"/>
                    <a:pt x="13587" y="4805"/>
                    <a:pt x="13567" y="4815"/>
                  </a:cubicBezTo>
                  <a:cubicBezTo>
                    <a:pt x="13512" y="4847"/>
                    <a:pt x="13469" y="4889"/>
                    <a:pt x="13486" y="4953"/>
                  </a:cubicBezTo>
                  <a:cubicBezTo>
                    <a:pt x="13506" y="5014"/>
                    <a:pt x="13570" y="5006"/>
                    <a:pt x="13619" y="5031"/>
                  </a:cubicBezTo>
                  <a:cubicBezTo>
                    <a:pt x="13669" y="5055"/>
                    <a:pt x="13722" y="5063"/>
                    <a:pt x="13776" y="5063"/>
                  </a:cubicBezTo>
                  <a:cubicBezTo>
                    <a:pt x="13862" y="5063"/>
                    <a:pt x="13950" y="5044"/>
                    <a:pt x="14031" y="5044"/>
                  </a:cubicBezTo>
                  <a:cubicBezTo>
                    <a:pt x="14089" y="5044"/>
                    <a:pt x="14143" y="5054"/>
                    <a:pt x="14190" y="5087"/>
                  </a:cubicBezTo>
                  <a:cubicBezTo>
                    <a:pt x="14264" y="5139"/>
                    <a:pt x="14321" y="5160"/>
                    <a:pt x="14364" y="5160"/>
                  </a:cubicBezTo>
                  <a:cubicBezTo>
                    <a:pt x="14460" y="5160"/>
                    <a:pt x="14490" y="5058"/>
                    <a:pt x="14488" y="4972"/>
                  </a:cubicBezTo>
                  <a:cubicBezTo>
                    <a:pt x="14485" y="4859"/>
                    <a:pt x="14609" y="4648"/>
                    <a:pt x="14285" y="4633"/>
                  </a:cubicBezTo>
                  <a:cubicBezTo>
                    <a:pt x="14173" y="4629"/>
                    <a:pt x="14196" y="4543"/>
                    <a:pt x="14274" y="4472"/>
                  </a:cubicBezTo>
                  <a:cubicBezTo>
                    <a:pt x="14540" y="4231"/>
                    <a:pt x="14450" y="3909"/>
                    <a:pt x="14092" y="3801"/>
                  </a:cubicBezTo>
                  <a:cubicBezTo>
                    <a:pt x="14008" y="3777"/>
                    <a:pt x="13933" y="3723"/>
                    <a:pt x="13951" y="3669"/>
                  </a:cubicBezTo>
                  <a:cubicBezTo>
                    <a:pt x="14003" y="3480"/>
                    <a:pt x="13847" y="3328"/>
                    <a:pt x="13855" y="3149"/>
                  </a:cubicBezTo>
                  <a:cubicBezTo>
                    <a:pt x="13858" y="3092"/>
                    <a:pt x="13852" y="3036"/>
                    <a:pt x="13777" y="3014"/>
                  </a:cubicBezTo>
                  <a:cubicBezTo>
                    <a:pt x="13762" y="3009"/>
                    <a:pt x="13746" y="3007"/>
                    <a:pt x="13731" y="3007"/>
                  </a:cubicBezTo>
                  <a:cubicBezTo>
                    <a:pt x="13681" y="3007"/>
                    <a:pt x="13638" y="3031"/>
                    <a:pt x="13604" y="3063"/>
                  </a:cubicBezTo>
                  <a:cubicBezTo>
                    <a:pt x="13521" y="3144"/>
                    <a:pt x="13417" y="3210"/>
                    <a:pt x="13298" y="3254"/>
                  </a:cubicBezTo>
                  <a:cubicBezTo>
                    <a:pt x="13269" y="3266"/>
                    <a:pt x="13241" y="3277"/>
                    <a:pt x="13213" y="3277"/>
                  </a:cubicBezTo>
                  <a:cubicBezTo>
                    <a:pt x="13188" y="3277"/>
                    <a:pt x="13164" y="3268"/>
                    <a:pt x="13142" y="3242"/>
                  </a:cubicBezTo>
                  <a:cubicBezTo>
                    <a:pt x="13099" y="3195"/>
                    <a:pt x="13131" y="3163"/>
                    <a:pt x="13165" y="3127"/>
                  </a:cubicBezTo>
                  <a:cubicBezTo>
                    <a:pt x="13255" y="3018"/>
                    <a:pt x="13214" y="2945"/>
                    <a:pt x="13082" y="2888"/>
                  </a:cubicBezTo>
                  <a:cubicBezTo>
                    <a:pt x="13027" y="2864"/>
                    <a:pt x="12978" y="2832"/>
                    <a:pt x="12934" y="2793"/>
                  </a:cubicBezTo>
                  <a:cubicBezTo>
                    <a:pt x="12866" y="2719"/>
                    <a:pt x="12730" y="2686"/>
                    <a:pt x="12586" y="2686"/>
                  </a:cubicBezTo>
                  <a:cubicBezTo>
                    <a:pt x="12383" y="2686"/>
                    <a:pt x="12163" y="2751"/>
                    <a:pt x="12086" y="2861"/>
                  </a:cubicBezTo>
                  <a:cubicBezTo>
                    <a:pt x="12014" y="2965"/>
                    <a:pt x="11967" y="3099"/>
                    <a:pt x="11803" y="3149"/>
                  </a:cubicBezTo>
                  <a:cubicBezTo>
                    <a:pt x="11728" y="3171"/>
                    <a:pt x="11676" y="3237"/>
                    <a:pt x="11725" y="3306"/>
                  </a:cubicBezTo>
                  <a:cubicBezTo>
                    <a:pt x="11895" y="3551"/>
                    <a:pt x="11676" y="3620"/>
                    <a:pt x="11485" y="3696"/>
                  </a:cubicBezTo>
                  <a:cubicBezTo>
                    <a:pt x="11283" y="3774"/>
                    <a:pt x="11041" y="3806"/>
                    <a:pt x="11058" y="4074"/>
                  </a:cubicBezTo>
                  <a:cubicBezTo>
                    <a:pt x="11064" y="4135"/>
                    <a:pt x="10983" y="4204"/>
                    <a:pt x="10931" y="4263"/>
                  </a:cubicBezTo>
                  <a:cubicBezTo>
                    <a:pt x="10907" y="4289"/>
                    <a:pt x="10872" y="4327"/>
                    <a:pt x="10830" y="4327"/>
                  </a:cubicBezTo>
                  <a:cubicBezTo>
                    <a:pt x="10816" y="4327"/>
                    <a:pt x="10802" y="4322"/>
                    <a:pt x="10787" y="4312"/>
                  </a:cubicBezTo>
                  <a:cubicBezTo>
                    <a:pt x="10735" y="4278"/>
                    <a:pt x="10714" y="4219"/>
                    <a:pt x="10735" y="4167"/>
                  </a:cubicBezTo>
                  <a:cubicBezTo>
                    <a:pt x="10815" y="3919"/>
                    <a:pt x="10847" y="3691"/>
                    <a:pt x="10417" y="3679"/>
                  </a:cubicBezTo>
                  <a:cubicBezTo>
                    <a:pt x="10374" y="3679"/>
                    <a:pt x="10322" y="3642"/>
                    <a:pt x="10290" y="3612"/>
                  </a:cubicBezTo>
                  <a:cubicBezTo>
                    <a:pt x="10179" y="3516"/>
                    <a:pt x="10065" y="3443"/>
                    <a:pt x="9923" y="3443"/>
                  </a:cubicBezTo>
                  <a:cubicBezTo>
                    <a:pt x="9873" y="3443"/>
                    <a:pt x="9820" y="3452"/>
                    <a:pt x="9762" y="3473"/>
                  </a:cubicBezTo>
                  <a:cubicBezTo>
                    <a:pt x="9758" y="3473"/>
                    <a:pt x="9755" y="3474"/>
                    <a:pt x="9751" y="3474"/>
                  </a:cubicBezTo>
                  <a:cubicBezTo>
                    <a:pt x="9732" y="3474"/>
                    <a:pt x="9709" y="3464"/>
                    <a:pt x="9689" y="3460"/>
                  </a:cubicBezTo>
                  <a:cubicBezTo>
                    <a:pt x="9791" y="3338"/>
                    <a:pt x="9612" y="3185"/>
                    <a:pt x="9802" y="3048"/>
                  </a:cubicBezTo>
                  <a:cubicBezTo>
                    <a:pt x="10299" y="2697"/>
                    <a:pt x="10960" y="2636"/>
                    <a:pt x="11465" y="2314"/>
                  </a:cubicBezTo>
                  <a:lnTo>
                    <a:pt x="11578" y="2248"/>
                  </a:lnTo>
                  <a:cubicBezTo>
                    <a:pt x="11725" y="2214"/>
                    <a:pt x="11872" y="2160"/>
                    <a:pt x="12022" y="2147"/>
                  </a:cubicBezTo>
                  <a:cubicBezTo>
                    <a:pt x="12395" y="2118"/>
                    <a:pt x="12559" y="1976"/>
                    <a:pt x="12548" y="1671"/>
                  </a:cubicBezTo>
                  <a:cubicBezTo>
                    <a:pt x="12548" y="1647"/>
                    <a:pt x="12554" y="1639"/>
                    <a:pt x="12563" y="1639"/>
                  </a:cubicBezTo>
                  <a:cubicBezTo>
                    <a:pt x="12578" y="1639"/>
                    <a:pt x="12600" y="1660"/>
                    <a:pt x="12614" y="1661"/>
                  </a:cubicBezTo>
                  <a:cubicBezTo>
                    <a:pt x="12810" y="1669"/>
                    <a:pt x="12960" y="1801"/>
                    <a:pt x="13163" y="1811"/>
                  </a:cubicBezTo>
                  <a:cubicBezTo>
                    <a:pt x="13249" y="1813"/>
                    <a:pt x="13330" y="1902"/>
                    <a:pt x="13408" y="1958"/>
                  </a:cubicBezTo>
                  <a:cubicBezTo>
                    <a:pt x="13405" y="1980"/>
                    <a:pt x="13393" y="2000"/>
                    <a:pt x="13373" y="2017"/>
                  </a:cubicBezTo>
                  <a:cubicBezTo>
                    <a:pt x="13189" y="2080"/>
                    <a:pt x="13040" y="2215"/>
                    <a:pt x="12825" y="2215"/>
                  </a:cubicBezTo>
                  <a:cubicBezTo>
                    <a:pt x="12798" y="2215"/>
                    <a:pt x="12770" y="2213"/>
                    <a:pt x="12741" y="2209"/>
                  </a:cubicBezTo>
                  <a:cubicBezTo>
                    <a:pt x="12725" y="2206"/>
                    <a:pt x="12709" y="2205"/>
                    <a:pt x="12693" y="2205"/>
                  </a:cubicBezTo>
                  <a:cubicBezTo>
                    <a:pt x="12584" y="2205"/>
                    <a:pt x="12486" y="2265"/>
                    <a:pt x="12501" y="2383"/>
                  </a:cubicBezTo>
                  <a:cubicBezTo>
                    <a:pt x="12511" y="2476"/>
                    <a:pt x="12574" y="2502"/>
                    <a:pt x="12649" y="2502"/>
                  </a:cubicBezTo>
                  <a:cubicBezTo>
                    <a:pt x="12689" y="2502"/>
                    <a:pt x="12733" y="2495"/>
                    <a:pt x="12773" y="2486"/>
                  </a:cubicBezTo>
                  <a:cubicBezTo>
                    <a:pt x="12808" y="2478"/>
                    <a:pt x="12840" y="2475"/>
                    <a:pt x="12870" y="2475"/>
                  </a:cubicBezTo>
                  <a:cubicBezTo>
                    <a:pt x="12976" y="2475"/>
                    <a:pt x="13053" y="2521"/>
                    <a:pt x="13145" y="2601"/>
                  </a:cubicBezTo>
                  <a:cubicBezTo>
                    <a:pt x="13275" y="2712"/>
                    <a:pt x="13460" y="2785"/>
                    <a:pt x="13639" y="2839"/>
                  </a:cubicBezTo>
                  <a:cubicBezTo>
                    <a:pt x="13658" y="2845"/>
                    <a:pt x="13674" y="2848"/>
                    <a:pt x="13689" y="2848"/>
                  </a:cubicBezTo>
                  <a:cubicBezTo>
                    <a:pt x="13773" y="2848"/>
                    <a:pt x="13798" y="2762"/>
                    <a:pt x="13801" y="2682"/>
                  </a:cubicBezTo>
                  <a:cubicBezTo>
                    <a:pt x="13808" y="2681"/>
                    <a:pt x="13815" y="2680"/>
                    <a:pt x="13822" y="2680"/>
                  </a:cubicBezTo>
                  <a:cubicBezTo>
                    <a:pt x="13829" y="2680"/>
                    <a:pt x="13837" y="2681"/>
                    <a:pt x="13844" y="2682"/>
                  </a:cubicBezTo>
                  <a:cubicBezTo>
                    <a:pt x="13903" y="2696"/>
                    <a:pt x="13951" y="2703"/>
                    <a:pt x="13989" y="2703"/>
                  </a:cubicBezTo>
                  <a:cubicBezTo>
                    <a:pt x="14181" y="2703"/>
                    <a:pt x="14144" y="2547"/>
                    <a:pt x="14112" y="2398"/>
                  </a:cubicBezTo>
                  <a:cubicBezTo>
                    <a:pt x="14104" y="2356"/>
                    <a:pt x="14075" y="2290"/>
                    <a:pt x="14095" y="2275"/>
                  </a:cubicBezTo>
                  <a:cubicBezTo>
                    <a:pt x="14109" y="2265"/>
                    <a:pt x="14121" y="2261"/>
                    <a:pt x="14132" y="2261"/>
                  </a:cubicBezTo>
                  <a:cubicBezTo>
                    <a:pt x="14172" y="2261"/>
                    <a:pt x="14201" y="2308"/>
                    <a:pt x="14239" y="2321"/>
                  </a:cubicBezTo>
                  <a:cubicBezTo>
                    <a:pt x="14281" y="2334"/>
                    <a:pt x="14321" y="2340"/>
                    <a:pt x="14360" y="2340"/>
                  </a:cubicBezTo>
                  <a:cubicBezTo>
                    <a:pt x="14470" y="2340"/>
                    <a:pt x="14572" y="2297"/>
                    <a:pt x="14672" y="2263"/>
                  </a:cubicBezTo>
                  <a:cubicBezTo>
                    <a:pt x="14733" y="2243"/>
                    <a:pt x="14759" y="2169"/>
                    <a:pt x="14719" y="2135"/>
                  </a:cubicBezTo>
                  <a:cubicBezTo>
                    <a:pt x="14519" y="1953"/>
                    <a:pt x="14337" y="1762"/>
                    <a:pt x="14144" y="1578"/>
                  </a:cubicBezTo>
                  <a:cubicBezTo>
                    <a:pt x="14034" y="1470"/>
                    <a:pt x="13867" y="1389"/>
                    <a:pt x="13763" y="1266"/>
                  </a:cubicBezTo>
                  <a:cubicBezTo>
                    <a:pt x="13708" y="1190"/>
                    <a:pt x="13613" y="1141"/>
                    <a:pt x="13509" y="1136"/>
                  </a:cubicBezTo>
                  <a:cubicBezTo>
                    <a:pt x="13503" y="1135"/>
                    <a:pt x="13498" y="1135"/>
                    <a:pt x="13492" y="1135"/>
                  </a:cubicBezTo>
                  <a:cubicBezTo>
                    <a:pt x="13454" y="1135"/>
                    <a:pt x="13415" y="1147"/>
                    <a:pt x="13377" y="1147"/>
                  </a:cubicBezTo>
                  <a:cubicBezTo>
                    <a:pt x="13348" y="1147"/>
                    <a:pt x="13321" y="1140"/>
                    <a:pt x="13295" y="1116"/>
                  </a:cubicBezTo>
                  <a:cubicBezTo>
                    <a:pt x="13368" y="1102"/>
                    <a:pt x="13440" y="1087"/>
                    <a:pt x="13509" y="1077"/>
                  </a:cubicBezTo>
                  <a:cubicBezTo>
                    <a:pt x="13593" y="1062"/>
                    <a:pt x="13705" y="1075"/>
                    <a:pt x="13711" y="974"/>
                  </a:cubicBezTo>
                  <a:cubicBezTo>
                    <a:pt x="13720" y="881"/>
                    <a:pt x="13619" y="876"/>
                    <a:pt x="13541" y="859"/>
                  </a:cubicBezTo>
                  <a:cubicBezTo>
                    <a:pt x="13521" y="854"/>
                    <a:pt x="13497" y="846"/>
                    <a:pt x="13480" y="837"/>
                  </a:cubicBezTo>
                  <a:cubicBezTo>
                    <a:pt x="13499" y="835"/>
                    <a:pt x="13523" y="829"/>
                    <a:pt x="13543" y="829"/>
                  </a:cubicBezTo>
                  <a:cubicBezTo>
                    <a:pt x="13551" y="829"/>
                    <a:pt x="13558" y="830"/>
                    <a:pt x="13564" y="832"/>
                  </a:cubicBezTo>
                  <a:cubicBezTo>
                    <a:pt x="13642" y="861"/>
                    <a:pt x="13719" y="874"/>
                    <a:pt x="13792" y="874"/>
                  </a:cubicBezTo>
                  <a:cubicBezTo>
                    <a:pt x="14006" y="874"/>
                    <a:pt x="14201" y="772"/>
                    <a:pt x="14381" y="699"/>
                  </a:cubicBezTo>
                  <a:cubicBezTo>
                    <a:pt x="14873" y="501"/>
                    <a:pt x="15400" y="439"/>
                    <a:pt x="15912" y="317"/>
                  </a:cubicBezTo>
                  <a:cubicBezTo>
                    <a:pt x="15676" y="464"/>
                    <a:pt x="15388" y="545"/>
                    <a:pt x="15094" y="545"/>
                  </a:cubicBezTo>
                  <a:cubicBezTo>
                    <a:pt x="15077" y="545"/>
                    <a:pt x="15059" y="544"/>
                    <a:pt x="15042" y="544"/>
                  </a:cubicBezTo>
                  <a:cubicBezTo>
                    <a:pt x="14981" y="544"/>
                    <a:pt x="14923" y="550"/>
                    <a:pt x="14889" y="603"/>
                  </a:cubicBezTo>
                  <a:cubicBezTo>
                    <a:pt x="14846" y="682"/>
                    <a:pt x="14921" y="726"/>
                    <a:pt x="14967" y="785"/>
                  </a:cubicBezTo>
                  <a:cubicBezTo>
                    <a:pt x="15052" y="896"/>
                    <a:pt x="15158" y="935"/>
                    <a:pt x="15278" y="935"/>
                  </a:cubicBezTo>
                  <a:cubicBezTo>
                    <a:pt x="15334" y="935"/>
                    <a:pt x="15393" y="927"/>
                    <a:pt x="15455" y="913"/>
                  </a:cubicBezTo>
                  <a:cubicBezTo>
                    <a:pt x="15517" y="898"/>
                    <a:pt x="15578" y="891"/>
                    <a:pt x="15637" y="891"/>
                  </a:cubicBezTo>
                  <a:cubicBezTo>
                    <a:pt x="15897" y="891"/>
                    <a:pt x="16106" y="1029"/>
                    <a:pt x="16098" y="1227"/>
                  </a:cubicBezTo>
                  <a:cubicBezTo>
                    <a:pt x="16096" y="1296"/>
                    <a:pt x="16012" y="1379"/>
                    <a:pt x="16038" y="1431"/>
                  </a:cubicBezTo>
                  <a:cubicBezTo>
                    <a:pt x="16122" y="1605"/>
                    <a:pt x="15972" y="1747"/>
                    <a:pt x="15908" y="1853"/>
                  </a:cubicBezTo>
                  <a:cubicBezTo>
                    <a:pt x="15744" y="2133"/>
                    <a:pt x="15619" y="2373"/>
                    <a:pt x="15914" y="2633"/>
                  </a:cubicBezTo>
                  <a:cubicBezTo>
                    <a:pt x="15945" y="2658"/>
                    <a:pt x="15966" y="2690"/>
                    <a:pt x="15972" y="2724"/>
                  </a:cubicBezTo>
                  <a:cubicBezTo>
                    <a:pt x="15980" y="3033"/>
                    <a:pt x="16330" y="2952"/>
                    <a:pt x="16514" y="3050"/>
                  </a:cubicBezTo>
                  <a:cubicBezTo>
                    <a:pt x="16545" y="3067"/>
                    <a:pt x="16574" y="3074"/>
                    <a:pt x="16602" y="3074"/>
                  </a:cubicBezTo>
                  <a:cubicBezTo>
                    <a:pt x="16715" y="3074"/>
                    <a:pt x="16798" y="2952"/>
                    <a:pt x="16864" y="2869"/>
                  </a:cubicBezTo>
                  <a:cubicBezTo>
                    <a:pt x="17057" y="2623"/>
                    <a:pt x="17363" y="2422"/>
                    <a:pt x="17637" y="2348"/>
                  </a:cubicBezTo>
                  <a:cubicBezTo>
                    <a:pt x="18220" y="2187"/>
                    <a:pt x="18766" y="1924"/>
                    <a:pt x="19395" y="1863"/>
                  </a:cubicBezTo>
                  <a:cubicBezTo>
                    <a:pt x="19681" y="1833"/>
                    <a:pt x="20010" y="1750"/>
                    <a:pt x="20025" y="1404"/>
                  </a:cubicBezTo>
                  <a:cubicBezTo>
                    <a:pt x="20025" y="1377"/>
                    <a:pt x="20080" y="1347"/>
                    <a:pt x="20114" y="1325"/>
                  </a:cubicBezTo>
                  <a:cubicBezTo>
                    <a:pt x="20299" y="1215"/>
                    <a:pt x="20544" y="1141"/>
                    <a:pt x="20461" y="881"/>
                  </a:cubicBezTo>
                  <a:cubicBezTo>
                    <a:pt x="20455" y="860"/>
                    <a:pt x="20460" y="855"/>
                    <a:pt x="20469" y="855"/>
                  </a:cubicBezTo>
                  <a:cubicBezTo>
                    <a:pt x="20477" y="855"/>
                    <a:pt x="20489" y="859"/>
                    <a:pt x="20498" y="859"/>
                  </a:cubicBezTo>
                  <a:cubicBezTo>
                    <a:pt x="20510" y="859"/>
                    <a:pt x="20522" y="860"/>
                    <a:pt x="20533" y="860"/>
                  </a:cubicBezTo>
                  <a:cubicBezTo>
                    <a:pt x="20734" y="860"/>
                    <a:pt x="20753" y="756"/>
                    <a:pt x="20663" y="623"/>
                  </a:cubicBezTo>
                  <a:cubicBezTo>
                    <a:pt x="20619" y="557"/>
                    <a:pt x="20669" y="562"/>
                    <a:pt x="20697" y="542"/>
                  </a:cubicBezTo>
                  <a:cubicBezTo>
                    <a:pt x="20897" y="407"/>
                    <a:pt x="21130" y="387"/>
                    <a:pt x="21373" y="378"/>
                  </a:cubicBezTo>
                  <a:cubicBezTo>
                    <a:pt x="21454" y="373"/>
                    <a:pt x="21555" y="358"/>
                    <a:pt x="21566" y="275"/>
                  </a:cubicBezTo>
                  <a:cubicBezTo>
                    <a:pt x="21575" y="194"/>
                    <a:pt x="21477" y="176"/>
                    <a:pt x="21408" y="169"/>
                  </a:cubicBezTo>
                  <a:cubicBezTo>
                    <a:pt x="20975" y="135"/>
                    <a:pt x="20544" y="61"/>
                    <a:pt x="20114" y="24"/>
                  </a:cubicBezTo>
                  <a:cubicBezTo>
                    <a:pt x="19914" y="7"/>
                    <a:pt x="19714" y="0"/>
                    <a:pt x="19514" y="0"/>
                  </a:cubicBezTo>
                  <a:close/>
                </a:path>
              </a:pathLst>
            </a:custGeom>
            <a:noFill/>
            <a:ln w="9525" cap="flat">
              <a:solidFill>
                <a:srgbClr val="040404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093" name="Google Shape;1498;p53"/>
            <p:cNvSpPr/>
            <p:nvPr/>
          </p:nvSpPr>
          <p:spPr>
            <a:xfrm>
              <a:off x="1073239" y="75458"/>
              <a:ext cx="222909" cy="679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1" h="21600" extrusionOk="0">
                  <a:moveTo>
                    <a:pt x="11749" y="0"/>
                  </a:moveTo>
                  <a:cubicBezTo>
                    <a:pt x="11200" y="0"/>
                    <a:pt x="10547" y="283"/>
                    <a:pt x="9851" y="418"/>
                  </a:cubicBezTo>
                  <a:cubicBezTo>
                    <a:pt x="9589" y="330"/>
                    <a:pt x="9324" y="289"/>
                    <a:pt x="9059" y="289"/>
                  </a:cubicBezTo>
                  <a:cubicBezTo>
                    <a:pt x="6557" y="289"/>
                    <a:pt x="3928" y="3929"/>
                    <a:pt x="1245" y="6320"/>
                  </a:cubicBezTo>
                  <a:cubicBezTo>
                    <a:pt x="716" y="6933"/>
                    <a:pt x="289" y="8252"/>
                    <a:pt x="24" y="9884"/>
                  </a:cubicBezTo>
                  <a:cubicBezTo>
                    <a:pt x="-108" y="10491"/>
                    <a:pt x="354" y="13035"/>
                    <a:pt x="585" y="13141"/>
                  </a:cubicBezTo>
                  <a:cubicBezTo>
                    <a:pt x="4019" y="14361"/>
                    <a:pt x="7116" y="21600"/>
                    <a:pt x="10654" y="21600"/>
                  </a:cubicBezTo>
                  <a:cubicBezTo>
                    <a:pt x="11532" y="21600"/>
                    <a:pt x="12436" y="21152"/>
                    <a:pt x="13379" y="20063"/>
                  </a:cubicBezTo>
                  <a:cubicBezTo>
                    <a:pt x="14005" y="19326"/>
                    <a:pt x="14712" y="19061"/>
                    <a:pt x="15428" y="19061"/>
                  </a:cubicBezTo>
                  <a:cubicBezTo>
                    <a:pt x="15995" y="19061"/>
                    <a:pt x="16565" y="19226"/>
                    <a:pt x="17105" y="19450"/>
                  </a:cubicBezTo>
                  <a:cubicBezTo>
                    <a:pt x="17594" y="19674"/>
                    <a:pt x="18063" y="19851"/>
                    <a:pt x="18513" y="19851"/>
                  </a:cubicBezTo>
                  <a:cubicBezTo>
                    <a:pt x="19490" y="19851"/>
                    <a:pt x="20362" y="19020"/>
                    <a:pt x="21063" y="16093"/>
                  </a:cubicBezTo>
                  <a:cubicBezTo>
                    <a:pt x="21492" y="14567"/>
                    <a:pt x="21393" y="12223"/>
                    <a:pt x="20864" y="11103"/>
                  </a:cubicBezTo>
                  <a:cubicBezTo>
                    <a:pt x="19887" y="8977"/>
                    <a:pt x="18985" y="6344"/>
                    <a:pt x="17886" y="6344"/>
                  </a:cubicBezTo>
                  <a:cubicBezTo>
                    <a:pt x="17353" y="6344"/>
                    <a:pt x="16773" y="6962"/>
                    <a:pt x="16117" y="8559"/>
                  </a:cubicBezTo>
                  <a:cubicBezTo>
                    <a:pt x="15691" y="9578"/>
                    <a:pt x="15002" y="10232"/>
                    <a:pt x="14417" y="10232"/>
                  </a:cubicBezTo>
                  <a:cubicBezTo>
                    <a:pt x="13777" y="10232"/>
                    <a:pt x="13260" y="9454"/>
                    <a:pt x="13346" y="7540"/>
                  </a:cubicBezTo>
                  <a:cubicBezTo>
                    <a:pt x="13590" y="1219"/>
                    <a:pt x="12890" y="0"/>
                    <a:pt x="11749" y="0"/>
                  </a:cubicBezTo>
                  <a:close/>
                </a:path>
              </a:pathLst>
            </a:custGeom>
            <a:noFill/>
            <a:ln w="9525" cap="flat">
              <a:solidFill>
                <a:srgbClr val="040404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094" name="Google Shape;1499;p53"/>
            <p:cNvSpPr/>
            <p:nvPr/>
          </p:nvSpPr>
          <p:spPr>
            <a:xfrm>
              <a:off x="2319521" y="274170"/>
              <a:ext cx="163954" cy="707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04" h="21600" extrusionOk="0">
                  <a:moveTo>
                    <a:pt x="15486" y="0"/>
                  </a:moveTo>
                  <a:cubicBezTo>
                    <a:pt x="15230" y="0"/>
                    <a:pt x="14967" y="34"/>
                    <a:pt x="14694" y="107"/>
                  </a:cubicBezTo>
                  <a:cubicBezTo>
                    <a:pt x="12174" y="780"/>
                    <a:pt x="9714" y="2646"/>
                    <a:pt x="7146" y="2646"/>
                  </a:cubicBezTo>
                  <a:cubicBezTo>
                    <a:pt x="5975" y="2646"/>
                    <a:pt x="4778" y="2256"/>
                    <a:pt x="3543" y="1187"/>
                  </a:cubicBezTo>
                  <a:cubicBezTo>
                    <a:pt x="3181" y="842"/>
                    <a:pt x="2779" y="633"/>
                    <a:pt x="2377" y="633"/>
                  </a:cubicBezTo>
                  <a:cubicBezTo>
                    <a:pt x="1180" y="633"/>
                    <a:pt x="1" y="2487"/>
                    <a:pt x="1" y="8123"/>
                  </a:cubicBezTo>
                  <a:cubicBezTo>
                    <a:pt x="-85" y="21312"/>
                    <a:pt x="3892" y="20232"/>
                    <a:pt x="7566" y="21600"/>
                  </a:cubicBezTo>
                  <a:cubicBezTo>
                    <a:pt x="10888" y="21210"/>
                    <a:pt x="14124" y="19260"/>
                    <a:pt x="17097" y="16032"/>
                  </a:cubicBezTo>
                  <a:cubicBezTo>
                    <a:pt x="18674" y="14274"/>
                    <a:pt x="21515" y="13980"/>
                    <a:pt x="20640" y="8706"/>
                  </a:cubicBezTo>
                  <a:cubicBezTo>
                    <a:pt x="19881" y="4064"/>
                    <a:pt x="18175" y="0"/>
                    <a:pt x="15486" y="0"/>
                  </a:cubicBezTo>
                  <a:close/>
                </a:path>
              </a:pathLst>
            </a:custGeom>
            <a:noFill/>
            <a:ln w="9525" cap="flat">
              <a:solidFill>
                <a:srgbClr val="040404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095" name="Google Shape;1500;p53"/>
            <p:cNvSpPr/>
            <p:nvPr/>
          </p:nvSpPr>
          <p:spPr>
            <a:xfrm>
              <a:off x="973120" y="1155325"/>
              <a:ext cx="205876" cy="837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7" h="21600" extrusionOk="0">
                  <a:moveTo>
                    <a:pt x="6726" y="0"/>
                  </a:moveTo>
                  <a:cubicBezTo>
                    <a:pt x="4664" y="0"/>
                    <a:pt x="2699" y="1084"/>
                    <a:pt x="1213" y="3348"/>
                  </a:cubicBezTo>
                  <a:cubicBezTo>
                    <a:pt x="470" y="4423"/>
                    <a:pt x="-344" y="5660"/>
                    <a:pt x="152" y="8053"/>
                  </a:cubicBezTo>
                  <a:cubicBezTo>
                    <a:pt x="453" y="9415"/>
                    <a:pt x="902" y="9945"/>
                    <a:pt x="1406" y="9945"/>
                  </a:cubicBezTo>
                  <a:cubicBezTo>
                    <a:pt x="1728" y="9945"/>
                    <a:pt x="2072" y="9730"/>
                    <a:pt x="2418" y="9377"/>
                  </a:cubicBezTo>
                  <a:cubicBezTo>
                    <a:pt x="3090" y="8727"/>
                    <a:pt x="3732" y="8479"/>
                    <a:pt x="4363" y="8479"/>
                  </a:cubicBezTo>
                  <a:cubicBezTo>
                    <a:pt x="5662" y="8479"/>
                    <a:pt x="6914" y="9534"/>
                    <a:pt x="8295" y="10365"/>
                  </a:cubicBezTo>
                  <a:cubicBezTo>
                    <a:pt x="11350" y="12128"/>
                    <a:pt x="12779" y="21600"/>
                    <a:pt x="15777" y="21600"/>
                  </a:cubicBezTo>
                  <a:cubicBezTo>
                    <a:pt x="16289" y="21600"/>
                    <a:pt x="16848" y="21323"/>
                    <a:pt x="17467" y="20688"/>
                  </a:cubicBezTo>
                  <a:cubicBezTo>
                    <a:pt x="17736" y="20712"/>
                    <a:pt x="17988" y="20726"/>
                    <a:pt x="18223" y="20726"/>
                  </a:cubicBezTo>
                  <a:cubicBezTo>
                    <a:pt x="20211" y="20726"/>
                    <a:pt x="21119" y="19790"/>
                    <a:pt x="21151" y="17798"/>
                  </a:cubicBezTo>
                  <a:cubicBezTo>
                    <a:pt x="21256" y="13833"/>
                    <a:pt x="19770" y="13007"/>
                    <a:pt x="18637" y="12018"/>
                  </a:cubicBezTo>
                  <a:cubicBezTo>
                    <a:pt x="17504" y="10943"/>
                    <a:pt x="16475" y="9377"/>
                    <a:pt x="15590" y="7480"/>
                  </a:cubicBezTo>
                  <a:cubicBezTo>
                    <a:pt x="13352" y="2608"/>
                    <a:pt x="9922" y="0"/>
                    <a:pt x="6726" y="0"/>
                  </a:cubicBezTo>
                  <a:close/>
                </a:path>
              </a:pathLst>
            </a:custGeom>
            <a:noFill/>
            <a:ln w="9525" cap="flat">
              <a:solidFill>
                <a:srgbClr val="040404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096" name="Google Shape;1501;p53"/>
            <p:cNvSpPr/>
            <p:nvPr/>
          </p:nvSpPr>
          <p:spPr>
            <a:xfrm>
              <a:off x="1315073" y="52663"/>
              <a:ext cx="123607" cy="829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60" h="21600" extrusionOk="0">
                  <a:moveTo>
                    <a:pt x="13615" y="0"/>
                  </a:moveTo>
                  <a:cubicBezTo>
                    <a:pt x="12842" y="0"/>
                    <a:pt x="12029" y="212"/>
                    <a:pt x="11169" y="694"/>
                  </a:cubicBezTo>
                  <a:cubicBezTo>
                    <a:pt x="9616" y="1528"/>
                    <a:pt x="7946" y="2608"/>
                    <a:pt x="8923" y="5776"/>
                  </a:cubicBezTo>
                  <a:cubicBezTo>
                    <a:pt x="9442" y="7276"/>
                    <a:pt x="10076" y="8775"/>
                    <a:pt x="10826" y="10192"/>
                  </a:cubicBezTo>
                  <a:cubicBezTo>
                    <a:pt x="9792" y="10896"/>
                    <a:pt x="8806" y="11321"/>
                    <a:pt x="7786" y="11321"/>
                  </a:cubicBezTo>
                  <a:cubicBezTo>
                    <a:pt x="6869" y="11321"/>
                    <a:pt x="5926" y="10978"/>
                    <a:pt x="4893" y="10192"/>
                  </a:cubicBezTo>
                  <a:cubicBezTo>
                    <a:pt x="4407" y="9821"/>
                    <a:pt x="3947" y="9653"/>
                    <a:pt x="3510" y="9653"/>
                  </a:cubicBezTo>
                  <a:cubicBezTo>
                    <a:pt x="2194" y="9653"/>
                    <a:pt x="1120" y="11186"/>
                    <a:pt x="341" y="13191"/>
                  </a:cubicBezTo>
                  <a:cubicBezTo>
                    <a:pt x="-696" y="15858"/>
                    <a:pt x="860" y="16774"/>
                    <a:pt x="2014" y="18355"/>
                  </a:cubicBezTo>
                  <a:cubicBezTo>
                    <a:pt x="3727" y="20776"/>
                    <a:pt x="5426" y="21600"/>
                    <a:pt x="7116" y="21600"/>
                  </a:cubicBezTo>
                  <a:cubicBezTo>
                    <a:pt x="9849" y="21600"/>
                    <a:pt x="12555" y="19440"/>
                    <a:pt x="15258" y="18355"/>
                  </a:cubicBezTo>
                  <a:lnTo>
                    <a:pt x="16238" y="16942"/>
                  </a:lnTo>
                  <a:cubicBezTo>
                    <a:pt x="16758" y="13442"/>
                    <a:pt x="16295" y="9276"/>
                    <a:pt x="19981" y="8360"/>
                  </a:cubicBezTo>
                  <a:cubicBezTo>
                    <a:pt x="20847" y="8192"/>
                    <a:pt x="20904" y="5443"/>
                    <a:pt x="20041" y="4441"/>
                  </a:cubicBezTo>
                  <a:cubicBezTo>
                    <a:pt x="18114" y="2102"/>
                    <a:pt x="16058" y="0"/>
                    <a:pt x="13615" y="0"/>
                  </a:cubicBezTo>
                  <a:close/>
                </a:path>
              </a:pathLst>
            </a:custGeom>
            <a:noFill/>
            <a:ln w="9525" cap="flat">
              <a:solidFill>
                <a:srgbClr val="040404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097" name="Google Shape;1502;p53"/>
            <p:cNvSpPr/>
            <p:nvPr/>
          </p:nvSpPr>
          <p:spPr>
            <a:xfrm>
              <a:off x="1160742" y="1225266"/>
              <a:ext cx="128810" cy="547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35" h="21600" extrusionOk="0">
                  <a:moveTo>
                    <a:pt x="8833" y="0"/>
                  </a:moveTo>
                  <a:cubicBezTo>
                    <a:pt x="8002" y="0"/>
                    <a:pt x="7165" y="204"/>
                    <a:pt x="6321" y="635"/>
                  </a:cubicBezTo>
                  <a:cubicBezTo>
                    <a:pt x="4286" y="1643"/>
                    <a:pt x="2987" y="9719"/>
                    <a:pt x="271" y="12370"/>
                  </a:cubicBezTo>
                  <a:cubicBezTo>
                    <a:pt x="-465" y="13129"/>
                    <a:pt x="441" y="16408"/>
                    <a:pt x="1289" y="17920"/>
                  </a:cubicBezTo>
                  <a:cubicBezTo>
                    <a:pt x="2666" y="20366"/>
                    <a:pt x="6608" y="21600"/>
                    <a:pt x="10571" y="21600"/>
                  </a:cubicBezTo>
                  <a:cubicBezTo>
                    <a:pt x="14582" y="21600"/>
                    <a:pt x="18609" y="20337"/>
                    <a:pt x="20003" y="17796"/>
                  </a:cubicBezTo>
                  <a:cubicBezTo>
                    <a:pt x="20458" y="16664"/>
                    <a:pt x="20850" y="15400"/>
                    <a:pt x="21135" y="14013"/>
                  </a:cubicBezTo>
                  <a:cubicBezTo>
                    <a:pt x="20739" y="12494"/>
                    <a:pt x="20569" y="10727"/>
                    <a:pt x="20117" y="9975"/>
                  </a:cubicBezTo>
                  <a:cubicBezTo>
                    <a:pt x="16649" y="4644"/>
                    <a:pt x="12835" y="0"/>
                    <a:pt x="8833" y="0"/>
                  </a:cubicBezTo>
                  <a:close/>
                </a:path>
              </a:pathLst>
            </a:custGeom>
            <a:noFill/>
            <a:ln w="9525" cap="flat">
              <a:solidFill>
                <a:srgbClr val="040404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098" name="Google Shape;1503;p53"/>
            <p:cNvSpPr/>
            <p:nvPr/>
          </p:nvSpPr>
          <p:spPr>
            <a:xfrm>
              <a:off x="1350176" y="293094"/>
              <a:ext cx="94833" cy="47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12" h="21600" extrusionOk="0">
                  <a:moveTo>
                    <a:pt x="6626" y="0"/>
                  </a:moveTo>
                  <a:lnTo>
                    <a:pt x="3819" y="3901"/>
                  </a:lnTo>
                  <a:cubicBezTo>
                    <a:pt x="2598" y="8531"/>
                    <a:pt x="-1293" y="11570"/>
                    <a:pt x="436" y="17941"/>
                  </a:cubicBezTo>
                  <a:cubicBezTo>
                    <a:pt x="1215" y="20713"/>
                    <a:pt x="2198" y="21600"/>
                    <a:pt x="3273" y="21600"/>
                  </a:cubicBezTo>
                  <a:cubicBezTo>
                    <a:pt x="4881" y="21600"/>
                    <a:pt x="6685" y="19616"/>
                    <a:pt x="8284" y="19097"/>
                  </a:cubicBezTo>
                  <a:cubicBezTo>
                    <a:pt x="9338" y="18712"/>
                    <a:pt x="10396" y="18519"/>
                    <a:pt x="11471" y="18519"/>
                  </a:cubicBezTo>
                  <a:cubicBezTo>
                    <a:pt x="12013" y="18519"/>
                    <a:pt x="12554" y="18569"/>
                    <a:pt x="13108" y="18661"/>
                  </a:cubicBezTo>
                  <a:cubicBezTo>
                    <a:pt x="14246" y="18787"/>
                    <a:pt x="15533" y="19448"/>
                    <a:pt x="16679" y="19448"/>
                  </a:cubicBezTo>
                  <a:cubicBezTo>
                    <a:pt x="18141" y="19448"/>
                    <a:pt x="19366" y="18368"/>
                    <a:pt x="19732" y="13747"/>
                  </a:cubicBezTo>
                  <a:cubicBezTo>
                    <a:pt x="20307" y="6220"/>
                    <a:pt x="17716" y="2311"/>
                    <a:pt x="14404" y="1013"/>
                  </a:cubicBezTo>
                  <a:cubicBezTo>
                    <a:pt x="11813" y="285"/>
                    <a:pt x="9217" y="0"/>
                    <a:pt x="6626" y="0"/>
                  </a:cubicBezTo>
                  <a:close/>
                </a:path>
              </a:pathLst>
            </a:custGeom>
            <a:noFill/>
            <a:ln w="9525" cap="flat">
              <a:solidFill>
                <a:srgbClr val="040404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099" name="Google Shape;1504;p53"/>
            <p:cNvSpPr/>
            <p:nvPr/>
          </p:nvSpPr>
          <p:spPr>
            <a:xfrm>
              <a:off x="1238733" y="60218"/>
              <a:ext cx="71466" cy="322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45" h="20973" extrusionOk="0">
                  <a:moveTo>
                    <a:pt x="16238" y="0"/>
                  </a:moveTo>
                  <a:cubicBezTo>
                    <a:pt x="15498" y="0"/>
                    <a:pt x="14787" y="205"/>
                    <a:pt x="14214" y="567"/>
                  </a:cubicBezTo>
                  <a:cubicBezTo>
                    <a:pt x="13274" y="1121"/>
                    <a:pt x="12225" y="1266"/>
                    <a:pt x="11136" y="1266"/>
                  </a:cubicBezTo>
                  <a:cubicBezTo>
                    <a:pt x="9863" y="1266"/>
                    <a:pt x="8528" y="1061"/>
                    <a:pt x="7243" y="1061"/>
                  </a:cubicBezTo>
                  <a:cubicBezTo>
                    <a:pt x="3821" y="1061"/>
                    <a:pt x="749" y="2507"/>
                    <a:pt x="49" y="13066"/>
                  </a:cubicBezTo>
                  <a:cubicBezTo>
                    <a:pt x="-547" y="21600"/>
                    <a:pt x="4406" y="20346"/>
                    <a:pt x="8069" y="20973"/>
                  </a:cubicBezTo>
                  <a:cubicBezTo>
                    <a:pt x="12431" y="18900"/>
                    <a:pt x="18966" y="21600"/>
                    <a:pt x="20457" y="7859"/>
                  </a:cubicBezTo>
                  <a:cubicBezTo>
                    <a:pt x="21053" y="2013"/>
                    <a:pt x="18531" y="0"/>
                    <a:pt x="16238" y="0"/>
                  </a:cubicBezTo>
                  <a:close/>
                </a:path>
              </a:pathLst>
            </a:custGeom>
            <a:noFill/>
            <a:ln w="9525" cap="flat">
              <a:solidFill>
                <a:srgbClr val="040404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100" name="Google Shape;1505;p53"/>
            <p:cNvSpPr/>
            <p:nvPr/>
          </p:nvSpPr>
          <p:spPr>
            <a:xfrm>
              <a:off x="1302652" y="1251820"/>
              <a:ext cx="45923" cy="328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16" h="21600" extrusionOk="0">
                  <a:moveTo>
                    <a:pt x="8405" y="0"/>
                  </a:moveTo>
                  <a:cubicBezTo>
                    <a:pt x="3960" y="0"/>
                    <a:pt x="0" y="1889"/>
                    <a:pt x="0" y="9276"/>
                  </a:cubicBezTo>
                  <a:cubicBezTo>
                    <a:pt x="0" y="17224"/>
                    <a:pt x="3066" y="21600"/>
                    <a:pt x="8952" y="21600"/>
                  </a:cubicBezTo>
                  <a:cubicBezTo>
                    <a:pt x="9463" y="21600"/>
                    <a:pt x="10002" y="21563"/>
                    <a:pt x="10558" y="21502"/>
                  </a:cubicBezTo>
                  <a:cubicBezTo>
                    <a:pt x="15605" y="21076"/>
                    <a:pt x="21600" y="20442"/>
                    <a:pt x="20970" y="10971"/>
                  </a:cubicBezTo>
                  <a:cubicBezTo>
                    <a:pt x="20651" y="2121"/>
                    <a:pt x="14975" y="12"/>
                    <a:pt x="9144" y="12"/>
                  </a:cubicBezTo>
                  <a:cubicBezTo>
                    <a:pt x="8897" y="0"/>
                    <a:pt x="8651" y="0"/>
                    <a:pt x="8405" y="0"/>
                  </a:cubicBezTo>
                  <a:close/>
                </a:path>
              </a:pathLst>
            </a:custGeom>
            <a:noFill/>
            <a:ln w="9525" cap="flat">
              <a:solidFill>
                <a:srgbClr val="040404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101" name="Google Shape;1506;p53"/>
            <p:cNvSpPr/>
            <p:nvPr/>
          </p:nvSpPr>
          <p:spPr>
            <a:xfrm>
              <a:off x="1617265" y="2727387"/>
              <a:ext cx="49296" cy="280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7" h="20897" extrusionOk="0">
                  <a:moveTo>
                    <a:pt x="10132" y="0"/>
                  </a:moveTo>
                  <a:cubicBezTo>
                    <a:pt x="5812" y="482"/>
                    <a:pt x="0" y="-703"/>
                    <a:pt x="0" y="10490"/>
                  </a:cubicBezTo>
                  <a:cubicBezTo>
                    <a:pt x="0" y="16390"/>
                    <a:pt x="2932" y="20897"/>
                    <a:pt x="6389" y="20897"/>
                  </a:cubicBezTo>
                  <a:cubicBezTo>
                    <a:pt x="6984" y="20897"/>
                    <a:pt x="7588" y="20773"/>
                    <a:pt x="8192" y="20497"/>
                  </a:cubicBezTo>
                  <a:cubicBezTo>
                    <a:pt x="9278" y="20166"/>
                    <a:pt x="10520" y="20139"/>
                    <a:pt x="11796" y="20139"/>
                  </a:cubicBezTo>
                  <a:cubicBezTo>
                    <a:pt x="12089" y="20139"/>
                    <a:pt x="12382" y="20139"/>
                    <a:pt x="12675" y="20139"/>
                  </a:cubicBezTo>
                  <a:cubicBezTo>
                    <a:pt x="16780" y="20139"/>
                    <a:pt x="20979" y="19836"/>
                    <a:pt x="21307" y="10724"/>
                  </a:cubicBezTo>
                  <a:cubicBezTo>
                    <a:pt x="21600" y="0"/>
                    <a:pt x="15349" y="482"/>
                    <a:pt x="10132" y="0"/>
                  </a:cubicBezTo>
                  <a:close/>
                </a:path>
              </a:pathLst>
            </a:custGeom>
            <a:noFill/>
            <a:ln w="9525" cap="flat">
              <a:solidFill>
                <a:srgbClr val="040404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102" name="Google Shape;1507;p53"/>
            <p:cNvSpPr/>
            <p:nvPr/>
          </p:nvSpPr>
          <p:spPr>
            <a:xfrm>
              <a:off x="1090702" y="1256319"/>
              <a:ext cx="44475" cy="283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0" h="21600" extrusionOk="0">
                  <a:moveTo>
                    <a:pt x="9482" y="0"/>
                  </a:moveTo>
                  <a:cubicBezTo>
                    <a:pt x="4992" y="480"/>
                    <a:pt x="-160" y="0"/>
                    <a:pt x="3" y="7807"/>
                  </a:cubicBezTo>
                  <a:cubicBezTo>
                    <a:pt x="3" y="18296"/>
                    <a:pt x="5992" y="20485"/>
                    <a:pt x="11971" y="21473"/>
                  </a:cubicBezTo>
                  <a:cubicBezTo>
                    <a:pt x="12519" y="21558"/>
                    <a:pt x="13077" y="21600"/>
                    <a:pt x="13625" y="21600"/>
                  </a:cubicBezTo>
                  <a:cubicBezTo>
                    <a:pt x="17691" y="21600"/>
                    <a:pt x="21440" y="19073"/>
                    <a:pt x="21440" y="12198"/>
                  </a:cubicBezTo>
                  <a:cubicBezTo>
                    <a:pt x="21440" y="240"/>
                    <a:pt x="14298" y="1948"/>
                    <a:pt x="9482" y="0"/>
                  </a:cubicBezTo>
                  <a:close/>
                </a:path>
              </a:pathLst>
            </a:custGeom>
            <a:noFill/>
            <a:ln w="9525" cap="flat">
              <a:solidFill>
                <a:srgbClr val="040404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103" name="Google Shape;1508;p53"/>
            <p:cNvSpPr/>
            <p:nvPr/>
          </p:nvSpPr>
          <p:spPr>
            <a:xfrm>
              <a:off x="5431198" y="1803623"/>
              <a:ext cx="36900" cy="396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3" h="21600" extrusionOk="0">
                  <a:moveTo>
                    <a:pt x="4235" y="0"/>
                  </a:moveTo>
                  <a:cubicBezTo>
                    <a:pt x="553" y="0"/>
                    <a:pt x="-507" y="3400"/>
                    <a:pt x="211" y="6225"/>
                  </a:cubicBezTo>
                  <a:cubicBezTo>
                    <a:pt x="1784" y="13025"/>
                    <a:pt x="3357" y="20521"/>
                    <a:pt x="13205" y="21570"/>
                  </a:cubicBezTo>
                  <a:cubicBezTo>
                    <a:pt x="13445" y="21590"/>
                    <a:pt x="13684" y="21600"/>
                    <a:pt x="13912" y="21600"/>
                  </a:cubicBezTo>
                  <a:cubicBezTo>
                    <a:pt x="18243" y="21600"/>
                    <a:pt x="21093" y="18503"/>
                    <a:pt x="21093" y="13378"/>
                  </a:cubicBezTo>
                  <a:cubicBezTo>
                    <a:pt x="18528" y="7102"/>
                    <a:pt x="14003" y="1695"/>
                    <a:pt x="5523" y="121"/>
                  </a:cubicBezTo>
                  <a:cubicBezTo>
                    <a:pt x="5067" y="40"/>
                    <a:pt x="4634" y="0"/>
                    <a:pt x="4235" y="0"/>
                  </a:cubicBezTo>
                  <a:close/>
                </a:path>
              </a:pathLst>
            </a:custGeom>
            <a:noFill/>
            <a:ln w="9525" cap="flat">
              <a:solidFill>
                <a:srgbClr val="040404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104" name="Google Shape;1509;p53"/>
            <p:cNvSpPr/>
            <p:nvPr/>
          </p:nvSpPr>
          <p:spPr>
            <a:xfrm>
              <a:off x="3235073" y="223061"/>
              <a:ext cx="38973" cy="280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33" h="21600" extrusionOk="0">
                  <a:moveTo>
                    <a:pt x="9311" y="0"/>
                  </a:moveTo>
                  <a:cubicBezTo>
                    <a:pt x="5995" y="0"/>
                    <a:pt x="2974" y="2581"/>
                    <a:pt x="1213" y="6615"/>
                  </a:cubicBezTo>
                  <a:cubicBezTo>
                    <a:pt x="-657" y="10066"/>
                    <a:pt x="-313" y="14742"/>
                    <a:pt x="1892" y="17451"/>
                  </a:cubicBezTo>
                  <a:cubicBezTo>
                    <a:pt x="3929" y="20588"/>
                    <a:pt x="6015" y="21600"/>
                    <a:pt x="8121" y="21600"/>
                  </a:cubicBezTo>
                  <a:cubicBezTo>
                    <a:pt x="11476" y="21600"/>
                    <a:pt x="14881" y="19048"/>
                    <a:pt x="18227" y="18435"/>
                  </a:cubicBezTo>
                  <a:cubicBezTo>
                    <a:pt x="20943" y="8084"/>
                    <a:pt x="18050" y="2181"/>
                    <a:pt x="10906" y="200"/>
                  </a:cubicBezTo>
                  <a:cubicBezTo>
                    <a:pt x="10374" y="71"/>
                    <a:pt x="9833" y="0"/>
                    <a:pt x="9311" y="0"/>
                  </a:cubicBezTo>
                  <a:close/>
                </a:path>
              </a:pathLst>
            </a:custGeom>
            <a:noFill/>
            <a:ln w="9525" cap="flat">
              <a:solidFill>
                <a:srgbClr val="040404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105" name="Google Shape;1510;p53"/>
            <p:cNvSpPr/>
            <p:nvPr/>
          </p:nvSpPr>
          <p:spPr>
            <a:xfrm>
              <a:off x="4855331" y="1752237"/>
              <a:ext cx="38683" cy="276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9" h="21600" extrusionOk="0">
                  <a:moveTo>
                    <a:pt x="7600" y="0"/>
                  </a:moveTo>
                  <a:cubicBezTo>
                    <a:pt x="3883" y="0"/>
                    <a:pt x="479" y="1854"/>
                    <a:pt x="37" y="7837"/>
                  </a:cubicBezTo>
                  <a:cubicBezTo>
                    <a:pt x="-523" y="17341"/>
                    <a:pt x="5251" y="19847"/>
                    <a:pt x="11392" y="21600"/>
                  </a:cubicBezTo>
                  <a:cubicBezTo>
                    <a:pt x="15680" y="21354"/>
                    <a:pt x="20894" y="20847"/>
                    <a:pt x="20894" y="13096"/>
                  </a:cubicBezTo>
                  <a:cubicBezTo>
                    <a:pt x="21077" y="4578"/>
                    <a:pt x="15680" y="1579"/>
                    <a:pt x="10466" y="319"/>
                  </a:cubicBezTo>
                  <a:cubicBezTo>
                    <a:pt x="9517" y="116"/>
                    <a:pt x="8548" y="0"/>
                    <a:pt x="7600" y="0"/>
                  </a:cubicBezTo>
                  <a:close/>
                </a:path>
              </a:pathLst>
            </a:custGeom>
            <a:noFill/>
            <a:ln w="9525" cap="flat">
              <a:solidFill>
                <a:srgbClr val="040404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106" name="Google Shape;1511;p53"/>
            <p:cNvSpPr/>
            <p:nvPr/>
          </p:nvSpPr>
          <p:spPr>
            <a:xfrm>
              <a:off x="5140125" y="697387"/>
              <a:ext cx="34602" cy="312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49" h="21600" extrusionOk="0">
                  <a:moveTo>
                    <a:pt x="15467" y="0"/>
                  </a:moveTo>
                  <a:cubicBezTo>
                    <a:pt x="15103" y="0"/>
                    <a:pt x="14716" y="38"/>
                    <a:pt x="14341" y="128"/>
                  </a:cubicBezTo>
                  <a:cubicBezTo>
                    <a:pt x="7247" y="359"/>
                    <a:pt x="1161" y="6107"/>
                    <a:pt x="152" y="13854"/>
                  </a:cubicBezTo>
                  <a:cubicBezTo>
                    <a:pt x="-657" y="18501"/>
                    <a:pt x="1770" y="21370"/>
                    <a:pt x="7247" y="21600"/>
                  </a:cubicBezTo>
                  <a:cubicBezTo>
                    <a:pt x="13321" y="18937"/>
                    <a:pt x="18598" y="14520"/>
                    <a:pt x="20216" y="6556"/>
                  </a:cubicBezTo>
                  <a:cubicBezTo>
                    <a:pt x="20943" y="3188"/>
                    <a:pt x="18586" y="0"/>
                    <a:pt x="15467" y="0"/>
                  </a:cubicBezTo>
                  <a:close/>
                </a:path>
              </a:pathLst>
            </a:custGeom>
            <a:noFill/>
            <a:ln w="9525" cap="flat">
              <a:solidFill>
                <a:srgbClr val="040404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107" name="Google Shape;1512;p53"/>
            <p:cNvSpPr/>
            <p:nvPr/>
          </p:nvSpPr>
          <p:spPr>
            <a:xfrm>
              <a:off x="2643118" y="745255"/>
              <a:ext cx="40947" cy="934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97" h="21600" extrusionOk="0">
                  <a:moveTo>
                    <a:pt x="13063" y="0"/>
                  </a:moveTo>
                  <a:cubicBezTo>
                    <a:pt x="7832" y="0"/>
                    <a:pt x="2611" y="1554"/>
                    <a:pt x="3659" y="3402"/>
                  </a:cubicBezTo>
                  <a:cubicBezTo>
                    <a:pt x="6441" y="7918"/>
                    <a:pt x="1220" y="11688"/>
                    <a:pt x="0" y="14941"/>
                  </a:cubicBezTo>
                  <a:cubicBezTo>
                    <a:pt x="695" y="18566"/>
                    <a:pt x="0" y="21600"/>
                    <a:pt x="9575" y="21600"/>
                  </a:cubicBezTo>
                  <a:cubicBezTo>
                    <a:pt x="17941" y="21600"/>
                    <a:pt x="19856" y="19156"/>
                    <a:pt x="20552" y="16199"/>
                  </a:cubicBezTo>
                  <a:cubicBezTo>
                    <a:pt x="21600" y="11761"/>
                    <a:pt x="16540" y="7472"/>
                    <a:pt x="19504" y="2962"/>
                  </a:cubicBezTo>
                  <a:cubicBezTo>
                    <a:pt x="20380" y="1631"/>
                    <a:pt x="17246" y="0"/>
                    <a:pt x="13063" y="0"/>
                  </a:cubicBezTo>
                  <a:close/>
                </a:path>
              </a:pathLst>
            </a:custGeom>
            <a:noFill/>
            <a:ln w="9525" cap="flat">
              <a:solidFill>
                <a:srgbClr val="040404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108" name="Google Shape;1513;p53"/>
            <p:cNvSpPr/>
            <p:nvPr/>
          </p:nvSpPr>
          <p:spPr>
            <a:xfrm>
              <a:off x="2931638" y="897913"/>
              <a:ext cx="70141" cy="335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61" h="21600" extrusionOk="0">
                  <a:moveTo>
                    <a:pt x="7335" y="0"/>
                  </a:moveTo>
                  <a:cubicBezTo>
                    <a:pt x="3851" y="1024"/>
                    <a:pt x="-625" y="202"/>
                    <a:pt x="72" y="7609"/>
                  </a:cubicBezTo>
                  <a:cubicBezTo>
                    <a:pt x="1264" y="19338"/>
                    <a:pt x="6840" y="21600"/>
                    <a:pt x="12012" y="21600"/>
                  </a:cubicBezTo>
                  <a:cubicBezTo>
                    <a:pt x="15699" y="21600"/>
                    <a:pt x="20975" y="20374"/>
                    <a:pt x="20180" y="11312"/>
                  </a:cubicBezTo>
                  <a:cubicBezTo>
                    <a:pt x="19333" y="2846"/>
                    <a:pt x="16476" y="2227"/>
                    <a:pt x="13510" y="2227"/>
                  </a:cubicBezTo>
                  <a:cubicBezTo>
                    <a:pt x="12997" y="2227"/>
                    <a:pt x="12479" y="2239"/>
                    <a:pt x="11966" y="2239"/>
                  </a:cubicBezTo>
                  <a:cubicBezTo>
                    <a:pt x="10198" y="2239"/>
                    <a:pt x="8516" y="2012"/>
                    <a:pt x="7335" y="0"/>
                  </a:cubicBezTo>
                  <a:close/>
                </a:path>
              </a:pathLst>
            </a:custGeom>
            <a:noFill/>
            <a:ln w="9525" cap="flat">
              <a:solidFill>
                <a:srgbClr val="040404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109" name="Google Shape;1514;p53"/>
            <p:cNvSpPr/>
            <p:nvPr/>
          </p:nvSpPr>
          <p:spPr>
            <a:xfrm>
              <a:off x="3101752" y="907098"/>
              <a:ext cx="39986" cy="278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2" h="21600" extrusionOk="0">
                  <a:moveTo>
                    <a:pt x="13645" y="0"/>
                  </a:moveTo>
                  <a:cubicBezTo>
                    <a:pt x="13164" y="0"/>
                    <a:pt x="12684" y="29"/>
                    <a:pt x="12192" y="72"/>
                  </a:cubicBezTo>
                  <a:cubicBezTo>
                    <a:pt x="7204" y="2056"/>
                    <a:pt x="-178" y="1553"/>
                    <a:pt x="4" y="12986"/>
                  </a:cubicBezTo>
                  <a:cubicBezTo>
                    <a:pt x="4" y="19428"/>
                    <a:pt x="3710" y="21600"/>
                    <a:pt x="7813" y="21600"/>
                  </a:cubicBezTo>
                  <a:cubicBezTo>
                    <a:pt x="8464" y="21600"/>
                    <a:pt x="9137" y="21542"/>
                    <a:pt x="9789" y="21442"/>
                  </a:cubicBezTo>
                  <a:cubicBezTo>
                    <a:pt x="15696" y="20694"/>
                    <a:pt x="21422" y="17717"/>
                    <a:pt x="21422" y="8513"/>
                  </a:cubicBezTo>
                  <a:cubicBezTo>
                    <a:pt x="21422" y="2229"/>
                    <a:pt x="18100" y="0"/>
                    <a:pt x="13645" y="0"/>
                  </a:cubicBezTo>
                  <a:close/>
                </a:path>
              </a:pathLst>
            </a:custGeom>
            <a:noFill/>
            <a:ln w="9525" cap="flat">
              <a:solidFill>
                <a:srgbClr val="040404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110" name="Google Shape;1515;p53"/>
            <p:cNvSpPr/>
            <p:nvPr/>
          </p:nvSpPr>
          <p:spPr>
            <a:xfrm>
              <a:off x="2535901" y="806677"/>
              <a:ext cx="35195" cy="282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7" h="21600" extrusionOk="0">
                  <a:moveTo>
                    <a:pt x="9381" y="0"/>
                  </a:moveTo>
                  <a:cubicBezTo>
                    <a:pt x="4221" y="0"/>
                    <a:pt x="-373" y="2985"/>
                    <a:pt x="24" y="10043"/>
                  </a:cubicBezTo>
                  <a:cubicBezTo>
                    <a:pt x="24" y="16465"/>
                    <a:pt x="4426" y="21600"/>
                    <a:pt x="9778" y="21600"/>
                  </a:cubicBezTo>
                  <a:cubicBezTo>
                    <a:pt x="10126" y="21600"/>
                    <a:pt x="10475" y="21572"/>
                    <a:pt x="10836" y="21529"/>
                  </a:cubicBezTo>
                  <a:cubicBezTo>
                    <a:pt x="16236" y="21529"/>
                    <a:pt x="20602" y="18601"/>
                    <a:pt x="21227" y="11260"/>
                  </a:cubicBezTo>
                  <a:cubicBezTo>
                    <a:pt x="20602" y="3197"/>
                    <a:pt x="15611" y="269"/>
                    <a:pt x="10006" y="14"/>
                  </a:cubicBezTo>
                  <a:cubicBezTo>
                    <a:pt x="9802" y="14"/>
                    <a:pt x="9585" y="0"/>
                    <a:pt x="9381" y="0"/>
                  </a:cubicBezTo>
                  <a:close/>
                </a:path>
              </a:pathLst>
            </a:custGeom>
            <a:noFill/>
            <a:ln w="9525" cap="flat">
              <a:solidFill>
                <a:srgbClr val="040404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</p:grpSp>
      <p:grpSp>
        <p:nvGrpSpPr>
          <p:cNvPr id="1114" name="Google Shape;1516;p53"/>
          <p:cNvGrpSpPr/>
          <p:nvPr/>
        </p:nvGrpSpPr>
        <p:grpSpPr>
          <a:xfrm>
            <a:off x="220104" y="139427"/>
            <a:ext cx="1793204" cy="1728324"/>
            <a:chOff x="0" y="0"/>
            <a:chExt cx="1793203" cy="1728322"/>
          </a:xfrm>
        </p:grpSpPr>
        <p:sp>
          <p:nvSpPr>
            <p:cNvPr id="1112" name="Google Shape;1517;p53"/>
            <p:cNvSpPr/>
            <p:nvPr/>
          </p:nvSpPr>
          <p:spPr>
            <a:xfrm flipH="1">
              <a:off x="97127" y="26972"/>
              <a:ext cx="1696077" cy="17013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" y="19167"/>
                  </a:moveTo>
                  <a:cubicBezTo>
                    <a:pt x="7" y="19178"/>
                    <a:pt x="1" y="19186"/>
                    <a:pt x="0" y="19186"/>
                  </a:cubicBezTo>
                  <a:cubicBezTo>
                    <a:pt x="0" y="19186"/>
                    <a:pt x="0" y="19186"/>
                    <a:pt x="0" y="19185"/>
                  </a:cubicBezTo>
                  <a:cubicBezTo>
                    <a:pt x="0" y="19220"/>
                    <a:pt x="1" y="19236"/>
                    <a:pt x="3" y="19236"/>
                  </a:cubicBezTo>
                  <a:cubicBezTo>
                    <a:pt x="6" y="19236"/>
                    <a:pt x="10" y="19211"/>
                    <a:pt x="16" y="19167"/>
                  </a:cubicBezTo>
                  <a:close/>
                  <a:moveTo>
                    <a:pt x="2355" y="0"/>
                  </a:moveTo>
                  <a:lnTo>
                    <a:pt x="955" y="11431"/>
                  </a:lnTo>
                  <a:cubicBezTo>
                    <a:pt x="955" y="11431"/>
                    <a:pt x="801" y="12672"/>
                    <a:pt x="619" y="14161"/>
                  </a:cubicBezTo>
                  <a:cubicBezTo>
                    <a:pt x="525" y="14906"/>
                    <a:pt x="431" y="15710"/>
                    <a:pt x="336" y="16455"/>
                  </a:cubicBezTo>
                  <a:cubicBezTo>
                    <a:pt x="242" y="17280"/>
                    <a:pt x="161" y="17669"/>
                    <a:pt x="101" y="18380"/>
                  </a:cubicBezTo>
                  <a:cubicBezTo>
                    <a:pt x="63" y="18724"/>
                    <a:pt x="33" y="19033"/>
                    <a:pt x="16" y="19167"/>
                  </a:cubicBezTo>
                  <a:cubicBezTo>
                    <a:pt x="46" y="19130"/>
                    <a:pt x="118" y="19052"/>
                    <a:pt x="225" y="19052"/>
                  </a:cubicBezTo>
                  <a:cubicBezTo>
                    <a:pt x="309" y="19052"/>
                    <a:pt x="415" y="19100"/>
                    <a:pt x="538" y="19252"/>
                  </a:cubicBezTo>
                  <a:cubicBezTo>
                    <a:pt x="870" y="19396"/>
                    <a:pt x="1222" y="19468"/>
                    <a:pt x="1578" y="19468"/>
                  </a:cubicBezTo>
                  <a:cubicBezTo>
                    <a:pt x="1720" y="19468"/>
                    <a:pt x="1863" y="19456"/>
                    <a:pt x="2005" y="19434"/>
                  </a:cubicBezTo>
                  <a:cubicBezTo>
                    <a:pt x="2209" y="19442"/>
                    <a:pt x="2419" y="19845"/>
                    <a:pt x="2647" y="19845"/>
                  </a:cubicBezTo>
                  <a:cubicBezTo>
                    <a:pt x="2764" y="19845"/>
                    <a:pt x="2886" y="19738"/>
                    <a:pt x="3015" y="19413"/>
                  </a:cubicBezTo>
                  <a:cubicBezTo>
                    <a:pt x="3176" y="19756"/>
                    <a:pt x="3346" y="19853"/>
                    <a:pt x="3521" y="19853"/>
                  </a:cubicBezTo>
                  <a:cubicBezTo>
                    <a:pt x="3727" y="19853"/>
                    <a:pt x="3941" y="19720"/>
                    <a:pt x="4159" y="19695"/>
                  </a:cubicBezTo>
                  <a:cubicBezTo>
                    <a:pt x="4201" y="19682"/>
                    <a:pt x="4243" y="19676"/>
                    <a:pt x="4285" y="19676"/>
                  </a:cubicBezTo>
                  <a:cubicBezTo>
                    <a:pt x="4568" y="19676"/>
                    <a:pt x="4858" y="19933"/>
                    <a:pt x="5159" y="19933"/>
                  </a:cubicBezTo>
                  <a:cubicBezTo>
                    <a:pt x="5246" y="19933"/>
                    <a:pt x="5334" y="19911"/>
                    <a:pt x="5424" y="19856"/>
                  </a:cubicBezTo>
                  <a:cubicBezTo>
                    <a:pt x="5571" y="19597"/>
                    <a:pt x="5718" y="19506"/>
                    <a:pt x="5865" y="19506"/>
                  </a:cubicBezTo>
                  <a:cubicBezTo>
                    <a:pt x="6166" y="19506"/>
                    <a:pt x="6468" y="19893"/>
                    <a:pt x="6776" y="20010"/>
                  </a:cubicBezTo>
                  <a:cubicBezTo>
                    <a:pt x="7091" y="20149"/>
                    <a:pt x="7412" y="20265"/>
                    <a:pt x="7738" y="20265"/>
                  </a:cubicBezTo>
                  <a:cubicBezTo>
                    <a:pt x="7885" y="20265"/>
                    <a:pt x="8034" y="20241"/>
                    <a:pt x="8182" y="20185"/>
                  </a:cubicBezTo>
                  <a:cubicBezTo>
                    <a:pt x="8425" y="20218"/>
                    <a:pt x="8660" y="20265"/>
                    <a:pt x="8902" y="20299"/>
                  </a:cubicBezTo>
                  <a:cubicBezTo>
                    <a:pt x="8945" y="20236"/>
                    <a:pt x="8988" y="20212"/>
                    <a:pt x="9029" y="20212"/>
                  </a:cubicBezTo>
                  <a:cubicBezTo>
                    <a:pt x="9175" y="20212"/>
                    <a:pt x="9315" y="20510"/>
                    <a:pt x="9460" y="20510"/>
                  </a:cubicBezTo>
                  <a:cubicBezTo>
                    <a:pt x="9513" y="20510"/>
                    <a:pt x="9567" y="20470"/>
                    <a:pt x="9622" y="20359"/>
                  </a:cubicBezTo>
                  <a:cubicBezTo>
                    <a:pt x="9693" y="20287"/>
                    <a:pt x="9762" y="20258"/>
                    <a:pt x="9832" y="20258"/>
                  </a:cubicBezTo>
                  <a:cubicBezTo>
                    <a:pt x="10077" y="20258"/>
                    <a:pt x="10315" y="20614"/>
                    <a:pt x="10559" y="20614"/>
                  </a:cubicBezTo>
                  <a:cubicBezTo>
                    <a:pt x="10647" y="20614"/>
                    <a:pt x="10736" y="20567"/>
                    <a:pt x="10827" y="20440"/>
                  </a:cubicBezTo>
                  <a:cubicBezTo>
                    <a:pt x="11224" y="20520"/>
                    <a:pt x="11621" y="20467"/>
                    <a:pt x="12005" y="20648"/>
                  </a:cubicBezTo>
                  <a:cubicBezTo>
                    <a:pt x="12268" y="20525"/>
                    <a:pt x="12530" y="20445"/>
                    <a:pt x="12787" y="20445"/>
                  </a:cubicBezTo>
                  <a:cubicBezTo>
                    <a:pt x="13008" y="20445"/>
                    <a:pt x="13226" y="20505"/>
                    <a:pt x="13438" y="20648"/>
                  </a:cubicBezTo>
                  <a:cubicBezTo>
                    <a:pt x="13441" y="20648"/>
                    <a:pt x="13445" y="20648"/>
                    <a:pt x="13448" y="20648"/>
                  </a:cubicBezTo>
                  <a:cubicBezTo>
                    <a:pt x="13865" y="20648"/>
                    <a:pt x="14261" y="21000"/>
                    <a:pt x="14645" y="21000"/>
                  </a:cubicBezTo>
                  <a:cubicBezTo>
                    <a:pt x="14691" y="21000"/>
                    <a:pt x="14738" y="20995"/>
                    <a:pt x="14784" y="20983"/>
                  </a:cubicBezTo>
                  <a:cubicBezTo>
                    <a:pt x="15009" y="21113"/>
                    <a:pt x="15229" y="21162"/>
                    <a:pt x="15443" y="21162"/>
                  </a:cubicBezTo>
                  <a:cubicBezTo>
                    <a:pt x="15638" y="21162"/>
                    <a:pt x="15829" y="21121"/>
                    <a:pt x="16015" y="21064"/>
                  </a:cubicBezTo>
                  <a:cubicBezTo>
                    <a:pt x="16175" y="21372"/>
                    <a:pt x="16336" y="21465"/>
                    <a:pt x="16494" y="21465"/>
                  </a:cubicBezTo>
                  <a:cubicBezTo>
                    <a:pt x="16700" y="21465"/>
                    <a:pt x="16901" y="21307"/>
                    <a:pt x="17092" y="21265"/>
                  </a:cubicBezTo>
                  <a:cubicBezTo>
                    <a:pt x="17125" y="21274"/>
                    <a:pt x="17159" y="21277"/>
                    <a:pt x="17192" y="21277"/>
                  </a:cubicBezTo>
                  <a:cubicBezTo>
                    <a:pt x="17365" y="21277"/>
                    <a:pt x="17531" y="21174"/>
                    <a:pt x="17686" y="21174"/>
                  </a:cubicBezTo>
                  <a:cubicBezTo>
                    <a:pt x="17791" y="21174"/>
                    <a:pt x="17892" y="21221"/>
                    <a:pt x="17987" y="21379"/>
                  </a:cubicBezTo>
                  <a:cubicBezTo>
                    <a:pt x="18088" y="21225"/>
                    <a:pt x="18182" y="21168"/>
                    <a:pt x="18271" y="21168"/>
                  </a:cubicBezTo>
                  <a:cubicBezTo>
                    <a:pt x="18418" y="21168"/>
                    <a:pt x="18549" y="21325"/>
                    <a:pt x="18666" y="21459"/>
                  </a:cubicBezTo>
                  <a:cubicBezTo>
                    <a:pt x="18780" y="21566"/>
                    <a:pt x="18878" y="21600"/>
                    <a:pt x="18959" y="21600"/>
                  </a:cubicBezTo>
                  <a:cubicBezTo>
                    <a:pt x="19101" y="21600"/>
                    <a:pt x="19193" y="21498"/>
                    <a:pt x="19228" y="21498"/>
                  </a:cubicBezTo>
                  <a:cubicBezTo>
                    <a:pt x="19239" y="21498"/>
                    <a:pt x="19245" y="21508"/>
                    <a:pt x="19245" y="21533"/>
                  </a:cubicBezTo>
                  <a:cubicBezTo>
                    <a:pt x="19258" y="21352"/>
                    <a:pt x="19279" y="21171"/>
                    <a:pt x="19312" y="20996"/>
                  </a:cubicBezTo>
                  <a:cubicBezTo>
                    <a:pt x="19313" y="20998"/>
                    <a:pt x="19314" y="20998"/>
                    <a:pt x="19315" y="20998"/>
                  </a:cubicBezTo>
                  <a:cubicBezTo>
                    <a:pt x="19349" y="20998"/>
                    <a:pt x="19422" y="19986"/>
                    <a:pt x="19494" y="19534"/>
                  </a:cubicBezTo>
                  <a:cubicBezTo>
                    <a:pt x="19568" y="18904"/>
                    <a:pt x="19649" y="18608"/>
                    <a:pt x="19756" y="17388"/>
                  </a:cubicBezTo>
                  <a:cubicBezTo>
                    <a:pt x="19851" y="16583"/>
                    <a:pt x="19958" y="15697"/>
                    <a:pt x="20073" y="14778"/>
                  </a:cubicBezTo>
                  <a:cubicBezTo>
                    <a:pt x="20752" y="9251"/>
                    <a:pt x="21600" y="2341"/>
                    <a:pt x="21600" y="2341"/>
                  </a:cubicBezTo>
                  <a:lnTo>
                    <a:pt x="2355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blurRad="63500" dist="19050" dir="5400000" rotWithShape="0">
                <a:srgbClr val="999999">
                  <a:alpha val="32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113" name="Google Shape;1518;p53"/>
            <p:cNvSpPr/>
            <p:nvPr/>
          </p:nvSpPr>
          <p:spPr>
            <a:xfrm rot="15718682" flipH="1">
              <a:off x="62445" y="-6238"/>
              <a:ext cx="396038" cy="4702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9" h="21600" extrusionOk="0">
                  <a:moveTo>
                    <a:pt x="17111" y="0"/>
                  </a:moveTo>
                  <a:cubicBezTo>
                    <a:pt x="16960" y="0"/>
                    <a:pt x="16809" y="8"/>
                    <a:pt x="16658" y="25"/>
                  </a:cubicBezTo>
                  <a:cubicBezTo>
                    <a:pt x="16232" y="49"/>
                    <a:pt x="15834" y="145"/>
                    <a:pt x="15436" y="265"/>
                  </a:cubicBezTo>
                  <a:cubicBezTo>
                    <a:pt x="15266" y="337"/>
                    <a:pt x="15095" y="409"/>
                    <a:pt x="14925" y="481"/>
                  </a:cubicBezTo>
                  <a:lnTo>
                    <a:pt x="14669" y="601"/>
                  </a:lnTo>
                  <a:lnTo>
                    <a:pt x="14470" y="722"/>
                  </a:lnTo>
                  <a:cubicBezTo>
                    <a:pt x="14328" y="793"/>
                    <a:pt x="14214" y="890"/>
                    <a:pt x="14100" y="962"/>
                  </a:cubicBezTo>
                  <a:lnTo>
                    <a:pt x="13987" y="1082"/>
                  </a:lnTo>
                  <a:lnTo>
                    <a:pt x="13674" y="1346"/>
                  </a:lnTo>
                  <a:lnTo>
                    <a:pt x="6171" y="9106"/>
                  </a:lnTo>
                  <a:lnTo>
                    <a:pt x="1226" y="14175"/>
                  </a:lnTo>
                  <a:lnTo>
                    <a:pt x="999" y="14416"/>
                  </a:lnTo>
                  <a:lnTo>
                    <a:pt x="885" y="14536"/>
                  </a:lnTo>
                  <a:lnTo>
                    <a:pt x="771" y="14728"/>
                  </a:lnTo>
                  <a:cubicBezTo>
                    <a:pt x="686" y="14848"/>
                    <a:pt x="600" y="14968"/>
                    <a:pt x="515" y="15112"/>
                  </a:cubicBezTo>
                  <a:lnTo>
                    <a:pt x="401" y="15352"/>
                  </a:lnTo>
                  <a:cubicBezTo>
                    <a:pt x="345" y="15449"/>
                    <a:pt x="316" y="15521"/>
                    <a:pt x="288" y="15617"/>
                  </a:cubicBezTo>
                  <a:cubicBezTo>
                    <a:pt x="32" y="16217"/>
                    <a:pt x="-53" y="16866"/>
                    <a:pt x="32" y="17515"/>
                  </a:cubicBezTo>
                  <a:cubicBezTo>
                    <a:pt x="89" y="17947"/>
                    <a:pt x="203" y="18356"/>
                    <a:pt x="373" y="18764"/>
                  </a:cubicBezTo>
                  <a:cubicBezTo>
                    <a:pt x="487" y="18956"/>
                    <a:pt x="600" y="19125"/>
                    <a:pt x="714" y="19317"/>
                  </a:cubicBezTo>
                  <a:lnTo>
                    <a:pt x="885" y="19557"/>
                  </a:lnTo>
                  <a:cubicBezTo>
                    <a:pt x="941" y="19629"/>
                    <a:pt x="999" y="19701"/>
                    <a:pt x="1055" y="19773"/>
                  </a:cubicBezTo>
                  <a:cubicBezTo>
                    <a:pt x="1169" y="19893"/>
                    <a:pt x="1282" y="20013"/>
                    <a:pt x="1425" y="20109"/>
                  </a:cubicBezTo>
                  <a:lnTo>
                    <a:pt x="1567" y="20253"/>
                  </a:lnTo>
                  <a:lnTo>
                    <a:pt x="1709" y="20374"/>
                  </a:lnTo>
                  <a:lnTo>
                    <a:pt x="1993" y="20566"/>
                  </a:lnTo>
                  <a:lnTo>
                    <a:pt x="2277" y="20758"/>
                  </a:lnTo>
                  <a:lnTo>
                    <a:pt x="2420" y="20854"/>
                  </a:lnTo>
                  <a:lnTo>
                    <a:pt x="2618" y="20950"/>
                  </a:lnTo>
                  <a:cubicBezTo>
                    <a:pt x="2761" y="21022"/>
                    <a:pt x="2931" y="21094"/>
                    <a:pt x="3102" y="21166"/>
                  </a:cubicBezTo>
                  <a:lnTo>
                    <a:pt x="3386" y="21263"/>
                  </a:lnTo>
                  <a:lnTo>
                    <a:pt x="3670" y="21359"/>
                  </a:lnTo>
                  <a:cubicBezTo>
                    <a:pt x="3897" y="21431"/>
                    <a:pt x="4153" y="21479"/>
                    <a:pt x="4381" y="21527"/>
                  </a:cubicBezTo>
                  <a:cubicBezTo>
                    <a:pt x="4711" y="21574"/>
                    <a:pt x="5041" y="21600"/>
                    <a:pt x="5372" y="21600"/>
                  </a:cubicBezTo>
                  <a:cubicBezTo>
                    <a:pt x="5553" y="21600"/>
                    <a:pt x="5734" y="21592"/>
                    <a:pt x="5915" y="21575"/>
                  </a:cubicBezTo>
                  <a:cubicBezTo>
                    <a:pt x="6427" y="21527"/>
                    <a:pt x="6939" y="21431"/>
                    <a:pt x="7421" y="21286"/>
                  </a:cubicBezTo>
                  <a:cubicBezTo>
                    <a:pt x="7620" y="21191"/>
                    <a:pt x="7848" y="21118"/>
                    <a:pt x="8047" y="21022"/>
                  </a:cubicBezTo>
                  <a:lnTo>
                    <a:pt x="8331" y="20878"/>
                  </a:lnTo>
                  <a:lnTo>
                    <a:pt x="8587" y="20710"/>
                  </a:lnTo>
                  <a:cubicBezTo>
                    <a:pt x="8729" y="20614"/>
                    <a:pt x="8871" y="20518"/>
                    <a:pt x="9013" y="20422"/>
                  </a:cubicBezTo>
                  <a:lnTo>
                    <a:pt x="9070" y="20350"/>
                  </a:lnTo>
                  <a:lnTo>
                    <a:pt x="9070" y="18692"/>
                  </a:lnTo>
                  <a:lnTo>
                    <a:pt x="8530" y="19244"/>
                  </a:lnTo>
                  <a:lnTo>
                    <a:pt x="8360" y="19413"/>
                  </a:lnTo>
                  <a:cubicBezTo>
                    <a:pt x="8331" y="19437"/>
                    <a:pt x="8274" y="19485"/>
                    <a:pt x="8246" y="19509"/>
                  </a:cubicBezTo>
                  <a:cubicBezTo>
                    <a:pt x="8217" y="19533"/>
                    <a:pt x="8161" y="19581"/>
                    <a:pt x="8132" y="19605"/>
                  </a:cubicBezTo>
                  <a:cubicBezTo>
                    <a:pt x="8019" y="19677"/>
                    <a:pt x="7905" y="19749"/>
                    <a:pt x="7791" y="19821"/>
                  </a:cubicBezTo>
                  <a:lnTo>
                    <a:pt x="7620" y="19941"/>
                  </a:lnTo>
                  <a:lnTo>
                    <a:pt x="7393" y="20037"/>
                  </a:lnTo>
                  <a:cubicBezTo>
                    <a:pt x="7251" y="20133"/>
                    <a:pt x="7080" y="20182"/>
                    <a:pt x="6910" y="20253"/>
                  </a:cubicBezTo>
                  <a:cubicBezTo>
                    <a:pt x="6540" y="20374"/>
                    <a:pt x="6171" y="20446"/>
                    <a:pt x="5773" y="20494"/>
                  </a:cubicBezTo>
                  <a:cubicBezTo>
                    <a:pt x="5674" y="20500"/>
                    <a:pt x="5573" y="20503"/>
                    <a:pt x="5471" y="20503"/>
                  </a:cubicBezTo>
                  <a:cubicBezTo>
                    <a:pt x="5190" y="20503"/>
                    <a:pt x="4899" y="20481"/>
                    <a:pt x="4608" y="20446"/>
                  </a:cubicBezTo>
                  <a:cubicBezTo>
                    <a:pt x="4437" y="20398"/>
                    <a:pt x="4267" y="20374"/>
                    <a:pt x="4096" y="20326"/>
                  </a:cubicBezTo>
                  <a:lnTo>
                    <a:pt x="3869" y="20253"/>
                  </a:lnTo>
                  <a:lnTo>
                    <a:pt x="3642" y="20158"/>
                  </a:lnTo>
                  <a:cubicBezTo>
                    <a:pt x="3528" y="20109"/>
                    <a:pt x="3414" y="20061"/>
                    <a:pt x="3301" y="20013"/>
                  </a:cubicBezTo>
                  <a:lnTo>
                    <a:pt x="3130" y="19917"/>
                  </a:lnTo>
                  <a:lnTo>
                    <a:pt x="3016" y="19845"/>
                  </a:lnTo>
                  <a:lnTo>
                    <a:pt x="2817" y="19725"/>
                  </a:lnTo>
                  <a:lnTo>
                    <a:pt x="2590" y="19557"/>
                  </a:lnTo>
                  <a:lnTo>
                    <a:pt x="2505" y="19485"/>
                  </a:lnTo>
                  <a:lnTo>
                    <a:pt x="2391" y="19364"/>
                  </a:lnTo>
                  <a:cubicBezTo>
                    <a:pt x="2277" y="19293"/>
                    <a:pt x="2192" y="19196"/>
                    <a:pt x="2107" y="19101"/>
                  </a:cubicBezTo>
                  <a:cubicBezTo>
                    <a:pt x="2079" y="19052"/>
                    <a:pt x="2022" y="19004"/>
                    <a:pt x="1993" y="18956"/>
                  </a:cubicBezTo>
                  <a:lnTo>
                    <a:pt x="1851" y="18764"/>
                  </a:lnTo>
                  <a:cubicBezTo>
                    <a:pt x="1766" y="18620"/>
                    <a:pt x="1681" y="18500"/>
                    <a:pt x="1624" y="18356"/>
                  </a:cubicBezTo>
                  <a:cubicBezTo>
                    <a:pt x="1311" y="17731"/>
                    <a:pt x="1226" y="17058"/>
                    <a:pt x="1396" y="16409"/>
                  </a:cubicBezTo>
                  <a:cubicBezTo>
                    <a:pt x="1425" y="16265"/>
                    <a:pt x="1481" y="16121"/>
                    <a:pt x="1539" y="15977"/>
                  </a:cubicBezTo>
                  <a:cubicBezTo>
                    <a:pt x="1567" y="15905"/>
                    <a:pt x="1595" y="15833"/>
                    <a:pt x="1624" y="15761"/>
                  </a:cubicBezTo>
                  <a:cubicBezTo>
                    <a:pt x="1652" y="15713"/>
                    <a:pt x="1681" y="15641"/>
                    <a:pt x="1709" y="15593"/>
                  </a:cubicBezTo>
                  <a:cubicBezTo>
                    <a:pt x="1766" y="15497"/>
                    <a:pt x="1822" y="15376"/>
                    <a:pt x="1908" y="15281"/>
                  </a:cubicBezTo>
                  <a:cubicBezTo>
                    <a:pt x="1936" y="15257"/>
                    <a:pt x="1965" y="15208"/>
                    <a:pt x="1993" y="15160"/>
                  </a:cubicBezTo>
                  <a:lnTo>
                    <a:pt x="2079" y="15064"/>
                  </a:lnTo>
                  <a:lnTo>
                    <a:pt x="2249" y="14872"/>
                  </a:lnTo>
                  <a:lnTo>
                    <a:pt x="7166" y="9803"/>
                  </a:lnTo>
                  <a:lnTo>
                    <a:pt x="14698" y="2067"/>
                  </a:lnTo>
                  <a:lnTo>
                    <a:pt x="14840" y="1923"/>
                  </a:lnTo>
                  <a:lnTo>
                    <a:pt x="14896" y="1851"/>
                  </a:lnTo>
                  <a:lnTo>
                    <a:pt x="15010" y="1803"/>
                  </a:lnTo>
                  <a:cubicBezTo>
                    <a:pt x="15067" y="1731"/>
                    <a:pt x="15152" y="1682"/>
                    <a:pt x="15237" y="1634"/>
                  </a:cubicBezTo>
                  <a:lnTo>
                    <a:pt x="15380" y="1538"/>
                  </a:lnTo>
                  <a:lnTo>
                    <a:pt x="15550" y="1466"/>
                  </a:lnTo>
                  <a:cubicBezTo>
                    <a:pt x="15664" y="1418"/>
                    <a:pt x="15777" y="1346"/>
                    <a:pt x="15920" y="1298"/>
                  </a:cubicBezTo>
                  <a:cubicBezTo>
                    <a:pt x="16175" y="1226"/>
                    <a:pt x="16488" y="1154"/>
                    <a:pt x="16772" y="1130"/>
                  </a:cubicBezTo>
                  <a:cubicBezTo>
                    <a:pt x="16864" y="1123"/>
                    <a:pt x="16953" y="1120"/>
                    <a:pt x="17041" y="1120"/>
                  </a:cubicBezTo>
                  <a:cubicBezTo>
                    <a:pt x="17254" y="1120"/>
                    <a:pt x="17460" y="1137"/>
                    <a:pt x="17682" y="1154"/>
                  </a:cubicBezTo>
                  <a:cubicBezTo>
                    <a:pt x="17795" y="1178"/>
                    <a:pt x="17937" y="1226"/>
                    <a:pt x="18080" y="1250"/>
                  </a:cubicBezTo>
                  <a:lnTo>
                    <a:pt x="18250" y="1298"/>
                  </a:lnTo>
                  <a:lnTo>
                    <a:pt x="18421" y="1370"/>
                  </a:lnTo>
                  <a:cubicBezTo>
                    <a:pt x="18506" y="1418"/>
                    <a:pt x="18591" y="1442"/>
                    <a:pt x="18705" y="1490"/>
                  </a:cubicBezTo>
                  <a:lnTo>
                    <a:pt x="18818" y="1563"/>
                  </a:lnTo>
                  <a:lnTo>
                    <a:pt x="18904" y="1611"/>
                  </a:lnTo>
                  <a:lnTo>
                    <a:pt x="19074" y="1706"/>
                  </a:lnTo>
                  <a:lnTo>
                    <a:pt x="19217" y="1851"/>
                  </a:lnTo>
                  <a:lnTo>
                    <a:pt x="19302" y="1899"/>
                  </a:lnTo>
                  <a:lnTo>
                    <a:pt x="19387" y="1995"/>
                  </a:lnTo>
                  <a:cubicBezTo>
                    <a:pt x="19472" y="2043"/>
                    <a:pt x="19529" y="2115"/>
                    <a:pt x="19586" y="2187"/>
                  </a:cubicBezTo>
                  <a:lnTo>
                    <a:pt x="19699" y="2307"/>
                  </a:lnTo>
                  <a:lnTo>
                    <a:pt x="19785" y="2451"/>
                  </a:lnTo>
                  <a:cubicBezTo>
                    <a:pt x="19870" y="2547"/>
                    <a:pt x="19927" y="2644"/>
                    <a:pt x="19984" y="2739"/>
                  </a:cubicBezTo>
                  <a:cubicBezTo>
                    <a:pt x="20069" y="2980"/>
                    <a:pt x="20154" y="3244"/>
                    <a:pt x="20183" y="3484"/>
                  </a:cubicBezTo>
                  <a:cubicBezTo>
                    <a:pt x="20211" y="3749"/>
                    <a:pt x="20211" y="3989"/>
                    <a:pt x="20154" y="4253"/>
                  </a:cubicBezTo>
                  <a:cubicBezTo>
                    <a:pt x="20126" y="4349"/>
                    <a:pt x="20069" y="4469"/>
                    <a:pt x="20040" y="4590"/>
                  </a:cubicBezTo>
                  <a:lnTo>
                    <a:pt x="19984" y="4734"/>
                  </a:lnTo>
                  <a:lnTo>
                    <a:pt x="19898" y="4878"/>
                  </a:lnTo>
                  <a:cubicBezTo>
                    <a:pt x="19870" y="4950"/>
                    <a:pt x="19813" y="5022"/>
                    <a:pt x="19757" y="5094"/>
                  </a:cubicBezTo>
                  <a:lnTo>
                    <a:pt x="19699" y="5190"/>
                  </a:lnTo>
                  <a:lnTo>
                    <a:pt x="19614" y="5262"/>
                  </a:lnTo>
                  <a:lnTo>
                    <a:pt x="19501" y="5406"/>
                  </a:lnTo>
                  <a:lnTo>
                    <a:pt x="7649" y="17611"/>
                  </a:lnTo>
                  <a:lnTo>
                    <a:pt x="7564" y="17707"/>
                  </a:lnTo>
                  <a:cubicBezTo>
                    <a:pt x="7507" y="17731"/>
                    <a:pt x="7479" y="17779"/>
                    <a:pt x="7421" y="17803"/>
                  </a:cubicBezTo>
                  <a:cubicBezTo>
                    <a:pt x="7393" y="17851"/>
                    <a:pt x="7336" y="17875"/>
                    <a:pt x="7279" y="17923"/>
                  </a:cubicBezTo>
                  <a:cubicBezTo>
                    <a:pt x="7109" y="17995"/>
                    <a:pt x="6967" y="18091"/>
                    <a:pt x="6796" y="18139"/>
                  </a:cubicBezTo>
                  <a:cubicBezTo>
                    <a:pt x="6598" y="18212"/>
                    <a:pt x="6398" y="18236"/>
                    <a:pt x="6199" y="18260"/>
                  </a:cubicBezTo>
                  <a:cubicBezTo>
                    <a:pt x="6106" y="18269"/>
                    <a:pt x="6016" y="18275"/>
                    <a:pt x="5930" y="18275"/>
                  </a:cubicBezTo>
                  <a:cubicBezTo>
                    <a:pt x="5807" y="18275"/>
                    <a:pt x="5691" y="18264"/>
                    <a:pt x="5574" y="18236"/>
                  </a:cubicBezTo>
                  <a:cubicBezTo>
                    <a:pt x="5404" y="18212"/>
                    <a:pt x="5233" y="18163"/>
                    <a:pt x="5063" y="18091"/>
                  </a:cubicBezTo>
                  <a:cubicBezTo>
                    <a:pt x="5006" y="18067"/>
                    <a:pt x="4921" y="18043"/>
                    <a:pt x="4864" y="18019"/>
                  </a:cubicBezTo>
                  <a:cubicBezTo>
                    <a:pt x="4807" y="17995"/>
                    <a:pt x="4778" y="17971"/>
                    <a:pt x="4722" y="17923"/>
                  </a:cubicBezTo>
                  <a:lnTo>
                    <a:pt x="4636" y="17875"/>
                  </a:lnTo>
                  <a:lnTo>
                    <a:pt x="4523" y="17779"/>
                  </a:lnTo>
                  <a:cubicBezTo>
                    <a:pt x="4466" y="17755"/>
                    <a:pt x="4437" y="17707"/>
                    <a:pt x="4409" y="17683"/>
                  </a:cubicBezTo>
                  <a:cubicBezTo>
                    <a:pt x="4352" y="17635"/>
                    <a:pt x="4295" y="17587"/>
                    <a:pt x="4267" y="17539"/>
                  </a:cubicBezTo>
                  <a:cubicBezTo>
                    <a:pt x="4153" y="17419"/>
                    <a:pt x="4068" y="17274"/>
                    <a:pt x="3983" y="17130"/>
                  </a:cubicBezTo>
                  <a:cubicBezTo>
                    <a:pt x="3926" y="16986"/>
                    <a:pt x="3869" y="16794"/>
                    <a:pt x="3841" y="16626"/>
                  </a:cubicBezTo>
                  <a:cubicBezTo>
                    <a:pt x="3841" y="16458"/>
                    <a:pt x="3841" y="16290"/>
                    <a:pt x="3869" y="16097"/>
                  </a:cubicBezTo>
                  <a:cubicBezTo>
                    <a:pt x="3897" y="15953"/>
                    <a:pt x="3954" y="15809"/>
                    <a:pt x="4039" y="15665"/>
                  </a:cubicBezTo>
                  <a:cubicBezTo>
                    <a:pt x="4068" y="15617"/>
                    <a:pt x="4096" y="15569"/>
                    <a:pt x="4153" y="15521"/>
                  </a:cubicBezTo>
                  <a:cubicBezTo>
                    <a:pt x="4182" y="15473"/>
                    <a:pt x="4210" y="15425"/>
                    <a:pt x="4238" y="15401"/>
                  </a:cubicBezTo>
                  <a:lnTo>
                    <a:pt x="4324" y="15281"/>
                  </a:lnTo>
                  <a:lnTo>
                    <a:pt x="13333" y="6007"/>
                  </a:lnTo>
                  <a:cubicBezTo>
                    <a:pt x="13560" y="5767"/>
                    <a:pt x="13532" y="5431"/>
                    <a:pt x="13248" y="5238"/>
                  </a:cubicBezTo>
                  <a:lnTo>
                    <a:pt x="13219" y="5238"/>
                  </a:lnTo>
                  <a:cubicBezTo>
                    <a:pt x="13110" y="5156"/>
                    <a:pt x="12975" y="5118"/>
                    <a:pt x="12838" y="5118"/>
                  </a:cubicBezTo>
                  <a:cubicBezTo>
                    <a:pt x="12655" y="5118"/>
                    <a:pt x="12469" y="5186"/>
                    <a:pt x="12338" y="5310"/>
                  </a:cubicBezTo>
                  <a:lnTo>
                    <a:pt x="3301" y="14584"/>
                  </a:lnTo>
                  <a:lnTo>
                    <a:pt x="3158" y="14752"/>
                  </a:lnTo>
                  <a:cubicBezTo>
                    <a:pt x="3102" y="14800"/>
                    <a:pt x="3045" y="14872"/>
                    <a:pt x="3016" y="14944"/>
                  </a:cubicBezTo>
                  <a:cubicBezTo>
                    <a:pt x="2960" y="15016"/>
                    <a:pt x="2903" y="15112"/>
                    <a:pt x="2846" y="15208"/>
                  </a:cubicBezTo>
                  <a:cubicBezTo>
                    <a:pt x="2732" y="15425"/>
                    <a:pt x="2618" y="15641"/>
                    <a:pt x="2562" y="15905"/>
                  </a:cubicBezTo>
                  <a:cubicBezTo>
                    <a:pt x="2505" y="16169"/>
                    <a:pt x="2505" y="16458"/>
                    <a:pt x="2533" y="16746"/>
                  </a:cubicBezTo>
                  <a:cubicBezTo>
                    <a:pt x="2562" y="17010"/>
                    <a:pt x="2647" y="17298"/>
                    <a:pt x="2761" y="17563"/>
                  </a:cubicBezTo>
                  <a:cubicBezTo>
                    <a:pt x="2874" y="17779"/>
                    <a:pt x="3016" y="17995"/>
                    <a:pt x="3215" y="18187"/>
                  </a:cubicBezTo>
                  <a:cubicBezTo>
                    <a:pt x="3272" y="18284"/>
                    <a:pt x="3329" y="18356"/>
                    <a:pt x="3414" y="18428"/>
                  </a:cubicBezTo>
                  <a:cubicBezTo>
                    <a:pt x="3471" y="18476"/>
                    <a:pt x="3528" y="18524"/>
                    <a:pt x="3613" y="18572"/>
                  </a:cubicBezTo>
                  <a:lnTo>
                    <a:pt x="3784" y="18716"/>
                  </a:lnTo>
                  <a:lnTo>
                    <a:pt x="3954" y="18836"/>
                  </a:lnTo>
                  <a:cubicBezTo>
                    <a:pt x="4039" y="18884"/>
                    <a:pt x="4125" y="18908"/>
                    <a:pt x="4182" y="18956"/>
                  </a:cubicBezTo>
                  <a:cubicBezTo>
                    <a:pt x="4295" y="19004"/>
                    <a:pt x="4381" y="19052"/>
                    <a:pt x="4494" y="19101"/>
                  </a:cubicBezTo>
                  <a:cubicBezTo>
                    <a:pt x="4750" y="19196"/>
                    <a:pt x="5034" y="19269"/>
                    <a:pt x="5318" y="19317"/>
                  </a:cubicBezTo>
                  <a:cubicBezTo>
                    <a:pt x="5568" y="19352"/>
                    <a:pt x="5803" y="19374"/>
                    <a:pt x="6044" y="19374"/>
                  </a:cubicBezTo>
                  <a:cubicBezTo>
                    <a:pt x="6132" y="19374"/>
                    <a:pt x="6222" y="19371"/>
                    <a:pt x="6313" y="19364"/>
                  </a:cubicBezTo>
                  <a:cubicBezTo>
                    <a:pt x="6654" y="19341"/>
                    <a:pt x="6967" y="19269"/>
                    <a:pt x="7279" y="19172"/>
                  </a:cubicBezTo>
                  <a:cubicBezTo>
                    <a:pt x="7564" y="19076"/>
                    <a:pt x="7820" y="18956"/>
                    <a:pt x="8047" y="18812"/>
                  </a:cubicBezTo>
                  <a:cubicBezTo>
                    <a:pt x="8132" y="18740"/>
                    <a:pt x="8217" y="18692"/>
                    <a:pt x="8303" y="18620"/>
                  </a:cubicBezTo>
                  <a:cubicBezTo>
                    <a:pt x="8388" y="18572"/>
                    <a:pt x="8445" y="18524"/>
                    <a:pt x="8501" y="18452"/>
                  </a:cubicBezTo>
                  <a:lnTo>
                    <a:pt x="8672" y="18307"/>
                  </a:lnTo>
                  <a:lnTo>
                    <a:pt x="20524" y="6127"/>
                  </a:lnTo>
                  <a:lnTo>
                    <a:pt x="20694" y="5911"/>
                  </a:lnTo>
                  <a:lnTo>
                    <a:pt x="20779" y="5815"/>
                  </a:lnTo>
                  <a:lnTo>
                    <a:pt x="20893" y="5671"/>
                  </a:lnTo>
                  <a:cubicBezTo>
                    <a:pt x="20950" y="5575"/>
                    <a:pt x="21035" y="5455"/>
                    <a:pt x="21092" y="5334"/>
                  </a:cubicBezTo>
                  <a:cubicBezTo>
                    <a:pt x="21120" y="5286"/>
                    <a:pt x="21149" y="5214"/>
                    <a:pt x="21206" y="5142"/>
                  </a:cubicBezTo>
                  <a:lnTo>
                    <a:pt x="21291" y="4926"/>
                  </a:lnTo>
                  <a:cubicBezTo>
                    <a:pt x="21348" y="4782"/>
                    <a:pt x="21376" y="4637"/>
                    <a:pt x="21433" y="4445"/>
                  </a:cubicBezTo>
                  <a:cubicBezTo>
                    <a:pt x="21519" y="4085"/>
                    <a:pt x="21547" y="3725"/>
                    <a:pt x="21490" y="3388"/>
                  </a:cubicBezTo>
                  <a:cubicBezTo>
                    <a:pt x="21461" y="3028"/>
                    <a:pt x="21348" y="2668"/>
                    <a:pt x="21206" y="2331"/>
                  </a:cubicBezTo>
                  <a:cubicBezTo>
                    <a:pt x="21120" y="2187"/>
                    <a:pt x="21035" y="2043"/>
                    <a:pt x="20922" y="1899"/>
                  </a:cubicBezTo>
                  <a:lnTo>
                    <a:pt x="20808" y="1682"/>
                  </a:lnTo>
                  <a:cubicBezTo>
                    <a:pt x="20751" y="1634"/>
                    <a:pt x="20694" y="1563"/>
                    <a:pt x="20638" y="1514"/>
                  </a:cubicBezTo>
                  <a:cubicBezTo>
                    <a:pt x="20552" y="1418"/>
                    <a:pt x="20467" y="1322"/>
                    <a:pt x="20353" y="1226"/>
                  </a:cubicBezTo>
                  <a:lnTo>
                    <a:pt x="20268" y="1106"/>
                  </a:lnTo>
                  <a:lnTo>
                    <a:pt x="20154" y="1010"/>
                  </a:lnTo>
                  <a:lnTo>
                    <a:pt x="19898" y="842"/>
                  </a:lnTo>
                  <a:lnTo>
                    <a:pt x="19671" y="698"/>
                  </a:lnTo>
                  <a:lnTo>
                    <a:pt x="19557" y="625"/>
                  </a:lnTo>
                  <a:lnTo>
                    <a:pt x="19387" y="530"/>
                  </a:lnTo>
                  <a:cubicBezTo>
                    <a:pt x="19245" y="481"/>
                    <a:pt x="19131" y="409"/>
                    <a:pt x="18989" y="361"/>
                  </a:cubicBezTo>
                  <a:lnTo>
                    <a:pt x="18762" y="265"/>
                  </a:lnTo>
                  <a:lnTo>
                    <a:pt x="18506" y="193"/>
                  </a:lnTo>
                  <a:cubicBezTo>
                    <a:pt x="18336" y="145"/>
                    <a:pt x="18136" y="121"/>
                    <a:pt x="17937" y="73"/>
                  </a:cubicBezTo>
                  <a:cubicBezTo>
                    <a:pt x="17662" y="26"/>
                    <a:pt x="17387" y="0"/>
                    <a:pt x="17111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blurRad="25400" dist="9525" dir="5400000" rotWithShape="0">
                <a:srgbClr val="783F04">
                  <a:alpha val="56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</p:grpSp>
      <p:sp>
        <p:nvSpPr>
          <p:cNvPr id="1115" name="Google Shape;1519;p53"/>
          <p:cNvSpPr txBox="1">
            <a:spLocks noGrp="1"/>
          </p:cNvSpPr>
          <p:nvPr>
            <p:ph type="body" sz="quarter" idx="4294967295"/>
          </p:nvPr>
        </p:nvSpPr>
        <p:spPr>
          <a:xfrm rot="21193535">
            <a:off x="405515" y="577205"/>
            <a:ext cx="1508130" cy="87554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740663">
              <a:lnSpc>
                <a:spcPct val="110000"/>
              </a:lnSpc>
              <a:spcBef>
                <a:spcPts val="1200"/>
              </a:spcBef>
              <a:buSzTx/>
              <a:buNone/>
              <a:defRPr sz="1377">
                <a:latin typeface="HelloEtchASketch"/>
                <a:ea typeface="HelloEtchASketch"/>
                <a:cs typeface="HelloEtchASketch"/>
                <a:sym typeface="HelloEtchASketch"/>
              </a:defRPr>
            </a:lvl1pPr>
          </a:lstStyle>
          <a:p>
            <a:r>
              <a:t>Do you have all these needs in Saudi Arabia?</a:t>
            </a:r>
          </a:p>
        </p:txBody>
      </p:sp>
      <p:pic>
        <p:nvPicPr>
          <p:cNvPr id="1116" name="Image" descr="Image"/>
          <p:cNvPicPr>
            <a:picLocks noChangeAspect="1"/>
          </p:cNvPicPr>
          <p:nvPr/>
        </p:nvPicPr>
        <p:blipFill>
          <a:blip r:embed="rId2"/>
          <a:srcRect l="14816" t="18559" r="11037"/>
          <a:stretch>
            <a:fillRect/>
          </a:stretch>
        </p:blipFill>
        <p:spPr>
          <a:xfrm>
            <a:off x="266038" y="2759093"/>
            <a:ext cx="2197101" cy="241326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8" y="0"/>
                </a:moveTo>
                <a:cubicBezTo>
                  <a:pt x="245" y="270"/>
                  <a:pt x="252" y="533"/>
                  <a:pt x="211" y="593"/>
                </a:cubicBezTo>
                <a:cubicBezTo>
                  <a:pt x="186" y="629"/>
                  <a:pt x="182" y="684"/>
                  <a:pt x="203" y="714"/>
                </a:cubicBezTo>
                <a:cubicBezTo>
                  <a:pt x="224" y="744"/>
                  <a:pt x="254" y="902"/>
                  <a:pt x="269" y="1066"/>
                </a:cubicBezTo>
                <a:cubicBezTo>
                  <a:pt x="289" y="1285"/>
                  <a:pt x="274" y="1380"/>
                  <a:pt x="207" y="1431"/>
                </a:cubicBezTo>
                <a:cubicBezTo>
                  <a:pt x="157" y="1469"/>
                  <a:pt x="113" y="1581"/>
                  <a:pt x="113" y="1677"/>
                </a:cubicBezTo>
                <a:cubicBezTo>
                  <a:pt x="113" y="1820"/>
                  <a:pt x="148" y="1860"/>
                  <a:pt x="297" y="1911"/>
                </a:cubicBezTo>
                <a:cubicBezTo>
                  <a:pt x="473" y="1972"/>
                  <a:pt x="475" y="1982"/>
                  <a:pt x="437" y="2241"/>
                </a:cubicBezTo>
                <a:cubicBezTo>
                  <a:pt x="415" y="2388"/>
                  <a:pt x="357" y="2564"/>
                  <a:pt x="308" y="2632"/>
                </a:cubicBezTo>
                <a:cubicBezTo>
                  <a:pt x="245" y="2721"/>
                  <a:pt x="118" y="2758"/>
                  <a:pt x="0" y="2749"/>
                </a:cubicBezTo>
                <a:lnTo>
                  <a:pt x="0" y="3183"/>
                </a:lnTo>
                <a:cubicBezTo>
                  <a:pt x="45" y="3219"/>
                  <a:pt x="111" y="3254"/>
                  <a:pt x="176" y="3254"/>
                </a:cubicBezTo>
                <a:cubicBezTo>
                  <a:pt x="310" y="3254"/>
                  <a:pt x="310" y="3251"/>
                  <a:pt x="207" y="3147"/>
                </a:cubicBezTo>
                <a:cubicBezTo>
                  <a:pt x="103" y="3043"/>
                  <a:pt x="107" y="3032"/>
                  <a:pt x="316" y="2810"/>
                </a:cubicBezTo>
                <a:cubicBezTo>
                  <a:pt x="435" y="2683"/>
                  <a:pt x="540" y="2521"/>
                  <a:pt x="550" y="2447"/>
                </a:cubicBezTo>
                <a:cubicBezTo>
                  <a:pt x="588" y="2174"/>
                  <a:pt x="694" y="2302"/>
                  <a:pt x="827" y="2785"/>
                </a:cubicBezTo>
                <a:cubicBezTo>
                  <a:pt x="903" y="3058"/>
                  <a:pt x="1222" y="4352"/>
                  <a:pt x="1537" y="5658"/>
                </a:cubicBezTo>
                <a:cubicBezTo>
                  <a:pt x="1853" y="6965"/>
                  <a:pt x="2236" y="8532"/>
                  <a:pt x="2388" y="9139"/>
                </a:cubicBezTo>
                <a:cubicBezTo>
                  <a:pt x="2540" y="9747"/>
                  <a:pt x="2746" y="10580"/>
                  <a:pt x="2844" y="10990"/>
                </a:cubicBezTo>
                <a:cubicBezTo>
                  <a:pt x="2943" y="11400"/>
                  <a:pt x="3096" y="12022"/>
                  <a:pt x="3184" y="12372"/>
                </a:cubicBezTo>
                <a:cubicBezTo>
                  <a:pt x="3539" y="13786"/>
                  <a:pt x="3579" y="13963"/>
                  <a:pt x="3664" y="14361"/>
                </a:cubicBezTo>
                <a:cubicBezTo>
                  <a:pt x="3712" y="14589"/>
                  <a:pt x="3850" y="15148"/>
                  <a:pt x="3968" y="15604"/>
                </a:cubicBezTo>
                <a:cubicBezTo>
                  <a:pt x="4087" y="16060"/>
                  <a:pt x="4209" y="16557"/>
                  <a:pt x="4241" y="16709"/>
                </a:cubicBezTo>
                <a:cubicBezTo>
                  <a:pt x="4273" y="16861"/>
                  <a:pt x="4357" y="17219"/>
                  <a:pt x="4425" y="17508"/>
                </a:cubicBezTo>
                <a:cubicBezTo>
                  <a:pt x="4492" y="17797"/>
                  <a:pt x="4601" y="18271"/>
                  <a:pt x="4666" y="18559"/>
                </a:cubicBezTo>
                <a:cubicBezTo>
                  <a:pt x="4732" y="18848"/>
                  <a:pt x="4813" y="19181"/>
                  <a:pt x="4850" y="19298"/>
                </a:cubicBezTo>
                <a:cubicBezTo>
                  <a:pt x="4887" y="19416"/>
                  <a:pt x="4946" y="19639"/>
                  <a:pt x="4979" y="19796"/>
                </a:cubicBezTo>
                <a:cubicBezTo>
                  <a:pt x="5011" y="19952"/>
                  <a:pt x="5059" y="20192"/>
                  <a:pt x="5088" y="20328"/>
                </a:cubicBezTo>
                <a:cubicBezTo>
                  <a:pt x="5128" y="20518"/>
                  <a:pt x="5367" y="21503"/>
                  <a:pt x="5392" y="21586"/>
                </a:cubicBezTo>
                <a:cubicBezTo>
                  <a:pt x="5395" y="21594"/>
                  <a:pt x="5413" y="21598"/>
                  <a:pt x="5439" y="21600"/>
                </a:cubicBezTo>
                <a:lnTo>
                  <a:pt x="5494" y="21600"/>
                </a:lnTo>
                <a:cubicBezTo>
                  <a:pt x="5583" y="21598"/>
                  <a:pt x="5697" y="21582"/>
                  <a:pt x="5697" y="21561"/>
                </a:cubicBezTo>
                <a:cubicBezTo>
                  <a:pt x="5697" y="21540"/>
                  <a:pt x="5409" y="20303"/>
                  <a:pt x="5057" y="18812"/>
                </a:cubicBezTo>
                <a:cubicBezTo>
                  <a:pt x="1105" y="2077"/>
                  <a:pt x="1065" y="1896"/>
                  <a:pt x="1112" y="1783"/>
                </a:cubicBezTo>
                <a:cubicBezTo>
                  <a:pt x="1131" y="1739"/>
                  <a:pt x="1171" y="1716"/>
                  <a:pt x="1202" y="1733"/>
                </a:cubicBezTo>
                <a:cubicBezTo>
                  <a:pt x="1233" y="1751"/>
                  <a:pt x="1269" y="1724"/>
                  <a:pt x="1280" y="1673"/>
                </a:cubicBezTo>
                <a:cubicBezTo>
                  <a:pt x="1291" y="1622"/>
                  <a:pt x="1393" y="1552"/>
                  <a:pt x="1510" y="1517"/>
                </a:cubicBezTo>
                <a:cubicBezTo>
                  <a:pt x="1672" y="1467"/>
                  <a:pt x="1729" y="1416"/>
                  <a:pt x="1744" y="1304"/>
                </a:cubicBezTo>
                <a:cubicBezTo>
                  <a:pt x="1764" y="1148"/>
                  <a:pt x="1774" y="1152"/>
                  <a:pt x="1237" y="1133"/>
                </a:cubicBezTo>
                <a:cubicBezTo>
                  <a:pt x="1042" y="1126"/>
                  <a:pt x="983" y="1059"/>
                  <a:pt x="1011" y="888"/>
                </a:cubicBezTo>
                <a:cubicBezTo>
                  <a:pt x="1031" y="763"/>
                  <a:pt x="999" y="703"/>
                  <a:pt x="870" y="611"/>
                </a:cubicBezTo>
                <a:cubicBezTo>
                  <a:pt x="779" y="546"/>
                  <a:pt x="654" y="494"/>
                  <a:pt x="593" y="494"/>
                </a:cubicBezTo>
                <a:cubicBezTo>
                  <a:pt x="458" y="494"/>
                  <a:pt x="334" y="250"/>
                  <a:pt x="304" y="0"/>
                </a:cubicBezTo>
                <a:lnTo>
                  <a:pt x="218" y="0"/>
                </a:lnTo>
                <a:close/>
                <a:moveTo>
                  <a:pt x="2240" y="2064"/>
                </a:moveTo>
                <a:cubicBezTo>
                  <a:pt x="2045" y="2066"/>
                  <a:pt x="1913" y="2071"/>
                  <a:pt x="1896" y="2082"/>
                </a:cubicBezTo>
                <a:cubicBezTo>
                  <a:pt x="1850" y="2109"/>
                  <a:pt x="2065" y="2981"/>
                  <a:pt x="2575" y="4859"/>
                </a:cubicBezTo>
                <a:cubicBezTo>
                  <a:pt x="2984" y="6363"/>
                  <a:pt x="3362" y="7778"/>
                  <a:pt x="3418" y="8006"/>
                </a:cubicBezTo>
                <a:cubicBezTo>
                  <a:pt x="3474" y="8234"/>
                  <a:pt x="3573" y="8619"/>
                  <a:pt x="3636" y="8862"/>
                </a:cubicBezTo>
                <a:cubicBezTo>
                  <a:pt x="3699" y="9105"/>
                  <a:pt x="3968" y="10264"/>
                  <a:pt x="4237" y="11434"/>
                </a:cubicBezTo>
                <a:cubicBezTo>
                  <a:pt x="4506" y="12604"/>
                  <a:pt x="4743" y="13617"/>
                  <a:pt x="4760" y="13686"/>
                </a:cubicBezTo>
                <a:cubicBezTo>
                  <a:pt x="4795" y="13824"/>
                  <a:pt x="4738" y="13825"/>
                  <a:pt x="5576" y="13640"/>
                </a:cubicBezTo>
                <a:cubicBezTo>
                  <a:pt x="5826" y="13584"/>
                  <a:pt x="6386" y="13474"/>
                  <a:pt x="6820" y="13395"/>
                </a:cubicBezTo>
                <a:cubicBezTo>
                  <a:pt x="7254" y="13315"/>
                  <a:pt x="7908" y="13180"/>
                  <a:pt x="8276" y="13093"/>
                </a:cubicBezTo>
                <a:cubicBezTo>
                  <a:pt x="8643" y="13005"/>
                  <a:pt x="9272" y="12904"/>
                  <a:pt x="9672" y="12869"/>
                </a:cubicBezTo>
                <a:cubicBezTo>
                  <a:pt x="10603" y="12789"/>
                  <a:pt x="11138" y="12693"/>
                  <a:pt x="12158" y="12425"/>
                </a:cubicBezTo>
                <a:cubicBezTo>
                  <a:pt x="13011" y="12201"/>
                  <a:pt x="13823" y="12096"/>
                  <a:pt x="14702" y="12095"/>
                </a:cubicBezTo>
                <a:cubicBezTo>
                  <a:pt x="14974" y="12094"/>
                  <a:pt x="15362" y="12060"/>
                  <a:pt x="15564" y="12017"/>
                </a:cubicBezTo>
                <a:cubicBezTo>
                  <a:pt x="15766" y="11973"/>
                  <a:pt x="16326" y="11896"/>
                  <a:pt x="16809" y="11850"/>
                </a:cubicBezTo>
                <a:cubicBezTo>
                  <a:pt x="17291" y="11803"/>
                  <a:pt x="17879" y="11728"/>
                  <a:pt x="18116" y="11683"/>
                </a:cubicBezTo>
                <a:cubicBezTo>
                  <a:pt x="18537" y="11602"/>
                  <a:pt x="18707" y="11593"/>
                  <a:pt x="19442" y="11612"/>
                </a:cubicBezTo>
                <a:cubicBezTo>
                  <a:pt x="19643" y="11617"/>
                  <a:pt x="19950" y="11590"/>
                  <a:pt x="20125" y="11555"/>
                </a:cubicBezTo>
                <a:cubicBezTo>
                  <a:pt x="20324" y="11514"/>
                  <a:pt x="20662" y="11505"/>
                  <a:pt x="21023" y="11526"/>
                </a:cubicBezTo>
                <a:cubicBezTo>
                  <a:pt x="21340" y="11545"/>
                  <a:pt x="21600" y="11550"/>
                  <a:pt x="21600" y="11537"/>
                </a:cubicBezTo>
                <a:cubicBezTo>
                  <a:pt x="21600" y="11129"/>
                  <a:pt x="21297" y="9880"/>
                  <a:pt x="21167" y="9750"/>
                </a:cubicBezTo>
                <a:cubicBezTo>
                  <a:pt x="21138" y="9722"/>
                  <a:pt x="21112" y="9606"/>
                  <a:pt x="21112" y="9495"/>
                </a:cubicBezTo>
                <a:cubicBezTo>
                  <a:pt x="21112" y="9352"/>
                  <a:pt x="21058" y="9231"/>
                  <a:pt x="20925" y="9079"/>
                </a:cubicBezTo>
                <a:cubicBezTo>
                  <a:pt x="20822" y="8961"/>
                  <a:pt x="20703" y="8789"/>
                  <a:pt x="20660" y="8695"/>
                </a:cubicBezTo>
                <a:cubicBezTo>
                  <a:pt x="20617" y="8602"/>
                  <a:pt x="20499" y="8437"/>
                  <a:pt x="20398" y="8333"/>
                </a:cubicBezTo>
                <a:cubicBezTo>
                  <a:pt x="20136" y="8061"/>
                  <a:pt x="20075" y="7807"/>
                  <a:pt x="20043" y="6873"/>
                </a:cubicBezTo>
                <a:cubicBezTo>
                  <a:pt x="20004" y="5713"/>
                  <a:pt x="20009" y="5729"/>
                  <a:pt x="19696" y="5591"/>
                </a:cubicBezTo>
                <a:cubicBezTo>
                  <a:pt x="19333" y="5430"/>
                  <a:pt x="19232" y="5217"/>
                  <a:pt x="19232" y="4614"/>
                </a:cubicBezTo>
                <a:lnTo>
                  <a:pt x="19232" y="4142"/>
                </a:lnTo>
                <a:lnTo>
                  <a:pt x="18990" y="4003"/>
                </a:lnTo>
                <a:cubicBezTo>
                  <a:pt x="18711" y="3843"/>
                  <a:pt x="18661" y="3713"/>
                  <a:pt x="18697" y="3261"/>
                </a:cubicBezTo>
                <a:lnTo>
                  <a:pt x="18724" y="2941"/>
                </a:lnTo>
                <a:cubicBezTo>
                  <a:pt x="18724" y="2941"/>
                  <a:pt x="18721" y="2941"/>
                  <a:pt x="18721" y="2941"/>
                </a:cubicBezTo>
                <a:lnTo>
                  <a:pt x="17445" y="2962"/>
                </a:lnTo>
                <a:cubicBezTo>
                  <a:pt x="15766" y="2992"/>
                  <a:pt x="15694" y="2990"/>
                  <a:pt x="15197" y="2898"/>
                </a:cubicBezTo>
                <a:cubicBezTo>
                  <a:pt x="14964" y="2855"/>
                  <a:pt x="14541" y="2779"/>
                  <a:pt x="14257" y="2728"/>
                </a:cubicBezTo>
                <a:cubicBezTo>
                  <a:pt x="13764" y="2640"/>
                  <a:pt x="13170" y="2527"/>
                  <a:pt x="12646" y="2422"/>
                </a:cubicBezTo>
                <a:cubicBezTo>
                  <a:pt x="12512" y="2396"/>
                  <a:pt x="11214" y="2374"/>
                  <a:pt x="9762" y="2373"/>
                </a:cubicBezTo>
                <a:cubicBezTo>
                  <a:pt x="8310" y="2372"/>
                  <a:pt x="7041" y="2358"/>
                  <a:pt x="6941" y="2344"/>
                </a:cubicBezTo>
                <a:cubicBezTo>
                  <a:pt x="6747" y="2317"/>
                  <a:pt x="5118" y="2170"/>
                  <a:pt x="4514" y="2124"/>
                </a:cubicBezTo>
                <a:cubicBezTo>
                  <a:pt x="4001" y="2085"/>
                  <a:pt x="2824" y="2057"/>
                  <a:pt x="2240" y="2064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1117" name="Google Shape;1457;p52"/>
          <p:cNvSpPr/>
          <p:nvPr/>
        </p:nvSpPr>
        <p:spPr>
          <a:xfrm rot="21103458">
            <a:off x="4289832" y="2510407"/>
            <a:ext cx="615609" cy="55079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291" h="21600" extrusionOk="0">
                <a:moveTo>
                  <a:pt x="5409" y="355"/>
                </a:moveTo>
                <a:cubicBezTo>
                  <a:pt x="5598" y="355"/>
                  <a:pt x="5788" y="369"/>
                  <a:pt x="5977" y="400"/>
                </a:cubicBezTo>
                <a:lnTo>
                  <a:pt x="5997" y="400"/>
                </a:lnTo>
                <a:cubicBezTo>
                  <a:pt x="5312" y="421"/>
                  <a:pt x="4627" y="593"/>
                  <a:pt x="4004" y="914"/>
                </a:cubicBezTo>
                <a:cubicBezTo>
                  <a:pt x="3641" y="1001"/>
                  <a:pt x="3299" y="1108"/>
                  <a:pt x="2957" y="1279"/>
                </a:cubicBezTo>
                <a:cubicBezTo>
                  <a:pt x="3653" y="679"/>
                  <a:pt x="4527" y="355"/>
                  <a:pt x="5409" y="355"/>
                </a:cubicBezTo>
                <a:close/>
                <a:moveTo>
                  <a:pt x="6136" y="705"/>
                </a:moveTo>
                <a:cubicBezTo>
                  <a:pt x="6510" y="705"/>
                  <a:pt x="6881" y="757"/>
                  <a:pt x="7245" y="850"/>
                </a:cubicBezTo>
                <a:cubicBezTo>
                  <a:pt x="7547" y="1001"/>
                  <a:pt x="7808" y="1215"/>
                  <a:pt x="8050" y="1451"/>
                </a:cubicBezTo>
                <a:cubicBezTo>
                  <a:pt x="8171" y="1537"/>
                  <a:pt x="8251" y="1644"/>
                  <a:pt x="8352" y="1751"/>
                </a:cubicBezTo>
                <a:cubicBezTo>
                  <a:pt x="7486" y="1129"/>
                  <a:pt x="6479" y="786"/>
                  <a:pt x="5453" y="765"/>
                </a:cubicBezTo>
                <a:cubicBezTo>
                  <a:pt x="5681" y="724"/>
                  <a:pt x="5909" y="705"/>
                  <a:pt x="6136" y="705"/>
                </a:cubicBezTo>
                <a:close/>
                <a:moveTo>
                  <a:pt x="8453" y="1387"/>
                </a:moveTo>
                <a:cubicBezTo>
                  <a:pt x="9056" y="1816"/>
                  <a:pt x="9539" y="2438"/>
                  <a:pt x="9821" y="3167"/>
                </a:cubicBezTo>
                <a:cubicBezTo>
                  <a:pt x="9660" y="2974"/>
                  <a:pt x="9519" y="2803"/>
                  <a:pt x="9358" y="2631"/>
                </a:cubicBezTo>
                <a:cubicBezTo>
                  <a:pt x="9097" y="2180"/>
                  <a:pt x="8794" y="1751"/>
                  <a:pt x="8453" y="1387"/>
                </a:cubicBezTo>
                <a:close/>
                <a:moveTo>
                  <a:pt x="2917" y="1666"/>
                </a:moveTo>
                <a:cubicBezTo>
                  <a:pt x="2796" y="1795"/>
                  <a:pt x="2676" y="1923"/>
                  <a:pt x="2534" y="2052"/>
                </a:cubicBezTo>
                <a:cubicBezTo>
                  <a:pt x="2092" y="2438"/>
                  <a:pt x="1729" y="2910"/>
                  <a:pt x="1468" y="3446"/>
                </a:cubicBezTo>
                <a:cubicBezTo>
                  <a:pt x="1629" y="3060"/>
                  <a:pt x="1810" y="2674"/>
                  <a:pt x="2051" y="2330"/>
                </a:cubicBezTo>
                <a:lnTo>
                  <a:pt x="2031" y="2309"/>
                </a:lnTo>
                <a:lnTo>
                  <a:pt x="2092" y="2245"/>
                </a:lnTo>
                <a:cubicBezTo>
                  <a:pt x="2353" y="2009"/>
                  <a:pt x="2635" y="1816"/>
                  <a:pt x="2917" y="1666"/>
                </a:cubicBezTo>
                <a:close/>
                <a:moveTo>
                  <a:pt x="5272" y="1051"/>
                </a:moveTo>
                <a:cubicBezTo>
                  <a:pt x="5674" y="1051"/>
                  <a:pt x="6077" y="1104"/>
                  <a:pt x="6479" y="1215"/>
                </a:cubicBezTo>
                <a:cubicBezTo>
                  <a:pt x="7446" y="1451"/>
                  <a:pt x="8352" y="1988"/>
                  <a:pt x="9056" y="2717"/>
                </a:cubicBezTo>
                <a:cubicBezTo>
                  <a:pt x="9318" y="3167"/>
                  <a:pt x="9539" y="3618"/>
                  <a:pt x="9701" y="4111"/>
                </a:cubicBezTo>
                <a:cubicBezTo>
                  <a:pt x="8627" y="2439"/>
                  <a:pt x="6795" y="1200"/>
                  <a:pt x="4971" y="1200"/>
                </a:cubicBezTo>
                <a:cubicBezTo>
                  <a:pt x="4571" y="1200"/>
                  <a:pt x="4173" y="1260"/>
                  <a:pt x="3783" y="1387"/>
                </a:cubicBezTo>
                <a:cubicBezTo>
                  <a:pt x="3903" y="1322"/>
                  <a:pt x="4004" y="1258"/>
                  <a:pt x="4125" y="1194"/>
                </a:cubicBezTo>
                <a:cubicBezTo>
                  <a:pt x="4507" y="1100"/>
                  <a:pt x="4889" y="1051"/>
                  <a:pt x="5272" y="1051"/>
                </a:cubicBezTo>
                <a:close/>
                <a:moveTo>
                  <a:pt x="16055" y="1310"/>
                </a:moveTo>
                <a:cubicBezTo>
                  <a:pt x="16890" y="1310"/>
                  <a:pt x="17691" y="1690"/>
                  <a:pt x="18276" y="2352"/>
                </a:cubicBezTo>
                <a:cubicBezTo>
                  <a:pt x="17770" y="1866"/>
                  <a:pt x="17107" y="1591"/>
                  <a:pt x="16277" y="1591"/>
                </a:cubicBezTo>
                <a:cubicBezTo>
                  <a:pt x="16118" y="1591"/>
                  <a:pt x="15952" y="1602"/>
                  <a:pt x="15780" y="1623"/>
                </a:cubicBezTo>
                <a:cubicBezTo>
                  <a:pt x="14009" y="1859"/>
                  <a:pt x="12680" y="3060"/>
                  <a:pt x="11694" y="4540"/>
                </a:cubicBezTo>
                <a:cubicBezTo>
                  <a:pt x="12478" y="2846"/>
                  <a:pt x="13968" y="1451"/>
                  <a:pt x="15800" y="1322"/>
                </a:cubicBezTo>
                <a:cubicBezTo>
                  <a:pt x="15885" y="1314"/>
                  <a:pt x="15970" y="1310"/>
                  <a:pt x="16055" y="1310"/>
                </a:cubicBezTo>
                <a:close/>
                <a:moveTo>
                  <a:pt x="9862" y="3704"/>
                </a:moveTo>
                <a:cubicBezTo>
                  <a:pt x="10063" y="4004"/>
                  <a:pt x="10244" y="4326"/>
                  <a:pt x="10405" y="4648"/>
                </a:cubicBezTo>
                <a:cubicBezTo>
                  <a:pt x="10365" y="4755"/>
                  <a:pt x="10305" y="4862"/>
                  <a:pt x="10264" y="4969"/>
                </a:cubicBezTo>
                <a:lnTo>
                  <a:pt x="10264" y="4948"/>
                </a:lnTo>
                <a:cubicBezTo>
                  <a:pt x="10163" y="4540"/>
                  <a:pt x="10023" y="4111"/>
                  <a:pt x="9862" y="3704"/>
                </a:cubicBezTo>
                <a:close/>
                <a:moveTo>
                  <a:pt x="14089" y="1472"/>
                </a:moveTo>
                <a:cubicBezTo>
                  <a:pt x="12620" y="2288"/>
                  <a:pt x="11533" y="3704"/>
                  <a:pt x="11070" y="5398"/>
                </a:cubicBezTo>
                <a:cubicBezTo>
                  <a:pt x="10949" y="5184"/>
                  <a:pt x="10848" y="4969"/>
                  <a:pt x="10747" y="4755"/>
                </a:cubicBezTo>
                <a:cubicBezTo>
                  <a:pt x="11492" y="3296"/>
                  <a:pt x="12599" y="2031"/>
                  <a:pt x="14089" y="1472"/>
                </a:cubicBezTo>
                <a:close/>
                <a:moveTo>
                  <a:pt x="12449" y="4083"/>
                </a:moveTo>
                <a:cubicBezTo>
                  <a:pt x="12118" y="4729"/>
                  <a:pt x="11807" y="5376"/>
                  <a:pt x="11552" y="6064"/>
                </a:cubicBezTo>
                <a:cubicBezTo>
                  <a:pt x="11472" y="5978"/>
                  <a:pt x="11412" y="5892"/>
                  <a:pt x="11331" y="5784"/>
                </a:cubicBezTo>
                <a:cubicBezTo>
                  <a:pt x="11646" y="5176"/>
                  <a:pt x="12019" y="4609"/>
                  <a:pt x="12449" y="4083"/>
                </a:cubicBezTo>
                <a:close/>
                <a:moveTo>
                  <a:pt x="10607" y="5034"/>
                </a:moveTo>
                <a:cubicBezTo>
                  <a:pt x="10727" y="5313"/>
                  <a:pt x="10828" y="5591"/>
                  <a:pt x="10928" y="5892"/>
                </a:cubicBezTo>
                <a:cubicBezTo>
                  <a:pt x="10808" y="6107"/>
                  <a:pt x="10708" y="6321"/>
                  <a:pt x="10607" y="6536"/>
                </a:cubicBezTo>
                <a:lnTo>
                  <a:pt x="10607" y="6514"/>
                </a:lnTo>
                <a:cubicBezTo>
                  <a:pt x="10566" y="6257"/>
                  <a:pt x="10526" y="5978"/>
                  <a:pt x="10445" y="5720"/>
                </a:cubicBezTo>
                <a:cubicBezTo>
                  <a:pt x="10426" y="5635"/>
                  <a:pt x="10405" y="5570"/>
                  <a:pt x="10385" y="5506"/>
                </a:cubicBezTo>
                <a:cubicBezTo>
                  <a:pt x="10465" y="5334"/>
                  <a:pt x="10526" y="5184"/>
                  <a:pt x="10607" y="5034"/>
                </a:cubicBezTo>
                <a:close/>
                <a:moveTo>
                  <a:pt x="16358" y="1949"/>
                </a:moveTo>
                <a:cubicBezTo>
                  <a:pt x="17006" y="1949"/>
                  <a:pt x="17642" y="2126"/>
                  <a:pt x="18135" y="2588"/>
                </a:cubicBezTo>
                <a:cubicBezTo>
                  <a:pt x="18960" y="3339"/>
                  <a:pt x="19102" y="4562"/>
                  <a:pt x="19102" y="5635"/>
                </a:cubicBezTo>
                <a:lnTo>
                  <a:pt x="19081" y="5635"/>
                </a:lnTo>
                <a:cubicBezTo>
                  <a:pt x="19081" y="6171"/>
                  <a:pt x="19041" y="6686"/>
                  <a:pt x="18960" y="7200"/>
                </a:cubicBezTo>
                <a:cubicBezTo>
                  <a:pt x="19081" y="6192"/>
                  <a:pt x="18940" y="5184"/>
                  <a:pt x="18578" y="4240"/>
                </a:cubicBezTo>
                <a:cubicBezTo>
                  <a:pt x="18014" y="2940"/>
                  <a:pt x="16807" y="2132"/>
                  <a:pt x="15494" y="2132"/>
                </a:cubicBezTo>
                <a:cubicBezTo>
                  <a:pt x="15355" y="2132"/>
                  <a:pt x="15216" y="2140"/>
                  <a:pt x="15075" y="2159"/>
                </a:cubicBezTo>
                <a:cubicBezTo>
                  <a:pt x="15481" y="2030"/>
                  <a:pt x="15922" y="1949"/>
                  <a:pt x="16358" y="1949"/>
                </a:cubicBezTo>
                <a:close/>
                <a:moveTo>
                  <a:pt x="11210" y="6020"/>
                </a:moveTo>
                <a:cubicBezTo>
                  <a:pt x="11311" y="6107"/>
                  <a:pt x="11371" y="6192"/>
                  <a:pt x="11452" y="6278"/>
                </a:cubicBezTo>
                <a:cubicBezTo>
                  <a:pt x="11251" y="6750"/>
                  <a:pt x="11029" y="7179"/>
                  <a:pt x="10768" y="7608"/>
                </a:cubicBezTo>
                <a:cubicBezTo>
                  <a:pt x="10747" y="7459"/>
                  <a:pt x="10708" y="7308"/>
                  <a:pt x="10687" y="7136"/>
                </a:cubicBezTo>
                <a:cubicBezTo>
                  <a:pt x="10808" y="6879"/>
                  <a:pt x="10949" y="6600"/>
                  <a:pt x="11070" y="6342"/>
                </a:cubicBezTo>
                <a:cubicBezTo>
                  <a:pt x="11083" y="6352"/>
                  <a:pt x="11097" y="6356"/>
                  <a:pt x="11111" y="6356"/>
                </a:cubicBezTo>
                <a:cubicBezTo>
                  <a:pt x="11160" y="6356"/>
                  <a:pt x="11206" y="6303"/>
                  <a:pt x="11190" y="6235"/>
                </a:cubicBezTo>
                <a:cubicBezTo>
                  <a:pt x="11190" y="6213"/>
                  <a:pt x="11171" y="6171"/>
                  <a:pt x="11171" y="6128"/>
                </a:cubicBezTo>
                <a:cubicBezTo>
                  <a:pt x="11150" y="6085"/>
                  <a:pt x="11210" y="6064"/>
                  <a:pt x="11210" y="6020"/>
                </a:cubicBezTo>
                <a:close/>
                <a:moveTo>
                  <a:pt x="19162" y="3833"/>
                </a:moveTo>
                <a:cubicBezTo>
                  <a:pt x="19403" y="4434"/>
                  <a:pt x="19524" y="5098"/>
                  <a:pt x="19524" y="5742"/>
                </a:cubicBezTo>
                <a:cubicBezTo>
                  <a:pt x="19524" y="6814"/>
                  <a:pt x="19343" y="7888"/>
                  <a:pt x="18981" y="8896"/>
                </a:cubicBezTo>
                <a:cubicBezTo>
                  <a:pt x="19262" y="7801"/>
                  <a:pt x="19403" y="6665"/>
                  <a:pt x="19403" y="5506"/>
                </a:cubicBezTo>
                <a:cubicBezTo>
                  <a:pt x="19403" y="4948"/>
                  <a:pt x="19322" y="4368"/>
                  <a:pt x="19162" y="3833"/>
                </a:cubicBezTo>
                <a:close/>
                <a:moveTo>
                  <a:pt x="19021" y="2824"/>
                </a:moveTo>
                <a:cubicBezTo>
                  <a:pt x="19202" y="3082"/>
                  <a:pt x="19363" y="3360"/>
                  <a:pt x="19484" y="3640"/>
                </a:cubicBezTo>
                <a:cubicBezTo>
                  <a:pt x="20390" y="5784"/>
                  <a:pt x="19947" y="8467"/>
                  <a:pt x="19222" y="10612"/>
                </a:cubicBezTo>
                <a:cubicBezTo>
                  <a:pt x="18578" y="12371"/>
                  <a:pt x="17692" y="14023"/>
                  <a:pt x="16585" y="15482"/>
                </a:cubicBezTo>
                <a:cubicBezTo>
                  <a:pt x="16968" y="14645"/>
                  <a:pt x="17310" y="13766"/>
                  <a:pt x="17672" y="12886"/>
                </a:cubicBezTo>
                <a:cubicBezTo>
                  <a:pt x="18699" y="10483"/>
                  <a:pt x="20148" y="7780"/>
                  <a:pt x="19785" y="5012"/>
                </a:cubicBezTo>
                <a:cubicBezTo>
                  <a:pt x="19685" y="4240"/>
                  <a:pt x="19423" y="3489"/>
                  <a:pt x="19021" y="2824"/>
                </a:cubicBezTo>
                <a:close/>
                <a:moveTo>
                  <a:pt x="1709" y="9582"/>
                </a:moveTo>
                <a:cubicBezTo>
                  <a:pt x="2273" y="10826"/>
                  <a:pt x="2977" y="12028"/>
                  <a:pt x="3783" y="13122"/>
                </a:cubicBezTo>
                <a:cubicBezTo>
                  <a:pt x="4748" y="14452"/>
                  <a:pt x="5775" y="15696"/>
                  <a:pt x="6903" y="16876"/>
                </a:cubicBezTo>
                <a:cubicBezTo>
                  <a:pt x="5775" y="15847"/>
                  <a:pt x="4748" y="14731"/>
                  <a:pt x="3783" y="13551"/>
                </a:cubicBezTo>
                <a:cubicBezTo>
                  <a:pt x="2876" y="12350"/>
                  <a:pt x="2172" y="11019"/>
                  <a:pt x="1709" y="9582"/>
                </a:cubicBezTo>
                <a:close/>
                <a:moveTo>
                  <a:pt x="16766" y="14302"/>
                </a:moveTo>
                <a:cubicBezTo>
                  <a:pt x="16464" y="15053"/>
                  <a:pt x="16142" y="15804"/>
                  <a:pt x="15760" y="16533"/>
                </a:cubicBezTo>
                <a:lnTo>
                  <a:pt x="15639" y="16705"/>
                </a:lnTo>
                <a:cubicBezTo>
                  <a:pt x="14974" y="17499"/>
                  <a:pt x="14290" y="18250"/>
                  <a:pt x="13585" y="19001"/>
                </a:cubicBezTo>
                <a:lnTo>
                  <a:pt x="13264" y="19343"/>
                </a:lnTo>
                <a:cubicBezTo>
                  <a:pt x="13385" y="19172"/>
                  <a:pt x="13505" y="19001"/>
                  <a:pt x="13626" y="18850"/>
                </a:cubicBezTo>
                <a:cubicBezTo>
                  <a:pt x="14793" y="17435"/>
                  <a:pt x="15840" y="15889"/>
                  <a:pt x="16766" y="14302"/>
                </a:cubicBezTo>
                <a:close/>
                <a:moveTo>
                  <a:pt x="1347" y="3082"/>
                </a:moveTo>
                <a:cubicBezTo>
                  <a:pt x="944" y="4047"/>
                  <a:pt x="783" y="5098"/>
                  <a:pt x="863" y="6149"/>
                </a:cubicBezTo>
                <a:cubicBezTo>
                  <a:pt x="863" y="6407"/>
                  <a:pt x="904" y="6643"/>
                  <a:pt x="924" y="6879"/>
                </a:cubicBezTo>
                <a:cubicBezTo>
                  <a:pt x="944" y="9067"/>
                  <a:pt x="1810" y="11148"/>
                  <a:pt x="2997" y="12929"/>
                </a:cubicBezTo>
                <a:cubicBezTo>
                  <a:pt x="4527" y="15203"/>
                  <a:pt x="6580" y="16962"/>
                  <a:pt x="8533" y="18829"/>
                </a:cubicBezTo>
                <a:lnTo>
                  <a:pt x="8553" y="18850"/>
                </a:lnTo>
                <a:cubicBezTo>
                  <a:pt x="8916" y="19301"/>
                  <a:pt x="9278" y="19730"/>
                  <a:pt x="9640" y="20180"/>
                </a:cubicBezTo>
                <a:cubicBezTo>
                  <a:pt x="8070" y="18785"/>
                  <a:pt x="6560" y="17305"/>
                  <a:pt x="5111" y="15761"/>
                </a:cubicBezTo>
                <a:cubicBezTo>
                  <a:pt x="2373" y="12843"/>
                  <a:pt x="-868" y="8852"/>
                  <a:pt x="662" y="4390"/>
                </a:cubicBezTo>
                <a:cubicBezTo>
                  <a:pt x="824" y="3918"/>
                  <a:pt x="1044" y="3468"/>
                  <a:pt x="1347" y="3082"/>
                </a:cubicBezTo>
                <a:close/>
                <a:moveTo>
                  <a:pt x="13304" y="18785"/>
                </a:moveTo>
                <a:cubicBezTo>
                  <a:pt x="13163" y="18957"/>
                  <a:pt x="13022" y="19129"/>
                  <a:pt x="12881" y="19301"/>
                </a:cubicBezTo>
                <a:cubicBezTo>
                  <a:pt x="12539" y="19708"/>
                  <a:pt x="12177" y="20095"/>
                  <a:pt x="11734" y="20180"/>
                </a:cubicBezTo>
                <a:cubicBezTo>
                  <a:pt x="12278" y="19751"/>
                  <a:pt x="12801" y="19279"/>
                  <a:pt x="13304" y="18785"/>
                </a:cubicBezTo>
                <a:close/>
                <a:moveTo>
                  <a:pt x="5024" y="1592"/>
                </a:moveTo>
                <a:cubicBezTo>
                  <a:pt x="5605" y="1592"/>
                  <a:pt x="6209" y="1715"/>
                  <a:pt x="6802" y="1965"/>
                </a:cubicBezTo>
                <a:cubicBezTo>
                  <a:pt x="8191" y="2545"/>
                  <a:pt x="9318" y="3640"/>
                  <a:pt x="10002" y="5056"/>
                </a:cubicBezTo>
                <a:cubicBezTo>
                  <a:pt x="10023" y="5162"/>
                  <a:pt x="10043" y="5291"/>
                  <a:pt x="10063" y="5398"/>
                </a:cubicBezTo>
                <a:cubicBezTo>
                  <a:pt x="9982" y="5613"/>
                  <a:pt x="9902" y="5828"/>
                  <a:pt x="9821" y="6043"/>
                </a:cubicBezTo>
                <a:cubicBezTo>
                  <a:pt x="9773" y="6185"/>
                  <a:pt x="9871" y="6272"/>
                  <a:pt x="9974" y="6272"/>
                </a:cubicBezTo>
                <a:cubicBezTo>
                  <a:pt x="10042" y="6272"/>
                  <a:pt x="10112" y="6235"/>
                  <a:pt x="10144" y="6149"/>
                </a:cubicBezTo>
                <a:cubicBezTo>
                  <a:pt x="10163" y="6107"/>
                  <a:pt x="10183" y="6064"/>
                  <a:pt x="10204" y="5999"/>
                </a:cubicBezTo>
                <a:cubicBezTo>
                  <a:pt x="10305" y="6514"/>
                  <a:pt x="10385" y="7029"/>
                  <a:pt x="10445" y="7523"/>
                </a:cubicBezTo>
                <a:cubicBezTo>
                  <a:pt x="10445" y="7587"/>
                  <a:pt x="10445" y="7673"/>
                  <a:pt x="10426" y="7737"/>
                </a:cubicBezTo>
                <a:cubicBezTo>
                  <a:pt x="10426" y="7780"/>
                  <a:pt x="10445" y="7823"/>
                  <a:pt x="10486" y="7823"/>
                </a:cubicBezTo>
                <a:lnTo>
                  <a:pt x="10526" y="8037"/>
                </a:lnTo>
                <a:cubicBezTo>
                  <a:pt x="10539" y="8116"/>
                  <a:pt x="10595" y="8162"/>
                  <a:pt x="10657" y="8162"/>
                </a:cubicBezTo>
                <a:cubicBezTo>
                  <a:pt x="10695" y="8162"/>
                  <a:pt x="10736" y="8144"/>
                  <a:pt x="10768" y="8102"/>
                </a:cubicBezTo>
                <a:cubicBezTo>
                  <a:pt x="11834" y="6729"/>
                  <a:pt x="12096" y="4841"/>
                  <a:pt x="13204" y="3532"/>
                </a:cubicBezTo>
                <a:cubicBezTo>
                  <a:pt x="13810" y="2811"/>
                  <a:pt x="14655" y="2462"/>
                  <a:pt x="15495" y="2462"/>
                </a:cubicBezTo>
                <a:cubicBezTo>
                  <a:pt x="16581" y="2462"/>
                  <a:pt x="17660" y="3042"/>
                  <a:pt x="18215" y="4154"/>
                </a:cubicBezTo>
                <a:cubicBezTo>
                  <a:pt x="19102" y="5978"/>
                  <a:pt x="18578" y="8317"/>
                  <a:pt x="18034" y="10183"/>
                </a:cubicBezTo>
                <a:cubicBezTo>
                  <a:pt x="17491" y="12028"/>
                  <a:pt x="16706" y="13787"/>
                  <a:pt x="15679" y="15396"/>
                </a:cubicBezTo>
                <a:lnTo>
                  <a:pt x="15659" y="15375"/>
                </a:lnTo>
                <a:cubicBezTo>
                  <a:pt x="14653" y="16984"/>
                  <a:pt x="13404" y="18400"/>
                  <a:pt x="11975" y="19601"/>
                </a:cubicBezTo>
                <a:cubicBezTo>
                  <a:pt x="11794" y="19751"/>
                  <a:pt x="11552" y="19987"/>
                  <a:pt x="11311" y="20201"/>
                </a:cubicBezTo>
                <a:cubicBezTo>
                  <a:pt x="11171" y="20180"/>
                  <a:pt x="11049" y="20137"/>
                  <a:pt x="10908" y="20073"/>
                </a:cubicBezTo>
                <a:cubicBezTo>
                  <a:pt x="10365" y="19816"/>
                  <a:pt x="9862" y="19279"/>
                  <a:pt x="9399" y="18872"/>
                </a:cubicBezTo>
                <a:cubicBezTo>
                  <a:pt x="8794" y="18356"/>
                  <a:pt x="8211" y="17799"/>
                  <a:pt x="7648" y="17220"/>
                </a:cubicBezTo>
                <a:lnTo>
                  <a:pt x="7285" y="16769"/>
                </a:lnTo>
                <a:cubicBezTo>
                  <a:pt x="5876" y="15032"/>
                  <a:pt x="4427" y="13315"/>
                  <a:pt x="3239" y="11427"/>
                </a:cubicBezTo>
                <a:cubicBezTo>
                  <a:pt x="2232" y="9861"/>
                  <a:pt x="1266" y="7994"/>
                  <a:pt x="1226" y="6043"/>
                </a:cubicBezTo>
                <a:cubicBezTo>
                  <a:pt x="1287" y="4776"/>
                  <a:pt x="1729" y="3553"/>
                  <a:pt x="2494" y="2566"/>
                </a:cubicBezTo>
                <a:cubicBezTo>
                  <a:pt x="3170" y="1926"/>
                  <a:pt x="4065" y="1592"/>
                  <a:pt x="5024" y="1592"/>
                </a:cubicBezTo>
                <a:close/>
                <a:moveTo>
                  <a:pt x="9056" y="18979"/>
                </a:moveTo>
                <a:cubicBezTo>
                  <a:pt x="9596" y="19490"/>
                  <a:pt x="10255" y="20191"/>
                  <a:pt x="10953" y="20453"/>
                </a:cubicBezTo>
                <a:cubicBezTo>
                  <a:pt x="10938" y="20469"/>
                  <a:pt x="10919" y="20481"/>
                  <a:pt x="10889" y="20481"/>
                </a:cubicBezTo>
                <a:cubicBezTo>
                  <a:pt x="10345" y="20309"/>
                  <a:pt x="9761" y="19772"/>
                  <a:pt x="9257" y="19237"/>
                </a:cubicBezTo>
                <a:lnTo>
                  <a:pt x="9056" y="18979"/>
                </a:lnTo>
                <a:close/>
                <a:moveTo>
                  <a:pt x="12035" y="20588"/>
                </a:moveTo>
                <a:cubicBezTo>
                  <a:pt x="11975" y="20653"/>
                  <a:pt x="11915" y="20717"/>
                  <a:pt x="11854" y="20781"/>
                </a:cubicBezTo>
                <a:lnTo>
                  <a:pt x="11854" y="20759"/>
                </a:lnTo>
                <a:cubicBezTo>
                  <a:pt x="11641" y="21039"/>
                  <a:pt x="11321" y="21191"/>
                  <a:pt x="10992" y="21191"/>
                </a:cubicBezTo>
                <a:cubicBezTo>
                  <a:pt x="10917" y="21191"/>
                  <a:pt x="10842" y="21183"/>
                  <a:pt x="10768" y="21167"/>
                </a:cubicBezTo>
                <a:cubicBezTo>
                  <a:pt x="10708" y="21124"/>
                  <a:pt x="10646" y="21082"/>
                  <a:pt x="10586" y="21017"/>
                </a:cubicBezTo>
                <a:lnTo>
                  <a:pt x="10687" y="20953"/>
                </a:lnTo>
                <a:cubicBezTo>
                  <a:pt x="10768" y="20995"/>
                  <a:pt x="10848" y="21017"/>
                  <a:pt x="10928" y="21039"/>
                </a:cubicBezTo>
                <a:cubicBezTo>
                  <a:pt x="10955" y="21041"/>
                  <a:pt x="10981" y="21043"/>
                  <a:pt x="11007" y="21043"/>
                </a:cubicBezTo>
                <a:cubicBezTo>
                  <a:pt x="11381" y="21043"/>
                  <a:pt x="11734" y="20768"/>
                  <a:pt x="12035" y="20588"/>
                </a:cubicBezTo>
                <a:close/>
                <a:moveTo>
                  <a:pt x="5409" y="0"/>
                </a:moveTo>
                <a:cubicBezTo>
                  <a:pt x="4697" y="0"/>
                  <a:pt x="3987" y="198"/>
                  <a:pt x="3359" y="593"/>
                </a:cubicBezTo>
                <a:cubicBezTo>
                  <a:pt x="2816" y="936"/>
                  <a:pt x="2333" y="1408"/>
                  <a:pt x="1950" y="1944"/>
                </a:cubicBezTo>
                <a:lnTo>
                  <a:pt x="1750" y="2116"/>
                </a:lnTo>
                <a:cubicBezTo>
                  <a:pt x="260" y="3553"/>
                  <a:pt x="-203" y="5828"/>
                  <a:pt x="79" y="7888"/>
                </a:cubicBezTo>
                <a:cubicBezTo>
                  <a:pt x="421" y="10397"/>
                  <a:pt x="1870" y="12522"/>
                  <a:pt x="3440" y="14345"/>
                </a:cubicBezTo>
                <a:cubicBezTo>
                  <a:pt x="5413" y="16641"/>
                  <a:pt x="7547" y="18785"/>
                  <a:pt x="9821" y="20781"/>
                </a:cubicBezTo>
                <a:cubicBezTo>
                  <a:pt x="10270" y="21170"/>
                  <a:pt x="10651" y="21600"/>
                  <a:pt x="11106" y="21600"/>
                </a:cubicBezTo>
                <a:cubicBezTo>
                  <a:pt x="11304" y="21600"/>
                  <a:pt x="11516" y="21519"/>
                  <a:pt x="11754" y="21318"/>
                </a:cubicBezTo>
                <a:cubicBezTo>
                  <a:pt x="12297" y="20824"/>
                  <a:pt x="12841" y="20309"/>
                  <a:pt x="13344" y="19772"/>
                </a:cubicBezTo>
                <a:lnTo>
                  <a:pt x="13727" y="19473"/>
                </a:lnTo>
                <a:cubicBezTo>
                  <a:pt x="14612" y="18785"/>
                  <a:pt x="15337" y="17885"/>
                  <a:pt x="15900" y="16876"/>
                </a:cubicBezTo>
                <a:cubicBezTo>
                  <a:pt x="17310" y="15225"/>
                  <a:pt x="18458" y="13337"/>
                  <a:pt x="19283" y="11277"/>
                </a:cubicBezTo>
                <a:cubicBezTo>
                  <a:pt x="20188" y="8981"/>
                  <a:pt x="20732" y="6064"/>
                  <a:pt x="19826" y="3661"/>
                </a:cubicBezTo>
                <a:cubicBezTo>
                  <a:pt x="19116" y="1825"/>
                  <a:pt x="17429" y="849"/>
                  <a:pt x="15656" y="849"/>
                </a:cubicBezTo>
                <a:cubicBezTo>
                  <a:pt x="15316" y="849"/>
                  <a:pt x="14973" y="885"/>
                  <a:pt x="14632" y="957"/>
                </a:cubicBezTo>
                <a:cubicBezTo>
                  <a:pt x="12841" y="1343"/>
                  <a:pt x="11472" y="2717"/>
                  <a:pt x="10566" y="4368"/>
                </a:cubicBezTo>
                <a:cubicBezTo>
                  <a:pt x="10043" y="3103"/>
                  <a:pt x="9681" y="1751"/>
                  <a:pt x="8432" y="1001"/>
                </a:cubicBezTo>
                <a:cubicBezTo>
                  <a:pt x="8111" y="808"/>
                  <a:pt x="7748" y="657"/>
                  <a:pt x="7386" y="549"/>
                </a:cubicBezTo>
                <a:cubicBezTo>
                  <a:pt x="6775" y="183"/>
                  <a:pt x="6091" y="0"/>
                  <a:pt x="5409" y="0"/>
                </a:cubicBez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>
                <a:solidFill>
                  <a:srgbClr val="000000"/>
                </a:solidFill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5" name="Google Shape;1897;p61"/>
          <p:cNvGrpSpPr/>
          <p:nvPr/>
        </p:nvGrpSpPr>
        <p:grpSpPr>
          <a:xfrm>
            <a:off x="1394253" y="1743399"/>
            <a:ext cx="3758883" cy="2052300"/>
            <a:chOff x="0" y="29"/>
            <a:chExt cx="3758882" cy="2052299"/>
          </a:xfrm>
        </p:grpSpPr>
        <p:sp>
          <p:nvSpPr>
            <p:cNvPr id="1119" name="Google Shape;1898;p61"/>
            <p:cNvSpPr/>
            <p:nvPr/>
          </p:nvSpPr>
          <p:spPr>
            <a:xfrm>
              <a:off x="0" y="1884526"/>
              <a:ext cx="3758884" cy="1678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187" y="0"/>
                  </a:moveTo>
                  <a:cubicBezTo>
                    <a:pt x="15027" y="68"/>
                    <a:pt x="14877" y="135"/>
                    <a:pt x="14717" y="135"/>
                  </a:cubicBezTo>
                  <a:cubicBezTo>
                    <a:pt x="14650" y="135"/>
                    <a:pt x="14582" y="124"/>
                    <a:pt x="14511" y="98"/>
                  </a:cubicBezTo>
                  <a:cubicBezTo>
                    <a:pt x="14325" y="49"/>
                    <a:pt x="14135" y="23"/>
                    <a:pt x="13945" y="23"/>
                  </a:cubicBezTo>
                  <a:cubicBezTo>
                    <a:pt x="13754" y="23"/>
                    <a:pt x="13563" y="49"/>
                    <a:pt x="13376" y="98"/>
                  </a:cubicBezTo>
                  <a:cubicBezTo>
                    <a:pt x="13061" y="195"/>
                    <a:pt x="12729" y="98"/>
                    <a:pt x="12428" y="293"/>
                  </a:cubicBezTo>
                  <a:lnTo>
                    <a:pt x="12267" y="293"/>
                  </a:lnTo>
                  <a:cubicBezTo>
                    <a:pt x="12232" y="259"/>
                    <a:pt x="12196" y="248"/>
                    <a:pt x="12160" y="248"/>
                  </a:cubicBezTo>
                  <a:cubicBezTo>
                    <a:pt x="12088" y="248"/>
                    <a:pt x="12015" y="293"/>
                    <a:pt x="11948" y="293"/>
                  </a:cubicBezTo>
                  <a:cubicBezTo>
                    <a:pt x="11859" y="341"/>
                    <a:pt x="11770" y="364"/>
                    <a:pt x="11685" y="364"/>
                  </a:cubicBezTo>
                  <a:cubicBezTo>
                    <a:pt x="11600" y="364"/>
                    <a:pt x="11518" y="341"/>
                    <a:pt x="11442" y="293"/>
                  </a:cubicBezTo>
                  <a:cubicBezTo>
                    <a:pt x="11215" y="195"/>
                    <a:pt x="10987" y="169"/>
                    <a:pt x="10755" y="169"/>
                  </a:cubicBezTo>
                  <a:cubicBezTo>
                    <a:pt x="10524" y="169"/>
                    <a:pt x="10289" y="195"/>
                    <a:pt x="10049" y="195"/>
                  </a:cubicBezTo>
                  <a:cubicBezTo>
                    <a:pt x="9819" y="195"/>
                    <a:pt x="9593" y="281"/>
                    <a:pt x="9362" y="281"/>
                  </a:cubicBezTo>
                  <a:cubicBezTo>
                    <a:pt x="9246" y="281"/>
                    <a:pt x="9129" y="259"/>
                    <a:pt x="9010" y="195"/>
                  </a:cubicBezTo>
                  <a:cubicBezTo>
                    <a:pt x="8895" y="244"/>
                    <a:pt x="8785" y="266"/>
                    <a:pt x="8679" y="266"/>
                  </a:cubicBezTo>
                  <a:cubicBezTo>
                    <a:pt x="8573" y="266"/>
                    <a:pt x="8469" y="244"/>
                    <a:pt x="8364" y="195"/>
                  </a:cubicBezTo>
                  <a:lnTo>
                    <a:pt x="8085" y="195"/>
                  </a:lnTo>
                  <a:cubicBezTo>
                    <a:pt x="7794" y="195"/>
                    <a:pt x="7503" y="105"/>
                    <a:pt x="7212" y="105"/>
                  </a:cubicBezTo>
                  <a:cubicBezTo>
                    <a:pt x="7066" y="105"/>
                    <a:pt x="6921" y="128"/>
                    <a:pt x="6775" y="195"/>
                  </a:cubicBezTo>
                  <a:lnTo>
                    <a:pt x="6264" y="195"/>
                  </a:lnTo>
                  <a:cubicBezTo>
                    <a:pt x="6199" y="225"/>
                    <a:pt x="6136" y="236"/>
                    <a:pt x="6074" y="236"/>
                  </a:cubicBezTo>
                  <a:cubicBezTo>
                    <a:pt x="5950" y="236"/>
                    <a:pt x="5831" y="195"/>
                    <a:pt x="5706" y="195"/>
                  </a:cubicBezTo>
                  <a:cubicBezTo>
                    <a:pt x="5556" y="154"/>
                    <a:pt x="5407" y="131"/>
                    <a:pt x="5260" y="131"/>
                  </a:cubicBezTo>
                  <a:cubicBezTo>
                    <a:pt x="5053" y="131"/>
                    <a:pt x="4850" y="176"/>
                    <a:pt x="4654" y="293"/>
                  </a:cubicBezTo>
                  <a:lnTo>
                    <a:pt x="4387" y="293"/>
                  </a:lnTo>
                  <a:cubicBezTo>
                    <a:pt x="4300" y="244"/>
                    <a:pt x="4215" y="218"/>
                    <a:pt x="4127" y="218"/>
                  </a:cubicBezTo>
                  <a:cubicBezTo>
                    <a:pt x="4039" y="218"/>
                    <a:pt x="3948" y="244"/>
                    <a:pt x="3850" y="293"/>
                  </a:cubicBezTo>
                  <a:lnTo>
                    <a:pt x="2558" y="293"/>
                  </a:lnTo>
                  <a:cubicBezTo>
                    <a:pt x="2082" y="293"/>
                    <a:pt x="1598" y="293"/>
                    <a:pt x="1126" y="390"/>
                  </a:cubicBezTo>
                  <a:cubicBezTo>
                    <a:pt x="912" y="488"/>
                    <a:pt x="786" y="488"/>
                    <a:pt x="712" y="683"/>
                  </a:cubicBezTo>
                  <a:lnTo>
                    <a:pt x="87" y="2344"/>
                  </a:lnTo>
                  <a:lnTo>
                    <a:pt x="79" y="2344"/>
                  </a:lnTo>
                  <a:cubicBezTo>
                    <a:pt x="61" y="2539"/>
                    <a:pt x="170" y="2637"/>
                    <a:pt x="314" y="2637"/>
                  </a:cubicBezTo>
                  <a:lnTo>
                    <a:pt x="2436" y="2539"/>
                  </a:lnTo>
                  <a:lnTo>
                    <a:pt x="2951" y="2539"/>
                  </a:lnTo>
                  <a:cubicBezTo>
                    <a:pt x="3610" y="2344"/>
                    <a:pt x="4287" y="2442"/>
                    <a:pt x="4950" y="2344"/>
                  </a:cubicBezTo>
                  <a:lnTo>
                    <a:pt x="5981" y="2344"/>
                  </a:lnTo>
                  <a:cubicBezTo>
                    <a:pt x="6260" y="2344"/>
                    <a:pt x="6539" y="2303"/>
                    <a:pt x="6820" y="2303"/>
                  </a:cubicBezTo>
                  <a:cubicBezTo>
                    <a:pt x="6960" y="2303"/>
                    <a:pt x="7101" y="2314"/>
                    <a:pt x="7242" y="2344"/>
                  </a:cubicBezTo>
                  <a:cubicBezTo>
                    <a:pt x="7277" y="2378"/>
                    <a:pt x="7313" y="2389"/>
                    <a:pt x="7351" y="2389"/>
                  </a:cubicBezTo>
                  <a:cubicBezTo>
                    <a:pt x="7426" y="2389"/>
                    <a:pt x="7504" y="2344"/>
                    <a:pt x="7583" y="2344"/>
                  </a:cubicBezTo>
                  <a:cubicBezTo>
                    <a:pt x="7836" y="2344"/>
                    <a:pt x="8091" y="2303"/>
                    <a:pt x="8345" y="2303"/>
                  </a:cubicBezTo>
                  <a:cubicBezTo>
                    <a:pt x="8473" y="2303"/>
                    <a:pt x="8600" y="2314"/>
                    <a:pt x="8726" y="2344"/>
                  </a:cubicBezTo>
                  <a:lnTo>
                    <a:pt x="21495" y="2344"/>
                  </a:lnTo>
                  <a:cubicBezTo>
                    <a:pt x="21500" y="2344"/>
                    <a:pt x="21500" y="2442"/>
                    <a:pt x="21500" y="2539"/>
                  </a:cubicBezTo>
                  <a:lnTo>
                    <a:pt x="21500" y="3518"/>
                  </a:lnTo>
                  <a:cubicBezTo>
                    <a:pt x="21500" y="4006"/>
                    <a:pt x="21491" y="4497"/>
                    <a:pt x="21491" y="4887"/>
                  </a:cubicBezTo>
                  <a:cubicBezTo>
                    <a:pt x="21486" y="5375"/>
                    <a:pt x="21482" y="5866"/>
                    <a:pt x="21478" y="6256"/>
                  </a:cubicBezTo>
                  <a:cubicBezTo>
                    <a:pt x="21473" y="6744"/>
                    <a:pt x="21469" y="7137"/>
                    <a:pt x="21460" y="7528"/>
                  </a:cubicBezTo>
                  <a:cubicBezTo>
                    <a:pt x="21434" y="9287"/>
                    <a:pt x="21395" y="10854"/>
                    <a:pt x="21347" y="12321"/>
                  </a:cubicBezTo>
                  <a:cubicBezTo>
                    <a:pt x="21294" y="13787"/>
                    <a:pt x="21229" y="15156"/>
                    <a:pt x="21155" y="16132"/>
                  </a:cubicBezTo>
                  <a:cubicBezTo>
                    <a:pt x="21085" y="17110"/>
                    <a:pt x="21011" y="17797"/>
                    <a:pt x="20928" y="18187"/>
                  </a:cubicBezTo>
                  <a:cubicBezTo>
                    <a:pt x="20849" y="18479"/>
                    <a:pt x="20766" y="18577"/>
                    <a:pt x="20683" y="18577"/>
                  </a:cubicBezTo>
                  <a:lnTo>
                    <a:pt x="20172" y="18577"/>
                  </a:lnTo>
                  <a:lnTo>
                    <a:pt x="19155" y="18772"/>
                  </a:lnTo>
                  <a:cubicBezTo>
                    <a:pt x="19046" y="18772"/>
                    <a:pt x="18915" y="18870"/>
                    <a:pt x="18845" y="18870"/>
                  </a:cubicBezTo>
                  <a:cubicBezTo>
                    <a:pt x="18645" y="19068"/>
                    <a:pt x="18400" y="19068"/>
                    <a:pt x="18151" y="19068"/>
                  </a:cubicBezTo>
                  <a:lnTo>
                    <a:pt x="17562" y="19068"/>
                  </a:lnTo>
                  <a:lnTo>
                    <a:pt x="16313" y="18870"/>
                  </a:lnTo>
                  <a:cubicBezTo>
                    <a:pt x="15729" y="18870"/>
                    <a:pt x="15142" y="18828"/>
                    <a:pt x="14554" y="18828"/>
                  </a:cubicBezTo>
                  <a:cubicBezTo>
                    <a:pt x="14260" y="18828"/>
                    <a:pt x="13966" y="18840"/>
                    <a:pt x="13672" y="18870"/>
                  </a:cubicBezTo>
                  <a:lnTo>
                    <a:pt x="13328" y="18870"/>
                  </a:lnTo>
                  <a:cubicBezTo>
                    <a:pt x="13224" y="18843"/>
                    <a:pt x="13122" y="18832"/>
                    <a:pt x="13020" y="18832"/>
                  </a:cubicBezTo>
                  <a:cubicBezTo>
                    <a:pt x="12775" y="18832"/>
                    <a:pt x="12535" y="18900"/>
                    <a:pt x="12297" y="18967"/>
                  </a:cubicBezTo>
                  <a:cubicBezTo>
                    <a:pt x="11739" y="19068"/>
                    <a:pt x="11154" y="18967"/>
                    <a:pt x="10612" y="19263"/>
                  </a:cubicBezTo>
                  <a:lnTo>
                    <a:pt x="10477" y="19263"/>
                  </a:lnTo>
                  <a:cubicBezTo>
                    <a:pt x="10425" y="19166"/>
                    <a:pt x="10372" y="19166"/>
                    <a:pt x="10329" y="19166"/>
                  </a:cubicBezTo>
                  <a:cubicBezTo>
                    <a:pt x="9953" y="19263"/>
                    <a:pt x="9538" y="19166"/>
                    <a:pt x="9220" y="19361"/>
                  </a:cubicBezTo>
                  <a:cubicBezTo>
                    <a:pt x="9141" y="19458"/>
                    <a:pt x="9042" y="19458"/>
                    <a:pt x="8949" y="19458"/>
                  </a:cubicBezTo>
                  <a:cubicBezTo>
                    <a:pt x="8855" y="19458"/>
                    <a:pt x="8768" y="19458"/>
                    <a:pt x="8713" y="19556"/>
                  </a:cubicBezTo>
                  <a:lnTo>
                    <a:pt x="8604" y="19556"/>
                  </a:lnTo>
                  <a:cubicBezTo>
                    <a:pt x="8553" y="19530"/>
                    <a:pt x="8496" y="19526"/>
                    <a:pt x="8436" y="19526"/>
                  </a:cubicBezTo>
                  <a:cubicBezTo>
                    <a:pt x="8376" y="19526"/>
                    <a:pt x="8315" y="19530"/>
                    <a:pt x="8254" y="19530"/>
                  </a:cubicBezTo>
                  <a:cubicBezTo>
                    <a:pt x="8133" y="19530"/>
                    <a:pt x="8017" y="19507"/>
                    <a:pt x="7936" y="19361"/>
                  </a:cubicBezTo>
                  <a:lnTo>
                    <a:pt x="6688" y="19361"/>
                  </a:lnTo>
                  <a:cubicBezTo>
                    <a:pt x="6639" y="19342"/>
                    <a:pt x="6591" y="19331"/>
                    <a:pt x="6543" y="19331"/>
                  </a:cubicBezTo>
                  <a:cubicBezTo>
                    <a:pt x="6351" y="19331"/>
                    <a:pt x="6166" y="19458"/>
                    <a:pt x="5981" y="19458"/>
                  </a:cubicBezTo>
                  <a:cubicBezTo>
                    <a:pt x="5736" y="19458"/>
                    <a:pt x="5505" y="19263"/>
                    <a:pt x="5225" y="19263"/>
                  </a:cubicBezTo>
                  <a:lnTo>
                    <a:pt x="5112" y="19263"/>
                  </a:lnTo>
                  <a:lnTo>
                    <a:pt x="2584" y="19166"/>
                  </a:lnTo>
                  <a:lnTo>
                    <a:pt x="1585" y="18967"/>
                  </a:lnTo>
                  <a:lnTo>
                    <a:pt x="834" y="18967"/>
                  </a:lnTo>
                  <a:cubicBezTo>
                    <a:pt x="755" y="18967"/>
                    <a:pt x="677" y="18772"/>
                    <a:pt x="602" y="18284"/>
                  </a:cubicBezTo>
                  <a:cubicBezTo>
                    <a:pt x="428" y="17013"/>
                    <a:pt x="284" y="14372"/>
                    <a:pt x="188" y="10952"/>
                  </a:cubicBezTo>
                  <a:cubicBezTo>
                    <a:pt x="135" y="8897"/>
                    <a:pt x="96" y="6744"/>
                    <a:pt x="83" y="4400"/>
                  </a:cubicBezTo>
                  <a:cubicBezTo>
                    <a:pt x="74" y="3616"/>
                    <a:pt x="74" y="3031"/>
                    <a:pt x="70" y="2539"/>
                  </a:cubicBezTo>
                  <a:lnTo>
                    <a:pt x="70" y="2247"/>
                  </a:lnTo>
                  <a:cubicBezTo>
                    <a:pt x="70" y="2247"/>
                    <a:pt x="70" y="2247"/>
                    <a:pt x="65" y="2149"/>
                  </a:cubicBezTo>
                  <a:cubicBezTo>
                    <a:pt x="65" y="1954"/>
                    <a:pt x="65" y="1662"/>
                    <a:pt x="70" y="1467"/>
                  </a:cubicBezTo>
                  <a:cubicBezTo>
                    <a:pt x="74" y="1268"/>
                    <a:pt x="79" y="1073"/>
                    <a:pt x="70" y="878"/>
                  </a:cubicBezTo>
                  <a:cubicBezTo>
                    <a:pt x="68" y="844"/>
                    <a:pt x="64" y="810"/>
                    <a:pt x="58" y="810"/>
                  </a:cubicBezTo>
                  <a:cubicBezTo>
                    <a:pt x="47" y="810"/>
                    <a:pt x="30" y="926"/>
                    <a:pt x="13" y="1369"/>
                  </a:cubicBezTo>
                  <a:cubicBezTo>
                    <a:pt x="9" y="1564"/>
                    <a:pt x="4" y="1759"/>
                    <a:pt x="0" y="1954"/>
                  </a:cubicBezTo>
                  <a:cubicBezTo>
                    <a:pt x="0" y="2247"/>
                    <a:pt x="0" y="2442"/>
                    <a:pt x="0" y="2637"/>
                  </a:cubicBezTo>
                  <a:lnTo>
                    <a:pt x="0" y="3908"/>
                  </a:lnTo>
                  <a:cubicBezTo>
                    <a:pt x="9" y="6942"/>
                    <a:pt x="48" y="9875"/>
                    <a:pt x="122" y="12418"/>
                  </a:cubicBezTo>
                  <a:cubicBezTo>
                    <a:pt x="236" y="16229"/>
                    <a:pt x="402" y="19068"/>
                    <a:pt x="598" y="20336"/>
                  </a:cubicBezTo>
                  <a:cubicBezTo>
                    <a:pt x="646" y="20632"/>
                    <a:pt x="694" y="20827"/>
                    <a:pt x="742" y="21022"/>
                  </a:cubicBezTo>
                  <a:lnTo>
                    <a:pt x="816" y="21120"/>
                  </a:lnTo>
                  <a:lnTo>
                    <a:pt x="886" y="21120"/>
                  </a:lnTo>
                  <a:lnTo>
                    <a:pt x="1166" y="21217"/>
                  </a:lnTo>
                  <a:lnTo>
                    <a:pt x="3427" y="21510"/>
                  </a:lnTo>
                  <a:lnTo>
                    <a:pt x="6015" y="21510"/>
                  </a:lnTo>
                  <a:cubicBezTo>
                    <a:pt x="6499" y="21510"/>
                    <a:pt x="6982" y="21600"/>
                    <a:pt x="7467" y="21600"/>
                  </a:cubicBezTo>
                  <a:cubicBezTo>
                    <a:pt x="7710" y="21600"/>
                    <a:pt x="7954" y="21577"/>
                    <a:pt x="8198" y="21510"/>
                  </a:cubicBezTo>
                  <a:lnTo>
                    <a:pt x="8368" y="21510"/>
                  </a:lnTo>
                  <a:cubicBezTo>
                    <a:pt x="8559" y="21536"/>
                    <a:pt x="8750" y="21551"/>
                    <a:pt x="8939" y="21551"/>
                  </a:cubicBezTo>
                  <a:cubicBezTo>
                    <a:pt x="9457" y="21551"/>
                    <a:pt x="9970" y="21457"/>
                    <a:pt x="10468" y="21315"/>
                  </a:cubicBezTo>
                  <a:lnTo>
                    <a:pt x="10804" y="21315"/>
                  </a:lnTo>
                  <a:cubicBezTo>
                    <a:pt x="10972" y="21349"/>
                    <a:pt x="11138" y="21360"/>
                    <a:pt x="11305" y="21360"/>
                  </a:cubicBezTo>
                  <a:cubicBezTo>
                    <a:pt x="11638" y="21360"/>
                    <a:pt x="11970" y="21315"/>
                    <a:pt x="12302" y="21315"/>
                  </a:cubicBezTo>
                  <a:lnTo>
                    <a:pt x="14484" y="21315"/>
                  </a:lnTo>
                  <a:lnTo>
                    <a:pt x="16327" y="21217"/>
                  </a:lnTo>
                  <a:lnTo>
                    <a:pt x="19099" y="21217"/>
                  </a:lnTo>
                  <a:lnTo>
                    <a:pt x="20221" y="21120"/>
                  </a:lnTo>
                  <a:lnTo>
                    <a:pt x="20771" y="21022"/>
                  </a:lnTo>
                  <a:cubicBezTo>
                    <a:pt x="20963" y="21022"/>
                    <a:pt x="21146" y="19556"/>
                    <a:pt x="21294" y="16818"/>
                  </a:cubicBezTo>
                  <a:cubicBezTo>
                    <a:pt x="21417" y="14568"/>
                    <a:pt x="21508" y="11635"/>
                    <a:pt x="21561" y="8214"/>
                  </a:cubicBezTo>
                  <a:cubicBezTo>
                    <a:pt x="21578" y="7137"/>
                    <a:pt x="21587" y="6061"/>
                    <a:pt x="21596" y="4985"/>
                  </a:cubicBezTo>
                  <a:cubicBezTo>
                    <a:pt x="21600" y="4400"/>
                    <a:pt x="21600" y="3908"/>
                    <a:pt x="21600" y="3323"/>
                  </a:cubicBezTo>
                  <a:lnTo>
                    <a:pt x="21600" y="2344"/>
                  </a:lnTo>
                  <a:cubicBezTo>
                    <a:pt x="21600" y="2052"/>
                    <a:pt x="21596" y="1662"/>
                    <a:pt x="21591" y="1467"/>
                  </a:cubicBezTo>
                  <a:cubicBezTo>
                    <a:pt x="21571" y="780"/>
                    <a:pt x="21537" y="664"/>
                    <a:pt x="21508" y="664"/>
                  </a:cubicBezTo>
                  <a:cubicBezTo>
                    <a:pt x="21493" y="664"/>
                    <a:pt x="21479" y="698"/>
                    <a:pt x="21469" y="698"/>
                  </a:cubicBezTo>
                  <a:cubicBezTo>
                    <a:pt x="21465" y="698"/>
                    <a:pt x="21463" y="694"/>
                    <a:pt x="21460" y="683"/>
                  </a:cubicBezTo>
                  <a:cubicBezTo>
                    <a:pt x="21438" y="683"/>
                    <a:pt x="21417" y="683"/>
                    <a:pt x="21395" y="780"/>
                  </a:cubicBezTo>
                  <a:lnTo>
                    <a:pt x="20417" y="780"/>
                  </a:lnTo>
                  <a:lnTo>
                    <a:pt x="19443" y="293"/>
                  </a:lnTo>
                  <a:lnTo>
                    <a:pt x="18256" y="293"/>
                  </a:lnTo>
                  <a:cubicBezTo>
                    <a:pt x="18158" y="210"/>
                    <a:pt x="18062" y="180"/>
                    <a:pt x="17965" y="180"/>
                  </a:cubicBezTo>
                  <a:cubicBezTo>
                    <a:pt x="17832" y="180"/>
                    <a:pt x="17697" y="236"/>
                    <a:pt x="17553" y="293"/>
                  </a:cubicBezTo>
                  <a:cubicBezTo>
                    <a:pt x="17379" y="390"/>
                    <a:pt x="17200" y="461"/>
                    <a:pt x="17025" y="461"/>
                  </a:cubicBezTo>
                  <a:cubicBezTo>
                    <a:pt x="16850" y="461"/>
                    <a:pt x="16680" y="390"/>
                    <a:pt x="16523" y="195"/>
                  </a:cubicBezTo>
                  <a:lnTo>
                    <a:pt x="16370" y="195"/>
                  </a:lnTo>
                  <a:cubicBezTo>
                    <a:pt x="16340" y="120"/>
                    <a:pt x="16310" y="86"/>
                    <a:pt x="16280" y="86"/>
                  </a:cubicBezTo>
                  <a:cubicBezTo>
                    <a:pt x="16232" y="86"/>
                    <a:pt x="16183" y="173"/>
                    <a:pt x="16134" y="293"/>
                  </a:cubicBezTo>
                  <a:cubicBezTo>
                    <a:pt x="16100" y="390"/>
                    <a:pt x="16060" y="488"/>
                    <a:pt x="16025" y="488"/>
                  </a:cubicBezTo>
                  <a:lnTo>
                    <a:pt x="15471" y="488"/>
                  </a:lnTo>
                  <a:cubicBezTo>
                    <a:pt x="15244" y="390"/>
                    <a:pt x="15309" y="390"/>
                    <a:pt x="15366" y="195"/>
                  </a:cubicBezTo>
                  <a:cubicBezTo>
                    <a:pt x="15427" y="98"/>
                    <a:pt x="15331" y="0"/>
                    <a:pt x="15187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120" name="Google Shape;1899;p61"/>
            <p:cNvSpPr/>
            <p:nvPr/>
          </p:nvSpPr>
          <p:spPr>
            <a:xfrm>
              <a:off x="0" y="1884526"/>
              <a:ext cx="3758884" cy="1678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187" y="0"/>
                  </a:moveTo>
                  <a:cubicBezTo>
                    <a:pt x="15027" y="68"/>
                    <a:pt x="14877" y="135"/>
                    <a:pt x="14717" y="135"/>
                  </a:cubicBezTo>
                  <a:cubicBezTo>
                    <a:pt x="14650" y="135"/>
                    <a:pt x="14582" y="124"/>
                    <a:pt x="14511" y="98"/>
                  </a:cubicBezTo>
                  <a:cubicBezTo>
                    <a:pt x="14325" y="49"/>
                    <a:pt x="14135" y="23"/>
                    <a:pt x="13945" y="23"/>
                  </a:cubicBezTo>
                  <a:cubicBezTo>
                    <a:pt x="13754" y="23"/>
                    <a:pt x="13563" y="49"/>
                    <a:pt x="13376" y="98"/>
                  </a:cubicBezTo>
                  <a:cubicBezTo>
                    <a:pt x="13061" y="195"/>
                    <a:pt x="12729" y="98"/>
                    <a:pt x="12428" y="293"/>
                  </a:cubicBezTo>
                  <a:lnTo>
                    <a:pt x="12267" y="293"/>
                  </a:lnTo>
                  <a:cubicBezTo>
                    <a:pt x="12232" y="259"/>
                    <a:pt x="12196" y="248"/>
                    <a:pt x="12160" y="248"/>
                  </a:cubicBezTo>
                  <a:cubicBezTo>
                    <a:pt x="12088" y="248"/>
                    <a:pt x="12015" y="293"/>
                    <a:pt x="11948" y="293"/>
                  </a:cubicBezTo>
                  <a:cubicBezTo>
                    <a:pt x="11859" y="341"/>
                    <a:pt x="11770" y="364"/>
                    <a:pt x="11685" y="364"/>
                  </a:cubicBezTo>
                  <a:cubicBezTo>
                    <a:pt x="11600" y="364"/>
                    <a:pt x="11518" y="341"/>
                    <a:pt x="11442" y="293"/>
                  </a:cubicBezTo>
                  <a:cubicBezTo>
                    <a:pt x="11215" y="195"/>
                    <a:pt x="10987" y="169"/>
                    <a:pt x="10755" y="169"/>
                  </a:cubicBezTo>
                  <a:cubicBezTo>
                    <a:pt x="10524" y="169"/>
                    <a:pt x="10289" y="195"/>
                    <a:pt x="10049" y="195"/>
                  </a:cubicBezTo>
                  <a:cubicBezTo>
                    <a:pt x="9819" y="195"/>
                    <a:pt x="9593" y="281"/>
                    <a:pt x="9362" y="281"/>
                  </a:cubicBezTo>
                  <a:cubicBezTo>
                    <a:pt x="9246" y="281"/>
                    <a:pt x="9129" y="259"/>
                    <a:pt x="9010" y="195"/>
                  </a:cubicBezTo>
                  <a:cubicBezTo>
                    <a:pt x="8895" y="244"/>
                    <a:pt x="8785" y="266"/>
                    <a:pt x="8679" y="266"/>
                  </a:cubicBezTo>
                  <a:cubicBezTo>
                    <a:pt x="8573" y="266"/>
                    <a:pt x="8469" y="244"/>
                    <a:pt x="8364" y="195"/>
                  </a:cubicBezTo>
                  <a:lnTo>
                    <a:pt x="8085" y="195"/>
                  </a:lnTo>
                  <a:cubicBezTo>
                    <a:pt x="7794" y="195"/>
                    <a:pt x="7503" y="105"/>
                    <a:pt x="7212" y="105"/>
                  </a:cubicBezTo>
                  <a:cubicBezTo>
                    <a:pt x="7066" y="105"/>
                    <a:pt x="6921" y="128"/>
                    <a:pt x="6775" y="195"/>
                  </a:cubicBezTo>
                  <a:lnTo>
                    <a:pt x="6264" y="195"/>
                  </a:lnTo>
                  <a:cubicBezTo>
                    <a:pt x="6199" y="225"/>
                    <a:pt x="6136" y="236"/>
                    <a:pt x="6074" y="236"/>
                  </a:cubicBezTo>
                  <a:cubicBezTo>
                    <a:pt x="5950" y="236"/>
                    <a:pt x="5831" y="195"/>
                    <a:pt x="5706" y="195"/>
                  </a:cubicBezTo>
                  <a:cubicBezTo>
                    <a:pt x="5556" y="154"/>
                    <a:pt x="5407" y="131"/>
                    <a:pt x="5260" y="131"/>
                  </a:cubicBezTo>
                  <a:cubicBezTo>
                    <a:pt x="5053" y="131"/>
                    <a:pt x="4850" y="176"/>
                    <a:pt x="4654" y="293"/>
                  </a:cubicBezTo>
                  <a:lnTo>
                    <a:pt x="4387" y="293"/>
                  </a:lnTo>
                  <a:cubicBezTo>
                    <a:pt x="4300" y="244"/>
                    <a:pt x="4215" y="218"/>
                    <a:pt x="4127" y="218"/>
                  </a:cubicBezTo>
                  <a:cubicBezTo>
                    <a:pt x="4039" y="218"/>
                    <a:pt x="3948" y="244"/>
                    <a:pt x="3850" y="293"/>
                  </a:cubicBezTo>
                  <a:lnTo>
                    <a:pt x="2558" y="293"/>
                  </a:lnTo>
                  <a:cubicBezTo>
                    <a:pt x="2082" y="293"/>
                    <a:pt x="1598" y="293"/>
                    <a:pt x="1126" y="390"/>
                  </a:cubicBezTo>
                  <a:cubicBezTo>
                    <a:pt x="912" y="488"/>
                    <a:pt x="786" y="488"/>
                    <a:pt x="712" y="683"/>
                  </a:cubicBezTo>
                  <a:lnTo>
                    <a:pt x="87" y="2344"/>
                  </a:lnTo>
                  <a:lnTo>
                    <a:pt x="79" y="2344"/>
                  </a:lnTo>
                  <a:cubicBezTo>
                    <a:pt x="61" y="2539"/>
                    <a:pt x="170" y="2637"/>
                    <a:pt x="314" y="2637"/>
                  </a:cubicBezTo>
                  <a:lnTo>
                    <a:pt x="2436" y="2539"/>
                  </a:lnTo>
                  <a:lnTo>
                    <a:pt x="2951" y="2539"/>
                  </a:lnTo>
                  <a:cubicBezTo>
                    <a:pt x="3610" y="2344"/>
                    <a:pt x="4287" y="2442"/>
                    <a:pt x="4950" y="2344"/>
                  </a:cubicBezTo>
                  <a:lnTo>
                    <a:pt x="5981" y="2344"/>
                  </a:lnTo>
                  <a:cubicBezTo>
                    <a:pt x="6260" y="2344"/>
                    <a:pt x="6539" y="2303"/>
                    <a:pt x="6820" y="2303"/>
                  </a:cubicBezTo>
                  <a:cubicBezTo>
                    <a:pt x="6960" y="2303"/>
                    <a:pt x="7101" y="2314"/>
                    <a:pt x="7242" y="2344"/>
                  </a:cubicBezTo>
                  <a:cubicBezTo>
                    <a:pt x="7277" y="2378"/>
                    <a:pt x="7313" y="2389"/>
                    <a:pt x="7351" y="2389"/>
                  </a:cubicBezTo>
                  <a:cubicBezTo>
                    <a:pt x="7426" y="2389"/>
                    <a:pt x="7504" y="2344"/>
                    <a:pt x="7583" y="2344"/>
                  </a:cubicBezTo>
                  <a:cubicBezTo>
                    <a:pt x="7836" y="2344"/>
                    <a:pt x="8091" y="2303"/>
                    <a:pt x="8345" y="2303"/>
                  </a:cubicBezTo>
                  <a:cubicBezTo>
                    <a:pt x="8473" y="2303"/>
                    <a:pt x="8600" y="2314"/>
                    <a:pt x="8726" y="2344"/>
                  </a:cubicBezTo>
                  <a:lnTo>
                    <a:pt x="21495" y="2344"/>
                  </a:lnTo>
                  <a:cubicBezTo>
                    <a:pt x="21500" y="2344"/>
                    <a:pt x="21500" y="2442"/>
                    <a:pt x="21500" y="2539"/>
                  </a:cubicBezTo>
                  <a:lnTo>
                    <a:pt x="21500" y="3518"/>
                  </a:lnTo>
                  <a:cubicBezTo>
                    <a:pt x="21500" y="4006"/>
                    <a:pt x="21491" y="4497"/>
                    <a:pt x="21491" y="4887"/>
                  </a:cubicBezTo>
                  <a:cubicBezTo>
                    <a:pt x="21486" y="5375"/>
                    <a:pt x="21482" y="5866"/>
                    <a:pt x="21478" y="6256"/>
                  </a:cubicBezTo>
                  <a:cubicBezTo>
                    <a:pt x="21473" y="6744"/>
                    <a:pt x="21469" y="7137"/>
                    <a:pt x="21460" y="7528"/>
                  </a:cubicBezTo>
                  <a:cubicBezTo>
                    <a:pt x="21434" y="9287"/>
                    <a:pt x="21395" y="10854"/>
                    <a:pt x="21347" y="12321"/>
                  </a:cubicBezTo>
                  <a:cubicBezTo>
                    <a:pt x="21294" y="13787"/>
                    <a:pt x="21229" y="15156"/>
                    <a:pt x="21155" y="16132"/>
                  </a:cubicBezTo>
                  <a:cubicBezTo>
                    <a:pt x="21085" y="17110"/>
                    <a:pt x="21011" y="17797"/>
                    <a:pt x="20928" y="18187"/>
                  </a:cubicBezTo>
                  <a:cubicBezTo>
                    <a:pt x="20849" y="18479"/>
                    <a:pt x="20766" y="18577"/>
                    <a:pt x="20683" y="18577"/>
                  </a:cubicBezTo>
                  <a:lnTo>
                    <a:pt x="20172" y="18577"/>
                  </a:lnTo>
                  <a:lnTo>
                    <a:pt x="19155" y="18772"/>
                  </a:lnTo>
                  <a:cubicBezTo>
                    <a:pt x="19046" y="18772"/>
                    <a:pt x="18915" y="18870"/>
                    <a:pt x="18845" y="18870"/>
                  </a:cubicBezTo>
                  <a:cubicBezTo>
                    <a:pt x="18645" y="19068"/>
                    <a:pt x="18400" y="19068"/>
                    <a:pt x="18151" y="19068"/>
                  </a:cubicBezTo>
                  <a:lnTo>
                    <a:pt x="17562" y="19068"/>
                  </a:lnTo>
                  <a:lnTo>
                    <a:pt x="16313" y="18870"/>
                  </a:lnTo>
                  <a:cubicBezTo>
                    <a:pt x="15729" y="18870"/>
                    <a:pt x="15142" y="18828"/>
                    <a:pt x="14554" y="18828"/>
                  </a:cubicBezTo>
                  <a:cubicBezTo>
                    <a:pt x="14260" y="18828"/>
                    <a:pt x="13966" y="18840"/>
                    <a:pt x="13672" y="18870"/>
                  </a:cubicBezTo>
                  <a:lnTo>
                    <a:pt x="13328" y="18870"/>
                  </a:lnTo>
                  <a:cubicBezTo>
                    <a:pt x="13224" y="18843"/>
                    <a:pt x="13122" y="18832"/>
                    <a:pt x="13020" y="18832"/>
                  </a:cubicBezTo>
                  <a:cubicBezTo>
                    <a:pt x="12775" y="18832"/>
                    <a:pt x="12535" y="18900"/>
                    <a:pt x="12297" y="18967"/>
                  </a:cubicBezTo>
                  <a:cubicBezTo>
                    <a:pt x="11739" y="19068"/>
                    <a:pt x="11154" y="18967"/>
                    <a:pt x="10612" y="19263"/>
                  </a:cubicBezTo>
                  <a:lnTo>
                    <a:pt x="10477" y="19263"/>
                  </a:lnTo>
                  <a:cubicBezTo>
                    <a:pt x="10425" y="19166"/>
                    <a:pt x="10372" y="19166"/>
                    <a:pt x="10329" y="19166"/>
                  </a:cubicBezTo>
                  <a:cubicBezTo>
                    <a:pt x="9953" y="19263"/>
                    <a:pt x="9538" y="19166"/>
                    <a:pt x="9220" y="19361"/>
                  </a:cubicBezTo>
                  <a:cubicBezTo>
                    <a:pt x="9141" y="19458"/>
                    <a:pt x="9042" y="19458"/>
                    <a:pt x="8949" y="19458"/>
                  </a:cubicBezTo>
                  <a:cubicBezTo>
                    <a:pt x="8855" y="19458"/>
                    <a:pt x="8768" y="19458"/>
                    <a:pt x="8713" y="19556"/>
                  </a:cubicBezTo>
                  <a:lnTo>
                    <a:pt x="8604" y="19556"/>
                  </a:lnTo>
                  <a:cubicBezTo>
                    <a:pt x="8553" y="19530"/>
                    <a:pt x="8496" y="19526"/>
                    <a:pt x="8436" y="19526"/>
                  </a:cubicBezTo>
                  <a:cubicBezTo>
                    <a:pt x="8376" y="19526"/>
                    <a:pt x="8315" y="19530"/>
                    <a:pt x="8254" y="19530"/>
                  </a:cubicBezTo>
                  <a:cubicBezTo>
                    <a:pt x="8133" y="19530"/>
                    <a:pt x="8017" y="19507"/>
                    <a:pt x="7936" y="19361"/>
                  </a:cubicBezTo>
                  <a:lnTo>
                    <a:pt x="6688" y="19361"/>
                  </a:lnTo>
                  <a:cubicBezTo>
                    <a:pt x="6639" y="19342"/>
                    <a:pt x="6591" y="19331"/>
                    <a:pt x="6543" y="19331"/>
                  </a:cubicBezTo>
                  <a:cubicBezTo>
                    <a:pt x="6351" y="19331"/>
                    <a:pt x="6166" y="19458"/>
                    <a:pt x="5981" y="19458"/>
                  </a:cubicBezTo>
                  <a:cubicBezTo>
                    <a:pt x="5736" y="19458"/>
                    <a:pt x="5505" y="19263"/>
                    <a:pt x="5225" y="19263"/>
                  </a:cubicBezTo>
                  <a:lnTo>
                    <a:pt x="5112" y="19263"/>
                  </a:lnTo>
                  <a:lnTo>
                    <a:pt x="2584" y="19166"/>
                  </a:lnTo>
                  <a:lnTo>
                    <a:pt x="1585" y="18967"/>
                  </a:lnTo>
                  <a:lnTo>
                    <a:pt x="834" y="18967"/>
                  </a:lnTo>
                  <a:cubicBezTo>
                    <a:pt x="755" y="18967"/>
                    <a:pt x="677" y="18772"/>
                    <a:pt x="602" y="18284"/>
                  </a:cubicBezTo>
                  <a:cubicBezTo>
                    <a:pt x="428" y="17013"/>
                    <a:pt x="284" y="14372"/>
                    <a:pt x="188" y="10952"/>
                  </a:cubicBezTo>
                  <a:cubicBezTo>
                    <a:pt x="135" y="8897"/>
                    <a:pt x="96" y="6744"/>
                    <a:pt x="83" y="4400"/>
                  </a:cubicBezTo>
                  <a:cubicBezTo>
                    <a:pt x="74" y="3616"/>
                    <a:pt x="74" y="3031"/>
                    <a:pt x="70" y="2539"/>
                  </a:cubicBezTo>
                  <a:lnTo>
                    <a:pt x="70" y="2247"/>
                  </a:lnTo>
                  <a:cubicBezTo>
                    <a:pt x="70" y="2247"/>
                    <a:pt x="70" y="2247"/>
                    <a:pt x="65" y="2149"/>
                  </a:cubicBezTo>
                  <a:cubicBezTo>
                    <a:pt x="65" y="1954"/>
                    <a:pt x="65" y="1662"/>
                    <a:pt x="70" y="1467"/>
                  </a:cubicBezTo>
                  <a:cubicBezTo>
                    <a:pt x="74" y="1268"/>
                    <a:pt x="79" y="1073"/>
                    <a:pt x="70" y="878"/>
                  </a:cubicBezTo>
                  <a:cubicBezTo>
                    <a:pt x="68" y="844"/>
                    <a:pt x="64" y="810"/>
                    <a:pt x="58" y="810"/>
                  </a:cubicBezTo>
                  <a:cubicBezTo>
                    <a:pt x="47" y="810"/>
                    <a:pt x="30" y="926"/>
                    <a:pt x="13" y="1369"/>
                  </a:cubicBezTo>
                  <a:cubicBezTo>
                    <a:pt x="9" y="1564"/>
                    <a:pt x="4" y="1759"/>
                    <a:pt x="0" y="1954"/>
                  </a:cubicBezTo>
                  <a:cubicBezTo>
                    <a:pt x="0" y="2247"/>
                    <a:pt x="0" y="2442"/>
                    <a:pt x="0" y="2637"/>
                  </a:cubicBezTo>
                  <a:lnTo>
                    <a:pt x="0" y="3908"/>
                  </a:lnTo>
                  <a:cubicBezTo>
                    <a:pt x="9" y="6942"/>
                    <a:pt x="48" y="9875"/>
                    <a:pt x="122" y="12418"/>
                  </a:cubicBezTo>
                  <a:cubicBezTo>
                    <a:pt x="236" y="16229"/>
                    <a:pt x="402" y="19068"/>
                    <a:pt x="598" y="20336"/>
                  </a:cubicBezTo>
                  <a:cubicBezTo>
                    <a:pt x="646" y="20632"/>
                    <a:pt x="694" y="20827"/>
                    <a:pt x="742" y="21022"/>
                  </a:cubicBezTo>
                  <a:lnTo>
                    <a:pt x="816" y="21120"/>
                  </a:lnTo>
                  <a:lnTo>
                    <a:pt x="886" y="21120"/>
                  </a:lnTo>
                  <a:lnTo>
                    <a:pt x="1166" y="21217"/>
                  </a:lnTo>
                  <a:lnTo>
                    <a:pt x="3427" y="21510"/>
                  </a:lnTo>
                  <a:lnTo>
                    <a:pt x="6015" y="21510"/>
                  </a:lnTo>
                  <a:cubicBezTo>
                    <a:pt x="6499" y="21510"/>
                    <a:pt x="6982" y="21600"/>
                    <a:pt x="7467" y="21600"/>
                  </a:cubicBezTo>
                  <a:cubicBezTo>
                    <a:pt x="7710" y="21600"/>
                    <a:pt x="7954" y="21577"/>
                    <a:pt x="8198" y="21510"/>
                  </a:cubicBezTo>
                  <a:lnTo>
                    <a:pt x="8368" y="21510"/>
                  </a:lnTo>
                  <a:cubicBezTo>
                    <a:pt x="8559" y="21536"/>
                    <a:pt x="8750" y="21551"/>
                    <a:pt x="8939" y="21551"/>
                  </a:cubicBezTo>
                  <a:cubicBezTo>
                    <a:pt x="9457" y="21551"/>
                    <a:pt x="9970" y="21457"/>
                    <a:pt x="10468" y="21315"/>
                  </a:cubicBezTo>
                  <a:lnTo>
                    <a:pt x="10804" y="21315"/>
                  </a:lnTo>
                  <a:cubicBezTo>
                    <a:pt x="10972" y="21349"/>
                    <a:pt x="11138" y="21360"/>
                    <a:pt x="11305" y="21360"/>
                  </a:cubicBezTo>
                  <a:cubicBezTo>
                    <a:pt x="11638" y="21360"/>
                    <a:pt x="11970" y="21315"/>
                    <a:pt x="12302" y="21315"/>
                  </a:cubicBezTo>
                  <a:lnTo>
                    <a:pt x="14484" y="21315"/>
                  </a:lnTo>
                  <a:lnTo>
                    <a:pt x="16327" y="21217"/>
                  </a:lnTo>
                  <a:lnTo>
                    <a:pt x="19099" y="21217"/>
                  </a:lnTo>
                  <a:lnTo>
                    <a:pt x="20221" y="21120"/>
                  </a:lnTo>
                  <a:lnTo>
                    <a:pt x="20771" y="21022"/>
                  </a:lnTo>
                  <a:cubicBezTo>
                    <a:pt x="20963" y="21022"/>
                    <a:pt x="21146" y="19556"/>
                    <a:pt x="21294" y="16818"/>
                  </a:cubicBezTo>
                  <a:cubicBezTo>
                    <a:pt x="21417" y="14568"/>
                    <a:pt x="21508" y="11635"/>
                    <a:pt x="21561" y="8214"/>
                  </a:cubicBezTo>
                  <a:cubicBezTo>
                    <a:pt x="21578" y="7137"/>
                    <a:pt x="21587" y="6061"/>
                    <a:pt x="21596" y="4985"/>
                  </a:cubicBezTo>
                  <a:cubicBezTo>
                    <a:pt x="21600" y="4400"/>
                    <a:pt x="21600" y="3908"/>
                    <a:pt x="21600" y="3323"/>
                  </a:cubicBezTo>
                  <a:lnTo>
                    <a:pt x="21600" y="2344"/>
                  </a:lnTo>
                  <a:cubicBezTo>
                    <a:pt x="21600" y="2052"/>
                    <a:pt x="21596" y="1662"/>
                    <a:pt x="21591" y="1467"/>
                  </a:cubicBezTo>
                  <a:cubicBezTo>
                    <a:pt x="21571" y="780"/>
                    <a:pt x="21537" y="664"/>
                    <a:pt x="21508" y="664"/>
                  </a:cubicBezTo>
                  <a:cubicBezTo>
                    <a:pt x="21493" y="664"/>
                    <a:pt x="21479" y="698"/>
                    <a:pt x="21469" y="698"/>
                  </a:cubicBezTo>
                  <a:cubicBezTo>
                    <a:pt x="21465" y="698"/>
                    <a:pt x="21463" y="694"/>
                    <a:pt x="21460" y="683"/>
                  </a:cubicBezTo>
                  <a:cubicBezTo>
                    <a:pt x="21438" y="683"/>
                    <a:pt x="21417" y="683"/>
                    <a:pt x="21395" y="780"/>
                  </a:cubicBezTo>
                  <a:lnTo>
                    <a:pt x="20417" y="780"/>
                  </a:lnTo>
                  <a:lnTo>
                    <a:pt x="19443" y="293"/>
                  </a:lnTo>
                  <a:lnTo>
                    <a:pt x="18256" y="293"/>
                  </a:lnTo>
                  <a:cubicBezTo>
                    <a:pt x="18158" y="210"/>
                    <a:pt x="18062" y="180"/>
                    <a:pt x="17965" y="180"/>
                  </a:cubicBezTo>
                  <a:cubicBezTo>
                    <a:pt x="17832" y="180"/>
                    <a:pt x="17697" y="236"/>
                    <a:pt x="17553" y="293"/>
                  </a:cubicBezTo>
                  <a:cubicBezTo>
                    <a:pt x="17379" y="390"/>
                    <a:pt x="17200" y="461"/>
                    <a:pt x="17025" y="461"/>
                  </a:cubicBezTo>
                  <a:cubicBezTo>
                    <a:pt x="16850" y="461"/>
                    <a:pt x="16680" y="390"/>
                    <a:pt x="16523" y="195"/>
                  </a:cubicBezTo>
                  <a:lnTo>
                    <a:pt x="16370" y="195"/>
                  </a:lnTo>
                  <a:cubicBezTo>
                    <a:pt x="16340" y="120"/>
                    <a:pt x="16310" y="86"/>
                    <a:pt x="16280" y="86"/>
                  </a:cubicBezTo>
                  <a:cubicBezTo>
                    <a:pt x="16232" y="86"/>
                    <a:pt x="16183" y="173"/>
                    <a:pt x="16134" y="293"/>
                  </a:cubicBezTo>
                  <a:cubicBezTo>
                    <a:pt x="16100" y="390"/>
                    <a:pt x="16060" y="488"/>
                    <a:pt x="16025" y="488"/>
                  </a:cubicBezTo>
                  <a:lnTo>
                    <a:pt x="15471" y="488"/>
                  </a:lnTo>
                  <a:cubicBezTo>
                    <a:pt x="15244" y="390"/>
                    <a:pt x="15309" y="390"/>
                    <a:pt x="15366" y="195"/>
                  </a:cubicBezTo>
                  <a:cubicBezTo>
                    <a:pt x="15427" y="98"/>
                    <a:pt x="15331" y="0"/>
                    <a:pt x="15187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121" name="Google Shape;1900;p61"/>
            <p:cNvSpPr/>
            <p:nvPr/>
          </p:nvSpPr>
          <p:spPr>
            <a:xfrm>
              <a:off x="307662" y="29"/>
              <a:ext cx="3137469" cy="1906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918" y="195"/>
                  </a:moveTo>
                  <a:cubicBezTo>
                    <a:pt x="8389" y="204"/>
                    <a:pt x="8875" y="204"/>
                    <a:pt x="9356" y="204"/>
                  </a:cubicBezTo>
                  <a:cubicBezTo>
                    <a:pt x="9792" y="204"/>
                    <a:pt x="10228" y="200"/>
                    <a:pt x="10667" y="200"/>
                  </a:cubicBezTo>
                  <a:cubicBezTo>
                    <a:pt x="10887" y="200"/>
                    <a:pt x="11107" y="201"/>
                    <a:pt x="11328" y="204"/>
                  </a:cubicBezTo>
                  <a:lnTo>
                    <a:pt x="11862" y="204"/>
                  </a:lnTo>
                  <a:cubicBezTo>
                    <a:pt x="12259" y="204"/>
                    <a:pt x="12657" y="196"/>
                    <a:pt x="13056" y="196"/>
                  </a:cubicBezTo>
                  <a:cubicBezTo>
                    <a:pt x="13255" y="196"/>
                    <a:pt x="13455" y="198"/>
                    <a:pt x="13656" y="204"/>
                  </a:cubicBezTo>
                  <a:lnTo>
                    <a:pt x="21490" y="204"/>
                  </a:lnTo>
                  <a:lnTo>
                    <a:pt x="21490" y="21342"/>
                  </a:lnTo>
                  <a:lnTo>
                    <a:pt x="21035" y="21342"/>
                  </a:lnTo>
                  <a:cubicBezTo>
                    <a:pt x="19942" y="21342"/>
                    <a:pt x="18896" y="21359"/>
                    <a:pt x="17834" y="21368"/>
                  </a:cubicBezTo>
                  <a:cubicBezTo>
                    <a:pt x="17662" y="21368"/>
                    <a:pt x="17453" y="21376"/>
                    <a:pt x="17343" y="21376"/>
                  </a:cubicBezTo>
                  <a:cubicBezTo>
                    <a:pt x="17029" y="21393"/>
                    <a:pt x="16647" y="21393"/>
                    <a:pt x="16255" y="21393"/>
                  </a:cubicBezTo>
                  <a:lnTo>
                    <a:pt x="16103" y="21393"/>
                  </a:lnTo>
                  <a:lnTo>
                    <a:pt x="16281" y="21385"/>
                  </a:lnTo>
                  <a:lnTo>
                    <a:pt x="15335" y="21385"/>
                  </a:lnTo>
                  <a:lnTo>
                    <a:pt x="13378" y="21376"/>
                  </a:lnTo>
                  <a:cubicBezTo>
                    <a:pt x="12461" y="21376"/>
                    <a:pt x="11542" y="21369"/>
                    <a:pt x="10622" y="21369"/>
                  </a:cubicBezTo>
                  <a:cubicBezTo>
                    <a:pt x="10162" y="21369"/>
                    <a:pt x="9702" y="21370"/>
                    <a:pt x="9242" y="21376"/>
                  </a:cubicBezTo>
                  <a:lnTo>
                    <a:pt x="8698" y="21376"/>
                  </a:lnTo>
                  <a:cubicBezTo>
                    <a:pt x="8515" y="21373"/>
                    <a:pt x="8333" y="21372"/>
                    <a:pt x="8153" y="21372"/>
                  </a:cubicBezTo>
                  <a:cubicBezTo>
                    <a:pt x="7793" y="21372"/>
                    <a:pt x="7439" y="21376"/>
                    <a:pt x="7087" y="21376"/>
                  </a:cubicBezTo>
                  <a:cubicBezTo>
                    <a:pt x="6219" y="21393"/>
                    <a:pt x="5298" y="21385"/>
                    <a:pt x="4451" y="21402"/>
                  </a:cubicBezTo>
                  <a:lnTo>
                    <a:pt x="4006" y="21402"/>
                  </a:lnTo>
                  <a:cubicBezTo>
                    <a:pt x="3420" y="21402"/>
                    <a:pt x="2767" y="21402"/>
                    <a:pt x="2270" y="21419"/>
                  </a:cubicBezTo>
                  <a:cubicBezTo>
                    <a:pt x="2147" y="21428"/>
                    <a:pt x="1991" y="21428"/>
                    <a:pt x="1845" y="21428"/>
                  </a:cubicBezTo>
                  <a:cubicBezTo>
                    <a:pt x="1698" y="21428"/>
                    <a:pt x="1561" y="21428"/>
                    <a:pt x="1475" y="21436"/>
                  </a:cubicBezTo>
                  <a:lnTo>
                    <a:pt x="1307" y="21436"/>
                  </a:lnTo>
                  <a:cubicBezTo>
                    <a:pt x="1226" y="21434"/>
                    <a:pt x="1136" y="21434"/>
                    <a:pt x="1043" y="21434"/>
                  </a:cubicBezTo>
                  <a:cubicBezTo>
                    <a:pt x="949" y="21434"/>
                    <a:pt x="852" y="21434"/>
                    <a:pt x="757" y="21434"/>
                  </a:cubicBezTo>
                  <a:cubicBezTo>
                    <a:pt x="567" y="21434"/>
                    <a:pt x="387" y="21432"/>
                    <a:pt x="262" y="21419"/>
                  </a:cubicBezTo>
                  <a:lnTo>
                    <a:pt x="115" y="21419"/>
                  </a:lnTo>
                  <a:lnTo>
                    <a:pt x="115" y="21204"/>
                  </a:lnTo>
                  <a:lnTo>
                    <a:pt x="120" y="18544"/>
                  </a:lnTo>
                  <a:cubicBezTo>
                    <a:pt x="120" y="17908"/>
                    <a:pt x="115" y="17322"/>
                    <a:pt x="115" y="16729"/>
                  </a:cubicBezTo>
                  <a:cubicBezTo>
                    <a:pt x="115" y="16092"/>
                    <a:pt x="126" y="15498"/>
                    <a:pt x="126" y="14783"/>
                  </a:cubicBezTo>
                  <a:lnTo>
                    <a:pt x="126" y="14491"/>
                  </a:lnTo>
                  <a:cubicBezTo>
                    <a:pt x="126" y="12322"/>
                    <a:pt x="131" y="10136"/>
                    <a:pt x="131" y="7976"/>
                  </a:cubicBezTo>
                  <a:cubicBezTo>
                    <a:pt x="136" y="6263"/>
                    <a:pt x="141" y="4541"/>
                    <a:pt x="146" y="2820"/>
                  </a:cubicBezTo>
                  <a:lnTo>
                    <a:pt x="146" y="1348"/>
                  </a:lnTo>
                  <a:cubicBezTo>
                    <a:pt x="146" y="708"/>
                    <a:pt x="139" y="338"/>
                    <a:pt x="130" y="207"/>
                  </a:cubicBezTo>
                  <a:cubicBezTo>
                    <a:pt x="178" y="216"/>
                    <a:pt x="313" y="221"/>
                    <a:pt x="481" y="221"/>
                  </a:cubicBezTo>
                  <a:lnTo>
                    <a:pt x="3808" y="204"/>
                  </a:lnTo>
                  <a:lnTo>
                    <a:pt x="4608" y="204"/>
                  </a:lnTo>
                  <a:cubicBezTo>
                    <a:pt x="5125" y="199"/>
                    <a:pt x="5650" y="199"/>
                    <a:pt x="6174" y="199"/>
                  </a:cubicBezTo>
                  <a:cubicBezTo>
                    <a:pt x="6698" y="199"/>
                    <a:pt x="7223" y="199"/>
                    <a:pt x="7740" y="195"/>
                  </a:cubicBezTo>
                  <a:close/>
                  <a:moveTo>
                    <a:pt x="8228" y="0"/>
                  </a:moveTo>
                  <a:cubicBezTo>
                    <a:pt x="7903" y="0"/>
                    <a:pt x="7584" y="4"/>
                    <a:pt x="7275" y="14"/>
                  </a:cubicBezTo>
                  <a:lnTo>
                    <a:pt x="6862" y="14"/>
                  </a:lnTo>
                  <a:cubicBezTo>
                    <a:pt x="6771" y="11"/>
                    <a:pt x="6682" y="10"/>
                    <a:pt x="6591" y="10"/>
                  </a:cubicBezTo>
                  <a:cubicBezTo>
                    <a:pt x="6410" y="10"/>
                    <a:pt x="6226" y="14"/>
                    <a:pt x="6020" y="14"/>
                  </a:cubicBezTo>
                  <a:lnTo>
                    <a:pt x="4001" y="14"/>
                  </a:lnTo>
                  <a:cubicBezTo>
                    <a:pt x="3253" y="14"/>
                    <a:pt x="2495" y="14"/>
                    <a:pt x="1752" y="23"/>
                  </a:cubicBezTo>
                  <a:cubicBezTo>
                    <a:pt x="1423" y="23"/>
                    <a:pt x="1224" y="31"/>
                    <a:pt x="1109" y="49"/>
                  </a:cubicBezTo>
                  <a:lnTo>
                    <a:pt x="131" y="195"/>
                  </a:lnTo>
                  <a:lnTo>
                    <a:pt x="129" y="195"/>
                  </a:lnTo>
                  <a:cubicBezTo>
                    <a:pt x="128" y="179"/>
                    <a:pt x="127" y="168"/>
                    <a:pt x="126" y="160"/>
                  </a:cubicBezTo>
                  <a:cubicBezTo>
                    <a:pt x="115" y="143"/>
                    <a:pt x="105" y="109"/>
                    <a:pt x="105" y="109"/>
                  </a:cubicBezTo>
                  <a:cubicBezTo>
                    <a:pt x="105" y="109"/>
                    <a:pt x="99" y="109"/>
                    <a:pt x="99" y="92"/>
                  </a:cubicBezTo>
                  <a:cubicBezTo>
                    <a:pt x="105" y="66"/>
                    <a:pt x="115" y="49"/>
                    <a:pt x="89" y="40"/>
                  </a:cubicBezTo>
                  <a:cubicBezTo>
                    <a:pt x="73" y="40"/>
                    <a:pt x="63" y="57"/>
                    <a:pt x="58" y="75"/>
                  </a:cubicBezTo>
                  <a:cubicBezTo>
                    <a:pt x="52" y="83"/>
                    <a:pt x="52" y="100"/>
                    <a:pt x="52" y="109"/>
                  </a:cubicBezTo>
                  <a:lnTo>
                    <a:pt x="52" y="160"/>
                  </a:lnTo>
                  <a:cubicBezTo>
                    <a:pt x="47" y="221"/>
                    <a:pt x="42" y="298"/>
                    <a:pt x="42" y="410"/>
                  </a:cubicBezTo>
                  <a:cubicBezTo>
                    <a:pt x="42" y="625"/>
                    <a:pt x="42" y="952"/>
                    <a:pt x="37" y="1374"/>
                  </a:cubicBezTo>
                  <a:cubicBezTo>
                    <a:pt x="37" y="2381"/>
                    <a:pt x="31" y="3336"/>
                    <a:pt x="26" y="4283"/>
                  </a:cubicBezTo>
                  <a:cubicBezTo>
                    <a:pt x="16" y="6194"/>
                    <a:pt x="10" y="8182"/>
                    <a:pt x="5" y="10119"/>
                  </a:cubicBezTo>
                  <a:lnTo>
                    <a:pt x="5" y="16789"/>
                  </a:lnTo>
                  <a:cubicBezTo>
                    <a:pt x="0" y="18390"/>
                    <a:pt x="0" y="19982"/>
                    <a:pt x="0" y="21600"/>
                  </a:cubicBezTo>
                  <a:lnTo>
                    <a:pt x="936" y="21600"/>
                  </a:lnTo>
                  <a:cubicBezTo>
                    <a:pt x="2056" y="21600"/>
                    <a:pt x="3154" y="21600"/>
                    <a:pt x="4226" y="21574"/>
                  </a:cubicBezTo>
                  <a:lnTo>
                    <a:pt x="4754" y="21574"/>
                  </a:lnTo>
                  <a:cubicBezTo>
                    <a:pt x="5016" y="21577"/>
                    <a:pt x="5277" y="21578"/>
                    <a:pt x="5537" y="21578"/>
                  </a:cubicBezTo>
                  <a:cubicBezTo>
                    <a:pt x="6058" y="21578"/>
                    <a:pt x="6578" y="21574"/>
                    <a:pt x="7097" y="21574"/>
                  </a:cubicBezTo>
                  <a:lnTo>
                    <a:pt x="10512" y="21574"/>
                  </a:lnTo>
                  <a:lnTo>
                    <a:pt x="13399" y="21565"/>
                  </a:lnTo>
                  <a:lnTo>
                    <a:pt x="17730" y="21565"/>
                  </a:lnTo>
                  <a:cubicBezTo>
                    <a:pt x="18907" y="21565"/>
                    <a:pt x="20078" y="21565"/>
                    <a:pt x="21197" y="21540"/>
                  </a:cubicBezTo>
                  <a:lnTo>
                    <a:pt x="21595" y="21540"/>
                  </a:lnTo>
                  <a:lnTo>
                    <a:pt x="21595" y="20894"/>
                  </a:lnTo>
                  <a:cubicBezTo>
                    <a:pt x="21595" y="20386"/>
                    <a:pt x="21595" y="19878"/>
                    <a:pt x="21584" y="19724"/>
                  </a:cubicBezTo>
                  <a:lnTo>
                    <a:pt x="21584" y="19354"/>
                  </a:lnTo>
                  <a:cubicBezTo>
                    <a:pt x="21584" y="18631"/>
                    <a:pt x="21584" y="17916"/>
                    <a:pt x="21584" y="17202"/>
                  </a:cubicBezTo>
                  <a:lnTo>
                    <a:pt x="21584" y="12330"/>
                  </a:lnTo>
                  <a:cubicBezTo>
                    <a:pt x="21579" y="12089"/>
                    <a:pt x="21584" y="11754"/>
                    <a:pt x="21584" y="11625"/>
                  </a:cubicBezTo>
                  <a:cubicBezTo>
                    <a:pt x="21595" y="11039"/>
                    <a:pt x="21590" y="10463"/>
                    <a:pt x="21584" y="9817"/>
                  </a:cubicBezTo>
                  <a:cubicBezTo>
                    <a:pt x="21579" y="8914"/>
                    <a:pt x="21569" y="7967"/>
                    <a:pt x="21590" y="7166"/>
                  </a:cubicBezTo>
                  <a:cubicBezTo>
                    <a:pt x="21595" y="7080"/>
                    <a:pt x="21595" y="6900"/>
                    <a:pt x="21595" y="6771"/>
                  </a:cubicBezTo>
                  <a:cubicBezTo>
                    <a:pt x="21600" y="6564"/>
                    <a:pt x="21600" y="6366"/>
                    <a:pt x="21584" y="6159"/>
                  </a:cubicBezTo>
                  <a:cubicBezTo>
                    <a:pt x="21579" y="6116"/>
                    <a:pt x="21574" y="5996"/>
                    <a:pt x="21574" y="5884"/>
                  </a:cubicBezTo>
                  <a:lnTo>
                    <a:pt x="21574" y="4447"/>
                  </a:lnTo>
                  <a:cubicBezTo>
                    <a:pt x="21577" y="4136"/>
                    <a:pt x="21579" y="4039"/>
                    <a:pt x="21582" y="4039"/>
                  </a:cubicBezTo>
                  <a:cubicBezTo>
                    <a:pt x="21585" y="4039"/>
                    <a:pt x="21587" y="4116"/>
                    <a:pt x="21590" y="4188"/>
                  </a:cubicBezTo>
                  <a:cubicBezTo>
                    <a:pt x="21591" y="4218"/>
                    <a:pt x="21592" y="4231"/>
                    <a:pt x="21593" y="4231"/>
                  </a:cubicBezTo>
                  <a:cubicBezTo>
                    <a:pt x="21597" y="4231"/>
                    <a:pt x="21600" y="4013"/>
                    <a:pt x="21600" y="3724"/>
                  </a:cubicBezTo>
                  <a:cubicBezTo>
                    <a:pt x="21600" y="3138"/>
                    <a:pt x="21590" y="2614"/>
                    <a:pt x="21595" y="1976"/>
                  </a:cubicBezTo>
                  <a:cubicBezTo>
                    <a:pt x="21600" y="1494"/>
                    <a:pt x="21600" y="1004"/>
                    <a:pt x="21600" y="522"/>
                  </a:cubicBezTo>
                  <a:lnTo>
                    <a:pt x="21600" y="118"/>
                  </a:lnTo>
                  <a:cubicBezTo>
                    <a:pt x="21600" y="100"/>
                    <a:pt x="21595" y="83"/>
                    <a:pt x="21590" y="57"/>
                  </a:cubicBezTo>
                  <a:cubicBezTo>
                    <a:pt x="21590" y="40"/>
                    <a:pt x="21579" y="23"/>
                    <a:pt x="21569" y="14"/>
                  </a:cubicBezTo>
                  <a:cubicBezTo>
                    <a:pt x="21550" y="8"/>
                    <a:pt x="21532" y="2"/>
                    <a:pt x="21513" y="2"/>
                  </a:cubicBezTo>
                  <a:cubicBezTo>
                    <a:pt x="21506" y="2"/>
                    <a:pt x="21498" y="3"/>
                    <a:pt x="21490" y="6"/>
                  </a:cubicBezTo>
                  <a:lnTo>
                    <a:pt x="20925" y="6"/>
                  </a:lnTo>
                  <a:cubicBezTo>
                    <a:pt x="20439" y="6"/>
                    <a:pt x="19916" y="6"/>
                    <a:pt x="19450" y="23"/>
                  </a:cubicBezTo>
                  <a:lnTo>
                    <a:pt x="19199" y="23"/>
                  </a:lnTo>
                  <a:cubicBezTo>
                    <a:pt x="19144" y="20"/>
                    <a:pt x="19087" y="19"/>
                    <a:pt x="19031" y="19"/>
                  </a:cubicBezTo>
                  <a:cubicBezTo>
                    <a:pt x="18918" y="19"/>
                    <a:pt x="18805" y="23"/>
                    <a:pt x="18697" y="23"/>
                  </a:cubicBezTo>
                  <a:cubicBezTo>
                    <a:pt x="18605" y="26"/>
                    <a:pt x="18513" y="27"/>
                    <a:pt x="18422" y="27"/>
                  </a:cubicBezTo>
                  <a:cubicBezTo>
                    <a:pt x="18240" y="27"/>
                    <a:pt x="18064" y="23"/>
                    <a:pt x="17908" y="23"/>
                  </a:cubicBezTo>
                  <a:cubicBezTo>
                    <a:pt x="17481" y="7"/>
                    <a:pt x="17050" y="4"/>
                    <a:pt x="16613" y="4"/>
                  </a:cubicBezTo>
                  <a:cubicBezTo>
                    <a:pt x="16321" y="4"/>
                    <a:pt x="16026" y="6"/>
                    <a:pt x="15727" y="6"/>
                  </a:cubicBezTo>
                  <a:cubicBezTo>
                    <a:pt x="15355" y="12"/>
                    <a:pt x="14988" y="21"/>
                    <a:pt x="14613" y="21"/>
                  </a:cubicBezTo>
                  <a:cubicBezTo>
                    <a:pt x="14444" y="21"/>
                    <a:pt x="14274" y="19"/>
                    <a:pt x="14100" y="14"/>
                  </a:cubicBezTo>
                  <a:cubicBezTo>
                    <a:pt x="13995" y="17"/>
                    <a:pt x="13892" y="18"/>
                    <a:pt x="13792" y="18"/>
                  </a:cubicBezTo>
                  <a:cubicBezTo>
                    <a:pt x="13549" y="18"/>
                    <a:pt x="13320" y="12"/>
                    <a:pt x="13091" y="6"/>
                  </a:cubicBezTo>
                  <a:lnTo>
                    <a:pt x="12652" y="6"/>
                  </a:lnTo>
                  <a:cubicBezTo>
                    <a:pt x="12195" y="6"/>
                    <a:pt x="11738" y="2"/>
                    <a:pt x="11283" y="2"/>
                  </a:cubicBezTo>
                  <a:cubicBezTo>
                    <a:pt x="11055" y="2"/>
                    <a:pt x="10828" y="3"/>
                    <a:pt x="10601" y="6"/>
                  </a:cubicBezTo>
                  <a:lnTo>
                    <a:pt x="9801" y="6"/>
                  </a:lnTo>
                  <a:cubicBezTo>
                    <a:pt x="9698" y="9"/>
                    <a:pt x="9599" y="10"/>
                    <a:pt x="9501" y="10"/>
                  </a:cubicBezTo>
                  <a:cubicBezTo>
                    <a:pt x="9307" y="10"/>
                    <a:pt x="9119" y="6"/>
                    <a:pt x="8928" y="6"/>
                  </a:cubicBezTo>
                  <a:cubicBezTo>
                    <a:pt x="8692" y="2"/>
                    <a:pt x="8458" y="0"/>
                    <a:pt x="822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122" name="Google Shape;1901;p61"/>
            <p:cNvSpPr/>
            <p:nvPr/>
          </p:nvSpPr>
          <p:spPr>
            <a:xfrm>
              <a:off x="307662" y="29"/>
              <a:ext cx="3137469" cy="1906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918" y="195"/>
                  </a:moveTo>
                  <a:cubicBezTo>
                    <a:pt x="8389" y="204"/>
                    <a:pt x="8875" y="204"/>
                    <a:pt x="9356" y="204"/>
                  </a:cubicBezTo>
                  <a:cubicBezTo>
                    <a:pt x="9792" y="204"/>
                    <a:pt x="10228" y="200"/>
                    <a:pt x="10667" y="200"/>
                  </a:cubicBezTo>
                  <a:cubicBezTo>
                    <a:pt x="10887" y="200"/>
                    <a:pt x="11107" y="201"/>
                    <a:pt x="11328" y="204"/>
                  </a:cubicBezTo>
                  <a:lnTo>
                    <a:pt x="11862" y="204"/>
                  </a:lnTo>
                  <a:cubicBezTo>
                    <a:pt x="12259" y="204"/>
                    <a:pt x="12657" y="196"/>
                    <a:pt x="13056" y="196"/>
                  </a:cubicBezTo>
                  <a:cubicBezTo>
                    <a:pt x="13255" y="196"/>
                    <a:pt x="13455" y="198"/>
                    <a:pt x="13656" y="204"/>
                  </a:cubicBezTo>
                  <a:lnTo>
                    <a:pt x="21490" y="204"/>
                  </a:lnTo>
                  <a:lnTo>
                    <a:pt x="21490" y="21342"/>
                  </a:lnTo>
                  <a:lnTo>
                    <a:pt x="21035" y="21342"/>
                  </a:lnTo>
                  <a:cubicBezTo>
                    <a:pt x="19942" y="21342"/>
                    <a:pt x="18896" y="21359"/>
                    <a:pt x="17834" y="21368"/>
                  </a:cubicBezTo>
                  <a:cubicBezTo>
                    <a:pt x="17662" y="21368"/>
                    <a:pt x="17453" y="21376"/>
                    <a:pt x="17343" y="21376"/>
                  </a:cubicBezTo>
                  <a:cubicBezTo>
                    <a:pt x="17029" y="21393"/>
                    <a:pt x="16647" y="21393"/>
                    <a:pt x="16255" y="21393"/>
                  </a:cubicBezTo>
                  <a:lnTo>
                    <a:pt x="16103" y="21393"/>
                  </a:lnTo>
                  <a:lnTo>
                    <a:pt x="16281" y="21385"/>
                  </a:lnTo>
                  <a:lnTo>
                    <a:pt x="15335" y="21385"/>
                  </a:lnTo>
                  <a:lnTo>
                    <a:pt x="13378" y="21376"/>
                  </a:lnTo>
                  <a:cubicBezTo>
                    <a:pt x="12461" y="21376"/>
                    <a:pt x="11542" y="21369"/>
                    <a:pt x="10622" y="21369"/>
                  </a:cubicBezTo>
                  <a:cubicBezTo>
                    <a:pt x="10162" y="21369"/>
                    <a:pt x="9702" y="21370"/>
                    <a:pt x="9242" y="21376"/>
                  </a:cubicBezTo>
                  <a:lnTo>
                    <a:pt x="8698" y="21376"/>
                  </a:lnTo>
                  <a:cubicBezTo>
                    <a:pt x="8515" y="21373"/>
                    <a:pt x="8333" y="21372"/>
                    <a:pt x="8153" y="21372"/>
                  </a:cubicBezTo>
                  <a:cubicBezTo>
                    <a:pt x="7793" y="21372"/>
                    <a:pt x="7439" y="21376"/>
                    <a:pt x="7087" y="21376"/>
                  </a:cubicBezTo>
                  <a:cubicBezTo>
                    <a:pt x="6219" y="21393"/>
                    <a:pt x="5298" y="21385"/>
                    <a:pt x="4451" y="21402"/>
                  </a:cubicBezTo>
                  <a:lnTo>
                    <a:pt x="4006" y="21402"/>
                  </a:lnTo>
                  <a:cubicBezTo>
                    <a:pt x="3420" y="21402"/>
                    <a:pt x="2767" y="21402"/>
                    <a:pt x="2270" y="21419"/>
                  </a:cubicBezTo>
                  <a:cubicBezTo>
                    <a:pt x="2147" y="21428"/>
                    <a:pt x="1991" y="21428"/>
                    <a:pt x="1845" y="21428"/>
                  </a:cubicBezTo>
                  <a:cubicBezTo>
                    <a:pt x="1698" y="21428"/>
                    <a:pt x="1561" y="21428"/>
                    <a:pt x="1475" y="21436"/>
                  </a:cubicBezTo>
                  <a:lnTo>
                    <a:pt x="1307" y="21436"/>
                  </a:lnTo>
                  <a:cubicBezTo>
                    <a:pt x="1226" y="21434"/>
                    <a:pt x="1136" y="21434"/>
                    <a:pt x="1043" y="21434"/>
                  </a:cubicBezTo>
                  <a:cubicBezTo>
                    <a:pt x="949" y="21434"/>
                    <a:pt x="852" y="21434"/>
                    <a:pt x="757" y="21434"/>
                  </a:cubicBezTo>
                  <a:cubicBezTo>
                    <a:pt x="567" y="21434"/>
                    <a:pt x="387" y="21432"/>
                    <a:pt x="262" y="21419"/>
                  </a:cubicBezTo>
                  <a:lnTo>
                    <a:pt x="115" y="21419"/>
                  </a:lnTo>
                  <a:lnTo>
                    <a:pt x="115" y="21204"/>
                  </a:lnTo>
                  <a:lnTo>
                    <a:pt x="120" y="18544"/>
                  </a:lnTo>
                  <a:cubicBezTo>
                    <a:pt x="120" y="17908"/>
                    <a:pt x="115" y="17322"/>
                    <a:pt x="115" y="16729"/>
                  </a:cubicBezTo>
                  <a:cubicBezTo>
                    <a:pt x="115" y="16092"/>
                    <a:pt x="126" y="15498"/>
                    <a:pt x="126" y="14783"/>
                  </a:cubicBezTo>
                  <a:lnTo>
                    <a:pt x="126" y="14491"/>
                  </a:lnTo>
                  <a:cubicBezTo>
                    <a:pt x="126" y="12322"/>
                    <a:pt x="131" y="10136"/>
                    <a:pt x="131" y="7976"/>
                  </a:cubicBezTo>
                  <a:cubicBezTo>
                    <a:pt x="136" y="6263"/>
                    <a:pt x="141" y="4541"/>
                    <a:pt x="146" y="2820"/>
                  </a:cubicBezTo>
                  <a:lnTo>
                    <a:pt x="146" y="1348"/>
                  </a:lnTo>
                  <a:cubicBezTo>
                    <a:pt x="146" y="708"/>
                    <a:pt x="139" y="338"/>
                    <a:pt x="130" y="207"/>
                  </a:cubicBezTo>
                  <a:cubicBezTo>
                    <a:pt x="178" y="216"/>
                    <a:pt x="313" y="221"/>
                    <a:pt x="481" y="221"/>
                  </a:cubicBezTo>
                  <a:lnTo>
                    <a:pt x="3808" y="204"/>
                  </a:lnTo>
                  <a:lnTo>
                    <a:pt x="4608" y="204"/>
                  </a:lnTo>
                  <a:cubicBezTo>
                    <a:pt x="5125" y="199"/>
                    <a:pt x="5650" y="199"/>
                    <a:pt x="6174" y="199"/>
                  </a:cubicBezTo>
                  <a:cubicBezTo>
                    <a:pt x="6698" y="199"/>
                    <a:pt x="7223" y="199"/>
                    <a:pt x="7740" y="195"/>
                  </a:cubicBezTo>
                  <a:close/>
                  <a:moveTo>
                    <a:pt x="8228" y="0"/>
                  </a:moveTo>
                  <a:cubicBezTo>
                    <a:pt x="7903" y="0"/>
                    <a:pt x="7584" y="4"/>
                    <a:pt x="7275" y="14"/>
                  </a:cubicBezTo>
                  <a:lnTo>
                    <a:pt x="6862" y="14"/>
                  </a:lnTo>
                  <a:cubicBezTo>
                    <a:pt x="6771" y="11"/>
                    <a:pt x="6682" y="10"/>
                    <a:pt x="6591" y="10"/>
                  </a:cubicBezTo>
                  <a:cubicBezTo>
                    <a:pt x="6410" y="10"/>
                    <a:pt x="6226" y="14"/>
                    <a:pt x="6020" y="14"/>
                  </a:cubicBezTo>
                  <a:lnTo>
                    <a:pt x="4001" y="14"/>
                  </a:lnTo>
                  <a:cubicBezTo>
                    <a:pt x="3253" y="14"/>
                    <a:pt x="2495" y="14"/>
                    <a:pt x="1752" y="23"/>
                  </a:cubicBezTo>
                  <a:cubicBezTo>
                    <a:pt x="1423" y="23"/>
                    <a:pt x="1224" y="31"/>
                    <a:pt x="1109" y="49"/>
                  </a:cubicBezTo>
                  <a:lnTo>
                    <a:pt x="131" y="195"/>
                  </a:lnTo>
                  <a:lnTo>
                    <a:pt x="129" y="195"/>
                  </a:lnTo>
                  <a:cubicBezTo>
                    <a:pt x="128" y="179"/>
                    <a:pt x="127" y="168"/>
                    <a:pt x="126" y="160"/>
                  </a:cubicBezTo>
                  <a:cubicBezTo>
                    <a:pt x="115" y="143"/>
                    <a:pt x="105" y="109"/>
                    <a:pt x="105" y="109"/>
                  </a:cubicBezTo>
                  <a:cubicBezTo>
                    <a:pt x="105" y="109"/>
                    <a:pt x="99" y="109"/>
                    <a:pt x="99" y="92"/>
                  </a:cubicBezTo>
                  <a:cubicBezTo>
                    <a:pt x="105" y="66"/>
                    <a:pt x="115" y="49"/>
                    <a:pt x="89" y="40"/>
                  </a:cubicBezTo>
                  <a:cubicBezTo>
                    <a:pt x="73" y="40"/>
                    <a:pt x="63" y="57"/>
                    <a:pt x="58" y="75"/>
                  </a:cubicBezTo>
                  <a:cubicBezTo>
                    <a:pt x="52" y="83"/>
                    <a:pt x="52" y="100"/>
                    <a:pt x="52" y="109"/>
                  </a:cubicBezTo>
                  <a:lnTo>
                    <a:pt x="52" y="160"/>
                  </a:lnTo>
                  <a:cubicBezTo>
                    <a:pt x="47" y="221"/>
                    <a:pt x="42" y="298"/>
                    <a:pt x="42" y="410"/>
                  </a:cubicBezTo>
                  <a:cubicBezTo>
                    <a:pt x="42" y="625"/>
                    <a:pt x="42" y="952"/>
                    <a:pt x="37" y="1374"/>
                  </a:cubicBezTo>
                  <a:cubicBezTo>
                    <a:pt x="37" y="2381"/>
                    <a:pt x="31" y="3336"/>
                    <a:pt x="26" y="4283"/>
                  </a:cubicBezTo>
                  <a:cubicBezTo>
                    <a:pt x="16" y="6194"/>
                    <a:pt x="10" y="8182"/>
                    <a:pt x="5" y="10119"/>
                  </a:cubicBezTo>
                  <a:lnTo>
                    <a:pt x="5" y="16789"/>
                  </a:lnTo>
                  <a:cubicBezTo>
                    <a:pt x="0" y="18390"/>
                    <a:pt x="0" y="19982"/>
                    <a:pt x="0" y="21600"/>
                  </a:cubicBezTo>
                  <a:lnTo>
                    <a:pt x="936" y="21600"/>
                  </a:lnTo>
                  <a:cubicBezTo>
                    <a:pt x="2056" y="21600"/>
                    <a:pt x="3154" y="21600"/>
                    <a:pt x="4226" y="21574"/>
                  </a:cubicBezTo>
                  <a:lnTo>
                    <a:pt x="4754" y="21574"/>
                  </a:lnTo>
                  <a:cubicBezTo>
                    <a:pt x="5016" y="21577"/>
                    <a:pt x="5277" y="21578"/>
                    <a:pt x="5537" y="21578"/>
                  </a:cubicBezTo>
                  <a:cubicBezTo>
                    <a:pt x="6058" y="21578"/>
                    <a:pt x="6578" y="21574"/>
                    <a:pt x="7097" y="21574"/>
                  </a:cubicBezTo>
                  <a:lnTo>
                    <a:pt x="10512" y="21574"/>
                  </a:lnTo>
                  <a:lnTo>
                    <a:pt x="13399" y="21565"/>
                  </a:lnTo>
                  <a:lnTo>
                    <a:pt x="17730" y="21565"/>
                  </a:lnTo>
                  <a:cubicBezTo>
                    <a:pt x="18907" y="21565"/>
                    <a:pt x="20078" y="21565"/>
                    <a:pt x="21197" y="21540"/>
                  </a:cubicBezTo>
                  <a:lnTo>
                    <a:pt x="21595" y="21540"/>
                  </a:lnTo>
                  <a:lnTo>
                    <a:pt x="21595" y="20894"/>
                  </a:lnTo>
                  <a:cubicBezTo>
                    <a:pt x="21595" y="20386"/>
                    <a:pt x="21595" y="19878"/>
                    <a:pt x="21584" y="19724"/>
                  </a:cubicBezTo>
                  <a:lnTo>
                    <a:pt x="21584" y="19354"/>
                  </a:lnTo>
                  <a:cubicBezTo>
                    <a:pt x="21584" y="18631"/>
                    <a:pt x="21584" y="17916"/>
                    <a:pt x="21584" y="17202"/>
                  </a:cubicBezTo>
                  <a:lnTo>
                    <a:pt x="21584" y="12330"/>
                  </a:lnTo>
                  <a:cubicBezTo>
                    <a:pt x="21579" y="12089"/>
                    <a:pt x="21584" y="11754"/>
                    <a:pt x="21584" y="11625"/>
                  </a:cubicBezTo>
                  <a:cubicBezTo>
                    <a:pt x="21595" y="11039"/>
                    <a:pt x="21590" y="10463"/>
                    <a:pt x="21584" y="9817"/>
                  </a:cubicBezTo>
                  <a:cubicBezTo>
                    <a:pt x="21579" y="8914"/>
                    <a:pt x="21569" y="7967"/>
                    <a:pt x="21590" y="7166"/>
                  </a:cubicBezTo>
                  <a:cubicBezTo>
                    <a:pt x="21595" y="7080"/>
                    <a:pt x="21595" y="6900"/>
                    <a:pt x="21595" y="6771"/>
                  </a:cubicBezTo>
                  <a:cubicBezTo>
                    <a:pt x="21600" y="6564"/>
                    <a:pt x="21600" y="6366"/>
                    <a:pt x="21584" y="6159"/>
                  </a:cubicBezTo>
                  <a:cubicBezTo>
                    <a:pt x="21579" y="6116"/>
                    <a:pt x="21574" y="5996"/>
                    <a:pt x="21574" y="5884"/>
                  </a:cubicBezTo>
                  <a:lnTo>
                    <a:pt x="21574" y="4447"/>
                  </a:lnTo>
                  <a:cubicBezTo>
                    <a:pt x="21577" y="4136"/>
                    <a:pt x="21579" y="4039"/>
                    <a:pt x="21582" y="4039"/>
                  </a:cubicBezTo>
                  <a:cubicBezTo>
                    <a:pt x="21585" y="4039"/>
                    <a:pt x="21587" y="4116"/>
                    <a:pt x="21590" y="4188"/>
                  </a:cubicBezTo>
                  <a:cubicBezTo>
                    <a:pt x="21591" y="4218"/>
                    <a:pt x="21592" y="4231"/>
                    <a:pt x="21593" y="4231"/>
                  </a:cubicBezTo>
                  <a:cubicBezTo>
                    <a:pt x="21597" y="4231"/>
                    <a:pt x="21600" y="4013"/>
                    <a:pt x="21600" y="3724"/>
                  </a:cubicBezTo>
                  <a:cubicBezTo>
                    <a:pt x="21600" y="3138"/>
                    <a:pt x="21590" y="2614"/>
                    <a:pt x="21595" y="1976"/>
                  </a:cubicBezTo>
                  <a:cubicBezTo>
                    <a:pt x="21600" y="1494"/>
                    <a:pt x="21600" y="1004"/>
                    <a:pt x="21600" y="522"/>
                  </a:cubicBezTo>
                  <a:lnTo>
                    <a:pt x="21600" y="118"/>
                  </a:lnTo>
                  <a:cubicBezTo>
                    <a:pt x="21600" y="100"/>
                    <a:pt x="21595" y="83"/>
                    <a:pt x="21590" y="57"/>
                  </a:cubicBezTo>
                  <a:cubicBezTo>
                    <a:pt x="21590" y="40"/>
                    <a:pt x="21579" y="23"/>
                    <a:pt x="21569" y="14"/>
                  </a:cubicBezTo>
                  <a:cubicBezTo>
                    <a:pt x="21550" y="8"/>
                    <a:pt x="21532" y="2"/>
                    <a:pt x="21513" y="2"/>
                  </a:cubicBezTo>
                  <a:cubicBezTo>
                    <a:pt x="21506" y="2"/>
                    <a:pt x="21498" y="3"/>
                    <a:pt x="21490" y="6"/>
                  </a:cubicBezTo>
                  <a:lnTo>
                    <a:pt x="20925" y="6"/>
                  </a:lnTo>
                  <a:cubicBezTo>
                    <a:pt x="20439" y="6"/>
                    <a:pt x="19916" y="6"/>
                    <a:pt x="19450" y="23"/>
                  </a:cubicBezTo>
                  <a:lnTo>
                    <a:pt x="19199" y="23"/>
                  </a:lnTo>
                  <a:cubicBezTo>
                    <a:pt x="19144" y="20"/>
                    <a:pt x="19087" y="19"/>
                    <a:pt x="19031" y="19"/>
                  </a:cubicBezTo>
                  <a:cubicBezTo>
                    <a:pt x="18918" y="19"/>
                    <a:pt x="18805" y="23"/>
                    <a:pt x="18697" y="23"/>
                  </a:cubicBezTo>
                  <a:cubicBezTo>
                    <a:pt x="18605" y="26"/>
                    <a:pt x="18513" y="27"/>
                    <a:pt x="18422" y="27"/>
                  </a:cubicBezTo>
                  <a:cubicBezTo>
                    <a:pt x="18240" y="27"/>
                    <a:pt x="18064" y="23"/>
                    <a:pt x="17908" y="23"/>
                  </a:cubicBezTo>
                  <a:cubicBezTo>
                    <a:pt x="17481" y="7"/>
                    <a:pt x="17050" y="4"/>
                    <a:pt x="16613" y="4"/>
                  </a:cubicBezTo>
                  <a:cubicBezTo>
                    <a:pt x="16321" y="4"/>
                    <a:pt x="16026" y="6"/>
                    <a:pt x="15727" y="6"/>
                  </a:cubicBezTo>
                  <a:cubicBezTo>
                    <a:pt x="15355" y="12"/>
                    <a:pt x="14988" y="21"/>
                    <a:pt x="14613" y="21"/>
                  </a:cubicBezTo>
                  <a:cubicBezTo>
                    <a:pt x="14444" y="21"/>
                    <a:pt x="14274" y="19"/>
                    <a:pt x="14100" y="14"/>
                  </a:cubicBezTo>
                  <a:cubicBezTo>
                    <a:pt x="13995" y="17"/>
                    <a:pt x="13892" y="18"/>
                    <a:pt x="13792" y="18"/>
                  </a:cubicBezTo>
                  <a:cubicBezTo>
                    <a:pt x="13549" y="18"/>
                    <a:pt x="13320" y="12"/>
                    <a:pt x="13091" y="6"/>
                  </a:cubicBezTo>
                  <a:lnTo>
                    <a:pt x="12652" y="6"/>
                  </a:lnTo>
                  <a:cubicBezTo>
                    <a:pt x="12195" y="6"/>
                    <a:pt x="11738" y="2"/>
                    <a:pt x="11283" y="2"/>
                  </a:cubicBezTo>
                  <a:cubicBezTo>
                    <a:pt x="11055" y="2"/>
                    <a:pt x="10828" y="3"/>
                    <a:pt x="10601" y="6"/>
                  </a:cubicBezTo>
                  <a:lnTo>
                    <a:pt x="9801" y="6"/>
                  </a:lnTo>
                  <a:cubicBezTo>
                    <a:pt x="9698" y="9"/>
                    <a:pt x="9599" y="10"/>
                    <a:pt x="9501" y="10"/>
                  </a:cubicBezTo>
                  <a:cubicBezTo>
                    <a:pt x="9307" y="10"/>
                    <a:pt x="9119" y="6"/>
                    <a:pt x="8928" y="6"/>
                  </a:cubicBezTo>
                  <a:cubicBezTo>
                    <a:pt x="8692" y="2"/>
                    <a:pt x="8458" y="0"/>
                    <a:pt x="822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123" name="Google Shape;1902;p61"/>
            <p:cNvSpPr/>
            <p:nvPr/>
          </p:nvSpPr>
          <p:spPr>
            <a:xfrm>
              <a:off x="1420003" y="1886798"/>
              <a:ext cx="918282" cy="785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3" h="21600" extrusionOk="0">
                  <a:moveTo>
                    <a:pt x="5075" y="4853"/>
                  </a:moveTo>
                  <a:cubicBezTo>
                    <a:pt x="5093" y="4853"/>
                    <a:pt x="5111" y="4901"/>
                    <a:pt x="5129" y="5006"/>
                  </a:cubicBezTo>
                  <a:lnTo>
                    <a:pt x="6055" y="5006"/>
                  </a:lnTo>
                  <a:cubicBezTo>
                    <a:pt x="6329" y="5006"/>
                    <a:pt x="6610" y="4917"/>
                    <a:pt x="6894" y="4917"/>
                  </a:cubicBezTo>
                  <a:cubicBezTo>
                    <a:pt x="7036" y="4917"/>
                    <a:pt x="7179" y="4941"/>
                    <a:pt x="7321" y="5006"/>
                  </a:cubicBezTo>
                  <a:lnTo>
                    <a:pt x="7660" y="5006"/>
                  </a:lnTo>
                  <a:cubicBezTo>
                    <a:pt x="7909" y="5006"/>
                    <a:pt x="8166" y="4917"/>
                    <a:pt x="8421" y="4917"/>
                  </a:cubicBezTo>
                  <a:cubicBezTo>
                    <a:pt x="8548" y="4917"/>
                    <a:pt x="8676" y="4941"/>
                    <a:pt x="8800" y="5006"/>
                  </a:cubicBezTo>
                  <a:lnTo>
                    <a:pt x="21115" y="5006"/>
                  </a:lnTo>
                  <a:cubicBezTo>
                    <a:pt x="21133" y="5222"/>
                    <a:pt x="21133" y="5222"/>
                    <a:pt x="21115" y="5430"/>
                  </a:cubicBezTo>
                  <a:cubicBezTo>
                    <a:pt x="21133" y="5638"/>
                    <a:pt x="21133" y="5846"/>
                    <a:pt x="21115" y="6055"/>
                  </a:cubicBezTo>
                  <a:lnTo>
                    <a:pt x="21097" y="7304"/>
                  </a:lnTo>
                  <a:cubicBezTo>
                    <a:pt x="21062" y="8145"/>
                    <a:pt x="21026" y="8770"/>
                    <a:pt x="21008" y="9603"/>
                  </a:cubicBezTo>
                  <a:cubicBezTo>
                    <a:pt x="20973" y="10436"/>
                    <a:pt x="20919" y="11068"/>
                    <a:pt x="20848" y="11693"/>
                  </a:cubicBezTo>
                  <a:cubicBezTo>
                    <a:pt x="20652" y="14200"/>
                    <a:pt x="20367" y="15657"/>
                    <a:pt x="20064" y="15657"/>
                  </a:cubicBezTo>
                  <a:lnTo>
                    <a:pt x="19048" y="16074"/>
                  </a:lnTo>
                  <a:cubicBezTo>
                    <a:pt x="18958" y="16074"/>
                    <a:pt x="18852" y="16282"/>
                    <a:pt x="18745" y="16282"/>
                  </a:cubicBezTo>
                  <a:cubicBezTo>
                    <a:pt x="18575" y="16594"/>
                    <a:pt x="18405" y="16787"/>
                    <a:pt x="18236" y="16787"/>
                  </a:cubicBezTo>
                  <a:cubicBezTo>
                    <a:pt x="18174" y="16787"/>
                    <a:pt x="18112" y="16755"/>
                    <a:pt x="18050" y="16699"/>
                  </a:cubicBezTo>
                  <a:lnTo>
                    <a:pt x="17461" y="16699"/>
                  </a:lnTo>
                  <a:lnTo>
                    <a:pt x="16214" y="16282"/>
                  </a:lnTo>
                  <a:cubicBezTo>
                    <a:pt x="15620" y="16282"/>
                    <a:pt x="15034" y="16194"/>
                    <a:pt x="14445" y="16194"/>
                  </a:cubicBezTo>
                  <a:cubicBezTo>
                    <a:pt x="14151" y="16194"/>
                    <a:pt x="13856" y="16218"/>
                    <a:pt x="13559" y="16282"/>
                  </a:cubicBezTo>
                  <a:lnTo>
                    <a:pt x="13220" y="16282"/>
                  </a:lnTo>
                  <a:cubicBezTo>
                    <a:pt x="13111" y="16226"/>
                    <a:pt x="13005" y="16202"/>
                    <a:pt x="12903" y="16202"/>
                  </a:cubicBezTo>
                  <a:cubicBezTo>
                    <a:pt x="12657" y="16202"/>
                    <a:pt x="12426" y="16346"/>
                    <a:pt x="12186" y="16490"/>
                  </a:cubicBezTo>
                  <a:cubicBezTo>
                    <a:pt x="11616" y="16699"/>
                    <a:pt x="11028" y="16490"/>
                    <a:pt x="10493" y="17123"/>
                  </a:cubicBezTo>
                  <a:cubicBezTo>
                    <a:pt x="10440" y="16915"/>
                    <a:pt x="10404" y="16915"/>
                    <a:pt x="10351" y="16915"/>
                  </a:cubicBezTo>
                  <a:cubicBezTo>
                    <a:pt x="10315" y="16699"/>
                    <a:pt x="10261" y="16699"/>
                    <a:pt x="10208" y="16699"/>
                  </a:cubicBezTo>
                  <a:cubicBezTo>
                    <a:pt x="9834" y="16915"/>
                    <a:pt x="9406" y="16699"/>
                    <a:pt x="9085" y="17331"/>
                  </a:cubicBezTo>
                  <a:cubicBezTo>
                    <a:pt x="8925" y="17331"/>
                    <a:pt x="8747" y="17331"/>
                    <a:pt x="8586" y="17748"/>
                  </a:cubicBezTo>
                  <a:lnTo>
                    <a:pt x="8479" y="17748"/>
                  </a:lnTo>
                  <a:cubicBezTo>
                    <a:pt x="8248" y="17748"/>
                    <a:pt x="8034" y="17539"/>
                    <a:pt x="7802" y="17331"/>
                  </a:cubicBezTo>
                  <a:cubicBezTo>
                    <a:pt x="7731" y="17123"/>
                    <a:pt x="7660" y="17123"/>
                    <a:pt x="7588" y="17123"/>
                  </a:cubicBezTo>
                  <a:lnTo>
                    <a:pt x="6554" y="16915"/>
                  </a:lnTo>
                  <a:cubicBezTo>
                    <a:pt x="6305" y="16915"/>
                    <a:pt x="6091" y="17123"/>
                    <a:pt x="5841" y="17123"/>
                  </a:cubicBezTo>
                  <a:cubicBezTo>
                    <a:pt x="5806" y="17147"/>
                    <a:pt x="5771" y="17163"/>
                    <a:pt x="5736" y="17163"/>
                  </a:cubicBezTo>
                  <a:cubicBezTo>
                    <a:pt x="5525" y="17163"/>
                    <a:pt x="5323" y="16699"/>
                    <a:pt x="5093" y="16699"/>
                  </a:cubicBezTo>
                  <a:lnTo>
                    <a:pt x="4969" y="16699"/>
                  </a:lnTo>
                  <a:cubicBezTo>
                    <a:pt x="4131" y="16699"/>
                    <a:pt x="3275" y="16699"/>
                    <a:pt x="2438" y="16490"/>
                  </a:cubicBezTo>
                  <a:cubicBezTo>
                    <a:pt x="2117" y="16490"/>
                    <a:pt x="1761" y="16490"/>
                    <a:pt x="1458" y="16282"/>
                  </a:cubicBezTo>
                  <a:cubicBezTo>
                    <a:pt x="1154" y="15866"/>
                    <a:pt x="887" y="14408"/>
                    <a:pt x="692" y="11901"/>
                  </a:cubicBezTo>
                  <a:cubicBezTo>
                    <a:pt x="566" y="10644"/>
                    <a:pt x="495" y="8978"/>
                    <a:pt x="424" y="7096"/>
                  </a:cubicBezTo>
                  <a:cubicBezTo>
                    <a:pt x="404" y="6471"/>
                    <a:pt x="387" y="5919"/>
                    <a:pt x="375" y="5430"/>
                  </a:cubicBezTo>
                  <a:lnTo>
                    <a:pt x="2509" y="5222"/>
                  </a:lnTo>
                  <a:lnTo>
                    <a:pt x="3008" y="5222"/>
                  </a:lnTo>
                  <a:cubicBezTo>
                    <a:pt x="3346" y="5110"/>
                    <a:pt x="3681" y="5110"/>
                    <a:pt x="4015" y="5110"/>
                  </a:cubicBezTo>
                  <a:cubicBezTo>
                    <a:pt x="4349" y="5110"/>
                    <a:pt x="4684" y="5110"/>
                    <a:pt x="5022" y="5006"/>
                  </a:cubicBezTo>
                  <a:cubicBezTo>
                    <a:pt x="5040" y="4901"/>
                    <a:pt x="5057" y="4853"/>
                    <a:pt x="5075" y="4853"/>
                  </a:cubicBezTo>
                  <a:close/>
                  <a:moveTo>
                    <a:pt x="15251" y="0"/>
                  </a:moveTo>
                  <a:cubicBezTo>
                    <a:pt x="15100" y="144"/>
                    <a:pt x="14949" y="296"/>
                    <a:pt x="14792" y="296"/>
                  </a:cubicBezTo>
                  <a:cubicBezTo>
                    <a:pt x="14726" y="296"/>
                    <a:pt x="14660" y="264"/>
                    <a:pt x="14593" y="208"/>
                  </a:cubicBezTo>
                  <a:cubicBezTo>
                    <a:pt x="14405" y="104"/>
                    <a:pt x="14214" y="48"/>
                    <a:pt x="14022" y="48"/>
                  </a:cubicBezTo>
                  <a:cubicBezTo>
                    <a:pt x="13830" y="48"/>
                    <a:pt x="13639" y="104"/>
                    <a:pt x="13452" y="208"/>
                  </a:cubicBezTo>
                  <a:cubicBezTo>
                    <a:pt x="13131" y="416"/>
                    <a:pt x="12810" y="208"/>
                    <a:pt x="12507" y="625"/>
                  </a:cubicBezTo>
                  <a:lnTo>
                    <a:pt x="12347" y="625"/>
                  </a:lnTo>
                  <a:cubicBezTo>
                    <a:pt x="12293" y="521"/>
                    <a:pt x="12240" y="465"/>
                    <a:pt x="12186" y="465"/>
                  </a:cubicBezTo>
                  <a:cubicBezTo>
                    <a:pt x="12133" y="465"/>
                    <a:pt x="12080" y="521"/>
                    <a:pt x="12026" y="625"/>
                  </a:cubicBezTo>
                  <a:lnTo>
                    <a:pt x="11509" y="625"/>
                  </a:lnTo>
                  <a:cubicBezTo>
                    <a:pt x="11170" y="320"/>
                    <a:pt x="10831" y="128"/>
                    <a:pt x="10492" y="128"/>
                  </a:cubicBezTo>
                  <a:cubicBezTo>
                    <a:pt x="10367" y="128"/>
                    <a:pt x="10243" y="152"/>
                    <a:pt x="10119" y="208"/>
                  </a:cubicBezTo>
                  <a:cubicBezTo>
                    <a:pt x="9885" y="352"/>
                    <a:pt x="9652" y="593"/>
                    <a:pt x="9412" y="593"/>
                  </a:cubicBezTo>
                  <a:cubicBezTo>
                    <a:pt x="9304" y="593"/>
                    <a:pt x="9196" y="545"/>
                    <a:pt x="9085" y="416"/>
                  </a:cubicBezTo>
                  <a:cubicBezTo>
                    <a:pt x="8997" y="505"/>
                    <a:pt x="8905" y="553"/>
                    <a:pt x="8813" y="553"/>
                  </a:cubicBezTo>
                  <a:cubicBezTo>
                    <a:pt x="8682" y="553"/>
                    <a:pt x="8551" y="448"/>
                    <a:pt x="8426" y="208"/>
                  </a:cubicBezTo>
                  <a:lnTo>
                    <a:pt x="8159" y="208"/>
                  </a:lnTo>
                  <a:cubicBezTo>
                    <a:pt x="7861" y="208"/>
                    <a:pt x="7572" y="112"/>
                    <a:pt x="7280" y="112"/>
                  </a:cubicBezTo>
                  <a:cubicBezTo>
                    <a:pt x="7135" y="112"/>
                    <a:pt x="6989" y="136"/>
                    <a:pt x="6839" y="208"/>
                  </a:cubicBezTo>
                  <a:lnTo>
                    <a:pt x="6323" y="208"/>
                  </a:lnTo>
                  <a:cubicBezTo>
                    <a:pt x="6234" y="312"/>
                    <a:pt x="6140" y="360"/>
                    <a:pt x="6047" y="360"/>
                  </a:cubicBezTo>
                  <a:cubicBezTo>
                    <a:pt x="5953" y="360"/>
                    <a:pt x="5859" y="312"/>
                    <a:pt x="5770" y="208"/>
                  </a:cubicBezTo>
                  <a:cubicBezTo>
                    <a:pt x="5666" y="144"/>
                    <a:pt x="5562" y="120"/>
                    <a:pt x="5458" y="120"/>
                  </a:cubicBezTo>
                  <a:cubicBezTo>
                    <a:pt x="5206" y="120"/>
                    <a:pt x="4958" y="264"/>
                    <a:pt x="4719" y="416"/>
                  </a:cubicBezTo>
                  <a:cubicBezTo>
                    <a:pt x="4675" y="521"/>
                    <a:pt x="4630" y="569"/>
                    <a:pt x="4585" y="569"/>
                  </a:cubicBezTo>
                  <a:cubicBezTo>
                    <a:pt x="4541" y="569"/>
                    <a:pt x="4496" y="521"/>
                    <a:pt x="4452" y="416"/>
                  </a:cubicBezTo>
                  <a:cubicBezTo>
                    <a:pt x="4362" y="312"/>
                    <a:pt x="4273" y="256"/>
                    <a:pt x="4185" y="256"/>
                  </a:cubicBezTo>
                  <a:cubicBezTo>
                    <a:pt x="4095" y="256"/>
                    <a:pt x="4006" y="312"/>
                    <a:pt x="3917" y="416"/>
                  </a:cubicBezTo>
                  <a:lnTo>
                    <a:pt x="2616" y="416"/>
                  </a:lnTo>
                  <a:cubicBezTo>
                    <a:pt x="2152" y="416"/>
                    <a:pt x="1653" y="416"/>
                    <a:pt x="1191" y="625"/>
                  </a:cubicBezTo>
                  <a:cubicBezTo>
                    <a:pt x="1048" y="625"/>
                    <a:pt x="905" y="833"/>
                    <a:pt x="780" y="1249"/>
                  </a:cubicBezTo>
                  <a:lnTo>
                    <a:pt x="333" y="3724"/>
                  </a:lnTo>
                  <a:cubicBezTo>
                    <a:pt x="318" y="3139"/>
                    <a:pt x="305" y="2803"/>
                    <a:pt x="281" y="2715"/>
                  </a:cubicBezTo>
                  <a:cubicBezTo>
                    <a:pt x="229" y="2403"/>
                    <a:pt x="177" y="2210"/>
                    <a:pt x="118" y="2210"/>
                  </a:cubicBezTo>
                  <a:cubicBezTo>
                    <a:pt x="96" y="2210"/>
                    <a:pt x="74" y="2242"/>
                    <a:pt x="50" y="2299"/>
                  </a:cubicBezTo>
                  <a:cubicBezTo>
                    <a:pt x="14" y="2299"/>
                    <a:pt x="-57" y="4589"/>
                    <a:pt x="85" y="8978"/>
                  </a:cubicBezTo>
                  <a:cubicBezTo>
                    <a:pt x="246" y="13567"/>
                    <a:pt x="549" y="17331"/>
                    <a:pt x="959" y="19414"/>
                  </a:cubicBezTo>
                  <a:cubicBezTo>
                    <a:pt x="1154" y="20255"/>
                    <a:pt x="1368" y="20879"/>
                    <a:pt x="1582" y="20879"/>
                  </a:cubicBezTo>
                  <a:lnTo>
                    <a:pt x="2152" y="21087"/>
                  </a:lnTo>
                  <a:lnTo>
                    <a:pt x="3275" y="21504"/>
                  </a:lnTo>
                  <a:lnTo>
                    <a:pt x="5878" y="21504"/>
                  </a:lnTo>
                  <a:cubicBezTo>
                    <a:pt x="6364" y="21504"/>
                    <a:pt x="6852" y="21600"/>
                    <a:pt x="7338" y="21600"/>
                  </a:cubicBezTo>
                  <a:cubicBezTo>
                    <a:pt x="7583" y="21600"/>
                    <a:pt x="7826" y="21576"/>
                    <a:pt x="8069" y="21504"/>
                  </a:cubicBezTo>
                  <a:lnTo>
                    <a:pt x="8230" y="21504"/>
                  </a:lnTo>
                  <a:cubicBezTo>
                    <a:pt x="8943" y="21504"/>
                    <a:pt x="9656" y="21504"/>
                    <a:pt x="10333" y="20879"/>
                  </a:cubicBezTo>
                  <a:lnTo>
                    <a:pt x="10672" y="20879"/>
                  </a:lnTo>
                  <a:cubicBezTo>
                    <a:pt x="10844" y="20951"/>
                    <a:pt x="11012" y="20975"/>
                    <a:pt x="11179" y="20975"/>
                  </a:cubicBezTo>
                  <a:cubicBezTo>
                    <a:pt x="11511" y="20975"/>
                    <a:pt x="11836" y="20879"/>
                    <a:pt x="12169" y="20879"/>
                  </a:cubicBezTo>
                  <a:lnTo>
                    <a:pt x="14361" y="20879"/>
                  </a:lnTo>
                  <a:cubicBezTo>
                    <a:pt x="14984" y="20671"/>
                    <a:pt x="15591" y="20671"/>
                    <a:pt x="16214" y="20671"/>
                  </a:cubicBezTo>
                  <a:lnTo>
                    <a:pt x="20117" y="20671"/>
                  </a:lnTo>
                  <a:cubicBezTo>
                    <a:pt x="20527" y="20255"/>
                    <a:pt x="20919" y="17956"/>
                    <a:pt x="21186" y="13992"/>
                  </a:cubicBezTo>
                  <a:cubicBezTo>
                    <a:pt x="21293" y="12526"/>
                    <a:pt x="21382" y="10852"/>
                    <a:pt x="21436" y="8978"/>
                  </a:cubicBezTo>
                  <a:cubicBezTo>
                    <a:pt x="21454" y="8353"/>
                    <a:pt x="21490" y="7929"/>
                    <a:pt x="21507" y="7096"/>
                  </a:cubicBezTo>
                  <a:cubicBezTo>
                    <a:pt x="21507" y="6471"/>
                    <a:pt x="21543" y="5638"/>
                    <a:pt x="21543" y="5006"/>
                  </a:cubicBezTo>
                  <a:cubicBezTo>
                    <a:pt x="21543" y="3756"/>
                    <a:pt x="21525" y="2507"/>
                    <a:pt x="21525" y="2507"/>
                  </a:cubicBezTo>
                  <a:cubicBezTo>
                    <a:pt x="21509" y="2507"/>
                    <a:pt x="21536" y="985"/>
                    <a:pt x="21477" y="985"/>
                  </a:cubicBezTo>
                  <a:cubicBezTo>
                    <a:pt x="21471" y="985"/>
                    <a:pt x="21463" y="1001"/>
                    <a:pt x="21454" y="1041"/>
                  </a:cubicBezTo>
                  <a:lnTo>
                    <a:pt x="20527" y="1041"/>
                  </a:lnTo>
                  <a:lnTo>
                    <a:pt x="19529" y="833"/>
                  </a:lnTo>
                  <a:lnTo>
                    <a:pt x="18602" y="833"/>
                  </a:lnTo>
                  <a:cubicBezTo>
                    <a:pt x="18513" y="833"/>
                    <a:pt x="18424" y="625"/>
                    <a:pt x="18335" y="625"/>
                  </a:cubicBezTo>
                  <a:cubicBezTo>
                    <a:pt x="18219" y="416"/>
                    <a:pt x="18099" y="312"/>
                    <a:pt x="17978" y="312"/>
                  </a:cubicBezTo>
                  <a:cubicBezTo>
                    <a:pt x="17858" y="312"/>
                    <a:pt x="17738" y="416"/>
                    <a:pt x="17622" y="625"/>
                  </a:cubicBezTo>
                  <a:cubicBezTo>
                    <a:pt x="17470" y="809"/>
                    <a:pt x="17318" y="913"/>
                    <a:pt x="17164" y="913"/>
                  </a:cubicBezTo>
                  <a:cubicBezTo>
                    <a:pt x="16975" y="913"/>
                    <a:pt x="16785" y="761"/>
                    <a:pt x="16589" y="416"/>
                  </a:cubicBezTo>
                  <a:cubicBezTo>
                    <a:pt x="16571" y="208"/>
                    <a:pt x="16499" y="208"/>
                    <a:pt x="16446" y="208"/>
                  </a:cubicBezTo>
                  <a:cubicBezTo>
                    <a:pt x="16286" y="208"/>
                    <a:pt x="16268" y="208"/>
                    <a:pt x="16196" y="625"/>
                  </a:cubicBezTo>
                  <a:cubicBezTo>
                    <a:pt x="16178" y="833"/>
                    <a:pt x="16143" y="833"/>
                    <a:pt x="16107" y="1041"/>
                  </a:cubicBezTo>
                  <a:lnTo>
                    <a:pt x="15537" y="1041"/>
                  </a:lnTo>
                  <a:cubicBezTo>
                    <a:pt x="15305" y="833"/>
                    <a:pt x="15377" y="833"/>
                    <a:pt x="15430" y="416"/>
                  </a:cubicBezTo>
                  <a:cubicBezTo>
                    <a:pt x="15501" y="0"/>
                    <a:pt x="15394" y="0"/>
                    <a:pt x="15251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124" name="Google Shape;1903;p61"/>
            <p:cNvSpPr/>
            <p:nvPr/>
          </p:nvSpPr>
          <p:spPr>
            <a:xfrm>
              <a:off x="1420003" y="1886798"/>
              <a:ext cx="918282" cy="785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3" h="21600" extrusionOk="0">
                  <a:moveTo>
                    <a:pt x="5075" y="4853"/>
                  </a:moveTo>
                  <a:cubicBezTo>
                    <a:pt x="5093" y="4853"/>
                    <a:pt x="5111" y="4901"/>
                    <a:pt x="5129" y="5006"/>
                  </a:cubicBezTo>
                  <a:lnTo>
                    <a:pt x="6055" y="5006"/>
                  </a:lnTo>
                  <a:cubicBezTo>
                    <a:pt x="6329" y="5006"/>
                    <a:pt x="6610" y="4917"/>
                    <a:pt x="6894" y="4917"/>
                  </a:cubicBezTo>
                  <a:cubicBezTo>
                    <a:pt x="7036" y="4917"/>
                    <a:pt x="7179" y="4941"/>
                    <a:pt x="7321" y="5006"/>
                  </a:cubicBezTo>
                  <a:lnTo>
                    <a:pt x="7660" y="5006"/>
                  </a:lnTo>
                  <a:cubicBezTo>
                    <a:pt x="7909" y="5006"/>
                    <a:pt x="8166" y="4917"/>
                    <a:pt x="8421" y="4917"/>
                  </a:cubicBezTo>
                  <a:cubicBezTo>
                    <a:pt x="8548" y="4917"/>
                    <a:pt x="8676" y="4941"/>
                    <a:pt x="8800" y="5006"/>
                  </a:cubicBezTo>
                  <a:lnTo>
                    <a:pt x="21115" y="5006"/>
                  </a:lnTo>
                  <a:cubicBezTo>
                    <a:pt x="21133" y="5222"/>
                    <a:pt x="21133" y="5222"/>
                    <a:pt x="21115" y="5430"/>
                  </a:cubicBezTo>
                  <a:cubicBezTo>
                    <a:pt x="21133" y="5638"/>
                    <a:pt x="21133" y="5846"/>
                    <a:pt x="21115" y="6055"/>
                  </a:cubicBezTo>
                  <a:lnTo>
                    <a:pt x="21097" y="7304"/>
                  </a:lnTo>
                  <a:cubicBezTo>
                    <a:pt x="21062" y="8145"/>
                    <a:pt x="21026" y="8770"/>
                    <a:pt x="21008" y="9603"/>
                  </a:cubicBezTo>
                  <a:cubicBezTo>
                    <a:pt x="20973" y="10436"/>
                    <a:pt x="20919" y="11068"/>
                    <a:pt x="20848" y="11693"/>
                  </a:cubicBezTo>
                  <a:cubicBezTo>
                    <a:pt x="20652" y="14200"/>
                    <a:pt x="20367" y="15657"/>
                    <a:pt x="20064" y="15657"/>
                  </a:cubicBezTo>
                  <a:lnTo>
                    <a:pt x="19048" y="16074"/>
                  </a:lnTo>
                  <a:cubicBezTo>
                    <a:pt x="18958" y="16074"/>
                    <a:pt x="18852" y="16282"/>
                    <a:pt x="18745" y="16282"/>
                  </a:cubicBezTo>
                  <a:cubicBezTo>
                    <a:pt x="18575" y="16594"/>
                    <a:pt x="18405" y="16787"/>
                    <a:pt x="18236" y="16787"/>
                  </a:cubicBezTo>
                  <a:cubicBezTo>
                    <a:pt x="18174" y="16787"/>
                    <a:pt x="18112" y="16755"/>
                    <a:pt x="18050" y="16699"/>
                  </a:cubicBezTo>
                  <a:lnTo>
                    <a:pt x="17461" y="16699"/>
                  </a:lnTo>
                  <a:lnTo>
                    <a:pt x="16214" y="16282"/>
                  </a:lnTo>
                  <a:cubicBezTo>
                    <a:pt x="15620" y="16282"/>
                    <a:pt x="15034" y="16194"/>
                    <a:pt x="14445" y="16194"/>
                  </a:cubicBezTo>
                  <a:cubicBezTo>
                    <a:pt x="14151" y="16194"/>
                    <a:pt x="13856" y="16218"/>
                    <a:pt x="13559" y="16282"/>
                  </a:cubicBezTo>
                  <a:lnTo>
                    <a:pt x="13220" y="16282"/>
                  </a:lnTo>
                  <a:cubicBezTo>
                    <a:pt x="13111" y="16226"/>
                    <a:pt x="13005" y="16202"/>
                    <a:pt x="12903" y="16202"/>
                  </a:cubicBezTo>
                  <a:cubicBezTo>
                    <a:pt x="12657" y="16202"/>
                    <a:pt x="12426" y="16346"/>
                    <a:pt x="12186" y="16490"/>
                  </a:cubicBezTo>
                  <a:cubicBezTo>
                    <a:pt x="11616" y="16699"/>
                    <a:pt x="11028" y="16490"/>
                    <a:pt x="10493" y="17123"/>
                  </a:cubicBezTo>
                  <a:cubicBezTo>
                    <a:pt x="10440" y="16915"/>
                    <a:pt x="10404" y="16915"/>
                    <a:pt x="10351" y="16915"/>
                  </a:cubicBezTo>
                  <a:cubicBezTo>
                    <a:pt x="10315" y="16699"/>
                    <a:pt x="10261" y="16699"/>
                    <a:pt x="10208" y="16699"/>
                  </a:cubicBezTo>
                  <a:cubicBezTo>
                    <a:pt x="9834" y="16915"/>
                    <a:pt x="9406" y="16699"/>
                    <a:pt x="9085" y="17331"/>
                  </a:cubicBezTo>
                  <a:cubicBezTo>
                    <a:pt x="8925" y="17331"/>
                    <a:pt x="8747" y="17331"/>
                    <a:pt x="8586" y="17748"/>
                  </a:cubicBezTo>
                  <a:lnTo>
                    <a:pt x="8479" y="17748"/>
                  </a:lnTo>
                  <a:cubicBezTo>
                    <a:pt x="8248" y="17748"/>
                    <a:pt x="8034" y="17539"/>
                    <a:pt x="7802" y="17331"/>
                  </a:cubicBezTo>
                  <a:cubicBezTo>
                    <a:pt x="7731" y="17123"/>
                    <a:pt x="7660" y="17123"/>
                    <a:pt x="7588" y="17123"/>
                  </a:cubicBezTo>
                  <a:lnTo>
                    <a:pt x="6554" y="16915"/>
                  </a:lnTo>
                  <a:cubicBezTo>
                    <a:pt x="6305" y="16915"/>
                    <a:pt x="6091" y="17123"/>
                    <a:pt x="5841" y="17123"/>
                  </a:cubicBezTo>
                  <a:cubicBezTo>
                    <a:pt x="5806" y="17147"/>
                    <a:pt x="5771" y="17163"/>
                    <a:pt x="5736" y="17163"/>
                  </a:cubicBezTo>
                  <a:cubicBezTo>
                    <a:pt x="5525" y="17163"/>
                    <a:pt x="5323" y="16699"/>
                    <a:pt x="5093" y="16699"/>
                  </a:cubicBezTo>
                  <a:lnTo>
                    <a:pt x="4969" y="16699"/>
                  </a:lnTo>
                  <a:cubicBezTo>
                    <a:pt x="4131" y="16699"/>
                    <a:pt x="3275" y="16699"/>
                    <a:pt x="2438" y="16490"/>
                  </a:cubicBezTo>
                  <a:cubicBezTo>
                    <a:pt x="2117" y="16490"/>
                    <a:pt x="1761" y="16490"/>
                    <a:pt x="1458" y="16282"/>
                  </a:cubicBezTo>
                  <a:cubicBezTo>
                    <a:pt x="1154" y="15866"/>
                    <a:pt x="887" y="14408"/>
                    <a:pt x="692" y="11901"/>
                  </a:cubicBezTo>
                  <a:cubicBezTo>
                    <a:pt x="566" y="10644"/>
                    <a:pt x="495" y="8978"/>
                    <a:pt x="424" y="7096"/>
                  </a:cubicBezTo>
                  <a:cubicBezTo>
                    <a:pt x="404" y="6471"/>
                    <a:pt x="387" y="5919"/>
                    <a:pt x="375" y="5430"/>
                  </a:cubicBezTo>
                  <a:lnTo>
                    <a:pt x="2509" y="5222"/>
                  </a:lnTo>
                  <a:lnTo>
                    <a:pt x="3008" y="5222"/>
                  </a:lnTo>
                  <a:cubicBezTo>
                    <a:pt x="3346" y="5110"/>
                    <a:pt x="3681" y="5110"/>
                    <a:pt x="4015" y="5110"/>
                  </a:cubicBezTo>
                  <a:cubicBezTo>
                    <a:pt x="4349" y="5110"/>
                    <a:pt x="4684" y="5110"/>
                    <a:pt x="5022" y="5006"/>
                  </a:cubicBezTo>
                  <a:cubicBezTo>
                    <a:pt x="5040" y="4901"/>
                    <a:pt x="5057" y="4853"/>
                    <a:pt x="5075" y="4853"/>
                  </a:cubicBezTo>
                  <a:close/>
                  <a:moveTo>
                    <a:pt x="15251" y="0"/>
                  </a:moveTo>
                  <a:cubicBezTo>
                    <a:pt x="15100" y="144"/>
                    <a:pt x="14949" y="296"/>
                    <a:pt x="14792" y="296"/>
                  </a:cubicBezTo>
                  <a:cubicBezTo>
                    <a:pt x="14726" y="296"/>
                    <a:pt x="14660" y="264"/>
                    <a:pt x="14593" y="208"/>
                  </a:cubicBezTo>
                  <a:cubicBezTo>
                    <a:pt x="14405" y="104"/>
                    <a:pt x="14214" y="48"/>
                    <a:pt x="14022" y="48"/>
                  </a:cubicBezTo>
                  <a:cubicBezTo>
                    <a:pt x="13830" y="48"/>
                    <a:pt x="13639" y="104"/>
                    <a:pt x="13452" y="208"/>
                  </a:cubicBezTo>
                  <a:cubicBezTo>
                    <a:pt x="13131" y="416"/>
                    <a:pt x="12810" y="208"/>
                    <a:pt x="12507" y="625"/>
                  </a:cubicBezTo>
                  <a:lnTo>
                    <a:pt x="12347" y="625"/>
                  </a:lnTo>
                  <a:cubicBezTo>
                    <a:pt x="12293" y="521"/>
                    <a:pt x="12240" y="465"/>
                    <a:pt x="12186" y="465"/>
                  </a:cubicBezTo>
                  <a:cubicBezTo>
                    <a:pt x="12133" y="465"/>
                    <a:pt x="12080" y="521"/>
                    <a:pt x="12026" y="625"/>
                  </a:cubicBezTo>
                  <a:lnTo>
                    <a:pt x="11509" y="625"/>
                  </a:lnTo>
                  <a:cubicBezTo>
                    <a:pt x="11170" y="320"/>
                    <a:pt x="10831" y="128"/>
                    <a:pt x="10492" y="128"/>
                  </a:cubicBezTo>
                  <a:cubicBezTo>
                    <a:pt x="10367" y="128"/>
                    <a:pt x="10243" y="152"/>
                    <a:pt x="10119" y="208"/>
                  </a:cubicBezTo>
                  <a:cubicBezTo>
                    <a:pt x="9885" y="352"/>
                    <a:pt x="9652" y="593"/>
                    <a:pt x="9412" y="593"/>
                  </a:cubicBezTo>
                  <a:cubicBezTo>
                    <a:pt x="9304" y="593"/>
                    <a:pt x="9196" y="545"/>
                    <a:pt x="9085" y="416"/>
                  </a:cubicBezTo>
                  <a:cubicBezTo>
                    <a:pt x="8997" y="505"/>
                    <a:pt x="8905" y="553"/>
                    <a:pt x="8813" y="553"/>
                  </a:cubicBezTo>
                  <a:cubicBezTo>
                    <a:pt x="8682" y="553"/>
                    <a:pt x="8551" y="448"/>
                    <a:pt x="8426" y="208"/>
                  </a:cubicBezTo>
                  <a:lnTo>
                    <a:pt x="8159" y="208"/>
                  </a:lnTo>
                  <a:cubicBezTo>
                    <a:pt x="7861" y="208"/>
                    <a:pt x="7572" y="112"/>
                    <a:pt x="7280" y="112"/>
                  </a:cubicBezTo>
                  <a:cubicBezTo>
                    <a:pt x="7135" y="112"/>
                    <a:pt x="6989" y="136"/>
                    <a:pt x="6839" y="208"/>
                  </a:cubicBezTo>
                  <a:lnTo>
                    <a:pt x="6323" y="208"/>
                  </a:lnTo>
                  <a:cubicBezTo>
                    <a:pt x="6234" y="312"/>
                    <a:pt x="6140" y="360"/>
                    <a:pt x="6047" y="360"/>
                  </a:cubicBezTo>
                  <a:cubicBezTo>
                    <a:pt x="5953" y="360"/>
                    <a:pt x="5859" y="312"/>
                    <a:pt x="5770" y="208"/>
                  </a:cubicBezTo>
                  <a:cubicBezTo>
                    <a:pt x="5666" y="144"/>
                    <a:pt x="5562" y="120"/>
                    <a:pt x="5458" y="120"/>
                  </a:cubicBezTo>
                  <a:cubicBezTo>
                    <a:pt x="5206" y="120"/>
                    <a:pt x="4958" y="264"/>
                    <a:pt x="4719" y="416"/>
                  </a:cubicBezTo>
                  <a:cubicBezTo>
                    <a:pt x="4675" y="521"/>
                    <a:pt x="4630" y="569"/>
                    <a:pt x="4585" y="569"/>
                  </a:cubicBezTo>
                  <a:cubicBezTo>
                    <a:pt x="4541" y="569"/>
                    <a:pt x="4496" y="521"/>
                    <a:pt x="4452" y="416"/>
                  </a:cubicBezTo>
                  <a:cubicBezTo>
                    <a:pt x="4362" y="312"/>
                    <a:pt x="4273" y="256"/>
                    <a:pt x="4185" y="256"/>
                  </a:cubicBezTo>
                  <a:cubicBezTo>
                    <a:pt x="4095" y="256"/>
                    <a:pt x="4006" y="312"/>
                    <a:pt x="3917" y="416"/>
                  </a:cubicBezTo>
                  <a:lnTo>
                    <a:pt x="2616" y="416"/>
                  </a:lnTo>
                  <a:cubicBezTo>
                    <a:pt x="2152" y="416"/>
                    <a:pt x="1653" y="416"/>
                    <a:pt x="1191" y="625"/>
                  </a:cubicBezTo>
                  <a:cubicBezTo>
                    <a:pt x="1048" y="625"/>
                    <a:pt x="905" y="833"/>
                    <a:pt x="780" y="1249"/>
                  </a:cubicBezTo>
                  <a:lnTo>
                    <a:pt x="333" y="3724"/>
                  </a:lnTo>
                  <a:cubicBezTo>
                    <a:pt x="318" y="3139"/>
                    <a:pt x="305" y="2803"/>
                    <a:pt x="281" y="2715"/>
                  </a:cubicBezTo>
                  <a:cubicBezTo>
                    <a:pt x="229" y="2403"/>
                    <a:pt x="177" y="2210"/>
                    <a:pt x="118" y="2210"/>
                  </a:cubicBezTo>
                  <a:cubicBezTo>
                    <a:pt x="96" y="2210"/>
                    <a:pt x="74" y="2242"/>
                    <a:pt x="50" y="2299"/>
                  </a:cubicBezTo>
                  <a:cubicBezTo>
                    <a:pt x="14" y="2299"/>
                    <a:pt x="-57" y="4589"/>
                    <a:pt x="85" y="8978"/>
                  </a:cubicBezTo>
                  <a:cubicBezTo>
                    <a:pt x="246" y="13567"/>
                    <a:pt x="549" y="17331"/>
                    <a:pt x="959" y="19414"/>
                  </a:cubicBezTo>
                  <a:cubicBezTo>
                    <a:pt x="1154" y="20255"/>
                    <a:pt x="1368" y="20879"/>
                    <a:pt x="1582" y="20879"/>
                  </a:cubicBezTo>
                  <a:lnTo>
                    <a:pt x="2152" y="21087"/>
                  </a:lnTo>
                  <a:lnTo>
                    <a:pt x="3275" y="21504"/>
                  </a:lnTo>
                  <a:lnTo>
                    <a:pt x="5878" y="21504"/>
                  </a:lnTo>
                  <a:cubicBezTo>
                    <a:pt x="6364" y="21504"/>
                    <a:pt x="6852" y="21600"/>
                    <a:pt x="7338" y="21600"/>
                  </a:cubicBezTo>
                  <a:cubicBezTo>
                    <a:pt x="7583" y="21600"/>
                    <a:pt x="7826" y="21576"/>
                    <a:pt x="8069" y="21504"/>
                  </a:cubicBezTo>
                  <a:lnTo>
                    <a:pt x="8230" y="21504"/>
                  </a:lnTo>
                  <a:cubicBezTo>
                    <a:pt x="8943" y="21504"/>
                    <a:pt x="9656" y="21504"/>
                    <a:pt x="10333" y="20879"/>
                  </a:cubicBezTo>
                  <a:lnTo>
                    <a:pt x="10672" y="20879"/>
                  </a:lnTo>
                  <a:cubicBezTo>
                    <a:pt x="10844" y="20951"/>
                    <a:pt x="11012" y="20975"/>
                    <a:pt x="11179" y="20975"/>
                  </a:cubicBezTo>
                  <a:cubicBezTo>
                    <a:pt x="11511" y="20975"/>
                    <a:pt x="11836" y="20879"/>
                    <a:pt x="12169" y="20879"/>
                  </a:cubicBezTo>
                  <a:lnTo>
                    <a:pt x="14361" y="20879"/>
                  </a:lnTo>
                  <a:cubicBezTo>
                    <a:pt x="14984" y="20671"/>
                    <a:pt x="15591" y="20671"/>
                    <a:pt x="16214" y="20671"/>
                  </a:cubicBezTo>
                  <a:lnTo>
                    <a:pt x="20117" y="20671"/>
                  </a:lnTo>
                  <a:cubicBezTo>
                    <a:pt x="20527" y="20255"/>
                    <a:pt x="20919" y="17956"/>
                    <a:pt x="21186" y="13992"/>
                  </a:cubicBezTo>
                  <a:cubicBezTo>
                    <a:pt x="21293" y="12526"/>
                    <a:pt x="21382" y="10852"/>
                    <a:pt x="21436" y="8978"/>
                  </a:cubicBezTo>
                  <a:cubicBezTo>
                    <a:pt x="21454" y="8353"/>
                    <a:pt x="21490" y="7929"/>
                    <a:pt x="21507" y="7096"/>
                  </a:cubicBezTo>
                  <a:cubicBezTo>
                    <a:pt x="21507" y="6471"/>
                    <a:pt x="21543" y="5638"/>
                    <a:pt x="21543" y="5006"/>
                  </a:cubicBezTo>
                  <a:cubicBezTo>
                    <a:pt x="21543" y="3756"/>
                    <a:pt x="21525" y="2507"/>
                    <a:pt x="21525" y="2507"/>
                  </a:cubicBezTo>
                  <a:cubicBezTo>
                    <a:pt x="21509" y="2507"/>
                    <a:pt x="21536" y="985"/>
                    <a:pt x="21477" y="985"/>
                  </a:cubicBezTo>
                  <a:cubicBezTo>
                    <a:pt x="21471" y="985"/>
                    <a:pt x="21463" y="1001"/>
                    <a:pt x="21454" y="1041"/>
                  </a:cubicBezTo>
                  <a:lnTo>
                    <a:pt x="20527" y="1041"/>
                  </a:lnTo>
                  <a:lnTo>
                    <a:pt x="19529" y="833"/>
                  </a:lnTo>
                  <a:lnTo>
                    <a:pt x="18602" y="833"/>
                  </a:lnTo>
                  <a:cubicBezTo>
                    <a:pt x="18513" y="833"/>
                    <a:pt x="18424" y="625"/>
                    <a:pt x="18335" y="625"/>
                  </a:cubicBezTo>
                  <a:cubicBezTo>
                    <a:pt x="18219" y="416"/>
                    <a:pt x="18099" y="312"/>
                    <a:pt x="17978" y="312"/>
                  </a:cubicBezTo>
                  <a:cubicBezTo>
                    <a:pt x="17858" y="312"/>
                    <a:pt x="17738" y="416"/>
                    <a:pt x="17622" y="625"/>
                  </a:cubicBezTo>
                  <a:cubicBezTo>
                    <a:pt x="17470" y="809"/>
                    <a:pt x="17318" y="913"/>
                    <a:pt x="17164" y="913"/>
                  </a:cubicBezTo>
                  <a:cubicBezTo>
                    <a:pt x="16975" y="913"/>
                    <a:pt x="16785" y="761"/>
                    <a:pt x="16589" y="416"/>
                  </a:cubicBezTo>
                  <a:cubicBezTo>
                    <a:pt x="16571" y="208"/>
                    <a:pt x="16499" y="208"/>
                    <a:pt x="16446" y="208"/>
                  </a:cubicBezTo>
                  <a:cubicBezTo>
                    <a:pt x="16286" y="208"/>
                    <a:pt x="16268" y="208"/>
                    <a:pt x="16196" y="625"/>
                  </a:cubicBezTo>
                  <a:cubicBezTo>
                    <a:pt x="16178" y="833"/>
                    <a:pt x="16143" y="833"/>
                    <a:pt x="16107" y="1041"/>
                  </a:cubicBezTo>
                  <a:lnTo>
                    <a:pt x="15537" y="1041"/>
                  </a:lnTo>
                  <a:cubicBezTo>
                    <a:pt x="15305" y="833"/>
                    <a:pt x="15377" y="833"/>
                    <a:pt x="15430" y="416"/>
                  </a:cubicBezTo>
                  <a:cubicBezTo>
                    <a:pt x="15501" y="0"/>
                    <a:pt x="15394" y="0"/>
                    <a:pt x="15251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</p:grpSp>
      <p:sp>
        <p:nvSpPr>
          <p:cNvPr id="1126" name="Google Shape;1904;p61"/>
          <p:cNvSpPr/>
          <p:nvPr/>
        </p:nvSpPr>
        <p:spPr>
          <a:xfrm rot="794474" flipH="1">
            <a:off x="5313859" y="1762341"/>
            <a:ext cx="2363132" cy="200300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6" y="19167"/>
                </a:moveTo>
                <a:cubicBezTo>
                  <a:pt x="7" y="19178"/>
                  <a:pt x="1" y="19186"/>
                  <a:pt x="0" y="19186"/>
                </a:cubicBezTo>
                <a:cubicBezTo>
                  <a:pt x="0" y="19186"/>
                  <a:pt x="0" y="19186"/>
                  <a:pt x="0" y="19185"/>
                </a:cubicBezTo>
                <a:cubicBezTo>
                  <a:pt x="0" y="19220"/>
                  <a:pt x="1" y="19236"/>
                  <a:pt x="3" y="19236"/>
                </a:cubicBezTo>
                <a:cubicBezTo>
                  <a:pt x="6" y="19236"/>
                  <a:pt x="10" y="19211"/>
                  <a:pt x="16" y="19167"/>
                </a:cubicBezTo>
                <a:close/>
                <a:moveTo>
                  <a:pt x="2355" y="0"/>
                </a:moveTo>
                <a:lnTo>
                  <a:pt x="955" y="11431"/>
                </a:lnTo>
                <a:cubicBezTo>
                  <a:pt x="955" y="11431"/>
                  <a:pt x="801" y="12672"/>
                  <a:pt x="619" y="14161"/>
                </a:cubicBezTo>
                <a:cubicBezTo>
                  <a:pt x="525" y="14906"/>
                  <a:pt x="431" y="15710"/>
                  <a:pt x="336" y="16455"/>
                </a:cubicBezTo>
                <a:cubicBezTo>
                  <a:pt x="242" y="17280"/>
                  <a:pt x="161" y="17669"/>
                  <a:pt x="101" y="18380"/>
                </a:cubicBezTo>
                <a:cubicBezTo>
                  <a:pt x="63" y="18724"/>
                  <a:pt x="33" y="19033"/>
                  <a:pt x="16" y="19167"/>
                </a:cubicBezTo>
                <a:cubicBezTo>
                  <a:pt x="46" y="19130"/>
                  <a:pt x="118" y="19052"/>
                  <a:pt x="225" y="19052"/>
                </a:cubicBezTo>
                <a:cubicBezTo>
                  <a:pt x="309" y="19052"/>
                  <a:pt x="415" y="19100"/>
                  <a:pt x="538" y="19252"/>
                </a:cubicBezTo>
                <a:cubicBezTo>
                  <a:pt x="870" y="19396"/>
                  <a:pt x="1222" y="19468"/>
                  <a:pt x="1578" y="19468"/>
                </a:cubicBezTo>
                <a:cubicBezTo>
                  <a:pt x="1720" y="19468"/>
                  <a:pt x="1863" y="19456"/>
                  <a:pt x="2005" y="19434"/>
                </a:cubicBezTo>
                <a:cubicBezTo>
                  <a:pt x="2209" y="19442"/>
                  <a:pt x="2419" y="19845"/>
                  <a:pt x="2647" y="19845"/>
                </a:cubicBezTo>
                <a:cubicBezTo>
                  <a:pt x="2764" y="19845"/>
                  <a:pt x="2886" y="19738"/>
                  <a:pt x="3015" y="19413"/>
                </a:cubicBezTo>
                <a:cubicBezTo>
                  <a:pt x="3176" y="19756"/>
                  <a:pt x="3346" y="19853"/>
                  <a:pt x="3521" y="19853"/>
                </a:cubicBezTo>
                <a:cubicBezTo>
                  <a:pt x="3727" y="19853"/>
                  <a:pt x="3941" y="19720"/>
                  <a:pt x="4159" y="19695"/>
                </a:cubicBezTo>
                <a:cubicBezTo>
                  <a:pt x="4201" y="19682"/>
                  <a:pt x="4243" y="19676"/>
                  <a:pt x="4285" y="19676"/>
                </a:cubicBezTo>
                <a:cubicBezTo>
                  <a:pt x="4568" y="19676"/>
                  <a:pt x="4858" y="19933"/>
                  <a:pt x="5159" y="19933"/>
                </a:cubicBezTo>
                <a:cubicBezTo>
                  <a:pt x="5246" y="19933"/>
                  <a:pt x="5334" y="19911"/>
                  <a:pt x="5424" y="19856"/>
                </a:cubicBezTo>
                <a:cubicBezTo>
                  <a:pt x="5571" y="19597"/>
                  <a:pt x="5718" y="19506"/>
                  <a:pt x="5865" y="19506"/>
                </a:cubicBezTo>
                <a:cubicBezTo>
                  <a:pt x="6166" y="19506"/>
                  <a:pt x="6468" y="19893"/>
                  <a:pt x="6776" y="20010"/>
                </a:cubicBezTo>
                <a:cubicBezTo>
                  <a:pt x="7091" y="20149"/>
                  <a:pt x="7412" y="20265"/>
                  <a:pt x="7738" y="20265"/>
                </a:cubicBezTo>
                <a:cubicBezTo>
                  <a:pt x="7885" y="20265"/>
                  <a:pt x="8034" y="20241"/>
                  <a:pt x="8182" y="20185"/>
                </a:cubicBezTo>
                <a:cubicBezTo>
                  <a:pt x="8425" y="20218"/>
                  <a:pt x="8660" y="20265"/>
                  <a:pt x="8902" y="20299"/>
                </a:cubicBezTo>
                <a:cubicBezTo>
                  <a:pt x="8945" y="20236"/>
                  <a:pt x="8988" y="20212"/>
                  <a:pt x="9029" y="20212"/>
                </a:cubicBezTo>
                <a:cubicBezTo>
                  <a:pt x="9175" y="20212"/>
                  <a:pt x="9315" y="20510"/>
                  <a:pt x="9460" y="20510"/>
                </a:cubicBezTo>
                <a:cubicBezTo>
                  <a:pt x="9513" y="20510"/>
                  <a:pt x="9567" y="20470"/>
                  <a:pt x="9622" y="20359"/>
                </a:cubicBezTo>
                <a:cubicBezTo>
                  <a:pt x="9693" y="20287"/>
                  <a:pt x="9762" y="20258"/>
                  <a:pt x="9832" y="20258"/>
                </a:cubicBezTo>
                <a:cubicBezTo>
                  <a:pt x="10077" y="20258"/>
                  <a:pt x="10315" y="20614"/>
                  <a:pt x="10559" y="20614"/>
                </a:cubicBezTo>
                <a:cubicBezTo>
                  <a:pt x="10647" y="20614"/>
                  <a:pt x="10736" y="20567"/>
                  <a:pt x="10827" y="20440"/>
                </a:cubicBezTo>
                <a:cubicBezTo>
                  <a:pt x="11224" y="20520"/>
                  <a:pt x="11621" y="20467"/>
                  <a:pt x="12005" y="20648"/>
                </a:cubicBezTo>
                <a:cubicBezTo>
                  <a:pt x="12268" y="20525"/>
                  <a:pt x="12530" y="20445"/>
                  <a:pt x="12787" y="20445"/>
                </a:cubicBezTo>
                <a:cubicBezTo>
                  <a:pt x="13008" y="20445"/>
                  <a:pt x="13226" y="20505"/>
                  <a:pt x="13438" y="20648"/>
                </a:cubicBezTo>
                <a:cubicBezTo>
                  <a:pt x="13441" y="20648"/>
                  <a:pt x="13445" y="20648"/>
                  <a:pt x="13448" y="20648"/>
                </a:cubicBezTo>
                <a:cubicBezTo>
                  <a:pt x="13865" y="20648"/>
                  <a:pt x="14261" y="21000"/>
                  <a:pt x="14645" y="21000"/>
                </a:cubicBezTo>
                <a:cubicBezTo>
                  <a:pt x="14691" y="21000"/>
                  <a:pt x="14738" y="20995"/>
                  <a:pt x="14784" y="20983"/>
                </a:cubicBezTo>
                <a:cubicBezTo>
                  <a:pt x="15009" y="21113"/>
                  <a:pt x="15229" y="21162"/>
                  <a:pt x="15443" y="21162"/>
                </a:cubicBezTo>
                <a:cubicBezTo>
                  <a:pt x="15638" y="21162"/>
                  <a:pt x="15829" y="21121"/>
                  <a:pt x="16015" y="21064"/>
                </a:cubicBezTo>
                <a:cubicBezTo>
                  <a:pt x="16175" y="21372"/>
                  <a:pt x="16336" y="21465"/>
                  <a:pt x="16494" y="21465"/>
                </a:cubicBezTo>
                <a:cubicBezTo>
                  <a:pt x="16700" y="21465"/>
                  <a:pt x="16901" y="21307"/>
                  <a:pt x="17092" y="21265"/>
                </a:cubicBezTo>
                <a:cubicBezTo>
                  <a:pt x="17125" y="21274"/>
                  <a:pt x="17159" y="21277"/>
                  <a:pt x="17192" y="21277"/>
                </a:cubicBezTo>
                <a:cubicBezTo>
                  <a:pt x="17365" y="21277"/>
                  <a:pt x="17531" y="21174"/>
                  <a:pt x="17686" y="21174"/>
                </a:cubicBezTo>
                <a:cubicBezTo>
                  <a:pt x="17791" y="21174"/>
                  <a:pt x="17892" y="21221"/>
                  <a:pt x="17987" y="21379"/>
                </a:cubicBezTo>
                <a:cubicBezTo>
                  <a:pt x="18088" y="21225"/>
                  <a:pt x="18182" y="21168"/>
                  <a:pt x="18271" y="21168"/>
                </a:cubicBezTo>
                <a:cubicBezTo>
                  <a:pt x="18418" y="21168"/>
                  <a:pt x="18549" y="21325"/>
                  <a:pt x="18666" y="21459"/>
                </a:cubicBezTo>
                <a:cubicBezTo>
                  <a:pt x="18780" y="21566"/>
                  <a:pt x="18878" y="21600"/>
                  <a:pt x="18959" y="21600"/>
                </a:cubicBezTo>
                <a:cubicBezTo>
                  <a:pt x="19101" y="21600"/>
                  <a:pt x="19193" y="21498"/>
                  <a:pt x="19228" y="21498"/>
                </a:cubicBezTo>
                <a:cubicBezTo>
                  <a:pt x="19239" y="21498"/>
                  <a:pt x="19245" y="21508"/>
                  <a:pt x="19245" y="21533"/>
                </a:cubicBezTo>
                <a:cubicBezTo>
                  <a:pt x="19258" y="21352"/>
                  <a:pt x="19279" y="21171"/>
                  <a:pt x="19312" y="20996"/>
                </a:cubicBezTo>
                <a:cubicBezTo>
                  <a:pt x="19313" y="20998"/>
                  <a:pt x="19314" y="20998"/>
                  <a:pt x="19315" y="20998"/>
                </a:cubicBezTo>
                <a:cubicBezTo>
                  <a:pt x="19349" y="20998"/>
                  <a:pt x="19422" y="19986"/>
                  <a:pt x="19494" y="19534"/>
                </a:cubicBezTo>
                <a:cubicBezTo>
                  <a:pt x="19568" y="18904"/>
                  <a:pt x="19649" y="18608"/>
                  <a:pt x="19756" y="17388"/>
                </a:cubicBezTo>
                <a:cubicBezTo>
                  <a:pt x="19851" y="16583"/>
                  <a:pt x="19958" y="15697"/>
                  <a:pt x="20073" y="14778"/>
                </a:cubicBezTo>
                <a:cubicBezTo>
                  <a:pt x="20752" y="9251"/>
                  <a:pt x="21600" y="2341"/>
                  <a:pt x="21600" y="2341"/>
                </a:cubicBezTo>
                <a:lnTo>
                  <a:pt x="2355" y="0"/>
                </a:lnTo>
                <a:close/>
              </a:path>
            </a:pathLst>
          </a:custGeom>
          <a:solidFill>
            <a:schemeClr val="accent5"/>
          </a:solidFill>
          <a:ln w="12700">
            <a:miter lim="400000"/>
          </a:ln>
          <a:effectLst>
            <a:outerShdw blurRad="63500" dist="19050" dir="5400000" rotWithShape="0">
              <a:srgbClr val="999999">
                <a:alpha val="32000"/>
              </a:srgbClr>
            </a:outerShdw>
          </a:effectLst>
        </p:spPr>
        <p:txBody>
          <a:bodyPr lIns="0" tIns="0" rIns="0" bIns="0" anchor="ctr"/>
          <a:lstStyle/>
          <a:p>
            <a:pPr>
              <a:defRPr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1127" name="Google Shape;1905;p61"/>
          <p:cNvSpPr txBox="1">
            <a:spLocks noGrp="1"/>
          </p:cNvSpPr>
          <p:nvPr>
            <p:ph type="body" sz="quarter" idx="1"/>
          </p:nvPr>
        </p:nvSpPr>
        <p:spPr>
          <a:xfrm rot="410524">
            <a:off x="5561184" y="2212394"/>
            <a:ext cx="1913832" cy="1107658"/>
          </a:xfrm>
          <a:prstGeom prst="rect">
            <a:avLst/>
          </a:prstGeom>
        </p:spPr>
        <p:txBody>
          <a:bodyPr/>
          <a:lstStyle>
            <a:lvl1pPr marL="0" indent="0" defTabSz="539495" rtl="1">
              <a:defRPr sz="1179">
                <a:solidFill>
                  <a:srgbClr val="535353"/>
                </a:solidFill>
                <a:latin typeface="Abdo Master-DemiBold"/>
                <a:ea typeface="Abdo Master-DemiBold"/>
                <a:cs typeface="Abdo Master-DemiBold"/>
                <a:sym typeface="Abdo Master-DemiBold"/>
              </a:defRPr>
            </a:lvl1pPr>
          </a:lstStyle>
          <a:p>
            <a:pPr>
              <a:lnSpc>
                <a:spcPct val="150000"/>
              </a:lnSpc>
            </a:pPr>
            <a:r>
              <a:rPr dirty="0" err="1"/>
              <a:t>يتمتّع</a:t>
            </a:r>
            <a:r>
              <a:rPr dirty="0"/>
              <a:t> </a:t>
            </a:r>
            <a:r>
              <a:rPr dirty="0" err="1"/>
              <a:t>العبد</a:t>
            </a:r>
            <a:r>
              <a:rPr dirty="0"/>
              <a:t> </a:t>
            </a:r>
            <a:r>
              <a:rPr dirty="0" err="1"/>
              <a:t>الشكور</a:t>
            </a:r>
            <a:r>
              <a:rPr dirty="0"/>
              <a:t> </a:t>
            </a:r>
            <a:r>
              <a:rPr dirty="0" err="1"/>
              <a:t>بزيادة</a:t>
            </a:r>
            <a:r>
              <a:rPr dirty="0"/>
              <a:t> </a:t>
            </a:r>
            <a:r>
              <a:rPr dirty="0" err="1"/>
              <a:t>الرزق</a:t>
            </a:r>
            <a:r>
              <a:rPr dirty="0"/>
              <a:t> </a:t>
            </a:r>
            <a:r>
              <a:rPr dirty="0" err="1"/>
              <a:t>والنِعم</a:t>
            </a:r>
            <a:r>
              <a:rPr dirty="0"/>
              <a:t> </a:t>
            </a:r>
            <a:r>
              <a:rPr dirty="0" err="1"/>
              <a:t>عليه</a:t>
            </a:r>
            <a:r>
              <a:rPr dirty="0"/>
              <a:t>، </a:t>
            </a:r>
            <a:r>
              <a:rPr dirty="0" err="1"/>
              <a:t>فالشكر</a:t>
            </a:r>
            <a:r>
              <a:rPr dirty="0"/>
              <a:t> </a:t>
            </a:r>
            <a:r>
              <a:rPr dirty="0" err="1"/>
              <a:t>سبب</a:t>
            </a:r>
            <a:r>
              <a:rPr dirty="0"/>
              <a:t> </a:t>
            </a:r>
            <a:r>
              <a:rPr dirty="0" err="1"/>
              <a:t>لزيادة</a:t>
            </a:r>
            <a:r>
              <a:rPr dirty="0"/>
              <a:t> </a:t>
            </a:r>
            <a:r>
              <a:rPr dirty="0" err="1"/>
              <a:t>النعم</a:t>
            </a:r>
            <a:r>
              <a:rPr dirty="0"/>
              <a:t>.</a:t>
            </a:r>
          </a:p>
        </p:txBody>
      </p:sp>
      <p:sp>
        <p:nvSpPr>
          <p:cNvPr id="1128" name="Google Shape;1907;p61"/>
          <p:cNvSpPr txBox="1">
            <a:spLocks noGrp="1"/>
          </p:cNvSpPr>
          <p:nvPr>
            <p:ph type="title"/>
          </p:nvPr>
        </p:nvSpPr>
        <p:spPr>
          <a:xfrm>
            <a:off x="1579594" y="556615"/>
            <a:ext cx="6193009" cy="631010"/>
          </a:xfrm>
          <a:prstGeom prst="rect">
            <a:avLst/>
          </a:prstGeom>
        </p:spPr>
        <p:txBody>
          <a:bodyPr/>
          <a:lstStyle>
            <a:lvl1pPr defTabSz="658368">
              <a:defRPr sz="2160">
                <a:solidFill>
                  <a:srgbClr val="535353"/>
                </a:solidFill>
                <a:latin typeface="HelloEtchASketch"/>
                <a:ea typeface="HelloEtchASketch"/>
                <a:cs typeface="HelloEtchASketch"/>
                <a:sym typeface="HelloEtchASketch"/>
              </a:defRPr>
            </a:lvl1pPr>
          </a:lstStyle>
          <a:p>
            <a:r>
              <a:t>What is your job toward all these blessings?</a:t>
            </a:r>
          </a:p>
        </p:txBody>
      </p:sp>
      <p:pic>
        <p:nvPicPr>
          <p:cNvPr id="1129" name="Image" descr="Image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1840675" y="1900051"/>
            <a:ext cx="2838203" cy="1582071"/>
          </a:xfrm>
          <a:prstGeom prst="rect">
            <a:avLst/>
          </a:prstGeom>
          <a:ln w="114300">
            <a:solidFill>
              <a:srgbClr val="FFFFFF"/>
            </a:solidFill>
            <a:miter lim="8000"/>
          </a:ln>
          <a:effectLst>
            <a:outerShdw blurRad="63500" dist="38100" dir="5400000" rotWithShape="0">
              <a:srgbClr val="783F04">
                <a:alpha val="50000"/>
              </a:srgbClr>
            </a:outerShdw>
          </a:effectLst>
        </p:spPr>
      </p:pic>
      <p:sp>
        <p:nvSpPr>
          <p:cNvPr id="1130" name="Google Shape;1879;p59"/>
          <p:cNvSpPr/>
          <p:nvPr/>
        </p:nvSpPr>
        <p:spPr>
          <a:xfrm rot="548498">
            <a:off x="7194719" y="1718899"/>
            <a:ext cx="582093" cy="69119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19" h="21600" extrusionOk="0">
                <a:moveTo>
                  <a:pt x="17111" y="0"/>
                </a:moveTo>
                <a:cubicBezTo>
                  <a:pt x="16960" y="0"/>
                  <a:pt x="16809" y="8"/>
                  <a:pt x="16658" y="25"/>
                </a:cubicBezTo>
                <a:cubicBezTo>
                  <a:pt x="16232" y="49"/>
                  <a:pt x="15834" y="145"/>
                  <a:pt x="15436" y="265"/>
                </a:cubicBezTo>
                <a:cubicBezTo>
                  <a:pt x="15266" y="337"/>
                  <a:pt x="15095" y="409"/>
                  <a:pt x="14925" y="481"/>
                </a:cubicBezTo>
                <a:lnTo>
                  <a:pt x="14669" y="601"/>
                </a:lnTo>
                <a:lnTo>
                  <a:pt x="14470" y="722"/>
                </a:lnTo>
                <a:cubicBezTo>
                  <a:pt x="14328" y="793"/>
                  <a:pt x="14214" y="890"/>
                  <a:pt x="14100" y="962"/>
                </a:cubicBezTo>
                <a:lnTo>
                  <a:pt x="13987" y="1082"/>
                </a:lnTo>
                <a:lnTo>
                  <a:pt x="13674" y="1346"/>
                </a:lnTo>
                <a:lnTo>
                  <a:pt x="6171" y="9106"/>
                </a:lnTo>
                <a:lnTo>
                  <a:pt x="1226" y="14175"/>
                </a:lnTo>
                <a:lnTo>
                  <a:pt x="999" y="14416"/>
                </a:lnTo>
                <a:lnTo>
                  <a:pt x="885" y="14536"/>
                </a:lnTo>
                <a:lnTo>
                  <a:pt x="771" y="14728"/>
                </a:lnTo>
                <a:cubicBezTo>
                  <a:pt x="686" y="14848"/>
                  <a:pt x="600" y="14968"/>
                  <a:pt x="515" y="15112"/>
                </a:cubicBezTo>
                <a:lnTo>
                  <a:pt x="401" y="15352"/>
                </a:lnTo>
                <a:cubicBezTo>
                  <a:pt x="345" y="15449"/>
                  <a:pt x="316" y="15521"/>
                  <a:pt x="288" y="15617"/>
                </a:cubicBezTo>
                <a:cubicBezTo>
                  <a:pt x="32" y="16217"/>
                  <a:pt x="-53" y="16866"/>
                  <a:pt x="32" y="17515"/>
                </a:cubicBezTo>
                <a:cubicBezTo>
                  <a:pt x="89" y="17947"/>
                  <a:pt x="203" y="18356"/>
                  <a:pt x="373" y="18764"/>
                </a:cubicBezTo>
                <a:cubicBezTo>
                  <a:pt x="487" y="18956"/>
                  <a:pt x="600" y="19125"/>
                  <a:pt x="714" y="19317"/>
                </a:cubicBezTo>
                <a:lnTo>
                  <a:pt x="885" y="19557"/>
                </a:lnTo>
                <a:cubicBezTo>
                  <a:pt x="941" y="19629"/>
                  <a:pt x="999" y="19701"/>
                  <a:pt x="1055" y="19773"/>
                </a:cubicBezTo>
                <a:cubicBezTo>
                  <a:pt x="1169" y="19893"/>
                  <a:pt x="1282" y="20013"/>
                  <a:pt x="1425" y="20109"/>
                </a:cubicBezTo>
                <a:lnTo>
                  <a:pt x="1567" y="20253"/>
                </a:lnTo>
                <a:lnTo>
                  <a:pt x="1709" y="20374"/>
                </a:lnTo>
                <a:lnTo>
                  <a:pt x="1993" y="20566"/>
                </a:lnTo>
                <a:lnTo>
                  <a:pt x="2277" y="20758"/>
                </a:lnTo>
                <a:lnTo>
                  <a:pt x="2420" y="20854"/>
                </a:lnTo>
                <a:lnTo>
                  <a:pt x="2618" y="20950"/>
                </a:lnTo>
                <a:cubicBezTo>
                  <a:pt x="2761" y="21022"/>
                  <a:pt x="2931" y="21094"/>
                  <a:pt x="3102" y="21166"/>
                </a:cubicBezTo>
                <a:lnTo>
                  <a:pt x="3386" y="21263"/>
                </a:lnTo>
                <a:lnTo>
                  <a:pt x="3670" y="21359"/>
                </a:lnTo>
                <a:cubicBezTo>
                  <a:pt x="3897" y="21431"/>
                  <a:pt x="4153" y="21479"/>
                  <a:pt x="4381" y="21527"/>
                </a:cubicBezTo>
                <a:cubicBezTo>
                  <a:pt x="4711" y="21574"/>
                  <a:pt x="5041" y="21600"/>
                  <a:pt x="5372" y="21600"/>
                </a:cubicBezTo>
                <a:cubicBezTo>
                  <a:pt x="5553" y="21600"/>
                  <a:pt x="5734" y="21592"/>
                  <a:pt x="5915" y="21575"/>
                </a:cubicBezTo>
                <a:cubicBezTo>
                  <a:pt x="6427" y="21527"/>
                  <a:pt x="6939" y="21431"/>
                  <a:pt x="7421" y="21286"/>
                </a:cubicBezTo>
                <a:cubicBezTo>
                  <a:pt x="7620" y="21191"/>
                  <a:pt x="7848" y="21118"/>
                  <a:pt x="8047" y="21022"/>
                </a:cubicBezTo>
                <a:lnTo>
                  <a:pt x="8331" y="20878"/>
                </a:lnTo>
                <a:lnTo>
                  <a:pt x="8587" y="20710"/>
                </a:lnTo>
                <a:cubicBezTo>
                  <a:pt x="8729" y="20614"/>
                  <a:pt x="8871" y="20518"/>
                  <a:pt x="9013" y="20422"/>
                </a:cubicBezTo>
                <a:lnTo>
                  <a:pt x="9070" y="20350"/>
                </a:lnTo>
                <a:lnTo>
                  <a:pt x="9070" y="18692"/>
                </a:lnTo>
                <a:lnTo>
                  <a:pt x="8530" y="19244"/>
                </a:lnTo>
                <a:lnTo>
                  <a:pt x="8360" y="19413"/>
                </a:lnTo>
                <a:cubicBezTo>
                  <a:pt x="8331" y="19437"/>
                  <a:pt x="8274" y="19485"/>
                  <a:pt x="8246" y="19509"/>
                </a:cubicBezTo>
                <a:cubicBezTo>
                  <a:pt x="8217" y="19533"/>
                  <a:pt x="8161" y="19581"/>
                  <a:pt x="8132" y="19605"/>
                </a:cubicBezTo>
                <a:cubicBezTo>
                  <a:pt x="8019" y="19677"/>
                  <a:pt x="7905" y="19749"/>
                  <a:pt x="7791" y="19821"/>
                </a:cubicBezTo>
                <a:lnTo>
                  <a:pt x="7620" y="19941"/>
                </a:lnTo>
                <a:lnTo>
                  <a:pt x="7393" y="20037"/>
                </a:lnTo>
                <a:cubicBezTo>
                  <a:pt x="7251" y="20133"/>
                  <a:pt x="7080" y="20182"/>
                  <a:pt x="6910" y="20253"/>
                </a:cubicBezTo>
                <a:cubicBezTo>
                  <a:pt x="6540" y="20374"/>
                  <a:pt x="6171" y="20446"/>
                  <a:pt x="5773" y="20494"/>
                </a:cubicBezTo>
                <a:cubicBezTo>
                  <a:pt x="5674" y="20500"/>
                  <a:pt x="5573" y="20503"/>
                  <a:pt x="5471" y="20503"/>
                </a:cubicBezTo>
                <a:cubicBezTo>
                  <a:pt x="5190" y="20503"/>
                  <a:pt x="4899" y="20481"/>
                  <a:pt x="4608" y="20446"/>
                </a:cubicBezTo>
                <a:cubicBezTo>
                  <a:pt x="4437" y="20398"/>
                  <a:pt x="4267" y="20374"/>
                  <a:pt x="4096" y="20326"/>
                </a:cubicBezTo>
                <a:lnTo>
                  <a:pt x="3869" y="20253"/>
                </a:lnTo>
                <a:lnTo>
                  <a:pt x="3642" y="20158"/>
                </a:lnTo>
                <a:cubicBezTo>
                  <a:pt x="3528" y="20109"/>
                  <a:pt x="3414" y="20061"/>
                  <a:pt x="3301" y="20013"/>
                </a:cubicBezTo>
                <a:lnTo>
                  <a:pt x="3130" y="19917"/>
                </a:lnTo>
                <a:lnTo>
                  <a:pt x="3016" y="19845"/>
                </a:lnTo>
                <a:lnTo>
                  <a:pt x="2817" y="19725"/>
                </a:lnTo>
                <a:lnTo>
                  <a:pt x="2590" y="19557"/>
                </a:lnTo>
                <a:lnTo>
                  <a:pt x="2505" y="19485"/>
                </a:lnTo>
                <a:lnTo>
                  <a:pt x="2391" y="19364"/>
                </a:lnTo>
                <a:cubicBezTo>
                  <a:pt x="2277" y="19293"/>
                  <a:pt x="2192" y="19196"/>
                  <a:pt x="2107" y="19101"/>
                </a:cubicBezTo>
                <a:cubicBezTo>
                  <a:pt x="2079" y="19052"/>
                  <a:pt x="2022" y="19004"/>
                  <a:pt x="1993" y="18956"/>
                </a:cubicBezTo>
                <a:lnTo>
                  <a:pt x="1851" y="18764"/>
                </a:lnTo>
                <a:cubicBezTo>
                  <a:pt x="1766" y="18620"/>
                  <a:pt x="1681" y="18500"/>
                  <a:pt x="1624" y="18356"/>
                </a:cubicBezTo>
                <a:cubicBezTo>
                  <a:pt x="1311" y="17731"/>
                  <a:pt x="1226" y="17058"/>
                  <a:pt x="1396" y="16409"/>
                </a:cubicBezTo>
                <a:cubicBezTo>
                  <a:pt x="1425" y="16265"/>
                  <a:pt x="1481" y="16121"/>
                  <a:pt x="1539" y="15977"/>
                </a:cubicBezTo>
                <a:cubicBezTo>
                  <a:pt x="1567" y="15905"/>
                  <a:pt x="1595" y="15833"/>
                  <a:pt x="1624" y="15761"/>
                </a:cubicBezTo>
                <a:cubicBezTo>
                  <a:pt x="1652" y="15713"/>
                  <a:pt x="1681" y="15641"/>
                  <a:pt x="1709" y="15593"/>
                </a:cubicBezTo>
                <a:cubicBezTo>
                  <a:pt x="1766" y="15497"/>
                  <a:pt x="1822" y="15376"/>
                  <a:pt x="1908" y="15281"/>
                </a:cubicBezTo>
                <a:cubicBezTo>
                  <a:pt x="1936" y="15257"/>
                  <a:pt x="1965" y="15208"/>
                  <a:pt x="1993" y="15160"/>
                </a:cubicBezTo>
                <a:lnTo>
                  <a:pt x="2079" y="15064"/>
                </a:lnTo>
                <a:lnTo>
                  <a:pt x="2249" y="14872"/>
                </a:lnTo>
                <a:lnTo>
                  <a:pt x="7166" y="9803"/>
                </a:lnTo>
                <a:lnTo>
                  <a:pt x="14698" y="2067"/>
                </a:lnTo>
                <a:lnTo>
                  <a:pt x="14840" y="1923"/>
                </a:lnTo>
                <a:lnTo>
                  <a:pt x="14896" y="1851"/>
                </a:lnTo>
                <a:lnTo>
                  <a:pt x="15010" y="1803"/>
                </a:lnTo>
                <a:cubicBezTo>
                  <a:pt x="15067" y="1731"/>
                  <a:pt x="15152" y="1682"/>
                  <a:pt x="15237" y="1634"/>
                </a:cubicBezTo>
                <a:lnTo>
                  <a:pt x="15380" y="1538"/>
                </a:lnTo>
                <a:lnTo>
                  <a:pt x="15550" y="1466"/>
                </a:lnTo>
                <a:cubicBezTo>
                  <a:pt x="15664" y="1418"/>
                  <a:pt x="15777" y="1346"/>
                  <a:pt x="15920" y="1298"/>
                </a:cubicBezTo>
                <a:cubicBezTo>
                  <a:pt x="16175" y="1226"/>
                  <a:pt x="16488" y="1154"/>
                  <a:pt x="16772" y="1130"/>
                </a:cubicBezTo>
                <a:cubicBezTo>
                  <a:pt x="16864" y="1123"/>
                  <a:pt x="16953" y="1120"/>
                  <a:pt x="17041" y="1120"/>
                </a:cubicBezTo>
                <a:cubicBezTo>
                  <a:pt x="17254" y="1120"/>
                  <a:pt x="17460" y="1137"/>
                  <a:pt x="17682" y="1154"/>
                </a:cubicBezTo>
                <a:cubicBezTo>
                  <a:pt x="17795" y="1178"/>
                  <a:pt x="17937" y="1226"/>
                  <a:pt x="18080" y="1250"/>
                </a:cubicBezTo>
                <a:lnTo>
                  <a:pt x="18250" y="1298"/>
                </a:lnTo>
                <a:lnTo>
                  <a:pt x="18421" y="1370"/>
                </a:lnTo>
                <a:cubicBezTo>
                  <a:pt x="18506" y="1418"/>
                  <a:pt x="18591" y="1442"/>
                  <a:pt x="18705" y="1490"/>
                </a:cubicBezTo>
                <a:lnTo>
                  <a:pt x="18818" y="1563"/>
                </a:lnTo>
                <a:lnTo>
                  <a:pt x="18904" y="1611"/>
                </a:lnTo>
                <a:lnTo>
                  <a:pt x="19074" y="1706"/>
                </a:lnTo>
                <a:lnTo>
                  <a:pt x="19217" y="1851"/>
                </a:lnTo>
                <a:lnTo>
                  <a:pt x="19302" y="1899"/>
                </a:lnTo>
                <a:lnTo>
                  <a:pt x="19387" y="1995"/>
                </a:lnTo>
                <a:cubicBezTo>
                  <a:pt x="19472" y="2043"/>
                  <a:pt x="19529" y="2115"/>
                  <a:pt x="19586" y="2187"/>
                </a:cubicBezTo>
                <a:lnTo>
                  <a:pt x="19699" y="2307"/>
                </a:lnTo>
                <a:lnTo>
                  <a:pt x="19785" y="2451"/>
                </a:lnTo>
                <a:cubicBezTo>
                  <a:pt x="19870" y="2547"/>
                  <a:pt x="19927" y="2644"/>
                  <a:pt x="19984" y="2739"/>
                </a:cubicBezTo>
                <a:cubicBezTo>
                  <a:pt x="20069" y="2980"/>
                  <a:pt x="20154" y="3244"/>
                  <a:pt x="20183" y="3484"/>
                </a:cubicBezTo>
                <a:cubicBezTo>
                  <a:pt x="20211" y="3749"/>
                  <a:pt x="20211" y="3989"/>
                  <a:pt x="20154" y="4253"/>
                </a:cubicBezTo>
                <a:cubicBezTo>
                  <a:pt x="20126" y="4349"/>
                  <a:pt x="20069" y="4469"/>
                  <a:pt x="20040" y="4590"/>
                </a:cubicBezTo>
                <a:lnTo>
                  <a:pt x="19984" y="4734"/>
                </a:lnTo>
                <a:lnTo>
                  <a:pt x="19898" y="4878"/>
                </a:lnTo>
                <a:cubicBezTo>
                  <a:pt x="19870" y="4950"/>
                  <a:pt x="19813" y="5022"/>
                  <a:pt x="19757" y="5094"/>
                </a:cubicBezTo>
                <a:lnTo>
                  <a:pt x="19699" y="5190"/>
                </a:lnTo>
                <a:lnTo>
                  <a:pt x="19614" y="5262"/>
                </a:lnTo>
                <a:lnTo>
                  <a:pt x="19501" y="5406"/>
                </a:lnTo>
                <a:lnTo>
                  <a:pt x="7649" y="17611"/>
                </a:lnTo>
                <a:lnTo>
                  <a:pt x="7564" y="17707"/>
                </a:lnTo>
                <a:cubicBezTo>
                  <a:pt x="7507" y="17731"/>
                  <a:pt x="7479" y="17779"/>
                  <a:pt x="7421" y="17803"/>
                </a:cubicBezTo>
                <a:cubicBezTo>
                  <a:pt x="7393" y="17851"/>
                  <a:pt x="7336" y="17875"/>
                  <a:pt x="7279" y="17923"/>
                </a:cubicBezTo>
                <a:cubicBezTo>
                  <a:pt x="7109" y="17995"/>
                  <a:pt x="6967" y="18091"/>
                  <a:pt x="6796" y="18139"/>
                </a:cubicBezTo>
                <a:cubicBezTo>
                  <a:pt x="6598" y="18212"/>
                  <a:pt x="6398" y="18236"/>
                  <a:pt x="6199" y="18260"/>
                </a:cubicBezTo>
                <a:cubicBezTo>
                  <a:pt x="6106" y="18269"/>
                  <a:pt x="6016" y="18275"/>
                  <a:pt x="5930" y="18275"/>
                </a:cubicBezTo>
                <a:cubicBezTo>
                  <a:pt x="5807" y="18275"/>
                  <a:pt x="5691" y="18264"/>
                  <a:pt x="5574" y="18236"/>
                </a:cubicBezTo>
                <a:cubicBezTo>
                  <a:pt x="5404" y="18212"/>
                  <a:pt x="5233" y="18163"/>
                  <a:pt x="5063" y="18091"/>
                </a:cubicBezTo>
                <a:cubicBezTo>
                  <a:pt x="5006" y="18067"/>
                  <a:pt x="4921" y="18043"/>
                  <a:pt x="4864" y="18019"/>
                </a:cubicBezTo>
                <a:cubicBezTo>
                  <a:pt x="4807" y="17995"/>
                  <a:pt x="4778" y="17971"/>
                  <a:pt x="4722" y="17923"/>
                </a:cubicBezTo>
                <a:lnTo>
                  <a:pt x="4636" y="17875"/>
                </a:lnTo>
                <a:lnTo>
                  <a:pt x="4523" y="17779"/>
                </a:lnTo>
                <a:cubicBezTo>
                  <a:pt x="4466" y="17755"/>
                  <a:pt x="4437" y="17707"/>
                  <a:pt x="4409" y="17683"/>
                </a:cubicBezTo>
                <a:cubicBezTo>
                  <a:pt x="4352" y="17635"/>
                  <a:pt x="4295" y="17587"/>
                  <a:pt x="4267" y="17539"/>
                </a:cubicBezTo>
                <a:cubicBezTo>
                  <a:pt x="4153" y="17419"/>
                  <a:pt x="4068" y="17274"/>
                  <a:pt x="3983" y="17130"/>
                </a:cubicBezTo>
                <a:cubicBezTo>
                  <a:pt x="3926" y="16986"/>
                  <a:pt x="3869" y="16794"/>
                  <a:pt x="3841" y="16626"/>
                </a:cubicBezTo>
                <a:cubicBezTo>
                  <a:pt x="3841" y="16458"/>
                  <a:pt x="3841" y="16290"/>
                  <a:pt x="3869" y="16097"/>
                </a:cubicBezTo>
                <a:cubicBezTo>
                  <a:pt x="3897" y="15953"/>
                  <a:pt x="3954" y="15809"/>
                  <a:pt x="4039" y="15665"/>
                </a:cubicBezTo>
                <a:cubicBezTo>
                  <a:pt x="4068" y="15617"/>
                  <a:pt x="4096" y="15569"/>
                  <a:pt x="4153" y="15521"/>
                </a:cubicBezTo>
                <a:cubicBezTo>
                  <a:pt x="4182" y="15473"/>
                  <a:pt x="4210" y="15425"/>
                  <a:pt x="4238" y="15401"/>
                </a:cubicBezTo>
                <a:lnTo>
                  <a:pt x="4324" y="15281"/>
                </a:lnTo>
                <a:lnTo>
                  <a:pt x="13333" y="6007"/>
                </a:lnTo>
                <a:cubicBezTo>
                  <a:pt x="13560" y="5767"/>
                  <a:pt x="13532" y="5431"/>
                  <a:pt x="13248" y="5238"/>
                </a:cubicBezTo>
                <a:lnTo>
                  <a:pt x="13219" y="5238"/>
                </a:lnTo>
                <a:cubicBezTo>
                  <a:pt x="13110" y="5156"/>
                  <a:pt x="12975" y="5118"/>
                  <a:pt x="12838" y="5118"/>
                </a:cubicBezTo>
                <a:cubicBezTo>
                  <a:pt x="12655" y="5118"/>
                  <a:pt x="12469" y="5186"/>
                  <a:pt x="12338" y="5310"/>
                </a:cubicBezTo>
                <a:lnTo>
                  <a:pt x="3301" y="14584"/>
                </a:lnTo>
                <a:lnTo>
                  <a:pt x="3158" y="14752"/>
                </a:lnTo>
                <a:cubicBezTo>
                  <a:pt x="3102" y="14800"/>
                  <a:pt x="3045" y="14872"/>
                  <a:pt x="3016" y="14944"/>
                </a:cubicBezTo>
                <a:cubicBezTo>
                  <a:pt x="2960" y="15016"/>
                  <a:pt x="2903" y="15112"/>
                  <a:pt x="2846" y="15208"/>
                </a:cubicBezTo>
                <a:cubicBezTo>
                  <a:pt x="2732" y="15425"/>
                  <a:pt x="2618" y="15641"/>
                  <a:pt x="2562" y="15905"/>
                </a:cubicBezTo>
                <a:cubicBezTo>
                  <a:pt x="2505" y="16169"/>
                  <a:pt x="2505" y="16458"/>
                  <a:pt x="2533" y="16746"/>
                </a:cubicBezTo>
                <a:cubicBezTo>
                  <a:pt x="2562" y="17010"/>
                  <a:pt x="2647" y="17298"/>
                  <a:pt x="2761" y="17563"/>
                </a:cubicBezTo>
                <a:cubicBezTo>
                  <a:pt x="2874" y="17779"/>
                  <a:pt x="3016" y="17995"/>
                  <a:pt x="3215" y="18187"/>
                </a:cubicBezTo>
                <a:cubicBezTo>
                  <a:pt x="3272" y="18284"/>
                  <a:pt x="3329" y="18356"/>
                  <a:pt x="3414" y="18428"/>
                </a:cubicBezTo>
                <a:cubicBezTo>
                  <a:pt x="3471" y="18476"/>
                  <a:pt x="3528" y="18524"/>
                  <a:pt x="3613" y="18572"/>
                </a:cubicBezTo>
                <a:lnTo>
                  <a:pt x="3784" y="18716"/>
                </a:lnTo>
                <a:lnTo>
                  <a:pt x="3954" y="18836"/>
                </a:lnTo>
                <a:cubicBezTo>
                  <a:pt x="4039" y="18884"/>
                  <a:pt x="4125" y="18908"/>
                  <a:pt x="4182" y="18956"/>
                </a:cubicBezTo>
                <a:cubicBezTo>
                  <a:pt x="4295" y="19004"/>
                  <a:pt x="4381" y="19052"/>
                  <a:pt x="4494" y="19101"/>
                </a:cubicBezTo>
                <a:cubicBezTo>
                  <a:pt x="4750" y="19196"/>
                  <a:pt x="5034" y="19269"/>
                  <a:pt x="5318" y="19317"/>
                </a:cubicBezTo>
                <a:cubicBezTo>
                  <a:pt x="5568" y="19352"/>
                  <a:pt x="5803" y="19374"/>
                  <a:pt x="6044" y="19374"/>
                </a:cubicBezTo>
                <a:cubicBezTo>
                  <a:pt x="6132" y="19374"/>
                  <a:pt x="6222" y="19371"/>
                  <a:pt x="6313" y="19364"/>
                </a:cubicBezTo>
                <a:cubicBezTo>
                  <a:pt x="6654" y="19341"/>
                  <a:pt x="6967" y="19269"/>
                  <a:pt x="7279" y="19172"/>
                </a:cubicBezTo>
                <a:cubicBezTo>
                  <a:pt x="7564" y="19076"/>
                  <a:pt x="7820" y="18956"/>
                  <a:pt x="8047" y="18812"/>
                </a:cubicBezTo>
                <a:cubicBezTo>
                  <a:pt x="8132" y="18740"/>
                  <a:pt x="8217" y="18692"/>
                  <a:pt x="8303" y="18620"/>
                </a:cubicBezTo>
                <a:cubicBezTo>
                  <a:pt x="8388" y="18572"/>
                  <a:pt x="8445" y="18524"/>
                  <a:pt x="8501" y="18452"/>
                </a:cubicBezTo>
                <a:lnTo>
                  <a:pt x="8672" y="18307"/>
                </a:lnTo>
                <a:lnTo>
                  <a:pt x="20524" y="6127"/>
                </a:lnTo>
                <a:lnTo>
                  <a:pt x="20694" y="5911"/>
                </a:lnTo>
                <a:lnTo>
                  <a:pt x="20779" y="5815"/>
                </a:lnTo>
                <a:lnTo>
                  <a:pt x="20893" y="5671"/>
                </a:lnTo>
                <a:cubicBezTo>
                  <a:pt x="20950" y="5575"/>
                  <a:pt x="21035" y="5455"/>
                  <a:pt x="21092" y="5334"/>
                </a:cubicBezTo>
                <a:cubicBezTo>
                  <a:pt x="21120" y="5286"/>
                  <a:pt x="21149" y="5214"/>
                  <a:pt x="21206" y="5142"/>
                </a:cubicBezTo>
                <a:lnTo>
                  <a:pt x="21291" y="4926"/>
                </a:lnTo>
                <a:cubicBezTo>
                  <a:pt x="21348" y="4782"/>
                  <a:pt x="21376" y="4637"/>
                  <a:pt x="21433" y="4445"/>
                </a:cubicBezTo>
                <a:cubicBezTo>
                  <a:pt x="21519" y="4085"/>
                  <a:pt x="21547" y="3725"/>
                  <a:pt x="21490" y="3388"/>
                </a:cubicBezTo>
                <a:cubicBezTo>
                  <a:pt x="21461" y="3028"/>
                  <a:pt x="21348" y="2668"/>
                  <a:pt x="21206" y="2331"/>
                </a:cubicBezTo>
                <a:cubicBezTo>
                  <a:pt x="21120" y="2187"/>
                  <a:pt x="21035" y="2043"/>
                  <a:pt x="20922" y="1899"/>
                </a:cubicBezTo>
                <a:lnTo>
                  <a:pt x="20808" y="1682"/>
                </a:lnTo>
                <a:cubicBezTo>
                  <a:pt x="20751" y="1634"/>
                  <a:pt x="20694" y="1563"/>
                  <a:pt x="20638" y="1514"/>
                </a:cubicBezTo>
                <a:cubicBezTo>
                  <a:pt x="20552" y="1418"/>
                  <a:pt x="20467" y="1322"/>
                  <a:pt x="20353" y="1226"/>
                </a:cubicBezTo>
                <a:lnTo>
                  <a:pt x="20268" y="1106"/>
                </a:lnTo>
                <a:lnTo>
                  <a:pt x="20154" y="1010"/>
                </a:lnTo>
                <a:lnTo>
                  <a:pt x="19898" y="842"/>
                </a:lnTo>
                <a:lnTo>
                  <a:pt x="19671" y="698"/>
                </a:lnTo>
                <a:lnTo>
                  <a:pt x="19557" y="625"/>
                </a:lnTo>
                <a:lnTo>
                  <a:pt x="19387" y="530"/>
                </a:lnTo>
                <a:cubicBezTo>
                  <a:pt x="19245" y="481"/>
                  <a:pt x="19131" y="409"/>
                  <a:pt x="18989" y="361"/>
                </a:cubicBezTo>
                <a:lnTo>
                  <a:pt x="18762" y="265"/>
                </a:lnTo>
                <a:lnTo>
                  <a:pt x="18506" y="193"/>
                </a:lnTo>
                <a:cubicBezTo>
                  <a:pt x="18336" y="145"/>
                  <a:pt x="18136" y="121"/>
                  <a:pt x="17937" y="73"/>
                </a:cubicBezTo>
                <a:cubicBezTo>
                  <a:pt x="17662" y="26"/>
                  <a:pt x="17387" y="0"/>
                  <a:pt x="17111" y="0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  <a:effectLst>
            <a:outerShdw blurRad="63500" dist="19050" dir="5400000" rotWithShape="0">
              <a:srgbClr val="783F04">
                <a:alpha val="56000"/>
              </a:srgbClr>
            </a:outerShdw>
          </a:effectLst>
        </p:spPr>
        <p:txBody>
          <a:bodyPr lIns="0" tIns="0" rIns="0" bIns="0" anchor="ctr"/>
          <a:lstStyle/>
          <a:p>
            <a:pPr>
              <a:defRPr>
                <a:solidFill>
                  <a:srgbClr val="000000"/>
                </a:solidFill>
              </a:defRPr>
            </a:pPr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1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1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1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1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7" grpId="2" animBg="1" advAuto="0"/>
      <p:bldP spid="1129" grpId="1" animBg="1" advAuto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2" name="Google Shape;3322;p31"/>
          <p:cNvSpPr txBox="1">
            <a:spLocks noGrp="1"/>
          </p:cNvSpPr>
          <p:nvPr>
            <p:ph type="title"/>
          </p:nvPr>
        </p:nvSpPr>
        <p:spPr>
          <a:xfrm>
            <a:off x="3839824" y="2367600"/>
            <a:ext cx="4584001" cy="2235901"/>
          </a:xfrm>
          <a:prstGeom prst="rect">
            <a:avLst/>
          </a:prstGeom>
        </p:spPr>
        <p:txBody>
          <a:bodyPr/>
          <a:lstStyle>
            <a:lvl1pPr algn="ctr" defTabSz="758951">
              <a:defRPr sz="7054" b="0">
                <a:latin typeface="HelloEtchASketch"/>
                <a:ea typeface="HelloEtchASketch"/>
                <a:cs typeface="HelloEtchASketch"/>
                <a:sym typeface="HelloEtchASketch"/>
              </a:defRPr>
            </a:lvl1pPr>
          </a:lstStyle>
          <a:p>
            <a:r>
              <a:t>It’s time to read</a:t>
            </a:r>
          </a:p>
        </p:txBody>
      </p:sp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4" name="Screen Shot 1442-03-13 at 10.15.42 PM.png" descr="Screen Shot 1442-03-13 at 10.15.42 PM.png"/>
          <p:cNvPicPr>
            <a:picLocks noChangeAspect="1"/>
          </p:cNvPicPr>
          <p:nvPr/>
        </p:nvPicPr>
        <p:blipFill>
          <a:blip r:embed="rId2"/>
          <a:srcRect l="1209" t="8174" r="15305" b="47821"/>
          <a:stretch>
            <a:fillRect/>
          </a:stretch>
        </p:blipFill>
        <p:spPr>
          <a:xfrm>
            <a:off x="967184" y="358531"/>
            <a:ext cx="7209705" cy="3387107"/>
          </a:xfrm>
          <a:prstGeom prst="rect">
            <a:avLst/>
          </a:prstGeom>
          <a:ln w="114300">
            <a:solidFill>
              <a:srgbClr val="FFFFFF"/>
            </a:solidFill>
            <a:miter lim="8000"/>
          </a:ln>
          <a:effectLst>
            <a:outerShdw blurRad="63500" dist="38100" dir="5400000" rotWithShape="0">
              <a:srgbClr val="783F04">
                <a:alpha val="50000"/>
              </a:srgbClr>
            </a:outerShdw>
          </a:effectLst>
        </p:spPr>
      </p:pic>
      <p:grpSp>
        <p:nvGrpSpPr>
          <p:cNvPr id="1138" name="Google Shape;971;p43"/>
          <p:cNvGrpSpPr/>
          <p:nvPr/>
        </p:nvGrpSpPr>
        <p:grpSpPr>
          <a:xfrm>
            <a:off x="2544369" y="3559713"/>
            <a:ext cx="4055262" cy="1523496"/>
            <a:chOff x="0" y="0"/>
            <a:chExt cx="4055261" cy="1523494"/>
          </a:xfrm>
        </p:grpSpPr>
        <p:sp>
          <p:nvSpPr>
            <p:cNvPr id="1135" name="Google Shape;972;p43"/>
            <p:cNvSpPr/>
            <p:nvPr/>
          </p:nvSpPr>
          <p:spPr>
            <a:xfrm rot="21202407">
              <a:off x="1963187" y="117615"/>
              <a:ext cx="2024209" cy="12934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89" extrusionOk="0">
                  <a:moveTo>
                    <a:pt x="16" y="17760"/>
                  </a:moveTo>
                  <a:cubicBezTo>
                    <a:pt x="6" y="17770"/>
                    <a:pt x="1" y="17777"/>
                    <a:pt x="0" y="17776"/>
                  </a:cubicBezTo>
                  <a:cubicBezTo>
                    <a:pt x="0" y="17776"/>
                    <a:pt x="0" y="17776"/>
                    <a:pt x="0" y="17776"/>
                  </a:cubicBezTo>
                  <a:cubicBezTo>
                    <a:pt x="2" y="17809"/>
                    <a:pt x="4" y="17824"/>
                    <a:pt x="6" y="17824"/>
                  </a:cubicBezTo>
                  <a:cubicBezTo>
                    <a:pt x="9" y="17824"/>
                    <a:pt x="12" y="17801"/>
                    <a:pt x="16" y="17760"/>
                  </a:cubicBezTo>
                  <a:close/>
                  <a:moveTo>
                    <a:pt x="1445" y="0"/>
                  </a:moveTo>
                  <a:lnTo>
                    <a:pt x="588" y="10591"/>
                  </a:lnTo>
                  <a:cubicBezTo>
                    <a:pt x="588" y="10591"/>
                    <a:pt x="492" y="11741"/>
                    <a:pt x="381" y="13121"/>
                  </a:cubicBezTo>
                  <a:cubicBezTo>
                    <a:pt x="322" y="13811"/>
                    <a:pt x="266" y="14557"/>
                    <a:pt x="207" y="15247"/>
                  </a:cubicBezTo>
                  <a:cubicBezTo>
                    <a:pt x="152" y="16012"/>
                    <a:pt x="89" y="16369"/>
                    <a:pt x="63" y="17030"/>
                  </a:cubicBezTo>
                  <a:cubicBezTo>
                    <a:pt x="41" y="17349"/>
                    <a:pt x="27" y="17636"/>
                    <a:pt x="16" y="17760"/>
                  </a:cubicBezTo>
                  <a:cubicBezTo>
                    <a:pt x="45" y="17728"/>
                    <a:pt x="116" y="17661"/>
                    <a:pt x="228" y="17670"/>
                  </a:cubicBezTo>
                  <a:cubicBezTo>
                    <a:pt x="315" y="17676"/>
                    <a:pt x="427" y="17730"/>
                    <a:pt x="564" y="17883"/>
                  </a:cubicBezTo>
                  <a:cubicBezTo>
                    <a:pt x="917" y="18045"/>
                    <a:pt x="1287" y="18141"/>
                    <a:pt x="1657" y="18170"/>
                  </a:cubicBezTo>
                  <a:cubicBezTo>
                    <a:pt x="1805" y="18182"/>
                    <a:pt x="1953" y="18182"/>
                    <a:pt x="2100" y="18173"/>
                  </a:cubicBezTo>
                  <a:cubicBezTo>
                    <a:pt x="2313" y="18198"/>
                    <a:pt x="2553" y="18592"/>
                    <a:pt x="2790" y="18611"/>
                  </a:cubicBezTo>
                  <a:cubicBezTo>
                    <a:pt x="2912" y="18620"/>
                    <a:pt x="3033" y="18530"/>
                    <a:pt x="3150" y="18236"/>
                  </a:cubicBezTo>
                  <a:cubicBezTo>
                    <a:pt x="3336" y="18571"/>
                    <a:pt x="3517" y="18675"/>
                    <a:pt x="3700" y="18690"/>
                  </a:cubicBezTo>
                  <a:cubicBezTo>
                    <a:pt x="3914" y="18706"/>
                    <a:pt x="4130" y="18600"/>
                    <a:pt x="4355" y="18594"/>
                  </a:cubicBezTo>
                  <a:cubicBezTo>
                    <a:pt x="4398" y="18585"/>
                    <a:pt x="4442" y="18583"/>
                    <a:pt x="4486" y="18586"/>
                  </a:cubicBezTo>
                  <a:cubicBezTo>
                    <a:pt x="4780" y="18609"/>
                    <a:pt x="5096" y="18873"/>
                    <a:pt x="5409" y="18898"/>
                  </a:cubicBezTo>
                  <a:cubicBezTo>
                    <a:pt x="5500" y="18905"/>
                    <a:pt x="5591" y="18892"/>
                    <a:pt x="5681" y="18848"/>
                  </a:cubicBezTo>
                  <a:cubicBezTo>
                    <a:pt x="5821" y="18617"/>
                    <a:pt x="5969" y="18544"/>
                    <a:pt x="6121" y="18556"/>
                  </a:cubicBezTo>
                  <a:cubicBezTo>
                    <a:pt x="6435" y="18580"/>
                    <a:pt x="6770" y="18968"/>
                    <a:pt x="7097" y="19103"/>
                  </a:cubicBezTo>
                  <a:cubicBezTo>
                    <a:pt x="7432" y="19259"/>
                    <a:pt x="7772" y="19394"/>
                    <a:pt x="8111" y="19420"/>
                  </a:cubicBezTo>
                  <a:cubicBezTo>
                    <a:pt x="8264" y="19432"/>
                    <a:pt x="8418" y="19422"/>
                    <a:pt x="8570" y="19381"/>
                  </a:cubicBezTo>
                  <a:cubicBezTo>
                    <a:pt x="8823" y="19433"/>
                    <a:pt x="9071" y="19496"/>
                    <a:pt x="9325" y="19547"/>
                  </a:cubicBezTo>
                  <a:cubicBezTo>
                    <a:pt x="9366" y="19492"/>
                    <a:pt x="9409" y="19473"/>
                    <a:pt x="9453" y="19476"/>
                  </a:cubicBezTo>
                  <a:cubicBezTo>
                    <a:pt x="9604" y="19488"/>
                    <a:pt x="9765" y="19779"/>
                    <a:pt x="9916" y="19791"/>
                  </a:cubicBezTo>
                  <a:cubicBezTo>
                    <a:pt x="9972" y="19795"/>
                    <a:pt x="10026" y="19762"/>
                    <a:pt x="10078" y="19663"/>
                  </a:cubicBezTo>
                  <a:cubicBezTo>
                    <a:pt x="10147" y="19600"/>
                    <a:pt x="10218" y="19580"/>
                    <a:pt x="10290" y="19585"/>
                  </a:cubicBezTo>
                  <a:cubicBezTo>
                    <a:pt x="10545" y="19605"/>
                    <a:pt x="10812" y="19957"/>
                    <a:pt x="11066" y="19977"/>
                  </a:cubicBezTo>
                  <a:cubicBezTo>
                    <a:pt x="11158" y="19985"/>
                    <a:pt x="11248" y="19948"/>
                    <a:pt x="11336" y="19837"/>
                  </a:cubicBezTo>
                  <a:cubicBezTo>
                    <a:pt x="11753" y="19944"/>
                    <a:pt x="12164" y="19927"/>
                    <a:pt x="12572" y="20128"/>
                  </a:cubicBezTo>
                  <a:cubicBezTo>
                    <a:pt x="12840" y="20035"/>
                    <a:pt x="13109" y="19981"/>
                    <a:pt x="13376" y="20002"/>
                  </a:cubicBezTo>
                  <a:cubicBezTo>
                    <a:pt x="13606" y="20020"/>
                    <a:pt x="13836" y="20094"/>
                    <a:pt x="14064" y="20245"/>
                  </a:cubicBezTo>
                  <a:cubicBezTo>
                    <a:pt x="14068" y="20245"/>
                    <a:pt x="14071" y="20245"/>
                    <a:pt x="14075" y="20246"/>
                  </a:cubicBezTo>
                  <a:cubicBezTo>
                    <a:pt x="14509" y="20280"/>
                    <a:pt x="14940" y="20642"/>
                    <a:pt x="15339" y="20673"/>
                  </a:cubicBezTo>
                  <a:cubicBezTo>
                    <a:pt x="15388" y="20677"/>
                    <a:pt x="15435" y="20676"/>
                    <a:pt x="15483" y="20669"/>
                  </a:cubicBezTo>
                  <a:cubicBezTo>
                    <a:pt x="15724" y="20809"/>
                    <a:pt x="15955" y="20873"/>
                    <a:pt x="16178" y="20891"/>
                  </a:cubicBezTo>
                  <a:cubicBezTo>
                    <a:pt x="16381" y="20907"/>
                    <a:pt x="16578" y="20884"/>
                    <a:pt x="16769" y="20845"/>
                  </a:cubicBezTo>
                  <a:cubicBezTo>
                    <a:pt x="16952" y="21147"/>
                    <a:pt x="17124" y="21247"/>
                    <a:pt x="17288" y="21260"/>
                  </a:cubicBezTo>
                  <a:cubicBezTo>
                    <a:pt x="17502" y="21277"/>
                    <a:pt x="17704" y="21145"/>
                    <a:pt x="17900" y="21122"/>
                  </a:cubicBezTo>
                  <a:cubicBezTo>
                    <a:pt x="17935" y="21133"/>
                    <a:pt x="17970" y="21139"/>
                    <a:pt x="18004" y="21142"/>
                  </a:cubicBezTo>
                  <a:cubicBezTo>
                    <a:pt x="18185" y="21156"/>
                    <a:pt x="18352" y="21073"/>
                    <a:pt x="18514" y="21085"/>
                  </a:cubicBezTo>
                  <a:cubicBezTo>
                    <a:pt x="18623" y="21094"/>
                    <a:pt x="18730" y="21146"/>
                    <a:pt x="18837" y="21302"/>
                  </a:cubicBezTo>
                  <a:cubicBezTo>
                    <a:pt x="18935" y="21166"/>
                    <a:pt x="19030" y="21120"/>
                    <a:pt x="19122" y="21127"/>
                  </a:cubicBezTo>
                  <a:cubicBezTo>
                    <a:pt x="19275" y="21139"/>
                    <a:pt x="19420" y="21298"/>
                    <a:pt x="19549" y="21433"/>
                  </a:cubicBezTo>
                  <a:cubicBezTo>
                    <a:pt x="19673" y="21542"/>
                    <a:pt x="19776" y="21582"/>
                    <a:pt x="19861" y="21588"/>
                  </a:cubicBezTo>
                  <a:cubicBezTo>
                    <a:pt x="20009" y="21600"/>
                    <a:pt x="20099" y="21512"/>
                    <a:pt x="20136" y="21515"/>
                  </a:cubicBezTo>
                  <a:cubicBezTo>
                    <a:pt x="20148" y="21516"/>
                    <a:pt x="20154" y="21526"/>
                    <a:pt x="20155" y="21549"/>
                  </a:cubicBezTo>
                  <a:cubicBezTo>
                    <a:pt x="20160" y="21381"/>
                    <a:pt x="20171" y="21213"/>
                    <a:pt x="20197" y="21052"/>
                  </a:cubicBezTo>
                  <a:cubicBezTo>
                    <a:pt x="20198" y="21053"/>
                    <a:pt x="20199" y="21054"/>
                    <a:pt x="20200" y="21054"/>
                  </a:cubicBezTo>
                  <a:cubicBezTo>
                    <a:pt x="20236" y="21057"/>
                    <a:pt x="20258" y="20114"/>
                    <a:pt x="20310" y="19697"/>
                  </a:cubicBezTo>
                  <a:cubicBezTo>
                    <a:pt x="20353" y="19113"/>
                    <a:pt x="20422" y="18843"/>
                    <a:pt x="20470" y="17708"/>
                  </a:cubicBezTo>
                  <a:cubicBezTo>
                    <a:pt x="20526" y="16962"/>
                    <a:pt x="20592" y="16141"/>
                    <a:pt x="20662" y="15290"/>
                  </a:cubicBezTo>
                  <a:cubicBezTo>
                    <a:pt x="21080" y="10169"/>
                    <a:pt x="21600" y="3767"/>
                    <a:pt x="21600" y="3767"/>
                  </a:cubicBezTo>
                  <a:lnTo>
                    <a:pt x="1445" y="0"/>
                  </a:ln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blurRad="63500" dist="19050" dir="5400000" rotWithShape="0">
                <a:srgbClr val="783F04">
                  <a:alpha val="42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136" name="Google Shape;973;p43"/>
            <p:cNvSpPr/>
            <p:nvPr/>
          </p:nvSpPr>
          <p:spPr>
            <a:xfrm rot="21202407">
              <a:off x="67866" y="112474"/>
              <a:ext cx="2024209" cy="12934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89" extrusionOk="0">
                  <a:moveTo>
                    <a:pt x="16" y="17760"/>
                  </a:moveTo>
                  <a:cubicBezTo>
                    <a:pt x="6" y="17770"/>
                    <a:pt x="1" y="17777"/>
                    <a:pt x="0" y="17776"/>
                  </a:cubicBezTo>
                  <a:cubicBezTo>
                    <a:pt x="0" y="17776"/>
                    <a:pt x="0" y="17776"/>
                    <a:pt x="0" y="17776"/>
                  </a:cubicBezTo>
                  <a:cubicBezTo>
                    <a:pt x="2" y="17809"/>
                    <a:pt x="4" y="17824"/>
                    <a:pt x="6" y="17824"/>
                  </a:cubicBezTo>
                  <a:cubicBezTo>
                    <a:pt x="9" y="17824"/>
                    <a:pt x="12" y="17801"/>
                    <a:pt x="16" y="17760"/>
                  </a:cubicBezTo>
                  <a:close/>
                  <a:moveTo>
                    <a:pt x="1445" y="0"/>
                  </a:moveTo>
                  <a:lnTo>
                    <a:pt x="588" y="10591"/>
                  </a:lnTo>
                  <a:cubicBezTo>
                    <a:pt x="588" y="10591"/>
                    <a:pt x="492" y="11741"/>
                    <a:pt x="381" y="13121"/>
                  </a:cubicBezTo>
                  <a:cubicBezTo>
                    <a:pt x="322" y="13811"/>
                    <a:pt x="266" y="14557"/>
                    <a:pt x="207" y="15247"/>
                  </a:cubicBezTo>
                  <a:cubicBezTo>
                    <a:pt x="152" y="16012"/>
                    <a:pt x="89" y="16369"/>
                    <a:pt x="63" y="17030"/>
                  </a:cubicBezTo>
                  <a:cubicBezTo>
                    <a:pt x="41" y="17349"/>
                    <a:pt x="27" y="17636"/>
                    <a:pt x="16" y="17760"/>
                  </a:cubicBezTo>
                  <a:cubicBezTo>
                    <a:pt x="45" y="17728"/>
                    <a:pt x="116" y="17661"/>
                    <a:pt x="228" y="17670"/>
                  </a:cubicBezTo>
                  <a:cubicBezTo>
                    <a:pt x="315" y="17676"/>
                    <a:pt x="427" y="17730"/>
                    <a:pt x="564" y="17883"/>
                  </a:cubicBezTo>
                  <a:cubicBezTo>
                    <a:pt x="917" y="18045"/>
                    <a:pt x="1287" y="18141"/>
                    <a:pt x="1657" y="18170"/>
                  </a:cubicBezTo>
                  <a:cubicBezTo>
                    <a:pt x="1805" y="18182"/>
                    <a:pt x="1953" y="18182"/>
                    <a:pt x="2100" y="18173"/>
                  </a:cubicBezTo>
                  <a:cubicBezTo>
                    <a:pt x="2313" y="18198"/>
                    <a:pt x="2553" y="18592"/>
                    <a:pt x="2790" y="18611"/>
                  </a:cubicBezTo>
                  <a:cubicBezTo>
                    <a:pt x="2912" y="18620"/>
                    <a:pt x="3033" y="18530"/>
                    <a:pt x="3150" y="18236"/>
                  </a:cubicBezTo>
                  <a:cubicBezTo>
                    <a:pt x="3336" y="18571"/>
                    <a:pt x="3517" y="18675"/>
                    <a:pt x="3700" y="18690"/>
                  </a:cubicBezTo>
                  <a:cubicBezTo>
                    <a:pt x="3914" y="18706"/>
                    <a:pt x="4130" y="18600"/>
                    <a:pt x="4355" y="18594"/>
                  </a:cubicBezTo>
                  <a:cubicBezTo>
                    <a:pt x="4398" y="18585"/>
                    <a:pt x="4442" y="18583"/>
                    <a:pt x="4486" y="18586"/>
                  </a:cubicBezTo>
                  <a:cubicBezTo>
                    <a:pt x="4780" y="18609"/>
                    <a:pt x="5096" y="18873"/>
                    <a:pt x="5409" y="18898"/>
                  </a:cubicBezTo>
                  <a:cubicBezTo>
                    <a:pt x="5500" y="18905"/>
                    <a:pt x="5591" y="18892"/>
                    <a:pt x="5681" y="18848"/>
                  </a:cubicBezTo>
                  <a:cubicBezTo>
                    <a:pt x="5821" y="18617"/>
                    <a:pt x="5969" y="18544"/>
                    <a:pt x="6121" y="18556"/>
                  </a:cubicBezTo>
                  <a:cubicBezTo>
                    <a:pt x="6435" y="18580"/>
                    <a:pt x="6770" y="18968"/>
                    <a:pt x="7097" y="19103"/>
                  </a:cubicBezTo>
                  <a:cubicBezTo>
                    <a:pt x="7432" y="19259"/>
                    <a:pt x="7772" y="19394"/>
                    <a:pt x="8111" y="19420"/>
                  </a:cubicBezTo>
                  <a:cubicBezTo>
                    <a:pt x="8264" y="19432"/>
                    <a:pt x="8418" y="19422"/>
                    <a:pt x="8570" y="19381"/>
                  </a:cubicBezTo>
                  <a:cubicBezTo>
                    <a:pt x="8823" y="19433"/>
                    <a:pt x="9071" y="19496"/>
                    <a:pt x="9325" y="19547"/>
                  </a:cubicBezTo>
                  <a:cubicBezTo>
                    <a:pt x="9366" y="19492"/>
                    <a:pt x="9409" y="19473"/>
                    <a:pt x="9453" y="19476"/>
                  </a:cubicBezTo>
                  <a:cubicBezTo>
                    <a:pt x="9604" y="19488"/>
                    <a:pt x="9765" y="19779"/>
                    <a:pt x="9916" y="19791"/>
                  </a:cubicBezTo>
                  <a:cubicBezTo>
                    <a:pt x="9972" y="19795"/>
                    <a:pt x="10026" y="19762"/>
                    <a:pt x="10078" y="19663"/>
                  </a:cubicBezTo>
                  <a:cubicBezTo>
                    <a:pt x="10147" y="19600"/>
                    <a:pt x="10218" y="19580"/>
                    <a:pt x="10290" y="19585"/>
                  </a:cubicBezTo>
                  <a:cubicBezTo>
                    <a:pt x="10545" y="19605"/>
                    <a:pt x="10812" y="19957"/>
                    <a:pt x="11066" y="19977"/>
                  </a:cubicBezTo>
                  <a:cubicBezTo>
                    <a:pt x="11158" y="19985"/>
                    <a:pt x="11248" y="19948"/>
                    <a:pt x="11336" y="19837"/>
                  </a:cubicBezTo>
                  <a:cubicBezTo>
                    <a:pt x="11753" y="19944"/>
                    <a:pt x="12164" y="19927"/>
                    <a:pt x="12572" y="20128"/>
                  </a:cubicBezTo>
                  <a:cubicBezTo>
                    <a:pt x="12840" y="20035"/>
                    <a:pt x="13109" y="19981"/>
                    <a:pt x="13376" y="20002"/>
                  </a:cubicBezTo>
                  <a:cubicBezTo>
                    <a:pt x="13606" y="20020"/>
                    <a:pt x="13836" y="20094"/>
                    <a:pt x="14064" y="20245"/>
                  </a:cubicBezTo>
                  <a:cubicBezTo>
                    <a:pt x="14068" y="20245"/>
                    <a:pt x="14071" y="20245"/>
                    <a:pt x="14075" y="20246"/>
                  </a:cubicBezTo>
                  <a:cubicBezTo>
                    <a:pt x="14509" y="20280"/>
                    <a:pt x="14940" y="20642"/>
                    <a:pt x="15339" y="20673"/>
                  </a:cubicBezTo>
                  <a:cubicBezTo>
                    <a:pt x="15388" y="20677"/>
                    <a:pt x="15435" y="20676"/>
                    <a:pt x="15483" y="20669"/>
                  </a:cubicBezTo>
                  <a:cubicBezTo>
                    <a:pt x="15724" y="20809"/>
                    <a:pt x="15955" y="20873"/>
                    <a:pt x="16178" y="20891"/>
                  </a:cubicBezTo>
                  <a:cubicBezTo>
                    <a:pt x="16381" y="20907"/>
                    <a:pt x="16578" y="20884"/>
                    <a:pt x="16769" y="20845"/>
                  </a:cubicBezTo>
                  <a:cubicBezTo>
                    <a:pt x="16952" y="21147"/>
                    <a:pt x="17124" y="21247"/>
                    <a:pt x="17288" y="21260"/>
                  </a:cubicBezTo>
                  <a:cubicBezTo>
                    <a:pt x="17502" y="21277"/>
                    <a:pt x="17704" y="21145"/>
                    <a:pt x="17900" y="21122"/>
                  </a:cubicBezTo>
                  <a:cubicBezTo>
                    <a:pt x="17935" y="21133"/>
                    <a:pt x="17970" y="21139"/>
                    <a:pt x="18004" y="21142"/>
                  </a:cubicBezTo>
                  <a:cubicBezTo>
                    <a:pt x="18185" y="21156"/>
                    <a:pt x="18352" y="21073"/>
                    <a:pt x="18514" y="21085"/>
                  </a:cubicBezTo>
                  <a:cubicBezTo>
                    <a:pt x="18623" y="21094"/>
                    <a:pt x="18730" y="21146"/>
                    <a:pt x="18837" y="21302"/>
                  </a:cubicBezTo>
                  <a:cubicBezTo>
                    <a:pt x="18935" y="21166"/>
                    <a:pt x="19030" y="21120"/>
                    <a:pt x="19122" y="21127"/>
                  </a:cubicBezTo>
                  <a:cubicBezTo>
                    <a:pt x="19275" y="21139"/>
                    <a:pt x="19420" y="21298"/>
                    <a:pt x="19549" y="21433"/>
                  </a:cubicBezTo>
                  <a:cubicBezTo>
                    <a:pt x="19673" y="21542"/>
                    <a:pt x="19776" y="21582"/>
                    <a:pt x="19861" y="21588"/>
                  </a:cubicBezTo>
                  <a:cubicBezTo>
                    <a:pt x="20009" y="21600"/>
                    <a:pt x="20099" y="21512"/>
                    <a:pt x="20136" y="21515"/>
                  </a:cubicBezTo>
                  <a:cubicBezTo>
                    <a:pt x="20148" y="21516"/>
                    <a:pt x="20154" y="21526"/>
                    <a:pt x="20155" y="21549"/>
                  </a:cubicBezTo>
                  <a:cubicBezTo>
                    <a:pt x="20160" y="21381"/>
                    <a:pt x="20171" y="21213"/>
                    <a:pt x="20197" y="21052"/>
                  </a:cubicBezTo>
                  <a:cubicBezTo>
                    <a:pt x="20198" y="21053"/>
                    <a:pt x="20199" y="21054"/>
                    <a:pt x="20200" y="21054"/>
                  </a:cubicBezTo>
                  <a:cubicBezTo>
                    <a:pt x="20236" y="21057"/>
                    <a:pt x="20258" y="20114"/>
                    <a:pt x="20310" y="19697"/>
                  </a:cubicBezTo>
                  <a:cubicBezTo>
                    <a:pt x="20353" y="19113"/>
                    <a:pt x="20422" y="18843"/>
                    <a:pt x="20470" y="17708"/>
                  </a:cubicBezTo>
                  <a:cubicBezTo>
                    <a:pt x="20526" y="16962"/>
                    <a:pt x="20592" y="16141"/>
                    <a:pt x="20662" y="15290"/>
                  </a:cubicBezTo>
                  <a:cubicBezTo>
                    <a:pt x="21080" y="10169"/>
                    <a:pt x="21600" y="3767"/>
                    <a:pt x="21600" y="3767"/>
                  </a:cubicBezTo>
                  <a:lnTo>
                    <a:pt x="1445" y="0"/>
                  </a:ln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blurRad="63500" dist="19050" dir="5400000" rotWithShape="0">
                <a:srgbClr val="783F04">
                  <a:alpha val="42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137" name="Google Shape;974;p43"/>
            <p:cNvSpPr/>
            <p:nvPr/>
          </p:nvSpPr>
          <p:spPr>
            <a:xfrm rot="21202407">
              <a:off x="1963187" y="117615"/>
              <a:ext cx="2024209" cy="12934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89" extrusionOk="0">
                  <a:moveTo>
                    <a:pt x="16" y="17760"/>
                  </a:moveTo>
                  <a:cubicBezTo>
                    <a:pt x="6" y="17770"/>
                    <a:pt x="1" y="17777"/>
                    <a:pt x="0" y="17776"/>
                  </a:cubicBezTo>
                  <a:cubicBezTo>
                    <a:pt x="0" y="17776"/>
                    <a:pt x="0" y="17776"/>
                    <a:pt x="0" y="17776"/>
                  </a:cubicBezTo>
                  <a:cubicBezTo>
                    <a:pt x="2" y="17809"/>
                    <a:pt x="4" y="17824"/>
                    <a:pt x="6" y="17824"/>
                  </a:cubicBezTo>
                  <a:cubicBezTo>
                    <a:pt x="9" y="17824"/>
                    <a:pt x="12" y="17801"/>
                    <a:pt x="16" y="17760"/>
                  </a:cubicBezTo>
                  <a:close/>
                  <a:moveTo>
                    <a:pt x="1445" y="0"/>
                  </a:moveTo>
                  <a:lnTo>
                    <a:pt x="588" y="10591"/>
                  </a:lnTo>
                  <a:cubicBezTo>
                    <a:pt x="588" y="10591"/>
                    <a:pt x="492" y="11741"/>
                    <a:pt x="381" y="13121"/>
                  </a:cubicBezTo>
                  <a:cubicBezTo>
                    <a:pt x="322" y="13811"/>
                    <a:pt x="266" y="14557"/>
                    <a:pt x="207" y="15247"/>
                  </a:cubicBezTo>
                  <a:cubicBezTo>
                    <a:pt x="152" y="16012"/>
                    <a:pt x="89" y="16369"/>
                    <a:pt x="63" y="17030"/>
                  </a:cubicBezTo>
                  <a:cubicBezTo>
                    <a:pt x="41" y="17349"/>
                    <a:pt x="27" y="17636"/>
                    <a:pt x="16" y="17760"/>
                  </a:cubicBezTo>
                  <a:cubicBezTo>
                    <a:pt x="45" y="17728"/>
                    <a:pt x="116" y="17661"/>
                    <a:pt x="228" y="17670"/>
                  </a:cubicBezTo>
                  <a:cubicBezTo>
                    <a:pt x="315" y="17676"/>
                    <a:pt x="427" y="17730"/>
                    <a:pt x="564" y="17883"/>
                  </a:cubicBezTo>
                  <a:cubicBezTo>
                    <a:pt x="917" y="18045"/>
                    <a:pt x="1287" y="18141"/>
                    <a:pt x="1657" y="18170"/>
                  </a:cubicBezTo>
                  <a:cubicBezTo>
                    <a:pt x="1805" y="18182"/>
                    <a:pt x="1953" y="18182"/>
                    <a:pt x="2100" y="18173"/>
                  </a:cubicBezTo>
                  <a:cubicBezTo>
                    <a:pt x="2313" y="18198"/>
                    <a:pt x="2553" y="18592"/>
                    <a:pt x="2790" y="18611"/>
                  </a:cubicBezTo>
                  <a:cubicBezTo>
                    <a:pt x="2912" y="18620"/>
                    <a:pt x="3033" y="18530"/>
                    <a:pt x="3150" y="18236"/>
                  </a:cubicBezTo>
                  <a:cubicBezTo>
                    <a:pt x="3336" y="18571"/>
                    <a:pt x="3517" y="18675"/>
                    <a:pt x="3700" y="18690"/>
                  </a:cubicBezTo>
                  <a:cubicBezTo>
                    <a:pt x="3914" y="18706"/>
                    <a:pt x="4130" y="18600"/>
                    <a:pt x="4355" y="18594"/>
                  </a:cubicBezTo>
                  <a:cubicBezTo>
                    <a:pt x="4398" y="18585"/>
                    <a:pt x="4442" y="18583"/>
                    <a:pt x="4486" y="18586"/>
                  </a:cubicBezTo>
                  <a:cubicBezTo>
                    <a:pt x="4780" y="18609"/>
                    <a:pt x="5096" y="18873"/>
                    <a:pt x="5409" y="18898"/>
                  </a:cubicBezTo>
                  <a:cubicBezTo>
                    <a:pt x="5500" y="18905"/>
                    <a:pt x="5591" y="18892"/>
                    <a:pt x="5681" y="18848"/>
                  </a:cubicBezTo>
                  <a:cubicBezTo>
                    <a:pt x="5821" y="18617"/>
                    <a:pt x="5969" y="18544"/>
                    <a:pt x="6121" y="18556"/>
                  </a:cubicBezTo>
                  <a:cubicBezTo>
                    <a:pt x="6435" y="18580"/>
                    <a:pt x="6770" y="18968"/>
                    <a:pt x="7097" y="19103"/>
                  </a:cubicBezTo>
                  <a:cubicBezTo>
                    <a:pt x="7432" y="19259"/>
                    <a:pt x="7772" y="19394"/>
                    <a:pt x="8111" y="19420"/>
                  </a:cubicBezTo>
                  <a:cubicBezTo>
                    <a:pt x="8264" y="19432"/>
                    <a:pt x="8418" y="19422"/>
                    <a:pt x="8570" y="19381"/>
                  </a:cubicBezTo>
                  <a:cubicBezTo>
                    <a:pt x="8823" y="19433"/>
                    <a:pt x="9071" y="19496"/>
                    <a:pt x="9325" y="19547"/>
                  </a:cubicBezTo>
                  <a:cubicBezTo>
                    <a:pt x="9366" y="19492"/>
                    <a:pt x="9409" y="19473"/>
                    <a:pt x="9453" y="19476"/>
                  </a:cubicBezTo>
                  <a:cubicBezTo>
                    <a:pt x="9604" y="19488"/>
                    <a:pt x="9765" y="19779"/>
                    <a:pt x="9916" y="19791"/>
                  </a:cubicBezTo>
                  <a:cubicBezTo>
                    <a:pt x="9972" y="19795"/>
                    <a:pt x="10026" y="19762"/>
                    <a:pt x="10078" y="19663"/>
                  </a:cubicBezTo>
                  <a:cubicBezTo>
                    <a:pt x="10147" y="19600"/>
                    <a:pt x="10218" y="19580"/>
                    <a:pt x="10290" y="19585"/>
                  </a:cubicBezTo>
                  <a:cubicBezTo>
                    <a:pt x="10545" y="19605"/>
                    <a:pt x="10812" y="19957"/>
                    <a:pt x="11066" y="19977"/>
                  </a:cubicBezTo>
                  <a:cubicBezTo>
                    <a:pt x="11158" y="19985"/>
                    <a:pt x="11248" y="19948"/>
                    <a:pt x="11336" y="19837"/>
                  </a:cubicBezTo>
                  <a:cubicBezTo>
                    <a:pt x="11753" y="19944"/>
                    <a:pt x="12164" y="19927"/>
                    <a:pt x="12572" y="20128"/>
                  </a:cubicBezTo>
                  <a:cubicBezTo>
                    <a:pt x="12840" y="20035"/>
                    <a:pt x="13109" y="19981"/>
                    <a:pt x="13376" y="20002"/>
                  </a:cubicBezTo>
                  <a:cubicBezTo>
                    <a:pt x="13606" y="20020"/>
                    <a:pt x="13836" y="20094"/>
                    <a:pt x="14064" y="20245"/>
                  </a:cubicBezTo>
                  <a:cubicBezTo>
                    <a:pt x="14068" y="20245"/>
                    <a:pt x="14071" y="20245"/>
                    <a:pt x="14075" y="20246"/>
                  </a:cubicBezTo>
                  <a:cubicBezTo>
                    <a:pt x="14509" y="20280"/>
                    <a:pt x="14940" y="20642"/>
                    <a:pt x="15339" y="20673"/>
                  </a:cubicBezTo>
                  <a:cubicBezTo>
                    <a:pt x="15388" y="20677"/>
                    <a:pt x="15435" y="20676"/>
                    <a:pt x="15483" y="20669"/>
                  </a:cubicBezTo>
                  <a:cubicBezTo>
                    <a:pt x="15724" y="20809"/>
                    <a:pt x="15955" y="20873"/>
                    <a:pt x="16178" y="20891"/>
                  </a:cubicBezTo>
                  <a:cubicBezTo>
                    <a:pt x="16381" y="20907"/>
                    <a:pt x="16578" y="20884"/>
                    <a:pt x="16769" y="20845"/>
                  </a:cubicBezTo>
                  <a:cubicBezTo>
                    <a:pt x="16952" y="21147"/>
                    <a:pt x="17124" y="21247"/>
                    <a:pt x="17288" y="21260"/>
                  </a:cubicBezTo>
                  <a:cubicBezTo>
                    <a:pt x="17502" y="21277"/>
                    <a:pt x="17704" y="21145"/>
                    <a:pt x="17900" y="21122"/>
                  </a:cubicBezTo>
                  <a:cubicBezTo>
                    <a:pt x="17935" y="21133"/>
                    <a:pt x="17970" y="21139"/>
                    <a:pt x="18004" y="21142"/>
                  </a:cubicBezTo>
                  <a:cubicBezTo>
                    <a:pt x="18185" y="21156"/>
                    <a:pt x="18352" y="21073"/>
                    <a:pt x="18514" y="21085"/>
                  </a:cubicBezTo>
                  <a:cubicBezTo>
                    <a:pt x="18623" y="21094"/>
                    <a:pt x="18730" y="21146"/>
                    <a:pt x="18837" y="21302"/>
                  </a:cubicBezTo>
                  <a:cubicBezTo>
                    <a:pt x="18935" y="21166"/>
                    <a:pt x="19030" y="21120"/>
                    <a:pt x="19122" y="21127"/>
                  </a:cubicBezTo>
                  <a:cubicBezTo>
                    <a:pt x="19275" y="21139"/>
                    <a:pt x="19420" y="21298"/>
                    <a:pt x="19549" y="21433"/>
                  </a:cubicBezTo>
                  <a:cubicBezTo>
                    <a:pt x="19673" y="21542"/>
                    <a:pt x="19776" y="21582"/>
                    <a:pt x="19861" y="21588"/>
                  </a:cubicBezTo>
                  <a:cubicBezTo>
                    <a:pt x="20009" y="21600"/>
                    <a:pt x="20099" y="21512"/>
                    <a:pt x="20136" y="21515"/>
                  </a:cubicBezTo>
                  <a:cubicBezTo>
                    <a:pt x="20148" y="21516"/>
                    <a:pt x="20154" y="21526"/>
                    <a:pt x="20155" y="21549"/>
                  </a:cubicBezTo>
                  <a:cubicBezTo>
                    <a:pt x="20160" y="21381"/>
                    <a:pt x="20171" y="21213"/>
                    <a:pt x="20197" y="21052"/>
                  </a:cubicBezTo>
                  <a:cubicBezTo>
                    <a:pt x="20198" y="21053"/>
                    <a:pt x="20199" y="21054"/>
                    <a:pt x="20200" y="21054"/>
                  </a:cubicBezTo>
                  <a:cubicBezTo>
                    <a:pt x="20236" y="21057"/>
                    <a:pt x="20258" y="20114"/>
                    <a:pt x="20310" y="19697"/>
                  </a:cubicBezTo>
                  <a:cubicBezTo>
                    <a:pt x="20353" y="19113"/>
                    <a:pt x="20422" y="18843"/>
                    <a:pt x="20470" y="17708"/>
                  </a:cubicBezTo>
                  <a:cubicBezTo>
                    <a:pt x="20526" y="16962"/>
                    <a:pt x="20592" y="16141"/>
                    <a:pt x="20662" y="15290"/>
                  </a:cubicBezTo>
                  <a:cubicBezTo>
                    <a:pt x="21080" y="10169"/>
                    <a:pt x="21600" y="3767"/>
                    <a:pt x="21600" y="3767"/>
                  </a:cubicBezTo>
                  <a:lnTo>
                    <a:pt x="1445" y="0"/>
                  </a:ln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</p:grpSp>
      <p:sp>
        <p:nvSpPr>
          <p:cNvPr id="1139" name="Read the passage"/>
          <p:cNvSpPr txBox="1">
            <a:spLocks noGrp="1"/>
          </p:cNvSpPr>
          <p:nvPr>
            <p:ph type="title"/>
          </p:nvPr>
        </p:nvSpPr>
        <p:spPr>
          <a:xfrm>
            <a:off x="3159781" y="3928310"/>
            <a:ext cx="2824438" cy="786302"/>
          </a:xfrm>
          <a:prstGeom prst="rect">
            <a:avLst/>
          </a:prstGeom>
        </p:spPr>
        <p:txBody>
          <a:bodyPr/>
          <a:lstStyle>
            <a:lvl1pPr defTabSz="457200">
              <a:defRPr sz="2400">
                <a:solidFill>
                  <a:srgbClr val="535353"/>
                </a:solidFill>
                <a:latin typeface="HelloEtchASketch"/>
                <a:ea typeface="HelloEtchASketch"/>
                <a:cs typeface="HelloEtchASketch"/>
                <a:sym typeface="HelloEtchASketch"/>
              </a:defRPr>
            </a:lvl1pPr>
          </a:lstStyle>
          <a:p>
            <a:r>
              <a:t>Read the passage</a:t>
            </a:r>
          </a:p>
        </p:txBody>
      </p:sp>
      <p:grpSp>
        <p:nvGrpSpPr>
          <p:cNvPr id="1142" name="Group"/>
          <p:cNvGrpSpPr/>
          <p:nvPr/>
        </p:nvGrpSpPr>
        <p:grpSpPr>
          <a:xfrm>
            <a:off x="333579" y="4149931"/>
            <a:ext cx="1596110" cy="728558"/>
            <a:chOff x="0" y="0"/>
            <a:chExt cx="1596109" cy="728556"/>
          </a:xfrm>
        </p:grpSpPr>
        <p:sp>
          <p:nvSpPr>
            <p:cNvPr id="1140" name="Google Shape;1231;p45"/>
            <p:cNvSpPr/>
            <p:nvPr/>
          </p:nvSpPr>
          <p:spPr>
            <a:xfrm>
              <a:off x="0" y="0"/>
              <a:ext cx="1596110" cy="7285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0" h="21600" extrusionOk="0">
                  <a:moveTo>
                    <a:pt x="6618" y="1740"/>
                  </a:moveTo>
                  <a:cubicBezTo>
                    <a:pt x="5946" y="1992"/>
                    <a:pt x="5320" y="2330"/>
                    <a:pt x="4741" y="2755"/>
                  </a:cubicBezTo>
                  <a:cubicBezTo>
                    <a:pt x="4806" y="2640"/>
                    <a:pt x="4871" y="2533"/>
                    <a:pt x="4943" y="2427"/>
                  </a:cubicBezTo>
                  <a:cubicBezTo>
                    <a:pt x="5468" y="2127"/>
                    <a:pt x="6028" y="1895"/>
                    <a:pt x="6618" y="1740"/>
                  </a:cubicBezTo>
                  <a:close/>
                  <a:moveTo>
                    <a:pt x="10296" y="183"/>
                  </a:moveTo>
                  <a:cubicBezTo>
                    <a:pt x="12147" y="183"/>
                    <a:pt x="14185" y="426"/>
                    <a:pt x="15776" y="1392"/>
                  </a:cubicBezTo>
                  <a:cubicBezTo>
                    <a:pt x="16502" y="1847"/>
                    <a:pt x="17109" y="2485"/>
                    <a:pt x="17550" y="3240"/>
                  </a:cubicBezTo>
                  <a:cubicBezTo>
                    <a:pt x="16241" y="2075"/>
                    <a:pt x="14539" y="1476"/>
                    <a:pt x="12830" y="1476"/>
                  </a:cubicBezTo>
                  <a:cubicBezTo>
                    <a:pt x="12763" y="1476"/>
                    <a:pt x="12697" y="1477"/>
                    <a:pt x="12631" y="1479"/>
                  </a:cubicBezTo>
                  <a:lnTo>
                    <a:pt x="12613" y="1479"/>
                  </a:lnTo>
                  <a:cubicBezTo>
                    <a:pt x="11951" y="1344"/>
                    <a:pt x="11279" y="1257"/>
                    <a:pt x="10608" y="1218"/>
                  </a:cubicBezTo>
                  <a:cubicBezTo>
                    <a:pt x="10247" y="1164"/>
                    <a:pt x="9883" y="1137"/>
                    <a:pt x="9518" y="1137"/>
                  </a:cubicBezTo>
                  <a:cubicBezTo>
                    <a:pt x="9092" y="1137"/>
                    <a:pt x="8665" y="1174"/>
                    <a:pt x="8245" y="1248"/>
                  </a:cubicBezTo>
                  <a:cubicBezTo>
                    <a:pt x="8051" y="1276"/>
                    <a:pt x="7859" y="1324"/>
                    <a:pt x="7675" y="1383"/>
                  </a:cubicBezTo>
                  <a:cubicBezTo>
                    <a:pt x="6792" y="1460"/>
                    <a:pt x="5937" y="1711"/>
                    <a:pt x="5146" y="2117"/>
                  </a:cubicBezTo>
                  <a:cubicBezTo>
                    <a:pt x="5477" y="1625"/>
                    <a:pt x="5900" y="1208"/>
                    <a:pt x="6388" y="889"/>
                  </a:cubicBezTo>
                  <a:cubicBezTo>
                    <a:pt x="7343" y="280"/>
                    <a:pt x="8539" y="222"/>
                    <a:pt x="9633" y="193"/>
                  </a:cubicBezTo>
                  <a:cubicBezTo>
                    <a:pt x="9851" y="187"/>
                    <a:pt x="10072" y="183"/>
                    <a:pt x="10296" y="183"/>
                  </a:cubicBezTo>
                  <a:close/>
                  <a:moveTo>
                    <a:pt x="13532" y="1702"/>
                  </a:moveTo>
                  <a:cubicBezTo>
                    <a:pt x="15040" y="1808"/>
                    <a:pt x="16466" y="2447"/>
                    <a:pt x="17587" y="3510"/>
                  </a:cubicBezTo>
                  <a:cubicBezTo>
                    <a:pt x="17680" y="3588"/>
                    <a:pt x="17762" y="3674"/>
                    <a:pt x="17836" y="3761"/>
                  </a:cubicBezTo>
                  <a:cubicBezTo>
                    <a:pt x="17863" y="3810"/>
                    <a:pt x="17891" y="3868"/>
                    <a:pt x="17918" y="3925"/>
                  </a:cubicBezTo>
                  <a:cubicBezTo>
                    <a:pt x="16916" y="3036"/>
                    <a:pt x="15748" y="2378"/>
                    <a:pt x="14498" y="1982"/>
                  </a:cubicBezTo>
                  <a:cubicBezTo>
                    <a:pt x="14185" y="1876"/>
                    <a:pt x="13854" y="1789"/>
                    <a:pt x="13532" y="1702"/>
                  </a:cubicBezTo>
                  <a:close/>
                  <a:moveTo>
                    <a:pt x="12677" y="1682"/>
                  </a:moveTo>
                  <a:cubicBezTo>
                    <a:pt x="13118" y="1779"/>
                    <a:pt x="13550" y="1886"/>
                    <a:pt x="13983" y="2011"/>
                  </a:cubicBezTo>
                  <a:cubicBezTo>
                    <a:pt x="15518" y="2456"/>
                    <a:pt x="16953" y="3191"/>
                    <a:pt x="18102" y="4332"/>
                  </a:cubicBezTo>
                  <a:cubicBezTo>
                    <a:pt x="18323" y="4883"/>
                    <a:pt x="18507" y="5454"/>
                    <a:pt x="18645" y="6044"/>
                  </a:cubicBezTo>
                  <a:cubicBezTo>
                    <a:pt x="18645" y="6053"/>
                    <a:pt x="18645" y="6073"/>
                    <a:pt x="18654" y="6092"/>
                  </a:cubicBezTo>
                  <a:cubicBezTo>
                    <a:pt x="18185" y="5154"/>
                    <a:pt x="17642" y="4245"/>
                    <a:pt x="16852" y="3577"/>
                  </a:cubicBezTo>
                  <a:cubicBezTo>
                    <a:pt x="16125" y="2959"/>
                    <a:pt x="15242" y="2562"/>
                    <a:pt x="14360" y="2243"/>
                  </a:cubicBezTo>
                  <a:cubicBezTo>
                    <a:pt x="13818" y="2050"/>
                    <a:pt x="13256" y="1856"/>
                    <a:pt x="12677" y="1682"/>
                  </a:cubicBezTo>
                  <a:close/>
                  <a:moveTo>
                    <a:pt x="4622" y="2620"/>
                  </a:moveTo>
                  <a:cubicBezTo>
                    <a:pt x="4603" y="2659"/>
                    <a:pt x="4576" y="2698"/>
                    <a:pt x="4557" y="2737"/>
                  </a:cubicBezTo>
                  <a:cubicBezTo>
                    <a:pt x="4502" y="2833"/>
                    <a:pt x="4447" y="2921"/>
                    <a:pt x="4401" y="3017"/>
                  </a:cubicBezTo>
                  <a:cubicBezTo>
                    <a:pt x="3932" y="3384"/>
                    <a:pt x="3491" y="3800"/>
                    <a:pt x="3095" y="4255"/>
                  </a:cubicBezTo>
                  <a:cubicBezTo>
                    <a:pt x="2488" y="4942"/>
                    <a:pt x="1946" y="5686"/>
                    <a:pt x="1477" y="6489"/>
                  </a:cubicBezTo>
                  <a:cubicBezTo>
                    <a:pt x="1864" y="5502"/>
                    <a:pt x="2424" y="4612"/>
                    <a:pt x="3141" y="3848"/>
                  </a:cubicBezTo>
                  <a:cubicBezTo>
                    <a:pt x="3583" y="3375"/>
                    <a:pt x="4079" y="2959"/>
                    <a:pt x="4622" y="2620"/>
                  </a:cubicBezTo>
                  <a:close/>
                  <a:moveTo>
                    <a:pt x="18415" y="4661"/>
                  </a:moveTo>
                  <a:cubicBezTo>
                    <a:pt x="18525" y="4787"/>
                    <a:pt x="18635" y="4913"/>
                    <a:pt x="18746" y="5048"/>
                  </a:cubicBezTo>
                  <a:cubicBezTo>
                    <a:pt x="19224" y="6015"/>
                    <a:pt x="19518" y="7069"/>
                    <a:pt x="19592" y="8162"/>
                  </a:cubicBezTo>
                  <a:cubicBezTo>
                    <a:pt x="19408" y="7688"/>
                    <a:pt x="19197" y="7214"/>
                    <a:pt x="18976" y="6750"/>
                  </a:cubicBezTo>
                  <a:cubicBezTo>
                    <a:pt x="18911" y="6431"/>
                    <a:pt x="18838" y="6121"/>
                    <a:pt x="18765" y="5811"/>
                  </a:cubicBezTo>
                  <a:cubicBezTo>
                    <a:pt x="18664" y="5425"/>
                    <a:pt x="18553" y="5038"/>
                    <a:pt x="18415" y="4661"/>
                  </a:cubicBezTo>
                  <a:close/>
                  <a:moveTo>
                    <a:pt x="19105" y="7437"/>
                  </a:moveTo>
                  <a:cubicBezTo>
                    <a:pt x="19307" y="7862"/>
                    <a:pt x="19482" y="8306"/>
                    <a:pt x="19629" y="8761"/>
                  </a:cubicBezTo>
                  <a:cubicBezTo>
                    <a:pt x="19647" y="9631"/>
                    <a:pt x="19592" y="10502"/>
                    <a:pt x="19454" y="11362"/>
                  </a:cubicBezTo>
                  <a:lnTo>
                    <a:pt x="19454" y="11353"/>
                  </a:lnTo>
                  <a:cubicBezTo>
                    <a:pt x="19454" y="10037"/>
                    <a:pt x="19343" y="8722"/>
                    <a:pt x="19105" y="7437"/>
                  </a:cubicBezTo>
                  <a:close/>
                  <a:moveTo>
                    <a:pt x="19758" y="9196"/>
                  </a:moveTo>
                  <a:cubicBezTo>
                    <a:pt x="20024" y="10192"/>
                    <a:pt x="20107" y="11218"/>
                    <a:pt x="19831" y="12310"/>
                  </a:cubicBezTo>
                  <a:cubicBezTo>
                    <a:pt x="19684" y="12891"/>
                    <a:pt x="19482" y="13461"/>
                    <a:pt x="19215" y="13993"/>
                  </a:cubicBezTo>
                  <a:cubicBezTo>
                    <a:pt x="19288" y="13587"/>
                    <a:pt x="19353" y="13171"/>
                    <a:pt x="19389" y="12755"/>
                  </a:cubicBezTo>
                  <a:cubicBezTo>
                    <a:pt x="19399" y="12649"/>
                    <a:pt x="19408" y="12532"/>
                    <a:pt x="19417" y="12426"/>
                  </a:cubicBezTo>
                  <a:cubicBezTo>
                    <a:pt x="19638" y="11362"/>
                    <a:pt x="19748" y="10280"/>
                    <a:pt x="19758" y="9196"/>
                  </a:cubicBezTo>
                  <a:close/>
                  <a:moveTo>
                    <a:pt x="19113" y="13606"/>
                  </a:moveTo>
                  <a:cubicBezTo>
                    <a:pt x="19068" y="13915"/>
                    <a:pt x="19003" y="14225"/>
                    <a:pt x="18930" y="14524"/>
                  </a:cubicBezTo>
                  <a:cubicBezTo>
                    <a:pt x="18820" y="14718"/>
                    <a:pt x="18709" y="14902"/>
                    <a:pt x="18590" y="15085"/>
                  </a:cubicBezTo>
                  <a:cubicBezTo>
                    <a:pt x="18792" y="14602"/>
                    <a:pt x="18967" y="14109"/>
                    <a:pt x="19113" y="13606"/>
                  </a:cubicBezTo>
                  <a:close/>
                  <a:moveTo>
                    <a:pt x="18765" y="15134"/>
                  </a:moveTo>
                  <a:cubicBezTo>
                    <a:pt x="18424" y="16237"/>
                    <a:pt x="17854" y="17252"/>
                    <a:pt x="17091" y="18093"/>
                  </a:cubicBezTo>
                  <a:cubicBezTo>
                    <a:pt x="16530" y="18673"/>
                    <a:pt x="15887" y="19167"/>
                    <a:pt x="15179" y="19534"/>
                  </a:cubicBezTo>
                  <a:cubicBezTo>
                    <a:pt x="15362" y="19399"/>
                    <a:pt x="15555" y="19253"/>
                    <a:pt x="15739" y="19099"/>
                  </a:cubicBezTo>
                  <a:cubicBezTo>
                    <a:pt x="16741" y="18229"/>
                    <a:pt x="17579" y="17155"/>
                    <a:pt x="18185" y="15946"/>
                  </a:cubicBezTo>
                  <a:cubicBezTo>
                    <a:pt x="18388" y="15685"/>
                    <a:pt x="18580" y="15415"/>
                    <a:pt x="18765" y="15134"/>
                  </a:cubicBezTo>
                  <a:close/>
                  <a:moveTo>
                    <a:pt x="19224" y="5715"/>
                  </a:moveTo>
                  <a:cubicBezTo>
                    <a:pt x="20226" y="7291"/>
                    <a:pt x="20778" y="9139"/>
                    <a:pt x="20824" y="11034"/>
                  </a:cubicBezTo>
                  <a:cubicBezTo>
                    <a:pt x="20879" y="13123"/>
                    <a:pt x="20438" y="15492"/>
                    <a:pt x="19271" y="17214"/>
                  </a:cubicBezTo>
                  <a:cubicBezTo>
                    <a:pt x="18070" y="18976"/>
                    <a:pt x="16031" y="19751"/>
                    <a:pt x="14098" y="20206"/>
                  </a:cubicBezTo>
                  <a:cubicBezTo>
                    <a:pt x="15224" y="19761"/>
                    <a:pt x="16285" y="19153"/>
                    <a:pt x="17128" y="18277"/>
                  </a:cubicBezTo>
                  <a:cubicBezTo>
                    <a:pt x="18093" y="17271"/>
                    <a:pt x="18719" y="15975"/>
                    <a:pt x="19068" y="14612"/>
                  </a:cubicBezTo>
                  <a:cubicBezTo>
                    <a:pt x="19482" y="13906"/>
                    <a:pt x="19785" y="13152"/>
                    <a:pt x="19987" y="12359"/>
                  </a:cubicBezTo>
                  <a:cubicBezTo>
                    <a:pt x="20318" y="11024"/>
                    <a:pt x="20144" y="9786"/>
                    <a:pt x="19748" y="8587"/>
                  </a:cubicBezTo>
                  <a:cubicBezTo>
                    <a:pt x="19730" y="7610"/>
                    <a:pt x="19546" y="6633"/>
                    <a:pt x="19224" y="5715"/>
                  </a:cubicBezTo>
                  <a:close/>
                  <a:moveTo>
                    <a:pt x="17532" y="16749"/>
                  </a:moveTo>
                  <a:cubicBezTo>
                    <a:pt x="17036" y="17542"/>
                    <a:pt x="16438" y="18258"/>
                    <a:pt x="15748" y="18867"/>
                  </a:cubicBezTo>
                  <a:cubicBezTo>
                    <a:pt x="15215" y="19341"/>
                    <a:pt x="14627" y="19738"/>
                    <a:pt x="14001" y="20066"/>
                  </a:cubicBezTo>
                  <a:cubicBezTo>
                    <a:pt x="13605" y="20221"/>
                    <a:pt x="13211" y="20346"/>
                    <a:pt x="12806" y="20452"/>
                  </a:cubicBezTo>
                  <a:lnTo>
                    <a:pt x="12815" y="20452"/>
                  </a:lnTo>
                  <a:cubicBezTo>
                    <a:pt x="12631" y="20482"/>
                    <a:pt x="12447" y="20501"/>
                    <a:pt x="12263" y="20520"/>
                  </a:cubicBezTo>
                  <a:cubicBezTo>
                    <a:pt x="13955" y="19998"/>
                    <a:pt x="15463" y="18876"/>
                    <a:pt x="16723" y="17609"/>
                  </a:cubicBezTo>
                  <a:cubicBezTo>
                    <a:pt x="16999" y="17339"/>
                    <a:pt x="17265" y="17048"/>
                    <a:pt x="17532" y="16749"/>
                  </a:cubicBezTo>
                  <a:close/>
                  <a:moveTo>
                    <a:pt x="6350" y="2030"/>
                  </a:moveTo>
                  <a:cubicBezTo>
                    <a:pt x="5265" y="2755"/>
                    <a:pt x="4410" y="3829"/>
                    <a:pt x="3739" y="4989"/>
                  </a:cubicBezTo>
                  <a:cubicBezTo>
                    <a:pt x="2700" y="6759"/>
                    <a:pt x="2139" y="8790"/>
                    <a:pt x="2111" y="10879"/>
                  </a:cubicBezTo>
                  <a:cubicBezTo>
                    <a:pt x="2066" y="14728"/>
                    <a:pt x="4218" y="18509"/>
                    <a:pt x="7638" y="20027"/>
                  </a:cubicBezTo>
                  <a:cubicBezTo>
                    <a:pt x="8190" y="20269"/>
                    <a:pt x="8769" y="20452"/>
                    <a:pt x="9367" y="20569"/>
                  </a:cubicBezTo>
                  <a:cubicBezTo>
                    <a:pt x="8263" y="20385"/>
                    <a:pt x="7197" y="19911"/>
                    <a:pt x="6185" y="19282"/>
                  </a:cubicBezTo>
                  <a:cubicBezTo>
                    <a:pt x="4650" y="18316"/>
                    <a:pt x="3141" y="17088"/>
                    <a:pt x="2195" y="15453"/>
                  </a:cubicBezTo>
                  <a:cubicBezTo>
                    <a:pt x="1063" y="13490"/>
                    <a:pt x="1312" y="11391"/>
                    <a:pt x="1928" y="9283"/>
                  </a:cubicBezTo>
                  <a:cubicBezTo>
                    <a:pt x="2553" y="7175"/>
                    <a:pt x="3399" y="5154"/>
                    <a:pt x="4456" y="3249"/>
                  </a:cubicBezTo>
                  <a:lnTo>
                    <a:pt x="4530" y="3133"/>
                  </a:lnTo>
                  <a:cubicBezTo>
                    <a:pt x="5091" y="2678"/>
                    <a:pt x="5707" y="2311"/>
                    <a:pt x="6350" y="2030"/>
                  </a:cubicBezTo>
                  <a:close/>
                  <a:moveTo>
                    <a:pt x="9820" y="1360"/>
                  </a:moveTo>
                  <a:cubicBezTo>
                    <a:pt x="10037" y="1360"/>
                    <a:pt x="10254" y="1368"/>
                    <a:pt x="10470" y="1383"/>
                  </a:cubicBezTo>
                  <a:cubicBezTo>
                    <a:pt x="10838" y="1430"/>
                    <a:pt x="11197" y="1499"/>
                    <a:pt x="11555" y="1585"/>
                  </a:cubicBezTo>
                  <a:cubicBezTo>
                    <a:pt x="9900" y="1837"/>
                    <a:pt x="8337" y="2582"/>
                    <a:pt x="6948" y="3559"/>
                  </a:cubicBezTo>
                  <a:cubicBezTo>
                    <a:pt x="6909" y="3583"/>
                    <a:pt x="6936" y="3642"/>
                    <a:pt x="6968" y="3642"/>
                  </a:cubicBezTo>
                  <a:cubicBezTo>
                    <a:pt x="6973" y="3642"/>
                    <a:pt x="6980" y="3640"/>
                    <a:pt x="6985" y="3635"/>
                  </a:cubicBezTo>
                  <a:cubicBezTo>
                    <a:pt x="8493" y="2620"/>
                    <a:pt x="10286" y="1886"/>
                    <a:pt x="12079" y="1711"/>
                  </a:cubicBezTo>
                  <a:cubicBezTo>
                    <a:pt x="12723" y="1886"/>
                    <a:pt x="13357" y="2088"/>
                    <a:pt x="13965" y="2301"/>
                  </a:cubicBezTo>
                  <a:cubicBezTo>
                    <a:pt x="14856" y="2601"/>
                    <a:pt x="15757" y="2959"/>
                    <a:pt x="16530" y="3549"/>
                  </a:cubicBezTo>
                  <a:cubicBezTo>
                    <a:pt x="17385" y="4197"/>
                    <a:pt x="17964" y="5115"/>
                    <a:pt x="18452" y="6083"/>
                  </a:cubicBezTo>
                  <a:cubicBezTo>
                    <a:pt x="18571" y="6314"/>
                    <a:pt x="18691" y="6547"/>
                    <a:pt x="18810" y="6788"/>
                  </a:cubicBezTo>
                  <a:cubicBezTo>
                    <a:pt x="19187" y="8597"/>
                    <a:pt x="19343" y="10453"/>
                    <a:pt x="19252" y="12301"/>
                  </a:cubicBezTo>
                  <a:cubicBezTo>
                    <a:pt x="19252" y="12339"/>
                    <a:pt x="19252" y="12378"/>
                    <a:pt x="19252" y="12417"/>
                  </a:cubicBezTo>
                  <a:cubicBezTo>
                    <a:pt x="19096" y="13103"/>
                    <a:pt x="18893" y="13780"/>
                    <a:pt x="18654" y="14447"/>
                  </a:cubicBezTo>
                  <a:cubicBezTo>
                    <a:pt x="18470" y="14941"/>
                    <a:pt x="18258" y="15415"/>
                    <a:pt x="18020" y="15889"/>
                  </a:cubicBezTo>
                  <a:cubicBezTo>
                    <a:pt x="17624" y="16401"/>
                    <a:pt x="17192" y="16894"/>
                    <a:pt x="16741" y="17349"/>
                  </a:cubicBezTo>
                  <a:cubicBezTo>
                    <a:pt x="15381" y="18750"/>
                    <a:pt x="13744" y="19979"/>
                    <a:pt x="11877" y="20463"/>
                  </a:cubicBezTo>
                  <a:cubicBezTo>
                    <a:pt x="11702" y="20511"/>
                    <a:pt x="11528" y="20549"/>
                    <a:pt x="11353" y="20578"/>
                  </a:cubicBezTo>
                  <a:cubicBezTo>
                    <a:pt x="11280" y="20580"/>
                    <a:pt x="11207" y="20581"/>
                    <a:pt x="11134" y="20581"/>
                  </a:cubicBezTo>
                  <a:cubicBezTo>
                    <a:pt x="10040" y="20581"/>
                    <a:pt x="8949" y="20378"/>
                    <a:pt x="7923" y="19969"/>
                  </a:cubicBezTo>
                  <a:cubicBezTo>
                    <a:pt x="6287" y="19282"/>
                    <a:pt x="4888" y="18103"/>
                    <a:pt x="3895" y="16565"/>
                  </a:cubicBezTo>
                  <a:cubicBezTo>
                    <a:pt x="1744" y="13277"/>
                    <a:pt x="1818" y="8935"/>
                    <a:pt x="3638" y="5492"/>
                  </a:cubicBezTo>
                  <a:cubicBezTo>
                    <a:pt x="4493" y="3878"/>
                    <a:pt x="5744" y="2292"/>
                    <a:pt x="7427" y="1643"/>
                  </a:cubicBezTo>
                  <a:cubicBezTo>
                    <a:pt x="7601" y="1605"/>
                    <a:pt x="7776" y="1567"/>
                    <a:pt x="7960" y="1527"/>
                  </a:cubicBezTo>
                  <a:cubicBezTo>
                    <a:pt x="8574" y="1420"/>
                    <a:pt x="9198" y="1360"/>
                    <a:pt x="9820" y="1360"/>
                  </a:cubicBezTo>
                  <a:close/>
                  <a:moveTo>
                    <a:pt x="4162" y="3423"/>
                  </a:moveTo>
                  <a:cubicBezTo>
                    <a:pt x="3169" y="5270"/>
                    <a:pt x="2369" y="7214"/>
                    <a:pt x="1780" y="9245"/>
                  </a:cubicBezTo>
                  <a:cubicBezTo>
                    <a:pt x="1173" y="11324"/>
                    <a:pt x="907" y="13412"/>
                    <a:pt x="1983" y="15386"/>
                  </a:cubicBezTo>
                  <a:cubicBezTo>
                    <a:pt x="2920" y="17117"/>
                    <a:pt x="4502" y="18413"/>
                    <a:pt x="6112" y="19418"/>
                  </a:cubicBezTo>
                  <a:cubicBezTo>
                    <a:pt x="7435" y="20245"/>
                    <a:pt x="8876" y="20817"/>
                    <a:pt x="10384" y="20817"/>
                  </a:cubicBezTo>
                  <a:cubicBezTo>
                    <a:pt x="10709" y="20817"/>
                    <a:pt x="11040" y="20790"/>
                    <a:pt x="11371" y="20733"/>
                  </a:cubicBezTo>
                  <a:lnTo>
                    <a:pt x="11702" y="20724"/>
                  </a:lnTo>
                  <a:lnTo>
                    <a:pt x="11601" y="20742"/>
                  </a:lnTo>
                  <a:cubicBezTo>
                    <a:pt x="10663" y="20935"/>
                    <a:pt x="9572" y="21114"/>
                    <a:pt x="8495" y="21114"/>
                  </a:cubicBezTo>
                  <a:cubicBezTo>
                    <a:pt x="7291" y="21114"/>
                    <a:pt x="6106" y="20890"/>
                    <a:pt x="5174" y="20211"/>
                  </a:cubicBezTo>
                  <a:cubicBezTo>
                    <a:pt x="3628" y="19089"/>
                    <a:pt x="2507" y="17077"/>
                    <a:pt x="1771" y="15308"/>
                  </a:cubicBezTo>
                  <a:cubicBezTo>
                    <a:pt x="760" y="12862"/>
                    <a:pt x="438" y="9990"/>
                    <a:pt x="1146" y="7446"/>
                  </a:cubicBezTo>
                  <a:cubicBezTo>
                    <a:pt x="1670" y="6382"/>
                    <a:pt x="2323" y="5405"/>
                    <a:pt x="3086" y="4516"/>
                  </a:cubicBezTo>
                  <a:cubicBezTo>
                    <a:pt x="3426" y="4129"/>
                    <a:pt x="3785" y="3761"/>
                    <a:pt x="4162" y="3423"/>
                  </a:cubicBezTo>
                  <a:close/>
                  <a:moveTo>
                    <a:pt x="815" y="8239"/>
                  </a:moveTo>
                  <a:cubicBezTo>
                    <a:pt x="760" y="8490"/>
                    <a:pt x="714" y="8751"/>
                    <a:pt x="686" y="9013"/>
                  </a:cubicBezTo>
                  <a:cubicBezTo>
                    <a:pt x="419" y="11160"/>
                    <a:pt x="796" y="13325"/>
                    <a:pt x="1605" y="15298"/>
                  </a:cubicBezTo>
                  <a:cubicBezTo>
                    <a:pt x="2351" y="17126"/>
                    <a:pt x="3500" y="19215"/>
                    <a:pt x="5100" y="20356"/>
                  </a:cubicBezTo>
                  <a:cubicBezTo>
                    <a:pt x="6064" y="21049"/>
                    <a:pt x="7258" y="21272"/>
                    <a:pt x="8467" y="21272"/>
                  </a:cubicBezTo>
                  <a:cubicBezTo>
                    <a:pt x="9448" y="21272"/>
                    <a:pt x="10439" y="21126"/>
                    <a:pt x="11325" y="20966"/>
                  </a:cubicBezTo>
                  <a:cubicBezTo>
                    <a:pt x="11739" y="20888"/>
                    <a:pt x="12162" y="20801"/>
                    <a:pt x="12585" y="20695"/>
                  </a:cubicBezTo>
                  <a:cubicBezTo>
                    <a:pt x="11840" y="20955"/>
                    <a:pt x="11077" y="21159"/>
                    <a:pt x="10295" y="21294"/>
                  </a:cubicBezTo>
                  <a:cubicBezTo>
                    <a:pt x="9766" y="21389"/>
                    <a:pt x="9240" y="21439"/>
                    <a:pt x="8721" y="21439"/>
                  </a:cubicBezTo>
                  <a:cubicBezTo>
                    <a:pt x="7337" y="21439"/>
                    <a:pt x="5999" y="21086"/>
                    <a:pt x="4769" y="20298"/>
                  </a:cubicBezTo>
                  <a:cubicBezTo>
                    <a:pt x="3270" y="19312"/>
                    <a:pt x="2056" y="17919"/>
                    <a:pt x="1266" y="16255"/>
                  </a:cubicBezTo>
                  <a:cubicBezTo>
                    <a:pt x="328" y="14322"/>
                    <a:pt x="-95" y="12029"/>
                    <a:pt x="328" y="9873"/>
                  </a:cubicBezTo>
                  <a:cubicBezTo>
                    <a:pt x="438" y="9312"/>
                    <a:pt x="604" y="8761"/>
                    <a:pt x="815" y="8239"/>
                  </a:cubicBezTo>
                  <a:close/>
                  <a:moveTo>
                    <a:pt x="10326" y="0"/>
                  </a:moveTo>
                  <a:cubicBezTo>
                    <a:pt x="10019" y="0"/>
                    <a:pt x="9717" y="7"/>
                    <a:pt x="9422" y="19"/>
                  </a:cubicBezTo>
                  <a:cubicBezTo>
                    <a:pt x="8428" y="58"/>
                    <a:pt x="7372" y="145"/>
                    <a:pt x="6470" y="628"/>
                  </a:cubicBezTo>
                  <a:cubicBezTo>
                    <a:pt x="5781" y="1005"/>
                    <a:pt x="5256" y="1634"/>
                    <a:pt x="4824" y="2301"/>
                  </a:cubicBezTo>
                  <a:cubicBezTo>
                    <a:pt x="3040" y="3346"/>
                    <a:pt x="1707" y="5164"/>
                    <a:pt x="1054" y="7253"/>
                  </a:cubicBezTo>
                  <a:cubicBezTo>
                    <a:pt x="649" y="8065"/>
                    <a:pt x="346" y="8935"/>
                    <a:pt x="172" y="9824"/>
                  </a:cubicBezTo>
                  <a:cubicBezTo>
                    <a:pt x="-610" y="13828"/>
                    <a:pt x="1348" y="18247"/>
                    <a:pt x="4622" y="20385"/>
                  </a:cubicBezTo>
                  <a:cubicBezTo>
                    <a:pt x="5877" y="21207"/>
                    <a:pt x="7255" y="21600"/>
                    <a:pt x="8687" y="21600"/>
                  </a:cubicBezTo>
                  <a:cubicBezTo>
                    <a:pt x="9090" y="21600"/>
                    <a:pt x="9498" y="21568"/>
                    <a:pt x="9909" y="21507"/>
                  </a:cubicBezTo>
                  <a:cubicBezTo>
                    <a:pt x="11123" y="21342"/>
                    <a:pt x="12309" y="21014"/>
                    <a:pt x="13440" y="20520"/>
                  </a:cubicBezTo>
                  <a:cubicBezTo>
                    <a:pt x="13550" y="20501"/>
                    <a:pt x="13660" y="20482"/>
                    <a:pt x="13762" y="20463"/>
                  </a:cubicBezTo>
                  <a:cubicBezTo>
                    <a:pt x="15739" y="20037"/>
                    <a:pt x="17937" y="19292"/>
                    <a:pt x="19224" y="17562"/>
                  </a:cubicBezTo>
                  <a:cubicBezTo>
                    <a:pt x="20493" y="15869"/>
                    <a:pt x="20990" y="13480"/>
                    <a:pt x="20990" y="11362"/>
                  </a:cubicBezTo>
                  <a:cubicBezTo>
                    <a:pt x="20990" y="9245"/>
                    <a:pt x="20420" y="7127"/>
                    <a:pt x="19233" y="5415"/>
                  </a:cubicBezTo>
                  <a:cubicBezTo>
                    <a:pt x="19113" y="5250"/>
                    <a:pt x="19003" y="5096"/>
                    <a:pt x="18884" y="4942"/>
                  </a:cubicBezTo>
                  <a:cubicBezTo>
                    <a:pt x="18645" y="4477"/>
                    <a:pt x="18350" y="4051"/>
                    <a:pt x="18001" y="3674"/>
                  </a:cubicBezTo>
                  <a:cubicBezTo>
                    <a:pt x="17505" y="2678"/>
                    <a:pt x="16824" y="1808"/>
                    <a:pt x="15868" y="1228"/>
                  </a:cubicBezTo>
                  <a:cubicBezTo>
                    <a:pt x="14256" y="264"/>
                    <a:pt x="12203" y="0"/>
                    <a:pt x="1032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141" name="Google Shape;1233;p45"/>
            <p:cNvSpPr txBox="1"/>
            <p:nvPr/>
          </p:nvSpPr>
          <p:spPr>
            <a:xfrm>
              <a:off x="185304" y="92220"/>
              <a:ext cx="1225501" cy="54411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91424" tIns="91424" rIns="91424" bIns="91424" numCol="1" anchor="ctr">
              <a:normAutofit/>
            </a:bodyPr>
            <a:lstStyle>
              <a:lvl1pPr algn="ctr" defTabSz="365760">
                <a:defRPr sz="2000">
                  <a:solidFill>
                    <a:schemeClr val="accent1"/>
                  </a:solidFill>
                  <a:latin typeface="HelloEtchASketch"/>
                  <a:ea typeface="HelloEtchASketch"/>
                  <a:cs typeface="HelloEtchASketch"/>
                  <a:sym typeface="HelloEtchASketch"/>
                </a:defRPr>
              </a:lvl1pPr>
            </a:lstStyle>
            <a:p>
              <a:r>
                <a:t>Page 45</a:t>
              </a:r>
            </a:p>
          </p:txBody>
        </p:sp>
      </p:grpSp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4" name="Google Shape;731;p34"/>
          <p:cNvSpPr txBox="1"/>
          <p:nvPr/>
        </p:nvSpPr>
        <p:spPr>
          <a:xfrm>
            <a:off x="350207" y="-13109"/>
            <a:ext cx="4126975" cy="8780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 anchor="ctr">
            <a:normAutofit/>
          </a:bodyPr>
          <a:lstStyle>
            <a:lvl1pPr algn="ctr" defTabSz="265175">
              <a:defRPr sz="4002">
                <a:solidFill>
                  <a:srgbClr val="535353"/>
                </a:solidFill>
                <a:latin typeface="HelloEtchASketch"/>
                <a:ea typeface="HelloEtchASketch"/>
                <a:cs typeface="HelloEtchASketch"/>
                <a:sym typeface="HelloEtchASketch"/>
              </a:defRPr>
            </a:lvl1pPr>
          </a:lstStyle>
          <a:p>
            <a:r>
              <a:t>Difficult words:</a:t>
            </a:r>
          </a:p>
        </p:txBody>
      </p:sp>
      <p:pic>
        <p:nvPicPr>
          <p:cNvPr id="1145" name="Screen Shot 1442-03-13 at 10.15.42 PM.png" descr="Screen Shot 1442-03-13 at 10.15.42 PM.png"/>
          <p:cNvPicPr>
            <a:picLocks noChangeAspect="1"/>
          </p:cNvPicPr>
          <p:nvPr/>
        </p:nvPicPr>
        <p:blipFill>
          <a:blip r:embed="rId2"/>
          <a:srcRect l="1209" t="8174" r="15305" b="47821"/>
          <a:stretch>
            <a:fillRect/>
          </a:stretch>
        </p:blipFill>
        <p:spPr>
          <a:xfrm>
            <a:off x="291306" y="955630"/>
            <a:ext cx="8561349" cy="4022107"/>
          </a:xfrm>
          <a:prstGeom prst="rect">
            <a:avLst/>
          </a:prstGeom>
          <a:ln w="114300">
            <a:solidFill>
              <a:srgbClr val="FFFFFF"/>
            </a:solidFill>
            <a:miter lim="8000"/>
          </a:ln>
          <a:effectLst>
            <a:outerShdw blurRad="63500" dist="38100" dir="5400000" rotWithShape="0">
              <a:srgbClr val="783F04">
                <a:alpha val="50000"/>
              </a:srgbClr>
            </a:outerShdw>
          </a:effectLst>
        </p:spPr>
      </p:pic>
      <p:pic>
        <p:nvPicPr>
          <p:cNvPr id="1146" name="Line Line" descr="Line Line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4090068" y="2007177"/>
            <a:ext cx="517349" cy="50801"/>
          </a:xfrm>
          <a:prstGeom prst="rect">
            <a:avLst/>
          </a:prstGeom>
        </p:spPr>
      </p:pic>
      <p:pic>
        <p:nvPicPr>
          <p:cNvPr id="1148" name="Line Line" descr="Line Line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4869647" y="2007177"/>
            <a:ext cx="517348" cy="50801"/>
          </a:xfrm>
          <a:prstGeom prst="rect">
            <a:avLst/>
          </a:prstGeom>
        </p:spPr>
      </p:pic>
      <p:pic>
        <p:nvPicPr>
          <p:cNvPr id="1150" name="Line Line" descr="Line Line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4552421" y="2224813"/>
            <a:ext cx="717811" cy="50801"/>
          </a:xfrm>
          <a:prstGeom prst="rect">
            <a:avLst/>
          </a:prstGeom>
        </p:spPr>
      </p:pic>
      <p:pic>
        <p:nvPicPr>
          <p:cNvPr id="1152" name="Line Line" descr="Line Line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7625088" y="2215859"/>
            <a:ext cx="717811" cy="50801"/>
          </a:xfrm>
          <a:prstGeom prst="rect">
            <a:avLst/>
          </a:prstGeom>
        </p:spPr>
      </p:pic>
      <p:pic>
        <p:nvPicPr>
          <p:cNvPr id="1154" name="Line Line" descr="Line Line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7353180" y="2895628"/>
            <a:ext cx="717811" cy="50801"/>
          </a:xfrm>
          <a:prstGeom prst="rect">
            <a:avLst/>
          </a:prstGeom>
        </p:spPr>
      </p:pic>
      <p:pic>
        <p:nvPicPr>
          <p:cNvPr id="1156" name="Line Line" descr="Line Line"/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3483028" y="3113154"/>
            <a:ext cx="639248" cy="50801"/>
          </a:xfrm>
          <a:prstGeom prst="rect">
            <a:avLst/>
          </a:prstGeom>
        </p:spPr>
      </p:pic>
      <p:pic>
        <p:nvPicPr>
          <p:cNvPr id="1158" name="Line Line" descr="Line Line"/>
          <p:cNvPicPr>
            <a:picLocks/>
          </p:cNvPicPr>
          <p:nvPr/>
        </p:nvPicPr>
        <p:blipFill>
          <a:blip r:embed="rId6"/>
          <a:stretch>
            <a:fillRect/>
          </a:stretch>
        </p:blipFill>
        <p:spPr>
          <a:xfrm>
            <a:off x="6283676" y="3140345"/>
            <a:ext cx="919678" cy="50801"/>
          </a:xfrm>
          <a:prstGeom prst="rect">
            <a:avLst/>
          </a:prstGeom>
        </p:spPr>
      </p:pic>
      <p:pic>
        <p:nvPicPr>
          <p:cNvPr id="1160" name="Line Line" descr="Line Line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7376196" y="2007177"/>
            <a:ext cx="517348" cy="50801"/>
          </a:xfrm>
          <a:prstGeom prst="rect">
            <a:avLst/>
          </a:prstGeom>
        </p:spPr>
      </p:pic>
      <p:pic>
        <p:nvPicPr>
          <p:cNvPr id="1162" name="Line Line" descr="Line Line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5712013" y="2482057"/>
            <a:ext cx="717811" cy="50801"/>
          </a:xfrm>
          <a:prstGeom prst="rect">
            <a:avLst/>
          </a:prstGeom>
        </p:spPr>
      </p:pic>
      <p:pic>
        <p:nvPicPr>
          <p:cNvPr id="1164" name="Line Line" descr="Line Line"/>
          <p:cNvPicPr>
            <a:picLocks/>
          </p:cNvPicPr>
          <p:nvPr/>
        </p:nvPicPr>
        <p:blipFill>
          <a:blip r:embed="rId6"/>
          <a:stretch>
            <a:fillRect/>
          </a:stretch>
        </p:blipFill>
        <p:spPr>
          <a:xfrm>
            <a:off x="5519339" y="2909926"/>
            <a:ext cx="919677" cy="50801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9" presetClass="entr" presetSubtype="1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9" presetClass="entr" presetSubtype="1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9" presetClass="entr" presetSubtype="10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1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9" presetClass="entr" presetSubtype="10" fill="hold" grpId="5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1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9" presetClass="entr" presetSubtype="10" fill="hold" grpId="6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1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9" presetClass="entr" presetSubtype="10" fill="hold" grpId="7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1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9" presetClass="entr" presetSubtype="10" fill="hold" grpId="8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8" fill="hold"/>
                                        <p:tgtEl>
                                          <p:spTgt spid="1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1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1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9" presetClass="entr" presetSubtype="10" fill="hold" grpId="9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4" fill="hold"/>
                                        <p:tgtEl>
                                          <p:spTgt spid="1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9" presetClass="entr" presetSubtype="10" fill="hold" grpId="1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0" fill="hold"/>
                                        <p:tgtEl>
                                          <p:spTgt spid="1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1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1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46" grpId="1" animBg="1" advAuto="0"/>
      <p:bldP spid="1148" grpId="2" animBg="1" advAuto="0"/>
      <p:bldP spid="1150" grpId="4" animBg="1" advAuto="0"/>
      <p:bldP spid="1152" grpId="5" animBg="1" advAuto="0"/>
      <p:bldP spid="1154" grpId="8" animBg="1" advAuto="0"/>
      <p:bldP spid="1156" grpId="9" animBg="1" advAuto="0"/>
      <p:bldP spid="1158" grpId="10" animBg="1" advAuto="0"/>
      <p:bldP spid="1160" grpId="3" animBg="1" advAuto="0"/>
      <p:bldP spid="1162" grpId="6" animBg="1" advAuto="0"/>
      <p:bldP spid="1164" grpId="7" animBg="1" advAuto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" name="Read the text and answer the following questions:"/>
          <p:cNvSpPr txBox="1"/>
          <p:nvPr/>
        </p:nvSpPr>
        <p:spPr>
          <a:xfrm>
            <a:off x="1468413" y="451526"/>
            <a:ext cx="6840500" cy="6014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6789" tIns="26789" rIns="26789" bIns="26789" anchor="ctr">
            <a:normAutofit/>
          </a:bodyPr>
          <a:lstStyle>
            <a:lvl1pPr algn="ctr" defTabSz="171182">
              <a:defRPr sz="2130">
                <a:solidFill>
                  <a:schemeClr val="accent1"/>
                </a:solidFill>
                <a:latin typeface="HelloEtchASketch"/>
                <a:ea typeface="HelloEtchASketch"/>
                <a:cs typeface="HelloEtchASketch"/>
                <a:sym typeface="HelloEtchASketch"/>
              </a:defRPr>
            </a:lvl1pPr>
          </a:lstStyle>
          <a:p>
            <a:r>
              <a:t>Read the text and answer the following questions:</a:t>
            </a:r>
          </a:p>
        </p:txBody>
      </p:sp>
      <p:sp>
        <p:nvSpPr>
          <p:cNvPr id="1168" name="How many themes does Saudi Arabia vision have?…"/>
          <p:cNvSpPr txBox="1"/>
          <p:nvPr/>
        </p:nvSpPr>
        <p:spPr>
          <a:xfrm>
            <a:off x="920999" y="913909"/>
            <a:ext cx="6840499" cy="31329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6789" tIns="26789" rIns="26789" bIns="26789" anchor="ctr">
            <a:normAutofit fontScale="92500" lnSpcReduction="10000"/>
          </a:bodyPr>
          <a:lstStyle/>
          <a:p>
            <a:pPr marL="389021" indent="-389021" defTabSz="233868">
              <a:lnSpc>
                <a:spcPct val="280000"/>
              </a:lnSpc>
              <a:buSzPct val="100000"/>
              <a:buAutoNum type="arabicPeriod"/>
              <a:defRPr sz="2037">
                <a:solidFill>
                  <a:schemeClr val="accent3"/>
                </a:solidFill>
                <a:latin typeface="HelloEtchASketch"/>
                <a:ea typeface="HelloEtchASketch"/>
                <a:cs typeface="HelloEtchASketch"/>
                <a:sym typeface="HelloEtchASketch"/>
              </a:defRPr>
            </a:pPr>
            <a:r>
              <a:rPr dirty="0"/>
              <a:t>How many themes does Saudi Arabia vision have?</a:t>
            </a:r>
          </a:p>
          <a:p>
            <a:pPr marL="389021" indent="-389021" defTabSz="233868">
              <a:lnSpc>
                <a:spcPct val="280000"/>
              </a:lnSpc>
              <a:buSzPct val="100000"/>
              <a:buAutoNum type="arabicPeriod"/>
              <a:defRPr sz="2037">
                <a:solidFill>
                  <a:schemeClr val="accent3"/>
                </a:solidFill>
                <a:latin typeface="HelloEtchASketch"/>
                <a:ea typeface="HelloEtchASketch"/>
                <a:cs typeface="HelloEtchASketch"/>
                <a:sym typeface="HelloEtchASketch"/>
              </a:defRPr>
            </a:pPr>
            <a:r>
              <a:rPr dirty="0"/>
              <a:t>Which vision theme does the passage talk about?</a:t>
            </a:r>
          </a:p>
          <a:p>
            <a:pPr marL="389021" indent="-389021" defTabSz="233868">
              <a:lnSpc>
                <a:spcPct val="280000"/>
              </a:lnSpc>
              <a:buSzPct val="100000"/>
              <a:buAutoNum type="arabicPeriod"/>
              <a:defRPr sz="2037">
                <a:solidFill>
                  <a:schemeClr val="accent3"/>
                </a:solidFill>
                <a:latin typeface="HelloEtchASketch"/>
                <a:ea typeface="HelloEtchASketch"/>
                <a:cs typeface="HelloEtchASketch"/>
                <a:sym typeface="HelloEtchASketch"/>
              </a:defRPr>
            </a:pPr>
            <a:r>
              <a:rPr dirty="0"/>
              <a:t>What is the most important part of our country?</a:t>
            </a:r>
          </a:p>
          <a:p>
            <a:pPr marL="389021" indent="-389021" defTabSz="233868">
              <a:lnSpc>
                <a:spcPct val="280000"/>
              </a:lnSpc>
              <a:buSzPct val="100000"/>
              <a:buAutoNum type="arabicPeriod"/>
              <a:defRPr sz="2037">
                <a:solidFill>
                  <a:schemeClr val="accent3"/>
                </a:solidFill>
                <a:latin typeface="HelloEtchASketch"/>
                <a:ea typeface="HelloEtchASketch"/>
                <a:cs typeface="HelloEtchASketch"/>
                <a:sym typeface="HelloEtchASketch"/>
              </a:defRPr>
            </a:pPr>
            <a:r>
              <a:rPr dirty="0"/>
              <a:t>How does Islam help families?</a:t>
            </a:r>
          </a:p>
        </p:txBody>
      </p:sp>
      <p:sp>
        <p:nvSpPr>
          <p:cNvPr id="1169" name="3 themes."/>
          <p:cNvSpPr txBox="1">
            <a:spLocks noGrp="1"/>
          </p:cNvSpPr>
          <p:nvPr>
            <p:ph type="title"/>
          </p:nvPr>
        </p:nvSpPr>
        <p:spPr>
          <a:xfrm>
            <a:off x="1199392" y="1532632"/>
            <a:ext cx="7539613" cy="601459"/>
          </a:xfrm>
          <a:prstGeom prst="rect">
            <a:avLst/>
          </a:prstGeom>
        </p:spPr>
        <p:txBody>
          <a:bodyPr/>
          <a:lstStyle>
            <a:lvl1pPr algn="l" defTabSz="603504">
              <a:defRPr sz="2310">
                <a:solidFill>
                  <a:schemeClr val="accent4">
                    <a:satOff val="-56792"/>
                    <a:lumOff val="-16196"/>
                  </a:schemeClr>
                </a:solidFill>
                <a:latin typeface="Chalkboard SE Bold"/>
                <a:ea typeface="Chalkboard SE Bold"/>
                <a:cs typeface="Chalkboard SE Bold"/>
                <a:sym typeface="Chalkboard SE Bold"/>
              </a:defRPr>
            </a:lvl1pPr>
          </a:lstStyle>
          <a:p>
            <a:r>
              <a:rPr dirty="0"/>
              <a:t>3 themes.</a:t>
            </a:r>
          </a:p>
        </p:txBody>
      </p:sp>
      <p:sp>
        <p:nvSpPr>
          <p:cNvPr id="1170" name="A good society."/>
          <p:cNvSpPr txBox="1"/>
          <p:nvPr/>
        </p:nvSpPr>
        <p:spPr>
          <a:xfrm>
            <a:off x="1199391" y="2349589"/>
            <a:ext cx="7539613" cy="6014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normAutofit/>
          </a:bodyPr>
          <a:lstStyle>
            <a:lvl1pPr defTabSz="603504">
              <a:defRPr sz="2310">
                <a:solidFill>
                  <a:schemeClr val="accent4">
                    <a:satOff val="-56792"/>
                    <a:lumOff val="-16196"/>
                  </a:schemeClr>
                </a:solidFill>
                <a:latin typeface="Chalkboard SE Bold"/>
                <a:ea typeface="Chalkboard SE Bold"/>
                <a:cs typeface="Chalkboard SE Bold"/>
                <a:sym typeface="Chalkboard SE Bold"/>
              </a:defRPr>
            </a:lvl1pPr>
          </a:lstStyle>
          <a:p>
            <a:r>
              <a:rPr dirty="0"/>
              <a:t>A good society.</a:t>
            </a:r>
          </a:p>
        </p:txBody>
      </p:sp>
      <p:sp>
        <p:nvSpPr>
          <p:cNvPr id="1171" name="Islamic values."/>
          <p:cNvSpPr txBox="1"/>
          <p:nvPr/>
        </p:nvSpPr>
        <p:spPr>
          <a:xfrm>
            <a:off x="1270655" y="3202046"/>
            <a:ext cx="7539613" cy="6014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normAutofit/>
          </a:bodyPr>
          <a:lstStyle>
            <a:lvl1pPr defTabSz="603504">
              <a:defRPr sz="2310">
                <a:solidFill>
                  <a:schemeClr val="accent4">
                    <a:satOff val="-56792"/>
                    <a:lumOff val="-16196"/>
                  </a:schemeClr>
                </a:solidFill>
                <a:latin typeface="Chalkboard SE Bold"/>
                <a:ea typeface="Chalkboard SE Bold"/>
                <a:cs typeface="Chalkboard SE Bold"/>
                <a:sym typeface="Chalkboard SE Bold"/>
              </a:defRPr>
            </a:lvl1pPr>
          </a:lstStyle>
          <a:p>
            <a:r>
              <a:t>Islamic values.</a:t>
            </a:r>
          </a:p>
        </p:txBody>
      </p:sp>
      <p:sp>
        <p:nvSpPr>
          <p:cNvPr id="1172" name="Islam helps families stay together."/>
          <p:cNvSpPr txBox="1"/>
          <p:nvPr/>
        </p:nvSpPr>
        <p:spPr>
          <a:xfrm>
            <a:off x="1250241" y="4010607"/>
            <a:ext cx="7539613" cy="6014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normAutofit/>
          </a:bodyPr>
          <a:lstStyle>
            <a:lvl1pPr defTabSz="603504">
              <a:defRPr sz="2310">
                <a:solidFill>
                  <a:schemeClr val="accent4">
                    <a:satOff val="-56792"/>
                    <a:lumOff val="-16196"/>
                  </a:schemeClr>
                </a:solidFill>
                <a:latin typeface="Chalkboard SE Bold"/>
                <a:ea typeface="Chalkboard SE Bold"/>
                <a:cs typeface="Chalkboard SE Bold"/>
                <a:sym typeface="Chalkboard SE Bold"/>
              </a:defRPr>
            </a:lvl1pPr>
          </a:lstStyle>
          <a:p>
            <a:r>
              <a:rPr dirty="0"/>
              <a:t>Islam helps families stay together.</a:t>
            </a:r>
          </a:p>
        </p:txBody>
      </p:sp>
      <p:pic>
        <p:nvPicPr>
          <p:cNvPr id="1173" name="2 MIN NEON WHITE-PINK.mp4" descr="2 MIN NEON WHITE-PINK.mp4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316239" y="4049817"/>
            <a:ext cx="1695664" cy="95381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177" name="Google Shape;941;p42"/>
          <p:cNvGrpSpPr/>
          <p:nvPr/>
        </p:nvGrpSpPr>
        <p:grpSpPr>
          <a:xfrm rot="1440000">
            <a:off x="8546823" y="3552066"/>
            <a:ext cx="486063" cy="541729"/>
            <a:chOff x="0" y="0"/>
            <a:chExt cx="486062" cy="541727"/>
          </a:xfrm>
        </p:grpSpPr>
        <p:sp>
          <p:nvSpPr>
            <p:cNvPr id="1174" name="Google Shape;942;p42"/>
            <p:cNvSpPr/>
            <p:nvPr/>
          </p:nvSpPr>
          <p:spPr>
            <a:xfrm>
              <a:off x="115927" y="127738"/>
              <a:ext cx="320581" cy="3374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70" h="21600" extrusionOk="0">
                  <a:moveTo>
                    <a:pt x="10883" y="751"/>
                  </a:moveTo>
                  <a:cubicBezTo>
                    <a:pt x="11527" y="751"/>
                    <a:pt x="12170" y="824"/>
                    <a:pt x="12796" y="970"/>
                  </a:cubicBezTo>
                  <a:lnTo>
                    <a:pt x="12796" y="1100"/>
                  </a:lnTo>
                  <a:lnTo>
                    <a:pt x="12692" y="2066"/>
                  </a:lnTo>
                  <a:cubicBezTo>
                    <a:pt x="12677" y="2267"/>
                    <a:pt x="12835" y="2394"/>
                    <a:pt x="12976" y="2394"/>
                  </a:cubicBezTo>
                  <a:cubicBezTo>
                    <a:pt x="13073" y="2394"/>
                    <a:pt x="13164" y="2335"/>
                    <a:pt x="13184" y="2196"/>
                  </a:cubicBezTo>
                  <a:cubicBezTo>
                    <a:pt x="13262" y="1858"/>
                    <a:pt x="13340" y="1518"/>
                    <a:pt x="13417" y="1178"/>
                  </a:cubicBezTo>
                  <a:cubicBezTo>
                    <a:pt x="13417" y="1178"/>
                    <a:pt x="13417" y="1153"/>
                    <a:pt x="13417" y="1153"/>
                  </a:cubicBezTo>
                  <a:cubicBezTo>
                    <a:pt x="13780" y="1283"/>
                    <a:pt x="14117" y="1413"/>
                    <a:pt x="14453" y="1596"/>
                  </a:cubicBezTo>
                  <a:cubicBezTo>
                    <a:pt x="15334" y="2066"/>
                    <a:pt x="16111" y="2718"/>
                    <a:pt x="16759" y="3501"/>
                  </a:cubicBezTo>
                  <a:cubicBezTo>
                    <a:pt x="16707" y="3579"/>
                    <a:pt x="16680" y="3657"/>
                    <a:pt x="16629" y="3736"/>
                  </a:cubicBezTo>
                  <a:cubicBezTo>
                    <a:pt x="16526" y="3839"/>
                    <a:pt x="16370" y="3919"/>
                    <a:pt x="16293" y="4022"/>
                  </a:cubicBezTo>
                  <a:cubicBezTo>
                    <a:pt x="16085" y="4127"/>
                    <a:pt x="16111" y="4466"/>
                    <a:pt x="16370" y="4466"/>
                  </a:cubicBezTo>
                  <a:lnTo>
                    <a:pt x="16447" y="4466"/>
                  </a:lnTo>
                  <a:cubicBezTo>
                    <a:pt x="16482" y="4476"/>
                    <a:pt x="16519" y="4481"/>
                    <a:pt x="16554" y="4481"/>
                  </a:cubicBezTo>
                  <a:cubicBezTo>
                    <a:pt x="16782" y="4481"/>
                    <a:pt x="17020" y="4281"/>
                    <a:pt x="17199" y="4101"/>
                  </a:cubicBezTo>
                  <a:cubicBezTo>
                    <a:pt x="17897" y="5170"/>
                    <a:pt x="18443" y="6345"/>
                    <a:pt x="18805" y="7570"/>
                  </a:cubicBezTo>
                  <a:cubicBezTo>
                    <a:pt x="18391" y="7726"/>
                    <a:pt x="17949" y="7883"/>
                    <a:pt x="17535" y="8040"/>
                  </a:cubicBezTo>
                  <a:cubicBezTo>
                    <a:pt x="17189" y="8214"/>
                    <a:pt x="17339" y="8722"/>
                    <a:pt x="17714" y="8722"/>
                  </a:cubicBezTo>
                  <a:cubicBezTo>
                    <a:pt x="17732" y="8722"/>
                    <a:pt x="17750" y="8721"/>
                    <a:pt x="17768" y="8718"/>
                  </a:cubicBezTo>
                  <a:cubicBezTo>
                    <a:pt x="18183" y="8614"/>
                    <a:pt x="18624" y="8509"/>
                    <a:pt x="19064" y="8406"/>
                  </a:cubicBezTo>
                  <a:cubicBezTo>
                    <a:pt x="19400" y="9553"/>
                    <a:pt x="19581" y="10753"/>
                    <a:pt x="19581" y="11980"/>
                  </a:cubicBezTo>
                  <a:cubicBezTo>
                    <a:pt x="19245" y="12032"/>
                    <a:pt x="18934" y="12135"/>
                    <a:pt x="18624" y="12188"/>
                  </a:cubicBezTo>
                  <a:cubicBezTo>
                    <a:pt x="18339" y="12292"/>
                    <a:pt x="18416" y="12736"/>
                    <a:pt x="18727" y="12736"/>
                  </a:cubicBezTo>
                  <a:cubicBezTo>
                    <a:pt x="18986" y="12710"/>
                    <a:pt x="19270" y="12683"/>
                    <a:pt x="19530" y="12658"/>
                  </a:cubicBezTo>
                  <a:cubicBezTo>
                    <a:pt x="19426" y="13701"/>
                    <a:pt x="19089" y="14719"/>
                    <a:pt x="18545" y="15632"/>
                  </a:cubicBezTo>
                  <a:cubicBezTo>
                    <a:pt x="18416" y="15814"/>
                    <a:pt x="18312" y="15997"/>
                    <a:pt x="18183" y="16179"/>
                  </a:cubicBezTo>
                  <a:cubicBezTo>
                    <a:pt x="18001" y="16075"/>
                    <a:pt x="17847" y="15997"/>
                    <a:pt x="17665" y="15944"/>
                  </a:cubicBezTo>
                  <a:lnTo>
                    <a:pt x="16914" y="15632"/>
                  </a:lnTo>
                  <a:cubicBezTo>
                    <a:pt x="16870" y="15610"/>
                    <a:pt x="16829" y="15600"/>
                    <a:pt x="16789" y="15600"/>
                  </a:cubicBezTo>
                  <a:cubicBezTo>
                    <a:pt x="16549" y="15600"/>
                    <a:pt x="16413" y="15966"/>
                    <a:pt x="16680" y="16101"/>
                  </a:cubicBezTo>
                  <a:lnTo>
                    <a:pt x="17406" y="16519"/>
                  </a:lnTo>
                  <a:cubicBezTo>
                    <a:pt x="17535" y="16571"/>
                    <a:pt x="17639" y="16649"/>
                    <a:pt x="17768" y="16702"/>
                  </a:cubicBezTo>
                  <a:cubicBezTo>
                    <a:pt x="16603" y="18032"/>
                    <a:pt x="15153" y="19075"/>
                    <a:pt x="13495" y="19728"/>
                  </a:cubicBezTo>
                  <a:cubicBezTo>
                    <a:pt x="13365" y="19388"/>
                    <a:pt x="13236" y="19023"/>
                    <a:pt x="13107" y="18658"/>
                  </a:cubicBezTo>
                  <a:cubicBezTo>
                    <a:pt x="13003" y="18318"/>
                    <a:pt x="13003" y="17953"/>
                    <a:pt x="12640" y="17770"/>
                  </a:cubicBezTo>
                  <a:cubicBezTo>
                    <a:pt x="12599" y="17750"/>
                    <a:pt x="12553" y="17740"/>
                    <a:pt x="12507" y="17740"/>
                  </a:cubicBezTo>
                  <a:cubicBezTo>
                    <a:pt x="12383" y="17740"/>
                    <a:pt x="12257" y="17813"/>
                    <a:pt x="12200" y="17927"/>
                  </a:cubicBezTo>
                  <a:cubicBezTo>
                    <a:pt x="11993" y="18293"/>
                    <a:pt x="12226" y="18632"/>
                    <a:pt x="12355" y="18971"/>
                  </a:cubicBezTo>
                  <a:cubicBezTo>
                    <a:pt x="12511" y="19336"/>
                    <a:pt x="12666" y="19649"/>
                    <a:pt x="12874" y="19988"/>
                  </a:cubicBezTo>
                  <a:lnTo>
                    <a:pt x="12847" y="19988"/>
                  </a:lnTo>
                  <a:cubicBezTo>
                    <a:pt x="11558" y="20456"/>
                    <a:pt x="10205" y="20700"/>
                    <a:pt x="8838" y="20700"/>
                  </a:cubicBezTo>
                  <a:cubicBezTo>
                    <a:pt x="8449" y="20700"/>
                    <a:pt x="8059" y="20681"/>
                    <a:pt x="7667" y="20641"/>
                  </a:cubicBezTo>
                  <a:lnTo>
                    <a:pt x="7667" y="20588"/>
                  </a:lnTo>
                  <a:cubicBezTo>
                    <a:pt x="7565" y="20406"/>
                    <a:pt x="7615" y="20196"/>
                    <a:pt x="7771" y="20041"/>
                  </a:cubicBezTo>
                  <a:cubicBezTo>
                    <a:pt x="8009" y="19820"/>
                    <a:pt x="7760" y="19493"/>
                    <a:pt x="7504" y="19493"/>
                  </a:cubicBezTo>
                  <a:cubicBezTo>
                    <a:pt x="7426" y="19493"/>
                    <a:pt x="7346" y="19523"/>
                    <a:pt x="7279" y="19596"/>
                  </a:cubicBezTo>
                  <a:cubicBezTo>
                    <a:pt x="7071" y="19858"/>
                    <a:pt x="6969" y="20196"/>
                    <a:pt x="7046" y="20536"/>
                  </a:cubicBezTo>
                  <a:cubicBezTo>
                    <a:pt x="6606" y="20431"/>
                    <a:pt x="6192" y="20301"/>
                    <a:pt x="5777" y="20145"/>
                  </a:cubicBezTo>
                  <a:cubicBezTo>
                    <a:pt x="4741" y="19728"/>
                    <a:pt x="3808" y="19023"/>
                    <a:pt x="3110" y="18136"/>
                  </a:cubicBezTo>
                  <a:lnTo>
                    <a:pt x="3446" y="17797"/>
                  </a:lnTo>
                  <a:cubicBezTo>
                    <a:pt x="3602" y="17667"/>
                    <a:pt x="3731" y="17510"/>
                    <a:pt x="3808" y="17302"/>
                  </a:cubicBezTo>
                  <a:cubicBezTo>
                    <a:pt x="3831" y="17142"/>
                    <a:pt x="3697" y="17003"/>
                    <a:pt x="3544" y="17003"/>
                  </a:cubicBezTo>
                  <a:cubicBezTo>
                    <a:pt x="3520" y="17003"/>
                    <a:pt x="3495" y="17007"/>
                    <a:pt x="3472" y="17014"/>
                  </a:cubicBezTo>
                  <a:cubicBezTo>
                    <a:pt x="3291" y="17119"/>
                    <a:pt x="3135" y="17249"/>
                    <a:pt x="3031" y="17432"/>
                  </a:cubicBezTo>
                  <a:cubicBezTo>
                    <a:pt x="2954" y="17535"/>
                    <a:pt x="2877" y="17615"/>
                    <a:pt x="2798" y="17718"/>
                  </a:cubicBezTo>
                  <a:cubicBezTo>
                    <a:pt x="2048" y="16571"/>
                    <a:pt x="1504" y="15319"/>
                    <a:pt x="1245" y="13961"/>
                  </a:cubicBezTo>
                  <a:lnTo>
                    <a:pt x="1167" y="13701"/>
                  </a:lnTo>
                  <a:cubicBezTo>
                    <a:pt x="1223" y="13739"/>
                    <a:pt x="1295" y="13763"/>
                    <a:pt x="1359" y="13763"/>
                  </a:cubicBezTo>
                  <a:cubicBezTo>
                    <a:pt x="1383" y="13763"/>
                    <a:pt x="1405" y="13761"/>
                    <a:pt x="1426" y="13753"/>
                  </a:cubicBezTo>
                  <a:cubicBezTo>
                    <a:pt x="2048" y="13571"/>
                    <a:pt x="2669" y="13414"/>
                    <a:pt x="3291" y="13258"/>
                  </a:cubicBezTo>
                  <a:cubicBezTo>
                    <a:pt x="3700" y="13087"/>
                    <a:pt x="3550" y="12490"/>
                    <a:pt x="3152" y="12490"/>
                  </a:cubicBezTo>
                  <a:cubicBezTo>
                    <a:pt x="3122" y="12490"/>
                    <a:pt x="3091" y="12493"/>
                    <a:pt x="3058" y="12501"/>
                  </a:cubicBezTo>
                  <a:cubicBezTo>
                    <a:pt x="2462" y="12736"/>
                    <a:pt x="1866" y="12945"/>
                    <a:pt x="1245" y="13153"/>
                  </a:cubicBezTo>
                  <a:cubicBezTo>
                    <a:pt x="1193" y="13180"/>
                    <a:pt x="1141" y="13231"/>
                    <a:pt x="1115" y="13283"/>
                  </a:cubicBezTo>
                  <a:cubicBezTo>
                    <a:pt x="831" y="11797"/>
                    <a:pt x="804" y="10284"/>
                    <a:pt x="1037" y="8771"/>
                  </a:cubicBezTo>
                  <a:lnTo>
                    <a:pt x="1529" y="8927"/>
                  </a:lnTo>
                  <a:cubicBezTo>
                    <a:pt x="1745" y="9036"/>
                    <a:pt x="1997" y="9090"/>
                    <a:pt x="2255" y="9090"/>
                  </a:cubicBezTo>
                  <a:cubicBezTo>
                    <a:pt x="2306" y="9090"/>
                    <a:pt x="2358" y="9087"/>
                    <a:pt x="2410" y="9084"/>
                  </a:cubicBezTo>
                  <a:cubicBezTo>
                    <a:pt x="2566" y="9057"/>
                    <a:pt x="2591" y="8849"/>
                    <a:pt x="2488" y="8744"/>
                  </a:cubicBezTo>
                  <a:cubicBezTo>
                    <a:pt x="2229" y="8561"/>
                    <a:pt x="1944" y="8458"/>
                    <a:pt x="1658" y="8406"/>
                  </a:cubicBezTo>
                  <a:lnTo>
                    <a:pt x="1115" y="8275"/>
                  </a:lnTo>
                  <a:cubicBezTo>
                    <a:pt x="1348" y="7127"/>
                    <a:pt x="1737" y="6005"/>
                    <a:pt x="2333" y="4987"/>
                  </a:cubicBezTo>
                  <a:cubicBezTo>
                    <a:pt x="2669" y="5327"/>
                    <a:pt x="3058" y="5614"/>
                    <a:pt x="3472" y="5875"/>
                  </a:cubicBezTo>
                  <a:cubicBezTo>
                    <a:pt x="3517" y="5899"/>
                    <a:pt x="3562" y="5910"/>
                    <a:pt x="3603" y="5910"/>
                  </a:cubicBezTo>
                  <a:cubicBezTo>
                    <a:pt x="3819" y="5910"/>
                    <a:pt x="3957" y="5602"/>
                    <a:pt x="3783" y="5405"/>
                  </a:cubicBezTo>
                  <a:cubicBezTo>
                    <a:pt x="3446" y="5066"/>
                    <a:pt x="3058" y="4752"/>
                    <a:pt x="2643" y="4492"/>
                  </a:cubicBezTo>
                  <a:cubicBezTo>
                    <a:pt x="3654" y="2979"/>
                    <a:pt x="5156" y="1883"/>
                    <a:pt x="6917" y="1388"/>
                  </a:cubicBezTo>
                  <a:cubicBezTo>
                    <a:pt x="6994" y="1623"/>
                    <a:pt x="7071" y="1883"/>
                    <a:pt x="7175" y="2091"/>
                  </a:cubicBezTo>
                  <a:cubicBezTo>
                    <a:pt x="7235" y="2209"/>
                    <a:pt x="7333" y="2261"/>
                    <a:pt x="7434" y="2261"/>
                  </a:cubicBezTo>
                  <a:cubicBezTo>
                    <a:pt x="7601" y="2261"/>
                    <a:pt x="7771" y="2121"/>
                    <a:pt x="7771" y="1909"/>
                  </a:cubicBezTo>
                  <a:cubicBezTo>
                    <a:pt x="7719" y="1753"/>
                    <a:pt x="7667" y="1596"/>
                    <a:pt x="7642" y="1388"/>
                  </a:cubicBezTo>
                  <a:lnTo>
                    <a:pt x="7694" y="1388"/>
                  </a:lnTo>
                  <a:cubicBezTo>
                    <a:pt x="8703" y="962"/>
                    <a:pt x="9794" y="751"/>
                    <a:pt x="10883" y="751"/>
                  </a:cubicBezTo>
                  <a:close/>
                  <a:moveTo>
                    <a:pt x="11035" y="0"/>
                  </a:moveTo>
                  <a:cubicBezTo>
                    <a:pt x="9937" y="0"/>
                    <a:pt x="8848" y="239"/>
                    <a:pt x="7849" y="710"/>
                  </a:cubicBezTo>
                  <a:lnTo>
                    <a:pt x="7383" y="710"/>
                  </a:lnTo>
                  <a:cubicBezTo>
                    <a:pt x="7312" y="614"/>
                    <a:pt x="7203" y="567"/>
                    <a:pt x="7092" y="567"/>
                  </a:cubicBezTo>
                  <a:cubicBezTo>
                    <a:pt x="6958" y="567"/>
                    <a:pt x="6820" y="634"/>
                    <a:pt x="6736" y="761"/>
                  </a:cubicBezTo>
                  <a:cubicBezTo>
                    <a:pt x="2798" y="1310"/>
                    <a:pt x="364" y="5640"/>
                    <a:pt x="54" y="9422"/>
                  </a:cubicBezTo>
                  <a:cubicBezTo>
                    <a:pt x="-309" y="13753"/>
                    <a:pt x="1115" y="19283"/>
                    <a:pt x="5544" y="20979"/>
                  </a:cubicBezTo>
                  <a:cubicBezTo>
                    <a:pt x="6623" y="21405"/>
                    <a:pt x="7778" y="21600"/>
                    <a:pt x="8950" y="21600"/>
                  </a:cubicBezTo>
                  <a:cubicBezTo>
                    <a:pt x="12082" y="21600"/>
                    <a:pt x="15331" y="20212"/>
                    <a:pt x="17535" y="18162"/>
                  </a:cubicBezTo>
                  <a:cubicBezTo>
                    <a:pt x="21291" y="14692"/>
                    <a:pt x="20851" y="9736"/>
                    <a:pt x="18882" y="5405"/>
                  </a:cubicBezTo>
                  <a:cubicBezTo>
                    <a:pt x="18545" y="4597"/>
                    <a:pt x="18079" y="3866"/>
                    <a:pt x="17535" y="3188"/>
                  </a:cubicBezTo>
                  <a:cubicBezTo>
                    <a:pt x="17535" y="3031"/>
                    <a:pt x="17484" y="2874"/>
                    <a:pt x="17406" y="2744"/>
                  </a:cubicBezTo>
                  <a:cubicBezTo>
                    <a:pt x="17325" y="2662"/>
                    <a:pt x="17212" y="2597"/>
                    <a:pt x="17106" y="2597"/>
                  </a:cubicBezTo>
                  <a:cubicBezTo>
                    <a:pt x="17076" y="2597"/>
                    <a:pt x="17045" y="2603"/>
                    <a:pt x="17018" y="2614"/>
                  </a:cubicBezTo>
                  <a:cubicBezTo>
                    <a:pt x="16007" y="1596"/>
                    <a:pt x="14790" y="813"/>
                    <a:pt x="13443" y="370"/>
                  </a:cubicBezTo>
                  <a:cubicBezTo>
                    <a:pt x="13443" y="344"/>
                    <a:pt x="13443" y="344"/>
                    <a:pt x="13417" y="318"/>
                  </a:cubicBezTo>
                  <a:cubicBezTo>
                    <a:pt x="13375" y="231"/>
                    <a:pt x="13293" y="194"/>
                    <a:pt x="13211" y="194"/>
                  </a:cubicBezTo>
                  <a:cubicBezTo>
                    <a:pt x="13143" y="194"/>
                    <a:pt x="13075" y="219"/>
                    <a:pt x="13030" y="265"/>
                  </a:cubicBezTo>
                  <a:cubicBezTo>
                    <a:pt x="12373" y="88"/>
                    <a:pt x="11703" y="0"/>
                    <a:pt x="1103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175" name="Google Shape;943;p42"/>
            <p:cNvSpPr/>
            <p:nvPr/>
          </p:nvSpPr>
          <p:spPr>
            <a:xfrm>
              <a:off x="-1" y="0"/>
              <a:ext cx="486064" cy="5417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80" h="21600" extrusionOk="0">
                  <a:moveTo>
                    <a:pt x="11174" y="519"/>
                  </a:moveTo>
                  <a:cubicBezTo>
                    <a:pt x="12334" y="519"/>
                    <a:pt x="13466" y="805"/>
                    <a:pt x="14281" y="1618"/>
                  </a:cubicBezTo>
                  <a:cubicBezTo>
                    <a:pt x="14246" y="1651"/>
                    <a:pt x="14229" y="1684"/>
                    <a:pt x="14194" y="1715"/>
                  </a:cubicBezTo>
                  <a:cubicBezTo>
                    <a:pt x="13328" y="1028"/>
                    <a:pt x="12365" y="746"/>
                    <a:pt x="11381" y="746"/>
                  </a:cubicBezTo>
                  <a:cubicBezTo>
                    <a:pt x="9139" y="746"/>
                    <a:pt x="6794" y="2210"/>
                    <a:pt x="5263" y="3633"/>
                  </a:cubicBezTo>
                  <a:cubicBezTo>
                    <a:pt x="5149" y="3740"/>
                    <a:pt x="5268" y="3923"/>
                    <a:pt x="5401" y="3923"/>
                  </a:cubicBezTo>
                  <a:cubicBezTo>
                    <a:pt x="5430" y="3923"/>
                    <a:pt x="5460" y="3914"/>
                    <a:pt x="5489" y="3893"/>
                  </a:cubicBezTo>
                  <a:cubicBezTo>
                    <a:pt x="7126" y="2645"/>
                    <a:pt x="9193" y="1268"/>
                    <a:pt x="11273" y="1268"/>
                  </a:cubicBezTo>
                  <a:cubicBezTo>
                    <a:pt x="12145" y="1268"/>
                    <a:pt x="13019" y="1511"/>
                    <a:pt x="13865" y="2106"/>
                  </a:cubicBezTo>
                  <a:cubicBezTo>
                    <a:pt x="13448" y="2610"/>
                    <a:pt x="13171" y="3195"/>
                    <a:pt x="13032" y="3828"/>
                  </a:cubicBezTo>
                  <a:cubicBezTo>
                    <a:pt x="13015" y="3828"/>
                    <a:pt x="13015" y="3845"/>
                    <a:pt x="13032" y="3861"/>
                  </a:cubicBezTo>
                  <a:cubicBezTo>
                    <a:pt x="13002" y="3861"/>
                    <a:pt x="12972" y="3860"/>
                    <a:pt x="12942" y="3860"/>
                  </a:cubicBezTo>
                  <a:cubicBezTo>
                    <a:pt x="11899" y="3860"/>
                    <a:pt x="10891" y="4135"/>
                    <a:pt x="10015" y="4641"/>
                  </a:cubicBezTo>
                  <a:cubicBezTo>
                    <a:pt x="9981" y="4640"/>
                    <a:pt x="9947" y="4640"/>
                    <a:pt x="9912" y="4640"/>
                  </a:cubicBezTo>
                  <a:cubicBezTo>
                    <a:pt x="8994" y="4640"/>
                    <a:pt x="8093" y="4851"/>
                    <a:pt x="7275" y="5226"/>
                  </a:cubicBezTo>
                  <a:cubicBezTo>
                    <a:pt x="7292" y="5145"/>
                    <a:pt x="7275" y="5048"/>
                    <a:pt x="7205" y="4998"/>
                  </a:cubicBezTo>
                  <a:cubicBezTo>
                    <a:pt x="6528" y="4349"/>
                    <a:pt x="5627" y="3926"/>
                    <a:pt x="4673" y="3796"/>
                  </a:cubicBezTo>
                  <a:cubicBezTo>
                    <a:pt x="5072" y="2187"/>
                    <a:pt x="7569" y="1163"/>
                    <a:pt x="9060" y="789"/>
                  </a:cubicBezTo>
                  <a:cubicBezTo>
                    <a:pt x="9730" y="628"/>
                    <a:pt x="10457" y="519"/>
                    <a:pt x="11174" y="519"/>
                  </a:cubicBezTo>
                  <a:close/>
                  <a:moveTo>
                    <a:pt x="16935" y="939"/>
                  </a:moveTo>
                  <a:cubicBezTo>
                    <a:pt x="17421" y="939"/>
                    <a:pt x="17909" y="1065"/>
                    <a:pt x="18356" y="1342"/>
                  </a:cubicBezTo>
                  <a:cubicBezTo>
                    <a:pt x="20108" y="2463"/>
                    <a:pt x="20212" y="5519"/>
                    <a:pt x="18270" y="6542"/>
                  </a:cubicBezTo>
                  <a:lnTo>
                    <a:pt x="18270" y="6527"/>
                  </a:lnTo>
                  <a:cubicBezTo>
                    <a:pt x="17021" y="5080"/>
                    <a:pt x="15287" y="4040"/>
                    <a:pt x="13413" y="3893"/>
                  </a:cubicBezTo>
                  <a:cubicBezTo>
                    <a:pt x="13761" y="3130"/>
                    <a:pt x="14108" y="2398"/>
                    <a:pt x="14732" y="1829"/>
                  </a:cubicBezTo>
                  <a:cubicBezTo>
                    <a:pt x="15345" y="1275"/>
                    <a:pt x="16139" y="939"/>
                    <a:pt x="16935" y="939"/>
                  </a:cubicBezTo>
                  <a:close/>
                  <a:moveTo>
                    <a:pt x="3934" y="4221"/>
                  </a:moveTo>
                  <a:cubicBezTo>
                    <a:pt x="4975" y="4221"/>
                    <a:pt x="6046" y="4616"/>
                    <a:pt x="6859" y="5340"/>
                  </a:cubicBezTo>
                  <a:cubicBezTo>
                    <a:pt x="6893" y="5356"/>
                    <a:pt x="6910" y="5372"/>
                    <a:pt x="6945" y="5389"/>
                  </a:cubicBezTo>
                  <a:cubicBezTo>
                    <a:pt x="5055" y="6396"/>
                    <a:pt x="3788" y="8298"/>
                    <a:pt x="3477" y="10411"/>
                  </a:cubicBezTo>
                  <a:cubicBezTo>
                    <a:pt x="1326" y="9923"/>
                    <a:pt x="-287" y="8071"/>
                    <a:pt x="858" y="5974"/>
                  </a:cubicBezTo>
                  <a:cubicBezTo>
                    <a:pt x="1524" y="4769"/>
                    <a:pt x="2707" y="4221"/>
                    <a:pt x="3934" y="4221"/>
                  </a:cubicBezTo>
                  <a:close/>
                  <a:moveTo>
                    <a:pt x="19518" y="15466"/>
                  </a:moveTo>
                  <a:cubicBezTo>
                    <a:pt x="19535" y="15481"/>
                    <a:pt x="19553" y="15481"/>
                    <a:pt x="19570" y="15481"/>
                  </a:cubicBezTo>
                  <a:cubicBezTo>
                    <a:pt x="20022" y="15547"/>
                    <a:pt x="20386" y="16050"/>
                    <a:pt x="20160" y="16457"/>
                  </a:cubicBezTo>
                  <a:cubicBezTo>
                    <a:pt x="20039" y="16676"/>
                    <a:pt x="19783" y="16778"/>
                    <a:pt x="19521" y="16778"/>
                  </a:cubicBezTo>
                  <a:cubicBezTo>
                    <a:pt x="19258" y="16778"/>
                    <a:pt x="18989" y="16676"/>
                    <a:pt x="18842" y="16489"/>
                  </a:cubicBezTo>
                  <a:cubicBezTo>
                    <a:pt x="19102" y="16164"/>
                    <a:pt x="19327" y="15823"/>
                    <a:pt x="19518" y="15466"/>
                  </a:cubicBezTo>
                  <a:close/>
                  <a:moveTo>
                    <a:pt x="12870" y="4185"/>
                  </a:moveTo>
                  <a:cubicBezTo>
                    <a:pt x="15379" y="4185"/>
                    <a:pt x="17783" y="5959"/>
                    <a:pt x="18946" y="8103"/>
                  </a:cubicBezTo>
                  <a:cubicBezTo>
                    <a:pt x="20472" y="10931"/>
                    <a:pt x="20403" y="14571"/>
                    <a:pt x="17922" y="16896"/>
                  </a:cubicBezTo>
                  <a:lnTo>
                    <a:pt x="17922" y="16879"/>
                  </a:lnTo>
                  <a:cubicBezTo>
                    <a:pt x="16111" y="18563"/>
                    <a:pt x="13388" y="19533"/>
                    <a:pt x="10790" y="19533"/>
                  </a:cubicBezTo>
                  <a:cubicBezTo>
                    <a:pt x="10203" y="19533"/>
                    <a:pt x="9623" y="19484"/>
                    <a:pt x="9060" y="19383"/>
                  </a:cubicBezTo>
                  <a:cubicBezTo>
                    <a:pt x="5384" y="18716"/>
                    <a:pt x="3997" y="15433"/>
                    <a:pt x="3841" y="12248"/>
                  </a:cubicBezTo>
                  <a:cubicBezTo>
                    <a:pt x="3737" y="10573"/>
                    <a:pt x="4066" y="8834"/>
                    <a:pt x="5107" y="7437"/>
                  </a:cubicBezTo>
                  <a:cubicBezTo>
                    <a:pt x="6252" y="5925"/>
                    <a:pt x="8072" y="5096"/>
                    <a:pt x="9998" y="4917"/>
                  </a:cubicBezTo>
                  <a:cubicBezTo>
                    <a:pt x="10032" y="4934"/>
                    <a:pt x="10066" y="4942"/>
                    <a:pt x="10101" y="4942"/>
                  </a:cubicBezTo>
                  <a:cubicBezTo>
                    <a:pt x="10136" y="4942"/>
                    <a:pt x="10171" y="4934"/>
                    <a:pt x="10206" y="4917"/>
                  </a:cubicBezTo>
                  <a:lnTo>
                    <a:pt x="10257" y="4885"/>
                  </a:lnTo>
                  <a:lnTo>
                    <a:pt x="10292" y="4885"/>
                  </a:lnTo>
                  <a:cubicBezTo>
                    <a:pt x="10344" y="4885"/>
                    <a:pt x="10397" y="4853"/>
                    <a:pt x="10414" y="4804"/>
                  </a:cubicBezTo>
                  <a:cubicBezTo>
                    <a:pt x="11217" y="4375"/>
                    <a:pt x="12049" y="4185"/>
                    <a:pt x="12870" y="4185"/>
                  </a:cubicBezTo>
                  <a:close/>
                  <a:moveTo>
                    <a:pt x="9356" y="19853"/>
                  </a:moveTo>
                  <a:cubicBezTo>
                    <a:pt x="9772" y="19902"/>
                    <a:pt x="10206" y="19935"/>
                    <a:pt x="10639" y="19935"/>
                  </a:cubicBezTo>
                  <a:cubicBezTo>
                    <a:pt x="10621" y="19951"/>
                    <a:pt x="10621" y="19984"/>
                    <a:pt x="10604" y="20000"/>
                  </a:cubicBezTo>
                  <a:lnTo>
                    <a:pt x="10621" y="19984"/>
                  </a:lnTo>
                  <a:cubicBezTo>
                    <a:pt x="10593" y="20321"/>
                    <a:pt x="10397" y="21195"/>
                    <a:pt x="9934" y="21195"/>
                  </a:cubicBezTo>
                  <a:cubicBezTo>
                    <a:pt x="9840" y="21195"/>
                    <a:pt x="9734" y="21158"/>
                    <a:pt x="9616" y="21072"/>
                  </a:cubicBezTo>
                  <a:cubicBezTo>
                    <a:pt x="9217" y="20780"/>
                    <a:pt x="9303" y="20276"/>
                    <a:pt x="9356" y="19853"/>
                  </a:cubicBezTo>
                  <a:close/>
                  <a:moveTo>
                    <a:pt x="11334" y="0"/>
                  </a:moveTo>
                  <a:cubicBezTo>
                    <a:pt x="10476" y="0"/>
                    <a:pt x="9614" y="137"/>
                    <a:pt x="8904" y="318"/>
                  </a:cubicBezTo>
                  <a:cubicBezTo>
                    <a:pt x="7344" y="724"/>
                    <a:pt x="4448" y="1943"/>
                    <a:pt x="4309" y="3747"/>
                  </a:cubicBezTo>
                  <a:cubicBezTo>
                    <a:pt x="4184" y="3737"/>
                    <a:pt x="4060" y="3731"/>
                    <a:pt x="3936" y="3731"/>
                  </a:cubicBezTo>
                  <a:cubicBezTo>
                    <a:pt x="2413" y="3731"/>
                    <a:pt x="1011" y="4553"/>
                    <a:pt x="338" y="5860"/>
                  </a:cubicBezTo>
                  <a:cubicBezTo>
                    <a:pt x="-660" y="7776"/>
                    <a:pt x="637" y="10737"/>
                    <a:pt x="3097" y="10737"/>
                  </a:cubicBezTo>
                  <a:cubicBezTo>
                    <a:pt x="3204" y="10737"/>
                    <a:pt x="3313" y="10731"/>
                    <a:pt x="3424" y="10720"/>
                  </a:cubicBezTo>
                  <a:lnTo>
                    <a:pt x="3424" y="10785"/>
                  </a:lnTo>
                  <a:cubicBezTo>
                    <a:pt x="3113" y="13954"/>
                    <a:pt x="4152" y="18099"/>
                    <a:pt x="7604" y="19414"/>
                  </a:cubicBezTo>
                  <a:cubicBezTo>
                    <a:pt x="8072" y="19593"/>
                    <a:pt x="8558" y="19724"/>
                    <a:pt x="9043" y="19805"/>
                  </a:cubicBezTo>
                  <a:cubicBezTo>
                    <a:pt x="8836" y="20439"/>
                    <a:pt x="8818" y="21349"/>
                    <a:pt x="9633" y="21576"/>
                  </a:cubicBezTo>
                  <a:cubicBezTo>
                    <a:pt x="9708" y="21592"/>
                    <a:pt x="9783" y="21600"/>
                    <a:pt x="9859" y="21600"/>
                  </a:cubicBezTo>
                  <a:cubicBezTo>
                    <a:pt x="10170" y="21600"/>
                    <a:pt x="10475" y="21467"/>
                    <a:pt x="10656" y="21219"/>
                  </a:cubicBezTo>
                  <a:cubicBezTo>
                    <a:pt x="10969" y="20877"/>
                    <a:pt x="10986" y="20406"/>
                    <a:pt x="11020" y="19984"/>
                  </a:cubicBezTo>
                  <a:cubicBezTo>
                    <a:pt x="11020" y="19967"/>
                    <a:pt x="11020" y="19951"/>
                    <a:pt x="11020" y="19951"/>
                  </a:cubicBezTo>
                  <a:cubicBezTo>
                    <a:pt x="13483" y="19870"/>
                    <a:pt x="15859" y="19025"/>
                    <a:pt x="17767" y="17562"/>
                  </a:cubicBezTo>
                  <a:cubicBezTo>
                    <a:pt x="18096" y="17286"/>
                    <a:pt x="18391" y="16993"/>
                    <a:pt x="18685" y="16684"/>
                  </a:cubicBezTo>
                  <a:cubicBezTo>
                    <a:pt x="18906" y="16997"/>
                    <a:pt x="19258" y="17156"/>
                    <a:pt x="19612" y="17156"/>
                  </a:cubicBezTo>
                  <a:cubicBezTo>
                    <a:pt x="19957" y="17156"/>
                    <a:pt x="20302" y="17005"/>
                    <a:pt x="20524" y="16701"/>
                  </a:cubicBezTo>
                  <a:cubicBezTo>
                    <a:pt x="20940" y="16100"/>
                    <a:pt x="20472" y="15205"/>
                    <a:pt x="19726" y="15075"/>
                  </a:cubicBezTo>
                  <a:cubicBezTo>
                    <a:pt x="20645" y="13093"/>
                    <a:pt x="20541" y="10736"/>
                    <a:pt x="19605" y="8623"/>
                  </a:cubicBezTo>
                  <a:cubicBezTo>
                    <a:pt x="19345" y="8022"/>
                    <a:pt x="18998" y="7437"/>
                    <a:pt x="18582" y="6916"/>
                  </a:cubicBezTo>
                  <a:cubicBezTo>
                    <a:pt x="19691" y="6640"/>
                    <a:pt x="20160" y="5080"/>
                    <a:pt x="20246" y="4154"/>
                  </a:cubicBezTo>
                  <a:cubicBezTo>
                    <a:pt x="20368" y="2935"/>
                    <a:pt x="19831" y="1765"/>
                    <a:pt x="18807" y="1017"/>
                  </a:cubicBezTo>
                  <a:cubicBezTo>
                    <a:pt x="18203" y="589"/>
                    <a:pt x="17574" y="404"/>
                    <a:pt x="16963" y="404"/>
                  </a:cubicBezTo>
                  <a:cubicBezTo>
                    <a:pt x="16132" y="404"/>
                    <a:pt x="15331" y="744"/>
                    <a:pt x="14662" y="1277"/>
                  </a:cubicBezTo>
                  <a:cubicBezTo>
                    <a:pt x="13930" y="316"/>
                    <a:pt x="12637" y="0"/>
                    <a:pt x="11334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176" name="Google Shape;944;p42"/>
            <p:cNvSpPr/>
            <p:nvPr/>
          </p:nvSpPr>
          <p:spPr>
            <a:xfrm>
              <a:off x="235284" y="172302"/>
              <a:ext cx="57477" cy="2061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08" h="21600" extrusionOk="0">
                  <a:moveTo>
                    <a:pt x="2679" y="0"/>
                  </a:moveTo>
                  <a:cubicBezTo>
                    <a:pt x="1066" y="0"/>
                    <a:pt x="-554" y="377"/>
                    <a:pt x="183" y="933"/>
                  </a:cubicBezTo>
                  <a:cubicBezTo>
                    <a:pt x="5251" y="4563"/>
                    <a:pt x="9867" y="8277"/>
                    <a:pt x="14045" y="11994"/>
                  </a:cubicBezTo>
                  <a:cubicBezTo>
                    <a:pt x="13892" y="12035"/>
                    <a:pt x="13746" y="12079"/>
                    <a:pt x="13447" y="12121"/>
                  </a:cubicBezTo>
                  <a:cubicBezTo>
                    <a:pt x="12106" y="12633"/>
                    <a:pt x="12106" y="13361"/>
                    <a:pt x="13447" y="13873"/>
                  </a:cubicBezTo>
                  <a:cubicBezTo>
                    <a:pt x="13593" y="13914"/>
                    <a:pt x="13746" y="13958"/>
                    <a:pt x="13892" y="14000"/>
                  </a:cubicBezTo>
                  <a:cubicBezTo>
                    <a:pt x="10319" y="16136"/>
                    <a:pt x="7191" y="18442"/>
                    <a:pt x="4361" y="20661"/>
                  </a:cubicBezTo>
                  <a:cubicBezTo>
                    <a:pt x="3562" y="21243"/>
                    <a:pt x="5168" y="21600"/>
                    <a:pt x="6892" y="21600"/>
                  </a:cubicBezTo>
                  <a:cubicBezTo>
                    <a:pt x="8080" y="21600"/>
                    <a:pt x="9325" y="21431"/>
                    <a:pt x="9867" y="21046"/>
                  </a:cubicBezTo>
                  <a:cubicBezTo>
                    <a:pt x="12551" y="18868"/>
                    <a:pt x="15088" y="16605"/>
                    <a:pt x="17174" y="14385"/>
                  </a:cubicBezTo>
                  <a:cubicBezTo>
                    <a:pt x="18960" y="14299"/>
                    <a:pt x="20302" y="13914"/>
                    <a:pt x="20893" y="13402"/>
                  </a:cubicBezTo>
                  <a:cubicBezTo>
                    <a:pt x="21046" y="13231"/>
                    <a:pt x="21046" y="13018"/>
                    <a:pt x="20893" y="12805"/>
                  </a:cubicBezTo>
                  <a:cubicBezTo>
                    <a:pt x="20747" y="12591"/>
                    <a:pt x="20448" y="12420"/>
                    <a:pt x="20003" y="12292"/>
                  </a:cubicBezTo>
                  <a:cubicBezTo>
                    <a:pt x="19405" y="12121"/>
                    <a:pt x="18661" y="11994"/>
                    <a:pt x="17765" y="11908"/>
                  </a:cubicBezTo>
                  <a:cubicBezTo>
                    <a:pt x="14789" y="8022"/>
                    <a:pt x="10618" y="4179"/>
                    <a:pt x="5105" y="464"/>
                  </a:cubicBezTo>
                  <a:cubicBezTo>
                    <a:pt x="4653" y="139"/>
                    <a:pt x="3666" y="0"/>
                    <a:pt x="267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114997" fill="hold"/>
                                        <p:tgtEl>
                                          <p:spTgt spid="117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1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1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1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1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1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5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1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000"/>
                                        <p:tgtEl>
                                          <p:spTgt spid="1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27" fill="hold" display="0">
                  <p:stCondLst>
                    <p:cond delay="indefinite"/>
                  </p:stCondLst>
                </p:cTn>
                <p:tgtEl>
                  <p:spTgt spid="1173"/>
                </p:tgtEl>
              </p:cMediaNode>
            </p:video>
          </p:childTnLst>
        </p:cTn>
      </p:par>
    </p:tnLst>
    <p:bldLst>
      <p:bldP spid="1169" grpId="2" animBg="1" advAuto="0"/>
      <p:bldP spid="1170" grpId="3" animBg="1" advAuto="0"/>
      <p:bldP spid="1171" grpId="4" animBg="1" advAuto="0"/>
      <p:bldP spid="1172" grpId="5" animBg="1" advAuto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5" name="Google Shape;975;p43"/>
          <p:cNvGrpSpPr/>
          <p:nvPr/>
        </p:nvGrpSpPr>
        <p:grpSpPr>
          <a:xfrm>
            <a:off x="1679146" y="1189365"/>
            <a:ext cx="5785708" cy="2764770"/>
            <a:chOff x="0" y="0"/>
            <a:chExt cx="5785706" cy="2764769"/>
          </a:xfrm>
        </p:grpSpPr>
        <p:sp>
          <p:nvSpPr>
            <p:cNvPr id="691" name="Google Shape;976;p43"/>
            <p:cNvSpPr/>
            <p:nvPr/>
          </p:nvSpPr>
          <p:spPr>
            <a:xfrm rot="21448495">
              <a:off x="52687" y="123907"/>
              <a:ext cx="5680334" cy="2516957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>
              <a:outerShdw blurRad="63500" dist="19050" dir="5400000" rotWithShape="0">
                <a:srgbClr val="783F04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692" name="Google Shape;977;p43"/>
            <p:cNvSpPr/>
            <p:nvPr/>
          </p:nvSpPr>
          <p:spPr>
            <a:xfrm flipV="1">
              <a:off x="3989" y="92891"/>
              <a:ext cx="5674997" cy="250268"/>
            </a:xfrm>
            <a:prstGeom prst="line">
              <a:avLst/>
            </a:prstGeom>
            <a:noFill/>
            <a:ln w="7500" cap="flat">
              <a:solidFill>
                <a:schemeClr val="accent5"/>
              </a:solidFill>
              <a:prstDash val="solid"/>
              <a:miter lim="15792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/>
            </a:p>
          </p:txBody>
        </p:sp>
        <p:sp>
          <p:nvSpPr>
            <p:cNvPr id="693" name="Google Shape;978;p43"/>
            <p:cNvSpPr/>
            <p:nvPr/>
          </p:nvSpPr>
          <p:spPr>
            <a:xfrm flipV="1">
              <a:off x="7374" y="169639"/>
              <a:ext cx="5674997" cy="250268"/>
            </a:xfrm>
            <a:prstGeom prst="line">
              <a:avLst/>
            </a:prstGeom>
            <a:noFill/>
            <a:ln w="3549" cap="flat">
              <a:solidFill>
                <a:schemeClr val="accent5"/>
              </a:solidFill>
              <a:prstDash val="solid"/>
              <a:miter lim="15792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/>
            </a:p>
          </p:txBody>
        </p:sp>
        <p:sp>
          <p:nvSpPr>
            <p:cNvPr id="694" name="Google Shape;979;p43"/>
            <p:cNvSpPr/>
            <p:nvPr/>
          </p:nvSpPr>
          <p:spPr>
            <a:xfrm flipV="1">
              <a:off x="10813" y="247641"/>
              <a:ext cx="5674998" cy="250268"/>
            </a:xfrm>
            <a:prstGeom prst="line">
              <a:avLst/>
            </a:prstGeom>
            <a:noFill/>
            <a:ln w="3549" cap="flat">
              <a:solidFill>
                <a:schemeClr val="accent5"/>
              </a:solidFill>
              <a:prstDash val="solid"/>
              <a:miter lim="15792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/>
            </a:p>
          </p:txBody>
        </p:sp>
        <p:sp>
          <p:nvSpPr>
            <p:cNvPr id="695" name="Google Shape;980;p43"/>
            <p:cNvSpPr/>
            <p:nvPr/>
          </p:nvSpPr>
          <p:spPr>
            <a:xfrm flipV="1">
              <a:off x="14198" y="324390"/>
              <a:ext cx="5674997" cy="250267"/>
            </a:xfrm>
            <a:prstGeom prst="line">
              <a:avLst/>
            </a:prstGeom>
            <a:noFill/>
            <a:ln w="3549" cap="flat">
              <a:solidFill>
                <a:schemeClr val="accent5"/>
              </a:solidFill>
              <a:prstDash val="solid"/>
              <a:miter lim="15792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/>
            </a:p>
          </p:txBody>
        </p:sp>
        <p:sp>
          <p:nvSpPr>
            <p:cNvPr id="696" name="Google Shape;981;p43"/>
            <p:cNvSpPr/>
            <p:nvPr/>
          </p:nvSpPr>
          <p:spPr>
            <a:xfrm flipV="1">
              <a:off x="17638" y="402393"/>
              <a:ext cx="5674997" cy="250268"/>
            </a:xfrm>
            <a:prstGeom prst="line">
              <a:avLst/>
            </a:prstGeom>
            <a:noFill/>
            <a:ln w="3549" cap="flat">
              <a:solidFill>
                <a:schemeClr val="accent5"/>
              </a:solidFill>
              <a:prstDash val="solid"/>
              <a:miter lim="15792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/>
            </a:p>
          </p:txBody>
        </p:sp>
        <p:sp>
          <p:nvSpPr>
            <p:cNvPr id="697" name="Google Shape;982;p43"/>
            <p:cNvSpPr/>
            <p:nvPr/>
          </p:nvSpPr>
          <p:spPr>
            <a:xfrm flipV="1">
              <a:off x="21023" y="479141"/>
              <a:ext cx="5674997" cy="250268"/>
            </a:xfrm>
            <a:prstGeom prst="line">
              <a:avLst/>
            </a:prstGeom>
            <a:noFill/>
            <a:ln w="7500" cap="flat">
              <a:solidFill>
                <a:schemeClr val="accent5"/>
              </a:solidFill>
              <a:prstDash val="solid"/>
              <a:miter lim="15792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/>
            </a:p>
          </p:txBody>
        </p:sp>
        <p:sp>
          <p:nvSpPr>
            <p:cNvPr id="698" name="Google Shape;983;p43"/>
            <p:cNvSpPr/>
            <p:nvPr/>
          </p:nvSpPr>
          <p:spPr>
            <a:xfrm flipV="1">
              <a:off x="24462" y="557143"/>
              <a:ext cx="5674998" cy="250268"/>
            </a:xfrm>
            <a:prstGeom prst="line">
              <a:avLst/>
            </a:prstGeom>
            <a:noFill/>
            <a:ln w="3549" cap="flat">
              <a:solidFill>
                <a:schemeClr val="accent5"/>
              </a:solidFill>
              <a:prstDash val="solid"/>
              <a:miter lim="15792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/>
            </a:p>
          </p:txBody>
        </p:sp>
        <p:sp>
          <p:nvSpPr>
            <p:cNvPr id="699" name="Google Shape;984;p43"/>
            <p:cNvSpPr/>
            <p:nvPr/>
          </p:nvSpPr>
          <p:spPr>
            <a:xfrm flipV="1">
              <a:off x="27850" y="633971"/>
              <a:ext cx="5674998" cy="250267"/>
            </a:xfrm>
            <a:prstGeom prst="line">
              <a:avLst/>
            </a:prstGeom>
            <a:noFill/>
            <a:ln w="3549" cap="flat">
              <a:solidFill>
                <a:schemeClr val="accent5"/>
              </a:solidFill>
              <a:prstDash val="solid"/>
              <a:miter lim="15792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/>
            </a:p>
          </p:txBody>
        </p:sp>
        <p:sp>
          <p:nvSpPr>
            <p:cNvPr id="700" name="Google Shape;985;p43"/>
            <p:cNvSpPr/>
            <p:nvPr/>
          </p:nvSpPr>
          <p:spPr>
            <a:xfrm flipV="1">
              <a:off x="31287" y="711894"/>
              <a:ext cx="5674997" cy="250267"/>
            </a:xfrm>
            <a:prstGeom prst="line">
              <a:avLst/>
            </a:prstGeom>
            <a:noFill/>
            <a:ln w="3549" cap="flat">
              <a:solidFill>
                <a:schemeClr val="accent5"/>
              </a:solidFill>
              <a:prstDash val="solid"/>
              <a:miter lim="15792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/>
            </a:p>
          </p:txBody>
        </p:sp>
        <p:sp>
          <p:nvSpPr>
            <p:cNvPr id="701" name="Google Shape;986;p43"/>
            <p:cNvSpPr/>
            <p:nvPr/>
          </p:nvSpPr>
          <p:spPr>
            <a:xfrm flipV="1">
              <a:off x="34675" y="788721"/>
              <a:ext cx="5674997" cy="250267"/>
            </a:xfrm>
            <a:prstGeom prst="line">
              <a:avLst/>
            </a:prstGeom>
            <a:noFill/>
            <a:ln w="3549" cap="flat">
              <a:solidFill>
                <a:schemeClr val="accent5"/>
              </a:solidFill>
              <a:prstDash val="solid"/>
              <a:miter lim="15792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/>
            </a:p>
          </p:txBody>
        </p:sp>
        <p:sp>
          <p:nvSpPr>
            <p:cNvPr id="702" name="Google Shape;987;p43"/>
            <p:cNvSpPr/>
            <p:nvPr/>
          </p:nvSpPr>
          <p:spPr>
            <a:xfrm flipV="1">
              <a:off x="38115" y="866723"/>
              <a:ext cx="5674997" cy="250268"/>
            </a:xfrm>
            <a:prstGeom prst="line">
              <a:avLst/>
            </a:prstGeom>
            <a:noFill/>
            <a:ln w="7500" cap="flat">
              <a:solidFill>
                <a:schemeClr val="accent5"/>
              </a:solidFill>
              <a:prstDash val="solid"/>
              <a:miter lim="15792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/>
            </a:p>
          </p:txBody>
        </p:sp>
        <p:sp>
          <p:nvSpPr>
            <p:cNvPr id="703" name="Google Shape;988;p43"/>
            <p:cNvSpPr/>
            <p:nvPr/>
          </p:nvSpPr>
          <p:spPr>
            <a:xfrm flipV="1">
              <a:off x="41499" y="943471"/>
              <a:ext cx="5674998" cy="250268"/>
            </a:xfrm>
            <a:prstGeom prst="line">
              <a:avLst/>
            </a:prstGeom>
            <a:noFill/>
            <a:ln w="3549" cap="flat">
              <a:solidFill>
                <a:schemeClr val="accent5"/>
              </a:solidFill>
              <a:prstDash val="solid"/>
              <a:miter lim="15792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/>
            </a:p>
          </p:txBody>
        </p:sp>
        <p:sp>
          <p:nvSpPr>
            <p:cNvPr id="704" name="Google Shape;989;p43"/>
            <p:cNvSpPr/>
            <p:nvPr/>
          </p:nvSpPr>
          <p:spPr>
            <a:xfrm flipV="1">
              <a:off x="44939" y="1021473"/>
              <a:ext cx="5674998" cy="250268"/>
            </a:xfrm>
            <a:prstGeom prst="line">
              <a:avLst/>
            </a:prstGeom>
            <a:noFill/>
            <a:ln w="3549" cap="flat">
              <a:solidFill>
                <a:schemeClr val="accent5"/>
              </a:solidFill>
              <a:prstDash val="solid"/>
              <a:miter lim="15792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/>
            </a:p>
          </p:txBody>
        </p:sp>
        <p:sp>
          <p:nvSpPr>
            <p:cNvPr id="705" name="Google Shape;990;p43"/>
            <p:cNvSpPr/>
            <p:nvPr/>
          </p:nvSpPr>
          <p:spPr>
            <a:xfrm flipV="1">
              <a:off x="48324" y="1098221"/>
              <a:ext cx="5674997" cy="250268"/>
            </a:xfrm>
            <a:prstGeom prst="line">
              <a:avLst/>
            </a:prstGeom>
            <a:noFill/>
            <a:ln w="3549" cap="flat">
              <a:solidFill>
                <a:schemeClr val="accent5"/>
              </a:solidFill>
              <a:prstDash val="solid"/>
              <a:miter lim="15792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/>
            </a:p>
          </p:txBody>
        </p:sp>
        <p:sp>
          <p:nvSpPr>
            <p:cNvPr id="706" name="Google Shape;991;p43"/>
            <p:cNvSpPr/>
            <p:nvPr/>
          </p:nvSpPr>
          <p:spPr>
            <a:xfrm flipV="1">
              <a:off x="51764" y="1176225"/>
              <a:ext cx="5674997" cy="250268"/>
            </a:xfrm>
            <a:prstGeom prst="line">
              <a:avLst/>
            </a:prstGeom>
            <a:noFill/>
            <a:ln w="3549" cap="flat">
              <a:solidFill>
                <a:schemeClr val="accent5"/>
              </a:solidFill>
              <a:prstDash val="solid"/>
              <a:miter lim="15792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/>
            </a:p>
          </p:txBody>
        </p:sp>
        <p:sp>
          <p:nvSpPr>
            <p:cNvPr id="707" name="Google Shape;992;p43"/>
            <p:cNvSpPr/>
            <p:nvPr/>
          </p:nvSpPr>
          <p:spPr>
            <a:xfrm flipV="1">
              <a:off x="55148" y="1252973"/>
              <a:ext cx="5674998" cy="250268"/>
            </a:xfrm>
            <a:prstGeom prst="line">
              <a:avLst/>
            </a:prstGeom>
            <a:noFill/>
            <a:ln w="7500" cap="flat">
              <a:solidFill>
                <a:schemeClr val="accent5"/>
              </a:solidFill>
              <a:prstDash val="solid"/>
              <a:miter lim="15792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/>
            </a:p>
          </p:txBody>
        </p:sp>
        <p:sp>
          <p:nvSpPr>
            <p:cNvPr id="708" name="Google Shape;993;p43"/>
            <p:cNvSpPr/>
            <p:nvPr/>
          </p:nvSpPr>
          <p:spPr>
            <a:xfrm flipV="1">
              <a:off x="58588" y="1330975"/>
              <a:ext cx="5674998" cy="250268"/>
            </a:xfrm>
            <a:prstGeom prst="line">
              <a:avLst/>
            </a:prstGeom>
            <a:noFill/>
            <a:ln w="3549" cap="flat">
              <a:solidFill>
                <a:schemeClr val="accent5"/>
              </a:solidFill>
              <a:prstDash val="solid"/>
              <a:miter lim="15792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/>
            </a:p>
          </p:txBody>
        </p:sp>
        <p:sp>
          <p:nvSpPr>
            <p:cNvPr id="709" name="Google Shape;994;p43"/>
            <p:cNvSpPr/>
            <p:nvPr/>
          </p:nvSpPr>
          <p:spPr>
            <a:xfrm flipV="1">
              <a:off x="61973" y="1407724"/>
              <a:ext cx="5674997" cy="250267"/>
            </a:xfrm>
            <a:prstGeom prst="line">
              <a:avLst/>
            </a:prstGeom>
            <a:noFill/>
            <a:ln w="3549" cap="flat">
              <a:solidFill>
                <a:schemeClr val="accent5"/>
              </a:solidFill>
              <a:prstDash val="solid"/>
              <a:miter lim="15792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/>
            </a:p>
          </p:txBody>
        </p:sp>
        <p:sp>
          <p:nvSpPr>
            <p:cNvPr id="710" name="Google Shape;995;p43"/>
            <p:cNvSpPr/>
            <p:nvPr/>
          </p:nvSpPr>
          <p:spPr>
            <a:xfrm flipV="1">
              <a:off x="65413" y="1485726"/>
              <a:ext cx="5674997" cy="250267"/>
            </a:xfrm>
            <a:prstGeom prst="line">
              <a:avLst/>
            </a:prstGeom>
            <a:noFill/>
            <a:ln w="3549" cap="flat">
              <a:solidFill>
                <a:schemeClr val="accent5"/>
              </a:solidFill>
              <a:prstDash val="solid"/>
              <a:miter lim="15792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/>
            </a:p>
          </p:txBody>
        </p:sp>
        <p:sp>
          <p:nvSpPr>
            <p:cNvPr id="711" name="Google Shape;996;p43"/>
            <p:cNvSpPr/>
            <p:nvPr/>
          </p:nvSpPr>
          <p:spPr>
            <a:xfrm flipV="1">
              <a:off x="68797" y="1562474"/>
              <a:ext cx="5674998" cy="250267"/>
            </a:xfrm>
            <a:prstGeom prst="line">
              <a:avLst/>
            </a:prstGeom>
            <a:noFill/>
            <a:ln w="3549" cap="flat">
              <a:solidFill>
                <a:schemeClr val="accent5"/>
              </a:solidFill>
              <a:prstDash val="solid"/>
              <a:miter lim="15792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/>
            </a:p>
          </p:txBody>
        </p:sp>
        <p:sp>
          <p:nvSpPr>
            <p:cNvPr id="712" name="Google Shape;997;p43"/>
            <p:cNvSpPr/>
            <p:nvPr/>
          </p:nvSpPr>
          <p:spPr>
            <a:xfrm flipV="1">
              <a:off x="72237" y="1640476"/>
              <a:ext cx="5674998" cy="250268"/>
            </a:xfrm>
            <a:prstGeom prst="line">
              <a:avLst/>
            </a:prstGeom>
            <a:noFill/>
            <a:ln w="7500" cap="flat">
              <a:solidFill>
                <a:schemeClr val="accent5"/>
              </a:solidFill>
              <a:prstDash val="solid"/>
              <a:miter lim="15792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/>
            </a:p>
          </p:txBody>
        </p:sp>
        <p:sp>
          <p:nvSpPr>
            <p:cNvPr id="713" name="Google Shape;998;p43"/>
            <p:cNvSpPr/>
            <p:nvPr/>
          </p:nvSpPr>
          <p:spPr>
            <a:xfrm flipV="1">
              <a:off x="75622" y="1717224"/>
              <a:ext cx="5674997" cy="250268"/>
            </a:xfrm>
            <a:prstGeom prst="line">
              <a:avLst/>
            </a:prstGeom>
            <a:noFill/>
            <a:ln w="3549" cap="flat">
              <a:solidFill>
                <a:schemeClr val="accent5"/>
              </a:solidFill>
              <a:prstDash val="solid"/>
              <a:miter lim="15792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/>
            </a:p>
          </p:txBody>
        </p:sp>
        <p:sp>
          <p:nvSpPr>
            <p:cNvPr id="714" name="Google Shape;999;p43"/>
            <p:cNvSpPr/>
            <p:nvPr/>
          </p:nvSpPr>
          <p:spPr>
            <a:xfrm flipV="1">
              <a:off x="79062" y="1795228"/>
              <a:ext cx="5674997" cy="250267"/>
            </a:xfrm>
            <a:prstGeom prst="line">
              <a:avLst/>
            </a:prstGeom>
            <a:noFill/>
            <a:ln w="3549" cap="flat">
              <a:solidFill>
                <a:schemeClr val="accent5"/>
              </a:solidFill>
              <a:prstDash val="solid"/>
              <a:miter lim="15792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/>
            </a:p>
          </p:txBody>
        </p:sp>
        <p:sp>
          <p:nvSpPr>
            <p:cNvPr id="715" name="Google Shape;1000;p43"/>
            <p:cNvSpPr/>
            <p:nvPr/>
          </p:nvSpPr>
          <p:spPr>
            <a:xfrm flipV="1">
              <a:off x="82446" y="1871975"/>
              <a:ext cx="5674998" cy="250267"/>
            </a:xfrm>
            <a:prstGeom prst="line">
              <a:avLst/>
            </a:prstGeom>
            <a:noFill/>
            <a:ln w="3549" cap="flat">
              <a:solidFill>
                <a:schemeClr val="accent5"/>
              </a:solidFill>
              <a:prstDash val="solid"/>
              <a:miter lim="15792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/>
            </a:p>
          </p:txBody>
        </p:sp>
        <p:sp>
          <p:nvSpPr>
            <p:cNvPr id="716" name="Google Shape;1001;p43"/>
            <p:cNvSpPr/>
            <p:nvPr/>
          </p:nvSpPr>
          <p:spPr>
            <a:xfrm flipV="1">
              <a:off x="85886" y="1949978"/>
              <a:ext cx="5674998" cy="250268"/>
            </a:xfrm>
            <a:prstGeom prst="line">
              <a:avLst/>
            </a:prstGeom>
            <a:noFill/>
            <a:ln w="3549" cap="flat">
              <a:solidFill>
                <a:schemeClr val="accent5"/>
              </a:solidFill>
              <a:prstDash val="solid"/>
              <a:miter lim="15792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/>
            </a:p>
          </p:txBody>
        </p:sp>
        <p:sp>
          <p:nvSpPr>
            <p:cNvPr id="717" name="Google Shape;1002;p43"/>
            <p:cNvSpPr/>
            <p:nvPr/>
          </p:nvSpPr>
          <p:spPr>
            <a:xfrm flipV="1">
              <a:off x="89271" y="2026725"/>
              <a:ext cx="5674997" cy="250267"/>
            </a:xfrm>
            <a:prstGeom prst="line">
              <a:avLst/>
            </a:prstGeom>
            <a:noFill/>
            <a:ln w="7500" cap="flat">
              <a:solidFill>
                <a:schemeClr val="accent5"/>
              </a:solidFill>
              <a:prstDash val="solid"/>
              <a:miter lim="15792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/>
            </a:p>
          </p:txBody>
        </p:sp>
        <p:sp>
          <p:nvSpPr>
            <p:cNvPr id="718" name="Google Shape;1003;p43"/>
            <p:cNvSpPr/>
            <p:nvPr/>
          </p:nvSpPr>
          <p:spPr>
            <a:xfrm flipV="1">
              <a:off x="92711" y="2104728"/>
              <a:ext cx="5674997" cy="250268"/>
            </a:xfrm>
            <a:prstGeom prst="line">
              <a:avLst/>
            </a:prstGeom>
            <a:noFill/>
            <a:ln w="3549" cap="flat">
              <a:solidFill>
                <a:schemeClr val="accent5"/>
              </a:solidFill>
              <a:prstDash val="solid"/>
              <a:miter lim="15792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/>
            </a:p>
          </p:txBody>
        </p:sp>
        <p:sp>
          <p:nvSpPr>
            <p:cNvPr id="719" name="Google Shape;1004;p43"/>
            <p:cNvSpPr/>
            <p:nvPr/>
          </p:nvSpPr>
          <p:spPr>
            <a:xfrm flipV="1">
              <a:off x="96095" y="2181475"/>
              <a:ext cx="5674998" cy="250268"/>
            </a:xfrm>
            <a:prstGeom prst="line">
              <a:avLst/>
            </a:prstGeom>
            <a:noFill/>
            <a:ln w="3549" cap="flat">
              <a:solidFill>
                <a:schemeClr val="accent5"/>
              </a:solidFill>
              <a:prstDash val="solid"/>
              <a:miter lim="15792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/>
            </a:p>
          </p:txBody>
        </p:sp>
        <p:sp>
          <p:nvSpPr>
            <p:cNvPr id="720" name="Google Shape;1005;p43"/>
            <p:cNvSpPr/>
            <p:nvPr/>
          </p:nvSpPr>
          <p:spPr>
            <a:xfrm flipV="1">
              <a:off x="99535" y="2259479"/>
              <a:ext cx="5674998" cy="250267"/>
            </a:xfrm>
            <a:prstGeom prst="line">
              <a:avLst/>
            </a:prstGeom>
            <a:noFill/>
            <a:ln w="3549" cap="flat">
              <a:solidFill>
                <a:schemeClr val="accent5"/>
              </a:solidFill>
              <a:prstDash val="solid"/>
              <a:miter lim="15792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/>
            </a:p>
          </p:txBody>
        </p:sp>
        <p:sp>
          <p:nvSpPr>
            <p:cNvPr id="721" name="Google Shape;1006;p43"/>
            <p:cNvSpPr/>
            <p:nvPr/>
          </p:nvSpPr>
          <p:spPr>
            <a:xfrm flipV="1">
              <a:off x="102920" y="2336227"/>
              <a:ext cx="5674997" cy="250267"/>
            </a:xfrm>
            <a:prstGeom prst="line">
              <a:avLst/>
            </a:prstGeom>
            <a:noFill/>
            <a:ln w="3549" cap="flat">
              <a:solidFill>
                <a:schemeClr val="accent5"/>
              </a:solidFill>
              <a:prstDash val="solid"/>
              <a:miter lim="15792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/>
            </a:p>
          </p:txBody>
        </p:sp>
        <p:sp>
          <p:nvSpPr>
            <p:cNvPr id="722" name="Google Shape;1007;p43"/>
            <p:cNvSpPr/>
            <p:nvPr/>
          </p:nvSpPr>
          <p:spPr>
            <a:xfrm flipV="1">
              <a:off x="106360" y="2414229"/>
              <a:ext cx="5674997" cy="250268"/>
            </a:xfrm>
            <a:prstGeom prst="line">
              <a:avLst/>
            </a:prstGeom>
            <a:noFill/>
            <a:ln w="7500" cap="flat">
              <a:solidFill>
                <a:schemeClr val="accent5"/>
              </a:solidFill>
              <a:prstDash val="solid"/>
              <a:miter lim="15792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/>
            </a:p>
          </p:txBody>
        </p:sp>
        <p:sp>
          <p:nvSpPr>
            <p:cNvPr id="723" name="Google Shape;1008;p43"/>
            <p:cNvSpPr/>
            <p:nvPr/>
          </p:nvSpPr>
          <p:spPr>
            <a:xfrm>
              <a:off x="143974" y="248962"/>
              <a:ext cx="110668" cy="2509481"/>
            </a:xfrm>
            <a:prstGeom prst="line">
              <a:avLst/>
            </a:prstGeom>
            <a:noFill/>
            <a:ln w="3549" cap="flat">
              <a:solidFill>
                <a:schemeClr val="accent5"/>
              </a:solidFill>
              <a:prstDash val="solid"/>
              <a:miter lim="15792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/>
            </a:p>
          </p:txBody>
        </p:sp>
        <p:sp>
          <p:nvSpPr>
            <p:cNvPr id="724" name="Google Shape;1009;p43"/>
            <p:cNvSpPr/>
            <p:nvPr/>
          </p:nvSpPr>
          <p:spPr>
            <a:xfrm>
              <a:off x="222092" y="245517"/>
              <a:ext cx="110668" cy="2509481"/>
            </a:xfrm>
            <a:prstGeom prst="line">
              <a:avLst/>
            </a:prstGeom>
            <a:noFill/>
            <a:ln w="3549" cap="flat">
              <a:solidFill>
                <a:schemeClr val="accent5"/>
              </a:solidFill>
              <a:prstDash val="solid"/>
              <a:miter lim="15792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/>
            </a:p>
          </p:txBody>
        </p:sp>
        <p:sp>
          <p:nvSpPr>
            <p:cNvPr id="725" name="Google Shape;1010;p43"/>
            <p:cNvSpPr/>
            <p:nvPr/>
          </p:nvSpPr>
          <p:spPr>
            <a:xfrm>
              <a:off x="298954" y="242128"/>
              <a:ext cx="110668" cy="2509481"/>
            </a:xfrm>
            <a:prstGeom prst="line">
              <a:avLst/>
            </a:prstGeom>
            <a:noFill/>
            <a:ln w="3549" cap="flat">
              <a:solidFill>
                <a:schemeClr val="accent5"/>
              </a:solidFill>
              <a:prstDash val="solid"/>
              <a:miter lim="15792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/>
            </a:p>
          </p:txBody>
        </p:sp>
        <p:sp>
          <p:nvSpPr>
            <p:cNvPr id="726" name="Google Shape;1011;p43"/>
            <p:cNvSpPr/>
            <p:nvPr/>
          </p:nvSpPr>
          <p:spPr>
            <a:xfrm>
              <a:off x="377072" y="238683"/>
              <a:ext cx="110668" cy="2509481"/>
            </a:xfrm>
            <a:prstGeom prst="line">
              <a:avLst/>
            </a:prstGeom>
            <a:noFill/>
            <a:ln w="3549" cap="flat">
              <a:solidFill>
                <a:schemeClr val="accent5"/>
              </a:solidFill>
              <a:prstDash val="solid"/>
              <a:miter lim="15792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/>
            </a:p>
          </p:txBody>
        </p:sp>
        <p:sp>
          <p:nvSpPr>
            <p:cNvPr id="727" name="Google Shape;1012;p43"/>
            <p:cNvSpPr/>
            <p:nvPr/>
          </p:nvSpPr>
          <p:spPr>
            <a:xfrm>
              <a:off x="453934" y="235293"/>
              <a:ext cx="110668" cy="2509481"/>
            </a:xfrm>
            <a:prstGeom prst="line">
              <a:avLst/>
            </a:prstGeom>
            <a:noFill/>
            <a:ln w="7500" cap="flat">
              <a:solidFill>
                <a:schemeClr val="accent5"/>
              </a:solidFill>
              <a:prstDash val="solid"/>
              <a:miter lim="15792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/>
            </a:p>
          </p:txBody>
        </p:sp>
        <p:sp>
          <p:nvSpPr>
            <p:cNvPr id="728" name="Google Shape;1013;p43"/>
            <p:cNvSpPr/>
            <p:nvPr/>
          </p:nvSpPr>
          <p:spPr>
            <a:xfrm>
              <a:off x="532052" y="231848"/>
              <a:ext cx="110668" cy="2509481"/>
            </a:xfrm>
            <a:prstGeom prst="line">
              <a:avLst/>
            </a:prstGeom>
            <a:noFill/>
            <a:ln w="3549" cap="flat">
              <a:solidFill>
                <a:schemeClr val="accent5"/>
              </a:solidFill>
              <a:prstDash val="solid"/>
              <a:miter lim="15792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/>
            </a:p>
          </p:txBody>
        </p:sp>
        <p:sp>
          <p:nvSpPr>
            <p:cNvPr id="729" name="Google Shape;1014;p43"/>
            <p:cNvSpPr/>
            <p:nvPr/>
          </p:nvSpPr>
          <p:spPr>
            <a:xfrm>
              <a:off x="608914" y="228458"/>
              <a:ext cx="110668" cy="2509481"/>
            </a:xfrm>
            <a:prstGeom prst="line">
              <a:avLst/>
            </a:prstGeom>
            <a:noFill/>
            <a:ln w="3549" cap="flat">
              <a:solidFill>
                <a:schemeClr val="accent5"/>
              </a:solidFill>
              <a:prstDash val="solid"/>
              <a:miter lim="15792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/>
            </a:p>
          </p:txBody>
        </p:sp>
        <p:sp>
          <p:nvSpPr>
            <p:cNvPr id="730" name="Google Shape;1015;p43"/>
            <p:cNvSpPr/>
            <p:nvPr/>
          </p:nvSpPr>
          <p:spPr>
            <a:xfrm>
              <a:off x="687032" y="225013"/>
              <a:ext cx="110669" cy="2509481"/>
            </a:xfrm>
            <a:prstGeom prst="line">
              <a:avLst/>
            </a:prstGeom>
            <a:noFill/>
            <a:ln w="3549" cap="flat">
              <a:solidFill>
                <a:schemeClr val="accent5"/>
              </a:solidFill>
              <a:prstDash val="solid"/>
              <a:miter lim="15792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/>
            </a:p>
          </p:txBody>
        </p:sp>
        <p:sp>
          <p:nvSpPr>
            <p:cNvPr id="731" name="Google Shape;1016;p43"/>
            <p:cNvSpPr/>
            <p:nvPr/>
          </p:nvSpPr>
          <p:spPr>
            <a:xfrm>
              <a:off x="763895" y="221624"/>
              <a:ext cx="110668" cy="2509481"/>
            </a:xfrm>
            <a:prstGeom prst="line">
              <a:avLst/>
            </a:prstGeom>
            <a:noFill/>
            <a:ln w="3549" cap="flat">
              <a:solidFill>
                <a:schemeClr val="accent5"/>
              </a:solidFill>
              <a:prstDash val="solid"/>
              <a:miter lim="15792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/>
            </a:p>
          </p:txBody>
        </p:sp>
        <p:sp>
          <p:nvSpPr>
            <p:cNvPr id="732" name="Google Shape;1017;p43"/>
            <p:cNvSpPr/>
            <p:nvPr/>
          </p:nvSpPr>
          <p:spPr>
            <a:xfrm>
              <a:off x="842013" y="218179"/>
              <a:ext cx="110668" cy="2509481"/>
            </a:xfrm>
            <a:prstGeom prst="line">
              <a:avLst/>
            </a:prstGeom>
            <a:noFill/>
            <a:ln w="7500" cap="flat">
              <a:solidFill>
                <a:schemeClr val="accent5"/>
              </a:solidFill>
              <a:prstDash val="solid"/>
              <a:miter lim="15792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/>
            </a:p>
          </p:txBody>
        </p:sp>
        <p:sp>
          <p:nvSpPr>
            <p:cNvPr id="733" name="Google Shape;1018;p43"/>
            <p:cNvSpPr/>
            <p:nvPr/>
          </p:nvSpPr>
          <p:spPr>
            <a:xfrm>
              <a:off x="918875" y="214789"/>
              <a:ext cx="110668" cy="2509481"/>
            </a:xfrm>
            <a:prstGeom prst="line">
              <a:avLst/>
            </a:prstGeom>
            <a:noFill/>
            <a:ln w="3549" cap="flat">
              <a:solidFill>
                <a:schemeClr val="accent5"/>
              </a:solidFill>
              <a:prstDash val="solid"/>
              <a:miter lim="15792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/>
            </a:p>
          </p:txBody>
        </p:sp>
        <p:sp>
          <p:nvSpPr>
            <p:cNvPr id="734" name="Google Shape;1019;p43"/>
            <p:cNvSpPr/>
            <p:nvPr/>
          </p:nvSpPr>
          <p:spPr>
            <a:xfrm>
              <a:off x="996993" y="211344"/>
              <a:ext cx="110668" cy="2509481"/>
            </a:xfrm>
            <a:prstGeom prst="line">
              <a:avLst/>
            </a:prstGeom>
            <a:noFill/>
            <a:ln w="3549" cap="flat">
              <a:solidFill>
                <a:schemeClr val="accent5"/>
              </a:solidFill>
              <a:prstDash val="solid"/>
              <a:miter lim="15792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/>
            </a:p>
          </p:txBody>
        </p:sp>
        <p:sp>
          <p:nvSpPr>
            <p:cNvPr id="735" name="Google Shape;1020;p43"/>
            <p:cNvSpPr/>
            <p:nvPr/>
          </p:nvSpPr>
          <p:spPr>
            <a:xfrm>
              <a:off x="1073855" y="207955"/>
              <a:ext cx="110668" cy="2509481"/>
            </a:xfrm>
            <a:prstGeom prst="line">
              <a:avLst/>
            </a:prstGeom>
            <a:noFill/>
            <a:ln w="3549" cap="flat">
              <a:solidFill>
                <a:schemeClr val="accent5"/>
              </a:solidFill>
              <a:prstDash val="solid"/>
              <a:miter lim="15792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/>
            </a:p>
          </p:txBody>
        </p:sp>
        <p:sp>
          <p:nvSpPr>
            <p:cNvPr id="736" name="Google Shape;1021;p43"/>
            <p:cNvSpPr/>
            <p:nvPr/>
          </p:nvSpPr>
          <p:spPr>
            <a:xfrm>
              <a:off x="1151973" y="204510"/>
              <a:ext cx="110668" cy="2509481"/>
            </a:xfrm>
            <a:prstGeom prst="line">
              <a:avLst/>
            </a:prstGeom>
            <a:noFill/>
            <a:ln w="3549" cap="flat">
              <a:solidFill>
                <a:schemeClr val="accent5"/>
              </a:solidFill>
              <a:prstDash val="solid"/>
              <a:miter lim="15792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/>
            </a:p>
          </p:txBody>
        </p:sp>
        <p:sp>
          <p:nvSpPr>
            <p:cNvPr id="737" name="Google Shape;1022;p43"/>
            <p:cNvSpPr/>
            <p:nvPr/>
          </p:nvSpPr>
          <p:spPr>
            <a:xfrm>
              <a:off x="1228914" y="201116"/>
              <a:ext cx="110669" cy="2509481"/>
            </a:xfrm>
            <a:prstGeom prst="line">
              <a:avLst/>
            </a:prstGeom>
            <a:noFill/>
            <a:ln w="7500" cap="flat">
              <a:solidFill>
                <a:schemeClr val="accent5"/>
              </a:solidFill>
              <a:prstDash val="solid"/>
              <a:miter lim="15792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/>
            </a:p>
          </p:txBody>
        </p:sp>
        <p:sp>
          <p:nvSpPr>
            <p:cNvPr id="738" name="Google Shape;1023;p43"/>
            <p:cNvSpPr/>
            <p:nvPr/>
          </p:nvSpPr>
          <p:spPr>
            <a:xfrm>
              <a:off x="1306953" y="197675"/>
              <a:ext cx="110668" cy="2509481"/>
            </a:xfrm>
            <a:prstGeom prst="line">
              <a:avLst/>
            </a:prstGeom>
            <a:noFill/>
            <a:ln w="3549" cap="flat">
              <a:solidFill>
                <a:schemeClr val="accent5"/>
              </a:solidFill>
              <a:prstDash val="solid"/>
              <a:miter lim="15792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/>
            </a:p>
          </p:txBody>
        </p:sp>
        <p:sp>
          <p:nvSpPr>
            <p:cNvPr id="739" name="Google Shape;1024;p43"/>
            <p:cNvSpPr/>
            <p:nvPr/>
          </p:nvSpPr>
          <p:spPr>
            <a:xfrm>
              <a:off x="1383895" y="194282"/>
              <a:ext cx="110668" cy="2509481"/>
            </a:xfrm>
            <a:prstGeom prst="line">
              <a:avLst/>
            </a:prstGeom>
            <a:noFill/>
            <a:ln w="3549" cap="flat">
              <a:solidFill>
                <a:schemeClr val="accent5"/>
              </a:solidFill>
              <a:prstDash val="solid"/>
              <a:miter lim="15792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/>
            </a:p>
          </p:txBody>
        </p:sp>
        <p:sp>
          <p:nvSpPr>
            <p:cNvPr id="740" name="Google Shape;1025;p43"/>
            <p:cNvSpPr/>
            <p:nvPr/>
          </p:nvSpPr>
          <p:spPr>
            <a:xfrm>
              <a:off x="1462013" y="190837"/>
              <a:ext cx="110668" cy="2509481"/>
            </a:xfrm>
            <a:prstGeom prst="line">
              <a:avLst/>
            </a:prstGeom>
            <a:noFill/>
            <a:ln w="3549" cap="flat">
              <a:solidFill>
                <a:schemeClr val="accent5"/>
              </a:solidFill>
              <a:prstDash val="solid"/>
              <a:miter lim="15792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/>
            </a:p>
          </p:txBody>
        </p:sp>
        <p:sp>
          <p:nvSpPr>
            <p:cNvPr id="741" name="Google Shape;1026;p43"/>
            <p:cNvSpPr/>
            <p:nvPr/>
          </p:nvSpPr>
          <p:spPr>
            <a:xfrm>
              <a:off x="1538875" y="187447"/>
              <a:ext cx="110668" cy="2509481"/>
            </a:xfrm>
            <a:prstGeom prst="line">
              <a:avLst/>
            </a:prstGeom>
            <a:noFill/>
            <a:ln w="3549" cap="flat">
              <a:solidFill>
                <a:schemeClr val="accent5"/>
              </a:solidFill>
              <a:prstDash val="solid"/>
              <a:miter lim="15792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/>
            </a:p>
          </p:txBody>
        </p:sp>
        <p:sp>
          <p:nvSpPr>
            <p:cNvPr id="742" name="Google Shape;1027;p43"/>
            <p:cNvSpPr/>
            <p:nvPr/>
          </p:nvSpPr>
          <p:spPr>
            <a:xfrm>
              <a:off x="1616993" y="184002"/>
              <a:ext cx="110668" cy="2509481"/>
            </a:xfrm>
            <a:prstGeom prst="line">
              <a:avLst/>
            </a:prstGeom>
            <a:noFill/>
            <a:ln w="7500" cap="flat">
              <a:solidFill>
                <a:schemeClr val="accent5"/>
              </a:solidFill>
              <a:prstDash val="solid"/>
              <a:miter lim="15792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/>
            </a:p>
          </p:txBody>
        </p:sp>
        <p:sp>
          <p:nvSpPr>
            <p:cNvPr id="743" name="Google Shape;1028;p43"/>
            <p:cNvSpPr/>
            <p:nvPr/>
          </p:nvSpPr>
          <p:spPr>
            <a:xfrm>
              <a:off x="1693855" y="180613"/>
              <a:ext cx="110668" cy="2509481"/>
            </a:xfrm>
            <a:prstGeom prst="line">
              <a:avLst/>
            </a:prstGeom>
            <a:noFill/>
            <a:ln w="3549" cap="flat">
              <a:solidFill>
                <a:schemeClr val="accent5"/>
              </a:solidFill>
              <a:prstDash val="solid"/>
              <a:miter lim="15792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/>
            </a:p>
          </p:txBody>
        </p:sp>
        <p:sp>
          <p:nvSpPr>
            <p:cNvPr id="744" name="Google Shape;1029;p43"/>
            <p:cNvSpPr/>
            <p:nvPr/>
          </p:nvSpPr>
          <p:spPr>
            <a:xfrm>
              <a:off x="1771973" y="177168"/>
              <a:ext cx="110668" cy="2509481"/>
            </a:xfrm>
            <a:prstGeom prst="line">
              <a:avLst/>
            </a:prstGeom>
            <a:noFill/>
            <a:ln w="3549" cap="flat">
              <a:solidFill>
                <a:schemeClr val="accent5"/>
              </a:solidFill>
              <a:prstDash val="solid"/>
              <a:miter lim="15792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/>
            </a:p>
          </p:txBody>
        </p:sp>
        <p:sp>
          <p:nvSpPr>
            <p:cNvPr id="745" name="Google Shape;1030;p43"/>
            <p:cNvSpPr/>
            <p:nvPr/>
          </p:nvSpPr>
          <p:spPr>
            <a:xfrm>
              <a:off x="1848835" y="173778"/>
              <a:ext cx="110669" cy="2509481"/>
            </a:xfrm>
            <a:prstGeom prst="line">
              <a:avLst/>
            </a:prstGeom>
            <a:noFill/>
            <a:ln w="3549" cap="flat">
              <a:solidFill>
                <a:schemeClr val="accent5"/>
              </a:solidFill>
              <a:prstDash val="solid"/>
              <a:miter lim="15792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/>
            </a:p>
          </p:txBody>
        </p:sp>
        <p:sp>
          <p:nvSpPr>
            <p:cNvPr id="746" name="Google Shape;1031;p43"/>
            <p:cNvSpPr/>
            <p:nvPr/>
          </p:nvSpPr>
          <p:spPr>
            <a:xfrm>
              <a:off x="1926953" y="170333"/>
              <a:ext cx="110669" cy="2509481"/>
            </a:xfrm>
            <a:prstGeom prst="line">
              <a:avLst/>
            </a:prstGeom>
            <a:noFill/>
            <a:ln w="3549" cap="flat">
              <a:solidFill>
                <a:schemeClr val="accent5"/>
              </a:solidFill>
              <a:prstDash val="solid"/>
              <a:miter lim="15792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/>
            </a:p>
          </p:txBody>
        </p:sp>
        <p:sp>
          <p:nvSpPr>
            <p:cNvPr id="747" name="Google Shape;1032;p43"/>
            <p:cNvSpPr/>
            <p:nvPr/>
          </p:nvSpPr>
          <p:spPr>
            <a:xfrm>
              <a:off x="2003816" y="166943"/>
              <a:ext cx="110668" cy="2509481"/>
            </a:xfrm>
            <a:prstGeom prst="line">
              <a:avLst/>
            </a:prstGeom>
            <a:noFill/>
            <a:ln w="7500" cap="flat">
              <a:solidFill>
                <a:schemeClr val="accent5"/>
              </a:solidFill>
              <a:prstDash val="solid"/>
              <a:miter lim="15792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/>
            </a:p>
          </p:txBody>
        </p:sp>
        <p:sp>
          <p:nvSpPr>
            <p:cNvPr id="748" name="Google Shape;1033;p43"/>
            <p:cNvSpPr/>
            <p:nvPr/>
          </p:nvSpPr>
          <p:spPr>
            <a:xfrm>
              <a:off x="2081934" y="163499"/>
              <a:ext cx="110668" cy="2509480"/>
            </a:xfrm>
            <a:prstGeom prst="line">
              <a:avLst/>
            </a:prstGeom>
            <a:noFill/>
            <a:ln w="3549" cap="flat">
              <a:solidFill>
                <a:schemeClr val="accent5"/>
              </a:solidFill>
              <a:prstDash val="solid"/>
              <a:miter lim="15792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/>
            </a:p>
          </p:txBody>
        </p:sp>
        <p:sp>
          <p:nvSpPr>
            <p:cNvPr id="749" name="Google Shape;1034;p43"/>
            <p:cNvSpPr/>
            <p:nvPr/>
          </p:nvSpPr>
          <p:spPr>
            <a:xfrm>
              <a:off x="2158796" y="160109"/>
              <a:ext cx="110668" cy="2509481"/>
            </a:xfrm>
            <a:prstGeom prst="line">
              <a:avLst/>
            </a:prstGeom>
            <a:noFill/>
            <a:ln w="3549" cap="flat">
              <a:solidFill>
                <a:schemeClr val="accent5"/>
              </a:solidFill>
              <a:prstDash val="solid"/>
              <a:miter lim="15792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/>
            </a:p>
          </p:txBody>
        </p:sp>
        <p:sp>
          <p:nvSpPr>
            <p:cNvPr id="750" name="Google Shape;1035;p43"/>
            <p:cNvSpPr/>
            <p:nvPr/>
          </p:nvSpPr>
          <p:spPr>
            <a:xfrm>
              <a:off x="2236914" y="156664"/>
              <a:ext cx="110668" cy="2509481"/>
            </a:xfrm>
            <a:prstGeom prst="line">
              <a:avLst/>
            </a:prstGeom>
            <a:noFill/>
            <a:ln w="3549" cap="flat">
              <a:solidFill>
                <a:schemeClr val="accent5"/>
              </a:solidFill>
              <a:prstDash val="solid"/>
              <a:miter lim="15792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/>
            </a:p>
          </p:txBody>
        </p:sp>
        <p:sp>
          <p:nvSpPr>
            <p:cNvPr id="751" name="Google Shape;1036;p43"/>
            <p:cNvSpPr/>
            <p:nvPr/>
          </p:nvSpPr>
          <p:spPr>
            <a:xfrm>
              <a:off x="2313776" y="153274"/>
              <a:ext cx="110668" cy="2509481"/>
            </a:xfrm>
            <a:prstGeom prst="line">
              <a:avLst/>
            </a:prstGeom>
            <a:noFill/>
            <a:ln w="3549" cap="flat">
              <a:solidFill>
                <a:schemeClr val="accent5"/>
              </a:solidFill>
              <a:prstDash val="solid"/>
              <a:miter lim="15792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/>
            </a:p>
          </p:txBody>
        </p:sp>
        <p:sp>
          <p:nvSpPr>
            <p:cNvPr id="752" name="Google Shape;1037;p43"/>
            <p:cNvSpPr/>
            <p:nvPr/>
          </p:nvSpPr>
          <p:spPr>
            <a:xfrm>
              <a:off x="2391894" y="149829"/>
              <a:ext cx="110668" cy="2509481"/>
            </a:xfrm>
            <a:prstGeom prst="line">
              <a:avLst/>
            </a:prstGeom>
            <a:noFill/>
            <a:ln w="7500" cap="flat">
              <a:solidFill>
                <a:schemeClr val="accent5"/>
              </a:solidFill>
              <a:prstDash val="solid"/>
              <a:miter lim="15792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/>
            </a:p>
          </p:txBody>
        </p:sp>
        <p:sp>
          <p:nvSpPr>
            <p:cNvPr id="753" name="Google Shape;1038;p43"/>
            <p:cNvSpPr/>
            <p:nvPr/>
          </p:nvSpPr>
          <p:spPr>
            <a:xfrm>
              <a:off x="2468756" y="146440"/>
              <a:ext cx="110668" cy="2509481"/>
            </a:xfrm>
            <a:prstGeom prst="line">
              <a:avLst/>
            </a:prstGeom>
            <a:noFill/>
            <a:ln w="3549" cap="flat">
              <a:solidFill>
                <a:schemeClr val="accent5"/>
              </a:solidFill>
              <a:prstDash val="solid"/>
              <a:miter lim="15792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/>
            </a:p>
          </p:txBody>
        </p:sp>
        <p:sp>
          <p:nvSpPr>
            <p:cNvPr id="754" name="Google Shape;1039;p43"/>
            <p:cNvSpPr/>
            <p:nvPr/>
          </p:nvSpPr>
          <p:spPr>
            <a:xfrm>
              <a:off x="2546874" y="142995"/>
              <a:ext cx="110669" cy="2509481"/>
            </a:xfrm>
            <a:prstGeom prst="line">
              <a:avLst/>
            </a:prstGeom>
            <a:noFill/>
            <a:ln w="3549" cap="flat">
              <a:solidFill>
                <a:schemeClr val="accent5"/>
              </a:solidFill>
              <a:prstDash val="solid"/>
              <a:miter lim="15792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/>
            </a:p>
          </p:txBody>
        </p:sp>
        <p:sp>
          <p:nvSpPr>
            <p:cNvPr id="755" name="Google Shape;1040;p43"/>
            <p:cNvSpPr/>
            <p:nvPr/>
          </p:nvSpPr>
          <p:spPr>
            <a:xfrm>
              <a:off x="2623737" y="139605"/>
              <a:ext cx="110668" cy="2509481"/>
            </a:xfrm>
            <a:prstGeom prst="line">
              <a:avLst/>
            </a:prstGeom>
            <a:noFill/>
            <a:ln w="3549" cap="flat">
              <a:solidFill>
                <a:schemeClr val="accent5"/>
              </a:solidFill>
              <a:prstDash val="solid"/>
              <a:miter lim="15792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/>
            </a:p>
          </p:txBody>
        </p:sp>
        <p:sp>
          <p:nvSpPr>
            <p:cNvPr id="756" name="Google Shape;1041;p43"/>
            <p:cNvSpPr/>
            <p:nvPr/>
          </p:nvSpPr>
          <p:spPr>
            <a:xfrm>
              <a:off x="2701855" y="136160"/>
              <a:ext cx="110668" cy="2509481"/>
            </a:xfrm>
            <a:prstGeom prst="line">
              <a:avLst/>
            </a:prstGeom>
            <a:noFill/>
            <a:ln w="3549" cap="flat">
              <a:solidFill>
                <a:schemeClr val="accent5"/>
              </a:solidFill>
              <a:prstDash val="solid"/>
              <a:miter lim="15792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/>
            </a:p>
          </p:txBody>
        </p:sp>
        <p:sp>
          <p:nvSpPr>
            <p:cNvPr id="757" name="Google Shape;1042;p43"/>
            <p:cNvSpPr/>
            <p:nvPr/>
          </p:nvSpPr>
          <p:spPr>
            <a:xfrm>
              <a:off x="2778715" y="132770"/>
              <a:ext cx="110669" cy="2509481"/>
            </a:xfrm>
            <a:prstGeom prst="line">
              <a:avLst/>
            </a:prstGeom>
            <a:noFill/>
            <a:ln w="7500" cap="flat">
              <a:solidFill>
                <a:schemeClr val="accent5"/>
              </a:solidFill>
              <a:prstDash val="solid"/>
              <a:miter lim="15792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/>
            </a:p>
          </p:txBody>
        </p:sp>
        <p:sp>
          <p:nvSpPr>
            <p:cNvPr id="758" name="Google Shape;1043;p43"/>
            <p:cNvSpPr/>
            <p:nvPr/>
          </p:nvSpPr>
          <p:spPr>
            <a:xfrm>
              <a:off x="2856835" y="129325"/>
              <a:ext cx="110668" cy="2509481"/>
            </a:xfrm>
            <a:prstGeom prst="line">
              <a:avLst/>
            </a:prstGeom>
            <a:noFill/>
            <a:ln w="3549" cap="flat">
              <a:solidFill>
                <a:schemeClr val="accent5"/>
              </a:solidFill>
              <a:prstDash val="solid"/>
              <a:miter lim="15792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/>
            </a:p>
          </p:txBody>
        </p:sp>
        <p:sp>
          <p:nvSpPr>
            <p:cNvPr id="759" name="Google Shape;1044;p43"/>
            <p:cNvSpPr/>
            <p:nvPr/>
          </p:nvSpPr>
          <p:spPr>
            <a:xfrm>
              <a:off x="2933696" y="125936"/>
              <a:ext cx="110668" cy="2509481"/>
            </a:xfrm>
            <a:prstGeom prst="line">
              <a:avLst/>
            </a:prstGeom>
            <a:noFill/>
            <a:ln w="3549" cap="flat">
              <a:solidFill>
                <a:schemeClr val="accent5"/>
              </a:solidFill>
              <a:prstDash val="solid"/>
              <a:miter lim="15792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/>
            </a:p>
          </p:txBody>
        </p:sp>
        <p:sp>
          <p:nvSpPr>
            <p:cNvPr id="760" name="Google Shape;1045;p43"/>
            <p:cNvSpPr/>
            <p:nvPr/>
          </p:nvSpPr>
          <p:spPr>
            <a:xfrm>
              <a:off x="3011815" y="122491"/>
              <a:ext cx="110668" cy="2509481"/>
            </a:xfrm>
            <a:prstGeom prst="line">
              <a:avLst/>
            </a:prstGeom>
            <a:noFill/>
            <a:ln w="3549" cap="flat">
              <a:solidFill>
                <a:schemeClr val="accent5"/>
              </a:solidFill>
              <a:prstDash val="solid"/>
              <a:miter lim="15792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/>
            </a:p>
          </p:txBody>
        </p:sp>
        <p:sp>
          <p:nvSpPr>
            <p:cNvPr id="761" name="Google Shape;1046;p43"/>
            <p:cNvSpPr/>
            <p:nvPr/>
          </p:nvSpPr>
          <p:spPr>
            <a:xfrm>
              <a:off x="3088676" y="119101"/>
              <a:ext cx="110668" cy="2509481"/>
            </a:xfrm>
            <a:prstGeom prst="line">
              <a:avLst/>
            </a:prstGeom>
            <a:noFill/>
            <a:ln w="3549" cap="flat">
              <a:solidFill>
                <a:schemeClr val="accent5"/>
              </a:solidFill>
              <a:prstDash val="solid"/>
              <a:miter lim="15792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/>
            </a:p>
          </p:txBody>
        </p:sp>
        <p:sp>
          <p:nvSpPr>
            <p:cNvPr id="762" name="Google Shape;1047;p43"/>
            <p:cNvSpPr/>
            <p:nvPr/>
          </p:nvSpPr>
          <p:spPr>
            <a:xfrm>
              <a:off x="3166796" y="115656"/>
              <a:ext cx="110668" cy="2509481"/>
            </a:xfrm>
            <a:prstGeom prst="line">
              <a:avLst/>
            </a:prstGeom>
            <a:noFill/>
            <a:ln w="7500" cap="flat">
              <a:solidFill>
                <a:schemeClr val="accent5"/>
              </a:solidFill>
              <a:prstDash val="solid"/>
              <a:miter lim="15792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/>
            </a:p>
          </p:txBody>
        </p:sp>
        <p:sp>
          <p:nvSpPr>
            <p:cNvPr id="763" name="Google Shape;1048;p43"/>
            <p:cNvSpPr/>
            <p:nvPr/>
          </p:nvSpPr>
          <p:spPr>
            <a:xfrm>
              <a:off x="3243656" y="112267"/>
              <a:ext cx="110668" cy="2509481"/>
            </a:xfrm>
            <a:prstGeom prst="line">
              <a:avLst/>
            </a:prstGeom>
            <a:noFill/>
            <a:ln w="3549" cap="flat">
              <a:solidFill>
                <a:schemeClr val="accent5"/>
              </a:solidFill>
              <a:prstDash val="solid"/>
              <a:miter lim="15792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/>
            </a:p>
          </p:txBody>
        </p:sp>
        <p:sp>
          <p:nvSpPr>
            <p:cNvPr id="764" name="Google Shape;1049;p43"/>
            <p:cNvSpPr/>
            <p:nvPr/>
          </p:nvSpPr>
          <p:spPr>
            <a:xfrm>
              <a:off x="3321776" y="108822"/>
              <a:ext cx="110668" cy="2509481"/>
            </a:xfrm>
            <a:prstGeom prst="line">
              <a:avLst/>
            </a:prstGeom>
            <a:noFill/>
            <a:ln w="3549" cap="flat">
              <a:solidFill>
                <a:schemeClr val="accent5"/>
              </a:solidFill>
              <a:prstDash val="solid"/>
              <a:miter lim="15792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/>
            </a:p>
          </p:txBody>
        </p:sp>
        <p:sp>
          <p:nvSpPr>
            <p:cNvPr id="765" name="Google Shape;1050;p43"/>
            <p:cNvSpPr/>
            <p:nvPr/>
          </p:nvSpPr>
          <p:spPr>
            <a:xfrm>
              <a:off x="3398636" y="105432"/>
              <a:ext cx="110669" cy="2509481"/>
            </a:xfrm>
            <a:prstGeom prst="line">
              <a:avLst/>
            </a:prstGeom>
            <a:noFill/>
            <a:ln w="3549" cap="flat">
              <a:solidFill>
                <a:schemeClr val="accent5"/>
              </a:solidFill>
              <a:prstDash val="solid"/>
              <a:miter lim="15792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/>
            </a:p>
          </p:txBody>
        </p:sp>
        <p:sp>
          <p:nvSpPr>
            <p:cNvPr id="766" name="Google Shape;1051;p43"/>
            <p:cNvSpPr/>
            <p:nvPr/>
          </p:nvSpPr>
          <p:spPr>
            <a:xfrm>
              <a:off x="3476755" y="101987"/>
              <a:ext cx="110668" cy="2509481"/>
            </a:xfrm>
            <a:prstGeom prst="line">
              <a:avLst/>
            </a:prstGeom>
            <a:noFill/>
            <a:ln w="3549" cap="flat">
              <a:solidFill>
                <a:schemeClr val="accent5"/>
              </a:solidFill>
              <a:prstDash val="solid"/>
              <a:miter lim="15792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/>
            </a:p>
          </p:txBody>
        </p:sp>
        <p:sp>
          <p:nvSpPr>
            <p:cNvPr id="767" name="Google Shape;1052;p43"/>
            <p:cNvSpPr/>
            <p:nvPr/>
          </p:nvSpPr>
          <p:spPr>
            <a:xfrm>
              <a:off x="3553696" y="98594"/>
              <a:ext cx="110668" cy="2509481"/>
            </a:xfrm>
            <a:prstGeom prst="line">
              <a:avLst/>
            </a:prstGeom>
            <a:noFill/>
            <a:ln w="7500" cap="flat">
              <a:solidFill>
                <a:schemeClr val="accent5"/>
              </a:solidFill>
              <a:prstDash val="solid"/>
              <a:miter lim="15792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/>
            </a:p>
          </p:txBody>
        </p:sp>
        <p:sp>
          <p:nvSpPr>
            <p:cNvPr id="768" name="Google Shape;1053;p43"/>
            <p:cNvSpPr/>
            <p:nvPr/>
          </p:nvSpPr>
          <p:spPr>
            <a:xfrm>
              <a:off x="3631735" y="95153"/>
              <a:ext cx="110668" cy="2509480"/>
            </a:xfrm>
            <a:prstGeom prst="line">
              <a:avLst/>
            </a:prstGeom>
            <a:noFill/>
            <a:ln w="3549" cap="flat">
              <a:solidFill>
                <a:schemeClr val="accent5"/>
              </a:solidFill>
              <a:prstDash val="solid"/>
              <a:miter lim="15792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/>
            </a:p>
          </p:txBody>
        </p:sp>
        <p:sp>
          <p:nvSpPr>
            <p:cNvPr id="769" name="Google Shape;1054;p43"/>
            <p:cNvSpPr/>
            <p:nvPr/>
          </p:nvSpPr>
          <p:spPr>
            <a:xfrm>
              <a:off x="3708676" y="91759"/>
              <a:ext cx="110668" cy="2509481"/>
            </a:xfrm>
            <a:prstGeom prst="line">
              <a:avLst/>
            </a:prstGeom>
            <a:noFill/>
            <a:ln w="3549" cap="flat">
              <a:solidFill>
                <a:schemeClr val="accent5"/>
              </a:solidFill>
              <a:prstDash val="solid"/>
              <a:miter lim="15792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/>
            </a:p>
          </p:txBody>
        </p:sp>
        <p:sp>
          <p:nvSpPr>
            <p:cNvPr id="770" name="Google Shape;1055;p43"/>
            <p:cNvSpPr/>
            <p:nvPr/>
          </p:nvSpPr>
          <p:spPr>
            <a:xfrm>
              <a:off x="3786794" y="88314"/>
              <a:ext cx="110668" cy="2509481"/>
            </a:xfrm>
            <a:prstGeom prst="line">
              <a:avLst/>
            </a:prstGeom>
            <a:noFill/>
            <a:ln w="3549" cap="flat">
              <a:solidFill>
                <a:schemeClr val="accent5"/>
              </a:solidFill>
              <a:prstDash val="solid"/>
              <a:miter lim="15792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/>
            </a:p>
          </p:txBody>
        </p:sp>
        <p:sp>
          <p:nvSpPr>
            <p:cNvPr id="771" name="Google Shape;1056;p43"/>
            <p:cNvSpPr/>
            <p:nvPr/>
          </p:nvSpPr>
          <p:spPr>
            <a:xfrm>
              <a:off x="3863656" y="84925"/>
              <a:ext cx="110668" cy="2509481"/>
            </a:xfrm>
            <a:prstGeom prst="line">
              <a:avLst/>
            </a:prstGeom>
            <a:noFill/>
            <a:ln w="3549" cap="flat">
              <a:solidFill>
                <a:schemeClr val="accent5"/>
              </a:solidFill>
              <a:prstDash val="solid"/>
              <a:miter lim="15792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/>
            </a:p>
          </p:txBody>
        </p:sp>
        <p:sp>
          <p:nvSpPr>
            <p:cNvPr id="772" name="Google Shape;1057;p43"/>
            <p:cNvSpPr/>
            <p:nvPr/>
          </p:nvSpPr>
          <p:spPr>
            <a:xfrm>
              <a:off x="3941774" y="81480"/>
              <a:ext cx="110668" cy="2509481"/>
            </a:xfrm>
            <a:prstGeom prst="line">
              <a:avLst/>
            </a:prstGeom>
            <a:noFill/>
            <a:ln w="7500" cap="flat">
              <a:solidFill>
                <a:schemeClr val="accent5"/>
              </a:solidFill>
              <a:prstDash val="solid"/>
              <a:miter lim="15792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/>
            </a:p>
          </p:txBody>
        </p:sp>
        <p:sp>
          <p:nvSpPr>
            <p:cNvPr id="773" name="Google Shape;1058;p43"/>
            <p:cNvSpPr/>
            <p:nvPr/>
          </p:nvSpPr>
          <p:spPr>
            <a:xfrm>
              <a:off x="4018637" y="78090"/>
              <a:ext cx="110668" cy="2509481"/>
            </a:xfrm>
            <a:prstGeom prst="line">
              <a:avLst/>
            </a:prstGeom>
            <a:noFill/>
            <a:ln w="3549" cap="flat">
              <a:solidFill>
                <a:schemeClr val="accent5"/>
              </a:solidFill>
              <a:prstDash val="solid"/>
              <a:miter lim="15792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/>
            </a:p>
          </p:txBody>
        </p:sp>
        <p:sp>
          <p:nvSpPr>
            <p:cNvPr id="774" name="Google Shape;1059;p43"/>
            <p:cNvSpPr/>
            <p:nvPr/>
          </p:nvSpPr>
          <p:spPr>
            <a:xfrm>
              <a:off x="4096755" y="74645"/>
              <a:ext cx="110668" cy="2509481"/>
            </a:xfrm>
            <a:prstGeom prst="line">
              <a:avLst/>
            </a:prstGeom>
            <a:noFill/>
            <a:ln w="3549" cap="flat">
              <a:solidFill>
                <a:schemeClr val="accent5"/>
              </a:solidFill>
              <a:prstDash val="solid"/>
              <a:miter lim="15792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/>
            </a:p>
          </p:txBody>
        </p:sp>
        <p:sp>
          <p:nvSpPr>
            <p:cNvPr id="775" name="Google Shape;1060;p43"/>
            <p:cNvSpPr/>
            <p:nvPr/>
          </p:nvSpPr>
          <p:spPr>
            <a:xfrm>
              <a:off x="4173617" y="71256"/>
              <a:ext cx="110668" cy="2509480"/>
            </a:xfrm>
            <a:prstGeom prst="line">
              <a:avLst/>
            </a:prstGeom>
            <a:noFill/>
            <a:ln w="3549" cap="flat">
              <a:solidFill>
                <a:schemeClr val="accent5"/>
              </a:solidFill>
              <a:prstDash val="solid"/>
              <a:miter lim="15792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/>
            </a:p>
          </p:txBody>
        </p:sp>
        <p:sp>
          <p:nvSpPr>
            <p:cNvPr id="776" name="Google Shape;1061;p43"/>
            <p:cNvSpPr/>
            <p:nvPr/>
          </p:nvSpPr>
          <p:spPr>
            <a:xfrm>
              <a:off x="4251735" y="67811"/>
              <a:ext cx="110668" cy="2509481"/>
            </a:xfrm>
            <a:prstGeom prst="line">
              <a:avLst/>
            </a:prstGeom>
            <a:noFill/>
            <a:ln w="3549" cap="flat">
              <a:solidFill>
                <a:schemeClr val="accent5"/>
              </a:solidFill>
              <a:prstDash val="solid"/>
              <a:miter lim="15792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/>
            </a:p>
          </p:txBody>
        </p:sp>
        <p:sp>
          <p:nvSpPr>
            <p:cNvPr id="777" name="Google Shape;1062;p43"/>
            <p:cNvSpPr/>
            <p:nvPr/>
          </p:nvSpPr>
          <p:spPr>
            <a:xfrm>
              <a:off x="4328597" y="64421"/>
              <a:ext cx="110668" cy="2509481"/>
            </a:xfrm>
            <a:prstGeom prst="line">
              <a:avLst/>
            </a:prstGeom>
            <a:noFill/>
            <a:ln w="7500" cap="flat">
              <a:solidFill>
                <a:schemeClr val="accent5"/>
              </a:solidFill>
              <a:prstDash val="solid"/>
              <a:miter lim="15792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/>
            </a:p>
          </p:txBody>
        </p:sp>
        <p:sp>
          <p:nvSpPr>
            <p:cNvPr id="778" name="Google Shape;1063;p43"/>
            <p:cNvSpPr/>
            <p:nvPr/>
          </p:nvSpPr>
          <p:spPr>
            <a:xfrm>
              <a:off x="4406715" y="60976"/>
              <a:ext cx="110668" cy="2509481"/>
            </a:xfrm>
            <a:prstGeom prst="line">
              <a:avLst/>
            </a:prstGeom>
            <a:noFill/>
            <a:ln w="3549" cap="flat">
              <a:solidFill>
                <a:schemeClr val="accent5"/>
              </a:solidFill>
              <a:prstDash val="solid"/>
              <a:miter lim="15792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/>
            </a:p>
          </p:txBody>
        </p:sp>
        <p:sp>
          <p:nvSpPr>
            <p:cNvPr id="779" name="Google Shape;1064;p43"/>
            <p:cNvSpPr/>
            <p:nvPr/>
          </p:nvSpPr>
          <p:spPr>
            <a:xfrm>
              <a:off x="4483577" y="57586"/>
              <a:ext cx="110668" cy="2509481"/>
            </a:xfrm>
            <a:prstGeom prst="line">
              <a:avLst/>
            </a:prstGeom>
            <a:noFill/>
            <a:ln w="3549" cap="flat">
              <a:solidFill>
                <a:schemeClr val="accent5"/>
              </a:solidFill>
              <a:prstDash val="solid"/>
              <a:miter lim="15792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/>
            </a:p>
          </p:txBody>
        </p:sp>
        <p:sp>
          <p:nvSpPr>
            <p:cNvPr id="780" name="Google Shape;1065;p43"/>
            <p:cNvSpPr/>
            <p:nvPr/>
          </p:nvSpPr>
          <p:spPr>
            <a:xfrm>
              <a:off x="4561695" y="54141"/>
              <a:ext cx="110669" cy="2509481"/>
            </a:xfrm>
            <a:prstGeom prst="line">
              <a:avLst/>
            </a:prstGeom>
            <a:noFill/>
            <a:ln w="3549" cap="flat">
              <a:solidFill>
                <a:schemeClr val="accent5"/>
              </a:solidFill>
              <a:prstDash val="solid"/>
              <a:miter lim="15792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/>
            </a:p>
          </p:txBody>
        </p:sp>
        <p:sp>
          <p:nvSpPr>
            <p:cNvPr id="781" name="Google Shape;1066;p43"/>
            <p:cNvSpPr/>
            <p:nvPr/>
          </p:nvSpPr>
          <p:spPr>
            <a:xfrm>
              <a:off x="4638557" y="50752"/>
              <a:ext cx="110669" cy="2509481"/>
            </a:xfrm>
            <a:prstGeom prst="line">
              <a:avLst/>
            </a:prstGeom>
            <a:noFill/>
            <a:ln w="3549" cap="flat">
              <a:solidFill>
                <a:schemeClr val="accent5"/>
              </a:solidFill>
              <a:prstDash val="solid"/>
              <a:miter lim="15792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/>
            </a:p>
          </p:txBody>
        </p:sp>
        <p:sp>
          <p:nvSpPr>
            <p:cNvPr id="782" name="Google Shape;1067;p43"/>
            <p:cNvSpPr/>
            <p:nvPr/>
          </p:nvSpPr>
          <p:spPr>
            <a:xfrm>
              <a:off x="4716676" y="47307"/>
              <a:ext cx="110668" cy="2509481"/>
            </a:xfrm>
            <a:prstGeom prst="line">
              <a:avLst/>
            </a:prstGeom>
            <a:noFill/>
            <a:ln w="7500" cap="flat">
              <a:solidFill>
                <a:schemeClr val="accent5"/>
              </a:solidFill>
              <a:prstDash val="solid"/>
              <a:miter lim="15792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/>
            </a:p>
          </p:txBody>
        </p:sp>
        <p:sp>
          <p:nvSpPr>
            <p:cNvPr id="783" name="Google Shape;1068;p43"/>
            <p:cNvSpPr/>
            <p:nvPr/>
          </p:nvSpPr>
          <p:spPr>
            <a:xfrm>
              <a:off x="4793538" y="43917"/>
              <a:ext cx="110668" cy="2509481"/>
            </a:xfrm>
            <a:prstGeom prst="line">
              <a:avLst/>
            </a:prstGeom>
            <a:noFill/>
            <a:ln w="3549" cap="flat">
              <a:solidFill>
                <a:schemeClr val="accent5"/>
              </a:solidFill>
              <a:prstDash val="solid"/>
              <a:miter lim="15792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/>
            </a:p>
          </p:txBody>
        </p:sp>
        <p:sp>
          <p:nvSpPr>
            <p:cNvPr id="784" name="Google Shape;1069;p43"/>
            <p:cNvSpPr/>
            <p:nvPr/>
          </p:nvSpPr>
          <p:spPr>
            <a:xfrm>
              <a:off x="4871656" y="40472"/>
              <a:ext cx="110668" cy="2509481"/>
            </a:xfrm>
            <a:prstGeom prst="line">
              <a:avLst/>
            </a:prstGeom>
            <a:noFill/>
            <a:ln w="3549" cap="flat">
              <a:solidFill>
                <a:schemeClr val="accent5"/>
              </a:solidFill>
              <a:prstDash val="solid"/>
              <a:miter lim="15792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/>
            </a:p>
          </p:txBody>
        </p:sp>
        <p:sp>
          <p:nvSpPr>
            <p:cNvPr id="785" name="Google Shape;1070;p43"/>
            <p:cNvSpPr/>
            <p:nvPr/>
          </p:nvSpPr>
          <p:spPr>
            <a:xfrm>
              <a:off x="4948518" y="37083"/>
              <a:ext cx="110668" cy="2509480"/>
            </a:xfrm>
            <a:prstGeom prst="line">
              <a:avLst/>
            </a:prstGeom>
            <a:noFill/>
            <a:ln w="3549" cap="flat">
              <a:solidFill>
                <a:schemeClr val="accent5"/>
              </a:solidFill>
              <a:prstDash val="solid"/>
              <a:miter lim="15792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/>
            </a:p>
          </p:txBody>
        </p:sp>
        <p:sp>
          <p:nvSpPr>
            <p:cNvPr id="786" name="Google Shape;1071;p43"/>
            <p:cNvSpPr/>
            <p:nvPr/>
          </p:nvSpPr>
          <p:spPr>
            <a:xfrm>
              <a:off x="5026636" y="33637"/>
              <a:ext cx="110668" cy="2509481"/>
            </a:xfrm>
            <a:prstGeom prst="line">
              <a:avLst/>
            </a:prstGeom>
            <a:noFill/>
            <a:ln w="3549" cap="flat">
              <a:solidFill>
                <a:schemeClr val="accent5"/>
              </a:solidFill>
              <a:prstDash val="solid"/>
              <a:miter lim="15792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/>
            </a:p>
          </p:txBody>
        </p:sp>
        <p:sp>
          <p:nvSpPr>
            <p:cNvPr id="787" name="Google Shape;1072;p43"/>
            <p:cNvSpPr/>
            <p:nvPr/>
          </p:nvSpPr>
          <p:spPr>
            <a:xfrm>
              <a:off x="5103498" y="30248"/>
              <a:ext cx="110669" cy="2509481"/>
            </a:xfrm>
            <a:prstGeom prst="line">
              <a:avLst/>
            </a:prstGeom>
            <a:noFill/>
            <a:ln w="7500" cap="flat">
              <a:solidFill>
                <a:schemeClr val="accent5"/>
              </a:solidFill>
              <a:prstDash val="solid"/>
              <a:miter lim="15792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/>
            </a:p>
          </p:txBody>
        </p:sp>
        <p:sp>
          <p:nvSpPr>
            <p:cNvPr id="788" name="Google Shape;1073;p43"/>
            <p:cNvSpPr/>
            <p:nvPr/>
          </p:nvSpPr>
          <p:spPr>
            <a:xfrm>
              <a:off x="5181616" y="26803"/>
              <a:ext cx="110668" cy="2509481"/>
            </a:xfrm>
            <a:prstGeom prst="line">
              <a:avLst/>
            </a:prstGeom>
            <a:noFill/>
            <a:ln w="3549" cap="flat">
              <a:solidFill>
                <a:schemeClr val="accent5"/>
              </a:solidFill>
              <a:prstDash val="solid"/>
              <a:miter lim="15792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/>
            </a:p>
          </p:txBody>
        </p:sp>
        <p:sp>
          <p:nvSpPr>
            <p:cNvPr id="789" name="Google Shape;1074;p43"/>
            <p:cNvSpPr/>
            <p:nvPr/>
          </p:nvSpPr>
          <p:spPr>
            <a:xfrm>
              <a:off x="5258479" y="23413"/>
              <a:ext cx="110668" cy="2509481"/>
            </a:xfrm>
            <a:prstGeom prst="line">
              <a:avLst/>
            </a:prstGeom>
            <a:noFill/>
            <a:ln w="3549" cap="flat">
              <a:solidFill>
                <a:schemeClr val="accent5"/>
              </a:solidFill>
              <a:prstDash val="solid"/>
              <a:miter lim="15792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/>
            </a:p>
          </p:txBody>
        </p:sp>
        <p:sp>
          <p:nvSpPr>
            <p:cNvPr id="790" name="Google Shape;1075;p43"/>
            <p:cNvSpPr/>
            <p:nvPr/>
          </p:nvSpPr>
          <p:spPr>
            <a:xfrm>
              <a:off x="5336597" y="19968"/>
              <a:ext cx="110668" cy="2509481"/>
            </a:xfrm>
            <a:prstGeom prst="line">
              <a:avLst/>
            </a:prstGeom>
            <a:noFill/>
            <a:ln w="3549" cap="flat">
              <a:solidFill>
                <a:schemeClr val="accent5"/>
              </a:solidFill>
              <a:prstDash val="solid"/>
              <a:miter lim="15792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/>
            </a:p>
          </p:txBody>
        </p:sp>
        <p:sp>
          <p:nvSpPr>
            <p:cNvPr id="791" name="Google Shape;1076;p43"/>
            <p:cNvSpPr/>
            <p:nvPr/>
          </p:nvSpPr>
          <p:spPr>
            <a:xfrm>
              <a:off x="5413459" y="16579"/>
              <a:ext cx="110668" cy="2509481"/>
            </a:xfrm>
            <a:prstGeom prst="line">
              <a:avLst/>
            </a:prstGeom>
            <a:noFill/>
            <a:ln w="3549" cap="flat">
              <a:solidFill>
                <a:schemeClr val="accent5"/>
              </a:solidFill>
              <a:prstDash val="solid"/>
              <a:miter lim="15792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/>
            </a:p>
          </p:txBody>
        </p:sp>
        <p:sp>
          <p:nvSpPr>
            <p:cNvPr id="792" name="Google Shape;1077;p43"/>
            <p:cNvSpPr/>
            <p:nvPr/>
          </p:nvSpPr>
          <p:spPr>
            <a:xfrm>
              <a:off x="5491577" y="13134"/>
              <a:ext cx="110668" cy="2509481"/>
            </a:xfrm>
            <a:prstGeom prst="line">
              <a:avLst/>
            </a:prstGeom>
            <a:noFill/>
            <a:ln w="7500" cap="flat">
              <a:solidFill>
                <a:schemeClr val="accent5"/>
              </a:solidFill>
              <a:prstDash val="solid"/>
              <a:miter lim="15792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/>
            </a:p>
          </p:txBody>
        </p:sp>
        <p:sp>
          <p:nvSpPr>
            <p:cNvPr id="793" name="Google Shape;1078;p43"/>
            <p:cNvSpPr/>
            <p:nvPr/>
          </p:nvSpPr>
          <p:spPr>
            <a:xfrm>
              <a:off x="5568439" y="9744"/>
              <a:ext cx="110668" cy="2509481"/>
            </a:xfrm>
            <a:prstGeom prst="line">
              <a:avLst/>
            </a:prstGeom>
            <a:noFill/>
            <a:ln w="3549" cap="flat">
              <a:solidFill>
                <a:schemeClr val="accent5"/>
              </a:solidFill>
              <a:prstDash val="solid"/>
              <a:miter lim="15792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/>
            </a:p>
          </p:txBody>
        </p:sp>
        <p:sp>
          <p:nvSpPr>
            <p:cNvPr id="794" name="Google Shape;1079;p43"/>
            <p:cNvSpPr/>
            <p:nvPr/>
          </p:nvSpPr>
          <p:spPr>
            <a:xfrm>
              <a:off x="5646557" y="6299"/>
              <a:ext cx="110668" cy="2509481"/>
            </a:xfrm>
            <a:prstGeom prst="line">
              <a:avLst/>
            </a:prstGeom>
            <a:noFill/>
            <a:ln w="3549" cap="flat">
              <a:solidFill>
                <a:schemeClr val="accent5"/>
              </a:solidFill>
              <a:prstDash val="solid"/>
              <a:miter lim="15792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/>
            </a:p>
          </p:txBody>
        </p:sp>
      </p:grpSp>
      <p:grpSp>
        <p:nvGrpSpPr>
          <p:cNvPr id="900" name="Google Shape;1080;p43"/>
          <p:cNvGrpSpPr/>
          <p:nvPr/>
        </p:nvGrpSpPr>
        <p:grpSpPr>
          <a:xfrm>
            <a:off x="1731733" y="1313063"/>
            <a:ext cx="5680621" cy="2517001"/>
            <a:chOff x="0" y="0"/>
            <a:chExt cx="5680619" cy="2517000"/>
          </a:xfrm>
        </p:grpSpPr>
        <p:sp>
          <p:nvSpPr>
            <p:cNvPr id="796" name="Google Shape;1081;p43"/>
            <p:cNvSpPr/>
            <p:nvPr/>
          </p:nvSpPr>
          <p:spPr>
            <a:xfrm>
              <a:off x="79" y="0"/>
              <a:ext cx="5680442" cy="251700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>
              <a:outerShdw blurRad="63500" dist="19050" dir="5400000" rotWithShape="0">
                <a:srgbClr val="783F04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797" name="Google Shape;1082;p43"/>
            <p:cNvSpPr/>
            <p:nvPr/>
          </p:nvSpPr>
          <p:spPr>
            <a:xfrm>
              <a:off x="-1" y="92987"/>
              <a:ext cx="5680621" cy="1"/>
            </a:xfrm>
            <a:prstGeom prst="line">
              <a:avLst/>
            </a:prstGeom>
            <a:noFill/>
            <a:ln w="7500" cap="flat">
              <a:solidFill>
                <a:schemeClr val="accent5"/>
              </a:solidFill>
              <a:prstDash val="solid"/>
              <a:miter lim="15792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/>
            </a:p>
          </p:txBody>
        </p:sp>
        <p:sp>
          <p:nvSpPr>
            <p:cNvPr id="798" name="Google Shape;1083;p43"/>
            <p:cNvSpPr/>
            <p:nvPr/>
          </p:nvSpPr>
          <p:spPr>
            <a:xfrm>
              <a:off x="-1" y="169811"/>
              <a:ext cx="5680621" cy="1"/>
            </a:xfrm>
            <a:prstGeom prst="line">
              <a:avLst/>
            </a:prstGeom>
            <a:noFill/>
            <a:ln w="3549" cap="flat">
              <a:solidFill>
                <a:schemeClr val="accent5"/>
              </a:solidFill>
              <a:prstDash val="solid"/>
              <a:miter lim="15792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/>
            </a:p>
          </p:txBody>
        </p:sp>
        <p:sp>
          <p:nvSpPr>
            <p:cNvPr id="799" name="Google Shape;1084;p43"/>
            <p:cNvSpPr/>
            <p:nvPr/>
          </p:nvSpPr>
          <p:spPr>
            <a:xfrm>
              <a:off x="-1" y="247890"/>
              <a:ext cx="5680621" cy="1"/>
            </a:xfrm>
            <a:prstGeom prst="line">
              <a:avLst/>
            </a:prstGeom>
            <a:noFill/>
            <a:ln w="3549" cap="flat">
              <a:solidFill>
                <a:schemeClr val="accent5"/>
              </a:solidFill>
              <a:prstDash val="solid"/>
              <a:miter lim="15792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/>
            </a:p>
          </p:txBody>
        </p:sp>
        <p:sp>
          <p:nvSpPr>
            <p:cNvPr id="800" name="Google Shape;1085;p43"/>
            <p:cNvSpPr/>
            <p:nvPr/>
          </p:nvSpPr>
          <p:spPr>
            <a:xfrm>
              <a:off x="-1" y="324714"/>
              <a:ext cx="5680621" cy="1"/>
            </a:xfrm>
            <a:prstGeom prst="line">
              <a:avLst/>
            </a:prstGeom>
            <a:noFill/>
            <a:ln w="3549" cap="flat">
              <a:solidFill>
                <a:schemeClr val="accent5"/>
              </a:solidFill>
              <a:prstDash val="solid"/>
              <a:miter lim="15792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/>
            </a:p>
          </p:txBody>
        </p:sp>
        <p:sp>
          <p:nvSpPr>
            <p:cNvPr id="801" name="Google Shape;1086;p43"/>
            <p:cNvSpPr/>
            <p:nvPr/>
          </p:nvSpPr>
          <p:spPr>
            <a:xfrm>
              <a:off x="-1" y="402795"/>
              <a:ext cx="5680621" cy="1"/>
            </a:xfrm>
            <a:prstGeom prst="line">
              <a:avLst/>
            </a:prstGeom>
            <a:noFill/>
            <a:ln w="3549" cap="flat">
              <a:solidFill>
                <a:schemeClr val="accent5"/>
              </a:solidFill>
              <a:prstDash val="solid"/>
              <a:miter lim="15792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/>
            </a:p>
          </p:txBody>
        </p:sp>
        <p:sp>
          <p:nvSpPr>
            <p:cNvPr id="802" name="Google Shape;1087;p43"/>
            <p:cNvSpPr/>
            <p:nvPr/>
          </p:nvSpPr>
          <p:spPr>
            <a:xfrm>
              <a:off x="-1" y="479619"/>
              <a:ext cx="5680621" cy="1"/>
            </a:xfrm>
            <a:prstGeom prst="line">
              <a:avLst/>
            </a:prstGeom>
            <a:noFill/>
            <a:ln w="7500" cap="flat">
              <a:solidFill>
                <a:schemeClr val="accent5"/>
              </a:solidFill>
              <a:prstDash val="solid"/>
              <a:miter lim="15792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/>
            </a:p>
          </p:txBody>
        </p:sp>
        <p:sp>
          <p:nvSpPr>
            <p:cNvPr id="803" name="Google Shape;1088;p43"/>
            <p:cNvSpPr/>
            <p:nvPr/>
          </p:nvSpPr>
          <p:spPr>
            <a:xfrm>
              <a:off x="-1" y="557698"/>
              <a:ext cx="5680621" cy="1"/>
            </a:xfrm>
            <a:prstGeom prst="line">
              <a:avLst/>
            </a:prstGeom>
            <a:noFill/>
            <a:ln w="3549" cap="flat">
              <a:solidFill>
                <a:schemeClr val="accent5"/>
              </a:solidFill>
              <a:prstDash val="solid"/>
              <a:miter lim="15792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/>
            </a:p>
          </p:txBody>
        </p:sp>
        <p:sp>
          <p:nvSpPr>
            <p:cNvPr id="804" name="Google Shape;1089;p43"/>
            <p:cNvSpPr/>
            <p:nvPr/>
          </p:nvSpPr>
          <p:spPr>
            <a:xfrm>
              <a:off x="-1" y="634602"/>
              <a:ext cx="5680621" cy="1"/>
            </a:xfrm>
            <a:prstGeom prst="line">
              <a:avLst/>
            </a:prstGeom>
            <a:noFill/>
            <a:ln w="3549" cap="flat">
              <a:solidFill>
                <a:schemeClr val="accent5"/>
              </a:solidFill>
              <a:prstDash val="solid"/>
              <a:miter lim="15792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/>
            </a:p>
          </p:txBody>
        </p:sp>
        <p:sp>
          <p:nvSpPr>
            <p:cNvPr id="805" name="Google Shape;1090;p43"/>
            <p:cNvSpPr/>
            <p:nvPr/>
          </p:nvSpPr>
          <p:spPr>
            <a:xfrm>
              <a:off x="-1" y="712602"/>
              <a:ext cx="5680621" cy="1"/>
            </a:xfrm>
            <a:prstGeom prst="line">
              <a:avLst/>
            </a:prstGeom>
            <a:noFill/>
            <a:ln w="3549" cap="flat">
              <a:solidFill>
                <a:schemeClr val="accent5"/>
              </a:solidFill>
              <a:prstDash val="solid"/>
              <a:miter lim="15792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/>
            </a:p>
          </p:txBody>
        </p:sp>
        <p:sp>
          <p:nvSpPr>
            <p:cNvPr id="806" name="Google Shape;1091;p43"/>
            <p:cNvSpPr/>
            <p:nvPr/>
          </p:nvSpPr>
          <p:spPr>
            <a:xfrm>
              <a:off x="-1" y="789505"/>
              <a:ext cx="5680621" cy="1"/>
            </a:xfrm>
            <a:prstGeom prst="line">
              <a:avLst/>
            </a:prstGeom>
            <a:noFill/>
            <a:ln w="3549" cap="flat">
              <a:solidFill>
                <a:schemeClr val="accent5"/>
              </a:solidFill>
              <a:prstDash val="solid"/>
              <a:miter lim="15792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/>
            </a:p>
          </p:txBody>
        </p:sp>
        <p:sp>
          <p:nvSpPr>
            <p:cNvPr id="807" name="Google Shape;1092;p43"/>
            <p:cNvSpPr/>
            <p:nvPr/>
          </p:nvSpPr>
          <p:spPr>
            <a:xfrm>
              <a:off x="-1" y="867584"/>
              <a:ext cx="5680621" cy="1"/>
            </a:xfrm>
            <a:prstGeom prst="line">
              <a:avLst/>
            </a:prstGeom>
            <a:noFill/>
            <a:ln w="7500" cap="flat">
              <a:solidFill>
                <a:schemeClr val="accent5"/>
              </a:solidFill>
              <a:prstDash val="solid"/>
              <a:miter lim="15792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/>
            </a:p>
          </p:txBody>
        </p:sp>
        <p:sp>
          <p:nvSpPr>
            <p:cNvPr id="808" name="Google Shape;1093;p43"/>
            <p:cNvSpPr/>
            <p:nvPr/>
          </p:nvSpPr>
          <p:spPr>
            <a:xfrm>
              <a:off x="-1" y="944408"/>
              <a:ext cx="5680621" cy="1"/>
            </a:xfrm>
            <a:prstGeom prst="line">
              <a:avLst/>
            </a:prstGeom>
            <a:noFill/>
            <a:ln w="3549" cap="flat">
              <a:solidFill>
                <a:schemeClr val="accent5"/>
              </a:solidFill>
              <a:prstDash val="solid"/>
              <a:miter lim="15792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/>
            </a:p>
          </p:txBody>
        </p:sp>
        <p:sp>
          <p:nvSpPr>
            <p:cNvPr id="809" name="Google Shape;1094;p43"/>
            <p:cNvSpPr/>
            <p:nvPr/>
          </p:nvSpPr>
          <p:spPr>
            <a:xfrm>
              <a:off x="-1" y="1022488"/>
              <a:ext cx="5680621" cy="1"/>
            </a:xfrm>
            <a:prstGeom prst="line">
              <a:avLst/>
            </a:prstGeom>
            <a:noFill/>
            <a:ln w="3549" cap="flat">
              <a:solidFill>
                <a:schemeClr val="accent5"/>
              </a:solidFill>
              <a:prstDash val="solid"/>
              <a:miter lim="15792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/>
            </a:p>
          </p:txBody>
        </p:sp>
        <p:sp>
          <p:nvSpPr>
            <p:cNvPr id="810" name="Google Shape;1095;p43"/>
            <p:cNvSpPr/>
            <p:nvPr/>
          </p:nvSpPr>
          <p:spPr>
            <a:xfrm>
              <a:off x="-1" y="1099312"/>
              <a:ext cx="5680621" cy="1"/>
            </a:xfrm>
            <a:prstGeom prst="line">
              <a:avLst/>
            </a:prstGeom>
            <a:noFill/>
            <a:ln w="3549" cap="flat">
              <a:solidFill>
                <a:schemeClr val="accent5"/>
              </a:solidFill>
              <a:prstDash val="solid"/>
              <a:miter lim="15792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/>
            </a:p>
          </p:txBody>
        </p:sp>
        <p:sp>
          <p:nvSpPr>
            <p:cNvPr id="811" name="Google Shape;1096;p43"/>
            <p:cNvSpPr/>
            <p:nvPr/>
          </p:nvSpPr>
          <p:spPr>
            <a:xfrm>
              <a:off x="-1" y="1177393"/>
              <a:ext cx="5680621" cy="1"/>
            </a:xfrm>
            <a:prstGeom prst="line">
              <a:avLst/>
            </a:prstGeom>
            <a:noFill/>
            <a:ln w="3549" cap="flat">
              <a:solidFill>
                <a:schemeClr val="accent5"/>
              </a:solidFill>
              <a:prstDash val="solid"/>
              <a:miter lim="15792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/>
            </a:p>
          </p:txBody>
        </p:sp>
        <p:sp>
          <p:nvSpPr>
            <p:cNvPr id="812" name="Google Shape;1097;p43"/>
            <p:cNvSpPr/>
            <p:nvPr/>
          </p:nvSpPr>
          <p:spPr>
            <a:xfrm>
              <a:off x="-1" y="1254217"/>
              <a:ext cx="5680621" cy="1"/>
            </a:xfrm>
            <a:prstGeom prst="line">
              <a:avLst/>
            </a:prstGeom>
            <a:noFill/>
            <a:ln w="7500" cap="flat">
              <a:solidFill>
                <a:schemeClr val="accent5"/>
              </a:solidFill>
              <a:prstDash val="solid"/>
              <a:miter lim="15792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/>
            </a:p>
          </p:txBody>
        </p:sp>
        <p:sp>
          <p:nvSpPr>
            <p:cNvPr id="813" name="Google Shape;1098;p43"/>
            <p:cNvSpPr/>
            <p:nvPr/>
          </p:nvSpPr>
          <p:spPr>
            <a:xfrm>
              <a:off x="-1" y="1332296"/>
              <a:ext cx="5680621" cy="1"/>
            </a:xfrm>
            <a:prstGeom prst="line">
              <a:avLst/>
            </a:prstGeom>
            <a:noFill/>
            <a:ln w="3549" cap="flat">
              <a:solidFill>
                <a:schemeClr val="accent5"/>
              </a:solidFill>
              <a:prstDash val="solid"/>
              <a:miter lim="15792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/>
            </a:p>
          </p:txBody>
        </p:sp>
        <p:sp>
          <p:nvSpPr>
            <p:cNvPr id="814" name="Google Shape;1099;p43"/>
            <p:cNvSpPr/>
            <p:nvPr/>
          </p:nvSpPr>
          <p:spPr>
            <a:xfrm>
              <a:off x="-1" y="1409120"/>
              <a:ext cx="5680621" cy="1"/>
            </a:xfrm>
            <a:prstGeom prst="line">
              <a:avLst/>
            </a:prstGeom>
            <a:noFill/>
            <a:ln w="3549" cap="flat">
              <a:solidFill>
                <a:schemeClr val="accent5"/>
              </a:solidFill>
              <a:prstDash val="solid"/>
              <a:miter lim="15792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/>
            </a:p>
          </p:txBody>
        </p:sp>
        <p:sp>
          <p:nvSpPr>
            <p:cNvPr id="815" name="Google Shape;1100;p43"/>
            <p:cNvSpPr/>
            <p:nvPr/>
          </p:nvSpPr>
          <p:spPr>
            <a:xfrm>
              <a:off x="-1" y="1487200"/>
              <a:ext cx="5680621" cy="1"/>
            </a:xfrm>
            <a:prstGeom prst="line">
              <a:avLst/>
            </a:prstGeom>
            <a:noFill/>
            <a:ln w="3549" cap="flat">
              <a:solidFill>
                <a:schemeClr val="accent5"/>
              </a:solidFill>
              <a:prstDash val="solid"/>
              <a:miter lim="15792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/>
            </a:p>
          </p:txBody>
        </p:sp>
        <p:sp>
          <p:nvSpPr>
            <p:cNvPr id="816" name="Google Shape;1101;p43"/>
            <p:cNvSpPr/>
            <p:nvPr/>
          </p:nvSpPr>
          <p:spPr>
            <a:xfrm>
              <a:off x="-1" y="1564024"/>
              <a:ext cx="5680621" cy="1"/>
            </a:xfrm>
            <a:prstGeom prst="line">
              <a:avLst/>
            </a:prstGeom>
            <a:noFill/>
            <a:ln w="3549" cap="flat">
              <a:solidFill>
                <a:schemeClr val="accent5"/>
              </a:solidFill>
              <a:prstDash val="solid"/>
              <a:miter lim="15792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/>
            </a:p>
          </p:txBody>
        </p:sp>
        <p:sp>
          <p:nvSpPr>
            <p:cNvPr id="817" name="Google Shape;1102;p43"/>
            <p:cNvSpPr/>
            <p:nvPr/>
          </p:nvSpPr>
          <p:spPr>
            <a:xfrm>
              <a:off x="-1" y="1642103"/>
              <a:ext cx="5680621" cy="1"/>
            </a:xfrm>
            <a:prstGeom prst="line">
              <a:avLst/>
            </a:prstGeom>
            <a:noFill/>
            <a:ln w="7500" cap="flat">
              <a:solidFill>
                <a:schemeClr val="accent5"/>
              </a:solidFill>
              <a:prstDash val="solid"/>
              <a:miter lim="15792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/>
            </a:p>
          </p:txBody>
        </p:sp>
        <p:sp>
          <p:nvSpPr>
            <p:cNvPr id="818" name="Google Shape;1103;p43"/>
            <p:cNvSpPr/>
            <p:nvPr/>
          </p:nvSpPr>
          <p:spPr>
            <a:xfrm>
              <a:off x="-1" y="1718927"/>
              <a:ext cx="5680621" cy="1"/>
            </a:xfrm>
            <a:prstGeom prst="line">
              <a:avLst/>
            </a:prstGeom>
            <a:noFill/>
            <a:ln w="3549" cap="flat">
              <a:solidFill>
                <a:schemeClr val="accent5"/>
              </a:solidFill>
              <a:prstDash val="solid"/>
              <a:miter lim="15792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/>
            </a:p>
          </p:txBody>
        </p:sp>
        <p:sp>
          <p:nvSpPr>
            <p:cNvPr id="819" name="Google Shape;1104;p43"/>
            <p:cNvSpPr/>
            <p:nvPr/>
          </p:nvSpPr>
          <p:spPr>
            <a:xfrm>
              <a:off x="-1" y="1797008"/>
              <a:ext cx="5680621" cy="1"/>
            </a:xfrm>
            <a:prstGeom prst="line">
              <a:avLst/>
            </a:prstGeom>
            <a:noFill/>
            <a:ln w="3549" cap="flat">
              <a:solidFill>
                <a:schemeClr val="accent5"/>
              </a:solidFill>
              <a:prstDash val="solid"/>
              <a:miter lim="15792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/>
            </a:p>
          </p:txBody>
        </p:sp>
        <p:sp>
          <p:nvSpPr>
            <p:cNvPr id="820" name="Google Shape;1105;p43"/>
            <p:cNvSpPr/>
            <p:nvPr/>
          </p:nvSpPr>
          <p:spPr>
            <a:xfrm>
              <a:off x="-1" y="1873830"/>
              <a:ext cx="5680621" cy="1"/>
            </a:xfrm>
            <a:prstGeom prst="line">
              <a:avLst/>
            </a:prstGeom>
            <a:noFill/>
            <a:ln w="3549" cap="flat">
              <a:solidFill>
                <a:schemeClr val="accent5"/>
              </a:solidFill>
              <a:prstDash val="solid"/>
              <a:miter lim="15792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/>
            </a:p>
          </p:txBody>
        </p:sp>
        <p:sp>
          <p:nvSpPr>
            <p:cNvPr id="821" name="Google Shape;1106;p43"/>
            <p:cNvSpPr/>
            <p:nvPr/>
          </p:nvSpPr>
          <p:spPr>
            <a:xfrm>
              <a:off x="-1" y="1951911"/>
              <a:ext cx="5680621" cy="1"/>
            </a:xfrm>
            <a:prstGeom prst="line">
              <a:avLst/>
            </a:prstGeom>
            <a:noFill/>
            <a:ln w="3549" cap="flat">
              <a:solidFill>
                <a:schemeClr val="accent5"/>
              </a:solidFill>
              <a:prstDash val="solid"/>
              <a:miter lim="15792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/>
            </a:p>
          </p:txBody>
        </p:sp>
        <p:sp>
          <p:nvSpPr>
            <p:cNvPr id="822" name="Google Shape;1107;p43"/>
            <p:cNvSpPr/>
            <p:nvPr/>
          </p:nvSpPr>
          <p:spPr>
            <a:xfrm>
              <a:off x="-1" y="2028734"/>
              <a:ext cx="5680621" cy="1"/>
            </a:xfrm>
            <a:prstGeom prst="line">
              <a:avLst/>
            </a:prstGeom>
            <a:noFill/>
            <a:ln w="7500" cap="flat">
              <a:solidFill>
                <a:schemeClr val="accent5"/>
              </a:solidFill>
              <a:prstDash val="solid"/>
              <a:miter lim="15792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/>
            </a:p>
          </p:txBody>
        </p:sp>
        <p:sp>
          <p:nvSpPr>
            <p:cNvPr id="823" name="Google Shape;1108;p43"/>
            <p:cNvSpPr/>
            <p:nvPr/>
          </p:nvSpPr>
          <p:spPr>
            <a:xfrm>
              <a:off x="-1" y="2106815"/>
              <a:ext cx="5680621" cy="1"/>
            </a:xfrm>
            <a:prstGeom prst="line">
              <a:avLst/>
            </a:prstGeom>
            <a:noFill/>
            <a:ln w="3549" cap="flat">
              <a:solidFill>
                <a:schemeClr val="accent5"/>
              </a:solidFill>
              <a:prstDash val="solid"/>
              <a:miter lim="15792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/>
            </a:p>
          </p:txBody>
        </p:sp>
        <p:sp>
          <p:nvSpPr>
            <p:cNvPr id="824" name="Google Shape;1109;p43"/>
            <p:cNvSpPr/>
            <p:nvPr/>
          </p:nvSpPr>
          <p:spPr>
            <a:xfrm>
              <a:off x="-1" y="2183637"/>
              <a:ext cx="5680621" cy="1"/>
            </a:xfrm>
            <a:prstGeom prst="line">
              <a:avLst/>
            </a:prstGeom>
            <a:noFill/>
            <a:ln w="3549" cap="flat">
              <a:solidFill>
                <a:schemeClr val="accent5"/>
              </a:solidFill>
              <a:prstDash val="solid"/>
              <a:miter lim="15792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/>
            </a:p>
          </p:txBody>
        </p:sp>
        <p:sp>
          <p:nvSpPr>
            <p:cNvPr id="825" name="Google Shape;1110;p43"/>
            <p:cNvSpPr/>
            <p:nvPr/>
          </p:nvSpPr>
          <p:spPr>
            <a:xfrm>
              <a:off x="-1" y="2261718"/>
              <a:ext cx="5680621" cy="1"/>
            </a:xfrm>
            <a:prstGeom prst="line">
              <a:avLst/>
            </a:prstGeom>
            <a:noFill/>
            <a:ln w="3549" cap="flat">
              <a:solidFill>
                <a:schemeClr val="accent5"/>
              </a:solidFill>
              <a:prstDash val="solid"/>
              <a:miter lim="15792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/>
            </a:p>
          </p:txBody>
        </p:sp>
        <p:sp>
          <p:nvSpPr>
            <p:cNvPr id="826" name="Google Shape;1111;p43"/>
            <p:cNvSpPr/>
            <p:nvPr/>
          </p:nvSpPr>
          <p:spPr>
            <a:xfrm>
              <a:off x="-1" y="2338542"/>
              <a:ext cx="5680621" cy="1"/>
            </a:xfrm>
            <a:prstGeom prst="line">
              <a:avLst/>
            </a:prstGeom>
            <a:noFill/>
            <a:ln w="3549" cap="flat">
              <a:solidFill>
                <a:schemeClr val="accent5"/>
              </a:solidFill>
              <a:prstDash val="solid"/>
              <a:miter lim="15792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/>
            </a:p>
          </p:txBody>
        </p:sp>
        <p:sp>
          <p:nvSpPr>
            <p:cNvPr id="827" name="Google Shape;1112;p43"/>
            <p:cNvSpPr/>
            <p:nvPr/>
          </p:nvSpPr>
          <p:spPr>
            <a:xfrm>
              <a:off x="-1" y="2416621"/>
              <a:ext cx="5680621" cy="1"/>
            </a:xfrm>
            <a:prstGeom prst="line">
              <a:avLst/>
            </a:prstGeom>
            <a:noFill/>
            <a:ln w="7500" cap="flat">
              <a:solidFill>
                <a:schemeClr val="accent5"/>
              </a:solidFill>
              <a:prstDash val="solid"/>
              <a:miter lim="15792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/>
            </a:p>
          </p:txBody>
        </p:sp>
        <p:sp>
          <p:nvSpPr>
            <p:cNvPr id="828" name="Google Shape;1113;p43"/>
            <p:cNvSpPr/>
            <p:nvPr/>
          </p:nvSpPr>
          <p:spPr>
            <a:xfrm flipH="1">
              <a:off x="143973" y="5020"/>
              <a:ext cx="1" cy="2511964"/>
            </a:xfrm>
            <a:prstGeom prst="line">
              <a:avLst/>
            </a:prstGeom>
            <a:noFill/>
            <a:ln w="3549" cap="flat">
              <a:solidFill>
                <a:schemeClr val="accent5"/>
              </a:solidFill>
              <a:prstDash val="solid"/>
              <a:miter lim="15792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/>
            </a:p>
          </p:txBody>
        </p:sp>
        <p:sp>
          <p:nvSpPr>
            <p:cNvPr id="829" name="Google Shape;1114;p43"/>
            <p:cNvSpPr/>
            <p:nvPr/>
          </p:nvSpPr>
          <p:spPr>
            <a:xfrm flipH="1">
              <a:off x="222169" y="5020"/>
              <a:ext cx="1" cy="2511964"/>
            </a:xfrm>
            <a:prstGeom prst="line">
              <a:avLst/>
            </a:prstGeom>
            <a:noFill/>
            <a:ln w="3549" cap="flat">
              <a:solidFill>
                <a:schemeClr val="accent5"/>
              </a:solidFill>
              <a:prstDash val="solid"/>
              <a:miter lim="15792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/>
            </a:p>
          </p:txBody>
        </p:sp>
        <p:sp>
          <p:nvSpPr>
            <p:cNvPr id="830" name="Google Shape;1115;p43"/>
            <p:cNvSpPr/>
            <p:nvPr/>
          </p:nvSpPr>
          <p:spPr>
            <a:xfrm flipH="1">
              <a:off x="299107" y="5020"/>
              <a:ext cx="1" cy="2511964"/>
            </a:xfrm>
            <a:prstGeom prst="line">
              <a:avLst/>
            </a:prstGeom>
            <a:noFill/>
            <a:ln w="3549" cap="flat">
              <a:solidFill>
                <a:schemeClr val="accent5"/>
              </a:solidFill>
              <a:prstDash val="solid"/>
              <a:miter lim="15792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/>
            </a:p>
          </p:txBody>
        </p:sp>
        <p:sp>
          <p:nvSpPr>
            <p:cNvPr id="831" name="Google Shape;1116;p43"/>
            <p:cNvSpPr/>
            <p:nvPr/>
          </p:nvSpPr>
          <p:spPr>
            <a:xfrm flipH="1">
              <a:off x="377303" y="5020"/>
              <a:ext cx="1" cy="2511964"/>
            </a:xfrm>
            <a:prstGeom prst="line">
              <a:avLst/>
            </a:prstGeom>
            <a:noFill/>
            <a:ln w="3549" cap="flat">
              <a:solidFill>
                <a:schemeClr val="accent5"/>
              </a:solidFill>
              <a:prstDash val="solid"/>
              <a:miter lim="15792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/>
            </a:p>
          </p:txBody>
        </p:sp>
        <p:sp>
          <p:nvSpPr>
            <p:cNvPr id="832" name="Google Shape;1117;p43"/>
            <p:cNvSpPr/>
            <p:nvPr/>
          </p:nvSpPr>
          <p:spPr>
            <a:xfrm flipH="1">
              <a:off x="454241" y="5020"/>
              <a:ext cx="1" cy="2511964"/>
            </a:xfrm>
            <a:prstGeom prst="line">
              <a:avLst/>
            </a:prstGeom>
            <a:noFill/>
            <a:ln w="7500" cap="flat">
              <a:solidFill>
                <a:schemeClr val="accent5"/>
              </a:solidFill>
              <a:prstDash val="solid"/>
              <a:miter lim="15792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/>
            </a:p>
          </p:txBody>
        </p:sp>
        <p:sp>
          <p:nvSpPr>
            <p:cNvPr id="833" name="Google Shape;1118;p43"/>
            <p:cNvSpPr/>
            <p:nvPr/>
          </p:nvSpPr>
          <p:spPr>
            <a:xfrm flipH="1">
              <a:off x="532436" y="5020"/>
              <a:ext cx="1" cy="2511964"/>
            </a:xfrm>
            <a:prstGeom prst="line">
              <a:avLst/>
            </a:prstGeom>
            <a:noFill/>
            <a:ln w="3549" cap="flat">
              <a:solidFill>
                <a:schemeClr val="accent5"/>
              </a:solidFill>
              <a:prstDash val="solid"/>
              <a:miter lim="15792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/>
            </a:p>
          </p:txBody>
        </p:sp>
        <p:sp>
          <p:nvSpPr>
            <p:cNvPr id="834" name="Google Shape;1119;p43"/>
            <p:cNvSpPr/>
            <p:nvPr/>
          </p:nvSpPr>
          <p:spPr>
            <a:xfrm flipH="1">
              <a:off x="609375" y="5020"/>
              <a:ext cx="1" cy="2511964"/>
            </a:xfrm>
            <a:prstGeom prst="line">
              <a:avLst/>
            </a:prstGeom>
            <a:noFill/>
            <a:ln w="3549" cap="flat">
              <a:solidFill>
                <a:schemeClr val="accent5"/>
              </a:solidFill>
              <a:prstDash val="solid"/>
              <a:miter lim="15792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/>
            </a:p>
          </p:txBody>
        </p:sp>
        <p:sp>
          <p:nvSpPr>
            <p:cNvPr id="835" name="Google Shape;1120;p43"/>
            <p:cNvSpPr/>
            <p:nvPr/>
          </p:nvSpPr>
          <p:spPr>
            <a:xfrm flipH="1">
              <a:off x="687570" y="5020"/>
              <a:ext cx="1" cy="2511964"/>
            </a:xfrm>
            <a:prstGeom prst="line">
              <a:avLst/>
            </a:prstGeom>
            <a:noFill/>
            <a:ln w="3549" cap="flat">
              <a:solidFill>
                <a:schemeClr val="accent5"/>
              </a:solidFill>
              <a:prstDash val="solid"/>
              <a:miter lim="15792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/>
            </a:p>
          </p:txBody>
        </p:sp>
        <p:sp>
          <p:nvSpPr>
            <p:cNvPr id="836" name="Google Shape;1121;p43"/>
            <p:cNvSpPr/>
            <p:nvPr/>
          </p:nvSpPr>
          <p:spPr>
            <a:xfrm flipH="1">
              <a:off x="764509" y="5020"/>
              <a:ext cx="1" cy="2511964"/>
            </a:xfrm>
            <a:prstGeom prst="line">
              <a:avLst/>
            </a:prstGeom>
            <a:noFill/>
            <a:ln w="3549" cap="flat">
              <a:solidFill>
                <a:schemeClr val="accent5"/>
              </a:solidFill>
              <a:prstDash val="solid"/>
              <a:miter lim="15792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/>
            </a:p>
          </p:txBody>
        </p:sp>
        <p:sp>
          <p:nvSpPr>
            <p:cNvPr id="837" name="Google Shape;1122;p43"/>
            <p:cNvSpPr/>
            <p:nvPr/>
          </p:nvSpPr>
          <p:spPr>
            <a:xfrm flipH="1">
              <a:off x="842704" y="5020"/>
              <a:ext cx="1" cy="2511964"/>
            </a:xfrm>
            <a:prstGeom prst="line">
              <a:avLst/>
            </a:prstGeom>
            <a:noFill/>
            <a:ln w="7500" cap="flat">
              <a:solidFill>
                <a:schemeClr val="accent5"/>
              </a:solidFill>
              <a:prstDash val="solid"/>
              <a:miter lim="15792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/>
            </a:p>
          </p:txBody>
        </p:sp>
        <p:sp>
          <p:nvSpPr>
            <p:cNvPr id="838" name="Google Shape;1123;p43"/>
            <p:cNvSpPr/>
            <p:nvPr/>
          </p:nvSpPr>
          <p:spPr>
            <a:xfrm flipH="1">
              <a:off x="919642" y="5020"/>
              <a:ext cx="1" cy="2511964"/>
            </a:xfrm>
            <a:prstGeom prst="line">
              <a:avLst/>
            </a:prstGeom>
            <a:noFill/>
            <a:ln w="3549" cap="flat">
              <a:solidFill>
                <a:schemeClr val="accent5"/>
              </a:solidFill>
              <a:prstDash val="solid"/>
              <a:miter lim="15792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/>
            </a:p>
          </p:txBody>
        </p:sp>
        <p:sp>
          <p:nvSpPr>
            <p:cNvPr id="839" name="Google Shape;1124;p43"/>
            <p:cNvSpPr/>
            <p:nvPr/>
          </p:nvSpPr>
          <p:spPr>
            <a:xfrm flipH="1">
              <a:off x="997838" y="5020"/>
              <a:ext cx="1" cy="2511964"/>
            </a:xfrm>
            <a:prstGeom prst="line">
              <a:avLst/>
            </a:prstGeom>
            <a:noFill/>
            <a:ln w="3549" cap="flat">
              <a:solidFill>
                <a:schemeClr val="accent5"/>
              </a:solidFill>
              <a:prstDash val="solid"/>
              <a:miter lim="15792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/>
            </a:p>
          </p:txBody>
        </p:sp>
        <p:sp>
          <p:nvSpPr>
            <p:cNvPr id="840" name="Google Shape;1125;p43"/>
            <p:cNvSpPr/>
            <p:nvPr/>
          </p:nvSpPr>
          <p:spPr>
            <a:xfrm flipH="1">
              <a:off x="1074776" y="5020"/>
              <a:ext cx="1" cy="2511964"/>
            </a:xfrm>
            <a:prstGeom prst="line">
              <a:avLst/>
            </a:prstGeom>
            <a:noFill/>
            <a:ln w="3549" cap="flat">
              <a:solidFill>
                <a:schemeClr val="accent5"/>
              </a:solidFill>
              <a:prstDash val="solid"/>
              <a:miter lim="15792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/>
            </a:p>
          </p:txBody>
        </p:sp>
        <p:sp>
          <p:nvSpPr>
            <p:cNvPr id="841" name="Google Shape;1126;p43"/>
            <p:cNvSpPr/>
            <p:nvPr/>
          </p:nvSpPr>
          <p:spPr>
            <a:xfrm flipH="1">
              <a:off x="1152972" y="5020"/>
              <a:ext cx="1" cy="2511964"/>
            </a:xfrm>
            <a:prstGeom prst="line">
              <a:avLst/>
            </a:prstGeom>
            <a:noFill/>
            <a:ln w="3549" cap="flat">
              <a:solidFill>
                <a:schemeClr val="accent5"/>
              </a:solidFill>
              <a:prstDash val="solid"/>
              <a:miter lim="15792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/>
            </a:p>
          </p:txBody>
        </p:sp>
        <p:sp>
          <p:nvSpPr>
            <p:cNvPr id="842" name="Google Shape;1127;p43"/>
            <p:cNvSpPr/>
            <p:nvPr/>
          </p:nvSpPr>
          <p:spPr>
            <a:xfrm flipH="1">
              <a:off x="1229989" y="5020"/>
              <a:ext cx="1" cy="2511964"/>
            </a:xfrm>
            <a:prstGeom prst="line">
              <a:avLst/>
            </a:prstGeom>
            <a:noFill/>
            <a:ln w="7500" cap="flat">
              <a:solidFill>
                <a:schemeClr val="accent5"/>
              </a:solidFill>
              <a:prstDash val="solid"/>
              <a:miter lim="15792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/>
            </a:p>
          </p:txBody>
        </p:sp>
        <p:sp>
          <p:nvSpPr>
            <p:cNvPr id="843" name="Google Shape;1128;p43"/>
            <p:cNvSpPr/>
            <p:nvPr/>
          </p:nvSpPr>
          <p:spPr>
            <a:xfrm flipH="1">
              <a:off x="1308105" y="5020"/>
              <a:ext cx="1" cy="2511964"/>
            </a:xfrm>
            <a:prstGeom prst="line">
              <a:avLst/>
            </a:prstGeom>
            <a:noFill/>
            <a:ln w="3549" cap="flat">
              <a:solidFill>
                <a:schemeClr val="accent5"/>
              </a:solidFill>
              <a:prstDash val="solid"/>
              <a:miter lim="15792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/>
            </a:p>
          </p:txBody>
        </p:sp>
        <p:sp>
          <p:nvSpPr>
            <p:cNvPr id="844" name="Google Shape;1129;p43"/>
            <p:cNvSpPr/>
            <p:nvPr/>
          </p:nvSpPr>
          <p:spPr>
            <a:xfrm flipH="1">
              <a:off x="1385123" y="5020"/>
              <a:ext cx="1" cy="2511964"/>
            </a:xfrm>
            <a:prstGeom prst="line">
              <a:avLst/>
            </a:prstGeom>
            <a:noFill/>
            <a:ln w="3549" cap="flat">
              <a:solidFill>
                <a:schemeClr val="accent5"/>
              </a:solidFill>
              <a:prstDash val="solid"/>
              <a:miter lim="15792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/>
            </a:p>
          </p:txBody>
        </p:sp>
        <p:sp>
          <p:nvSpPr>
            <p:cNvPr id="845" name="Google Shape;1130;p43"/>
            <p:cNvSpPr/>
            <p:nvPr/>
          </p:nvSpPr>
          <p:spPr>
            <a:xfrm flipH="1">
              <a:off x="1463318" y="5020"/>
              <a:ext cx="1" cy="2511964"/>
            </a:xfrm>
            <a:prstGeom prst="line">
              <a:avLst/>
            </a:prstGeom>
            <a:noFill/>
            <a:ln w="3549" cap="flat">
              <a:solidFill>
                <a:schemeClr val="accent5"/>
              </a:solidFill>
              <a:prstDash val="solid"/>
              <a:miter lim="15792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/>
            </a:p>
          </p:txBody>
        </p:sp>
        <p:sp>
          <p:nvSpPr>
            <p:cNvPr id="846" name="Google Shape;1131;p43"/>
            <p:cNvSpPr/>
            <p:nvPr/>
          </p:nvSpPr>
          <p:spPr>
            <a:xfrm flipH="1">
              <a:off x="1540257" y="5020"/>
              <a:ext cx="1" cy="2511964"/>
            </a:xfrm>
            <a:prstGeom prst="line">
              <a:avLst/>
            </a:prstGeom>
            <a:noFill/>
            <a:ln w="3549" cap="flat">
              <a:solidFill>
                <a:schemeClr val="accent5"/>
              </a:solidFill>
              <a:prstDash val="solid"/>
              <a:miter lim="15792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/>
            </a:p>
          </p:txBody>
        </p:sp>
        <p:sp>
          <p:nvSpPr>
            <p:cNvPr id="847" name="Google Shape;1132;p43"/>
            <p:cNvSpPr/>
            <p:nvPr/>
          </p:nvSpPr>
          <p:spPr>
            <a:xfrm flipH="1">
              <a:off x="1618452" y="5020"/>
              <a:ext cx="1" cy="2511964"/>
            </a:xfrm>
            <a:prstGeom prst="line">
              <a:avLst/>
            </a:prstGeom>
            <a:noFill/>
            <a:ln w="7500" cap="flat">
              <a:solidFill>
                <a:schemeClr val="accent5"/>
              </a:solidFill>
              <a:prstDash val="solid"/>
              <a:miter lim="15792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/>
            </a:p>
          </p:txBody>
        </p:sp>
        <p:sp>
          <p:nvSpPr>
            <p:cNvPr id="848" name="Google Shape;1133;p43"/>
            <p:cNvSpPr/>
            <p:nvPr/>
          </p:nvSpPr>
          <p:spPr>
            <a:xfrm flipH="1">
              <a:off x="1695391" y="5020"/>
              <a:ext cx="1" cy="2511964"/>
            </a:xfrm>
            <a:prstGeom prst="line">
              <a:avLst/>
            </a:prstGeom>
            <a:noFill/>
            <a:ln w="3549" cap="flat">
              <a:solidFill>
                <a:schemeClr val="accent5"/>
              </a:solidFill>
              <a:prstDash val="solid"/>
              <a:miter lim="15792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/>
            </a:p>
          </p:txBody>
        </p:sp>
        <p:sp>
          <p:nvSpPr>
            <p:cNvPr id="849" name="Google Shape;1134;p43"/>
            <p:cNvSpPr/>
            <p:nvPr/>
          </p:nvSpPr>
          <p:spPr>
            <a:xfrm flipH="1">
              <a:off x="1773586" y="5020"/>
              <a:ext cx="1" cy="2511964"/>
            </a:xfrm>
            <a:prstGeom prst="line">
              <a:avLst/>
            </a:prstGeom>
            <a:noFill/>
            <a:ln w="3549" cap="flat">
              <a:solidFill>
                <a:schemeClr val="accent5"/>
              </a:solidFill>
              <a:prstDash val="solid"/>
              <a:miter lim="15792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/>
            </a:p>
          </p:txBody>
        </p:sp>
        <p:sp>
          <p:nvSpPr>
            <p:cNvPr id="850" name="Google Shape;1135;p43"/>
            <p:cNvSpPr/>
            <p:nvPr/>
          </p:nvSpPr>
          <p:spPr>
            <a:xfrm flipH="1">
              <a:off x="1850524" y="5020"/>
              <a:ext cx="1" cy="2511964"/>
            </a:xfrm>
            <a:prstGeom prst="line">
              <a:avLst/>
            </a:prstGeom>
            <a:noFill/>
            <a:ln w="3549" cap="flat">
              <a:solidFill>
                <a:schemeClr val="accent5"/>
              </a:solidFill>
              <a:prstDash val="solid"/>
              <a:miter lim="15792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/>
            </a:p>
          </p:txBody>
        </p:sp>
        <p:sp>
          <p:nvSpPr>
            <p:cNvPr id="851" name="Google Shape;1136;p43"/>
            <p:cNvSpPr/>
            <p:nvPr/>
          </p:nvSpPr>
          <p:spPr>
            <a:xfrm flipH="1">
              <a:off x="1928720" y="5020"/>
              <a:ext cx="1" cy="2511964"/>
            </a:xfrm>
            <a:prstGeom prst="line">
              <a:avLst/>
            </a:prstGeom>
            <a:noFill/>
            <a:ln w="3549" cap="flat">
              <a:solidFill>
                <a:schemeClr val="accent5"/>
              </a:solidFill>
              <a:prstDash val="solid"/>
              <a:miter lim="15792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/>
            </a:p>
          </p:txBody>
        </p:sp>
        <p:sp>
          <p:nvSpPr>
            <p:cNvPr id="852" name="Google Shape;1137;p43"/>
            <p:cNvSpPr/>
            <p:nvPr/>
          </p:nvSpPr>
          <p:spPr>
            <a:xfrm flipH="1">
              <a:off x="2005658" y="5020"/>
              <a:ext cx="1" cy="2511964"/>
            </a:xfrm>
            <a:prstGeom prst="line">
              <a:avLst/>
            </a:prstGeom>
            <a:noFill/>
            <a:ln w="7500" cap="flat">
              <a:solidFill>
                <a:schemeClr val="accent5"/>
              </a:solidFill>
              <a:prstDash val="solid"/>
              <a:miter lim="15792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/>
            </a:p>
          </p:txBody>
        </p:sp>
        <p:sp>
          <p:nvSpPr>
            <p:cNvPr id="853" name="Google Shape;1138;p43"/>
            <p:cNvSpPr/>
            <p:nvPr/>
          </p:nvSpPr>
          <p:spPr>
            <a:xfrm flipH="1">
              <a:off x="2083854" y="5020"/>
              <a:ext cx="1" cy="2511964"/>
            </a:xfrm>
            <a:prstGeom prst="line">
              <a:avLst/>
            </a:prstGeom>
            <a:noFill/>
            <a:ln w="3549" cap="flat">
              <a:solidFill>
                <a:schemeClr val="accent5"/>
              </a:solidFill>
              <a:prstDash val="solid"/>
              <a:miter lim="15792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/>
            </a:p>
          </p:txBody>
        </p:sp>
        <p:sp>
          <p:nvSpPr>
            <p:cNvPr id="854" name="Google Shape;1139;p43"/>
            <p:cNvSpPr/>
            <p:nvPr/>
          </p:nvSpPr>
          <p:spPr>
            <a:xfrm flipH="1">
              <a:off x="2160792" y="5020"/>
              <a:ext cx="1" cy="2511964"/>
            </a:xfrm>
            <a:prstGeom prst="line">
              <a:avLst/>
            </a:prstGeom>
            <a:noFill/>
            <a:ln w="3549" cap="flat">
              <a:solidFill>
                <a:schemeClr val="accent5"/>
              </a:solidFill>
              <a:prstDash val="solid"/>
              <a:miter lim="15792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/>
            </a:p>
          </p:txBody>
        </p:sp>
        <p:sp>
          <p:nvSpPr>
            <p:cNvPr id="855" name="Google Shape;1140;p43"/>
            <p:cNvSpPr/>
            <p:nvPr/>
          </p:nvSpPr>
          <p:spPr>
            <a:xfrm flipH="1">
              <a:off x="2238988" y="5020"/>
              <a:ext cx="1" cy="2511964"/>
            </a:xfrm>
            <a:prstGeom prst="line">
              <a:avLst/>
            </a:prstGeom>
            <a:noFill/>
            <a:ln w="3549" cap="flat">
              <a:solidFill>
                <a:schemeClr val="accent5"/>
              </a:solidFill>
              <a:prstDash val="solid"/>
              <a:miter lim="15792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/>
            </a:p>
          </p:txBody>
        </p:sp>
        <p:sp>
          <p:nvSpPr>
            <p:cNvPr id="856" name="Google Shape;1141;p43"/>
            <p:cNvSpPr/>
            <p:nvPr/>
          </p:nvSpPr>
          <p:spPr>
            <a:xfrm flipH="1">
              <a:off x="2315926" y="5020"/>
              <a:ext cx="1" cy="2511964"/>
            </a:xfrm>
            <a:prstGeom prst="line">
              <a:avLst/>
            </a:prstGeom>
            <a:noFill/>
            <a:ln w="3549" cap="flat">
              <a:solidFill>
                <a:schemeClr val="accent5"/>
              </a:solidFill>
              <a:prstDash val="solid"/>
              <a:miter lim="15792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/>
            </a:p>
          </p:txBody>
        </p:sp>
        <p:sp>
          <p:nvSpPr>
            <p:cNvPr id="857" name="Google Shape;1142;p43"/>
            <p:cNvSpPr/>
            <p:nvPr/>
          </p:nvSpPr>
          <p:spPr>
            <a:xfrm flipH="1">
              <a:off x="2394121" y="5020"/>
              <a:ext cx="1" cy="2511964"/>
            </a:xfrm>
            <a:prstGeom prst="line">
              <a:avLst/>
            </a:prstGeom>
            <a:noFill/>
            <a:ln w="7500" cap="flat">
              <a:solidFill>
                <a:schemeClr val="accent5"/>
              </a:solidFill>
              <a:prstDash val="solid"/>
              <a:miter lim="15792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/>
            </a:p>
          </p:txBody>
        </p:sp>
        <p:sp>
          <p:nvSpPr>
            <p:cNvPr id="858" name="Google Shape;1143;p43"/>
            <p:cNvSpPr/>
            <p:nvPr/>
          </p:nvSpPr>
          <p:spPr>
            <a:xfrm flipH="1">
              <a:off x="2471060" y="5020"/>
              <a:ext cx="1" cy="2511964"/>
            </a:xfrm>
            <a:prstGeom prst="line">
              <a:avLst/>
            </a:prstGeom>
            <a:noFill/>
            <a:ln w="3549" cap="flat">
              <a:solidFill>
                <a:schemeClr val="accent5"/>
              </a:solidFill>
              <a:prstDash val="solid"/>
              <a:miter lim="15792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/>
            </a:p>
          </p:txBody>
        </p:sp>
        <p:sp>
          <p:nvSpPr>
            <p:cNvPr id="859" name="Google Shape;1144;p43"/>
            <p:cNvSpPr/>
            <p:nvPr/>
          </p:nvSpPr>
          <p:spPr>
            <a:xfrm flipH="1">
              <a:off x="2549255" y="5020"/>
              <a:ext cx="1" cy="2511964"/>
            </a:xfrm>
            <a:prstGeom prst="line">
              <a:avLst/>
            </a:prstGeom>
            <a:noFill/>
            <a:ln w="3549" cap="flat">
              <a:solidFill>
                <a:schemeClr val="accent5"/>
              </a:solidFill>
              <a:prstDash val="solid"/>
              <a:miter lim="15792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/>
            </a:p>
          </p:txBody>
        </p:sp>
        <p:sp>
          <p:nvSpPr>
            <p:cNvPr id="860" name="Google Shape;1145;p43"/>
            <p:cNvSpPr/>
            <p:nvPr/>
          </p:nvSpPr>
          <p:spPr>
            <a:xfrm flipH="1">
              <a:off x="2626193" y="5020"/>
              <a:ext cx="1" cy="2511964"/>
            </a:xfrm>
            <a:prstGeom prst="line">
              <a:avLst/>
            </a:prstGeom>
            <a:noFill/>
            <a:ln w="3549" cap="flat">
              <a:solidFill>
                <a:schemeClr val="accent5"/>
              </a:solidFill>
              <a:prstDash val="solid"/>
              <a:miter lim="15792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/>
            </a:p>
          </p:txBody>
        </p:sp>
        <p:sp>
          <p:nvSpPr>
            <p:cNvPr id="861" name="Google Shape;1146;p43"/>
            <p:cNvSpPr/>
            <p:nvPr/>
          </p:nvSpPr>
          <p:spPr>
            <a:xfrm flipH="1">
              <a:off x="2704389" y="5020"/>
              <a:ext cx="1" cy="2511964"/>
            </a:xfrm>
            <a:prstGeom prst="line">
              <a:avLst/>
            </a:prstGeom>
            <a:noFill/>
            <a:ln w="3549" cap="flat">
              <a:solidFill>
                <a:schemeClr val="accent5"/>
              </a:solidFill>
              <a:prstDash val="solid"/>
              <a:miter lim="15792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/>
            </a:p>
          </p:txBody>
        </p:sp>
        <p:sp>
          <p:nvSpPr>
            <p:cNvPr id="862" name="Google Shape;1147;p43"/>
            <p:cNvSpPr/>
            <p:nvPr/>
          </p:nvSpPr>
          <p:spPr>
            <a:xfrm flipH="1">
              <a:off x="2781326" y="5020"/>
              <a:ext cx="1" cy="2511964"/>
            </a:xfrm>
            <a:prstGeom prst="line">
              <a:avLst/>
            </a:prstGeom>
            <a:noFill/>
            <a:ln w="7500" cap="flat">
              <a:solidFill>
                <a:schemeClr val="accent5"/>
              </a:solidFill>
              <a:prstDash val="solid"/>
              <a:miter lim="15792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/>
            </a:p>
          </p:txBody>
        </p:sp>
        <p:sp>
          <p:nvSpPr>
            <p:cNvPr id="863" name="Google Shape;1148;p43"/>
            <p:cNvSpPr/>
            <p:nvPr/>
          </p:nvSpPr>
          <p:spPr>
            <a:xfrm flipH="1">
              <a:off x="2859523" y="5020"/>
              <a:ext cx="1" cy="2511964"/>
            </a:xfrm>
            <a:prstGeom prst="line">
              <a:avLst/>
            </a:prstGeom>
            <a:noFill/>
            <a:ln w="3549" cap="flat">
              <a:solidFill>
                <a:schemeClr val="accent5"/>
              </a:solidFill>
              <a:prstDash val="solid"/>
              <a:miter lim="15792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/>
            </a:p>
          </p:txBody>
        </p:sp>
        <p:sp>
          <p:nvSpPr>
            <p:cNvPr id="864" name="Google Shape;1149;p43"/>
            <p:cNvSpPr/>
            <p:nvPr/>
          </p:nvSpPr>
          <p:spPr>
            <a:xfrm flipH="1">
              <a:off x="2936460" y="5020"/>
              <a:ext cx="1" cy="2511964"/>
            </a:xfrm>
            <a:prstGeom prst="line">
              <a:avLst/>
            </a:prstGeom>
            <a:noFill/>
            <a:ln w="3549" cap="flat">
              <a:solidFill>
                <a:schemeClr val="accent5"/>
              </a:solidFill>
              <a:prstDash val="solid"/>
              <a:miter lim="15792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/>
            </a:p>
          </p:txBody>
        </p:sp>
        <p:sp>
          <p:nvSpPr>
            <p:cNvPr id="865" name="Google Shape;1150;p43"/>
            <p:cNvSpPr/>
            <p:nvPr/>
          </p:nvSpPr>
          <p:spPr>
            <a:xfrm flipH="1">
              <a:off x="3014657" y="5020"/>
              <a:ext cx="1" cy="2511964"/>
            </a:xfrm>
            <a:prstGeom prst="line">
              <a:avLst/>
            </a:prstGeom>
            <a:noFill/>
            <a:ln w="3549" cap="flat">
              <a:solidFill>
                <a:schemeClr val="accent5"/>
              </a:solidFill>
              <a:prstDash val="solid"/>
              <a:miter lim="15792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/>
            </a:p>
          </p:txBody>
        </p:sp>
        <p:sp>
          <p:nvSpPr>
            <p:cNvPr id="866" name="Google Shape;1151;p43"/>
            <p:cNvSpPr/>
            <p:nvPr/>
          </p:nvSpPr>
          <p:spPr>
            <a:xfrm flipH="1">
              <a:off x="3091593" y="5020"/>
              <a:ext cx="1" cy="2511964"/>
            </a:xfrm>
            <a:prstGeom prst="line">
              <a:avLst/>
            </a:prstGeom>
            <a:noFill/>
            <a:ln w="3549" cap="flat">
              <a:solidFill>
                <a:schemeClr val="accent5"/>
              </a:solidFill>
              <a:prstDash val="solid"/>
              <a:miter lim="15792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/>
            </a:p>
          </p:txBody>
        </p:sp>
        <p:sp>
          <p:nvSpPr>
            <p:cNvPr id="867" name="Google Shape;1152;p43"/>
            <p:cNvSpPr/>
            <p:nvPr/>
          </p:nvSpPr>
          <p:spPr>
            <a:xfrm flipH="1">
              <a:off x="3169790" y="5020"/>
              <a:ext cx="1" cy="2511964"/>
            </a:xfrm>
            <a:prstGeom prst="line">
              <a:avLst/>
            </a:prstGeom>
            <a:noFill/>
            <a:ln w="7500" cap="flat">
              <a:solidFill>
                <a:schemeClr val="accent5"/>
              </a:solidFill>
              <a:prstDash val="solid"/>
              <a:miter lim="15792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/>
            </a:p>
          </p:txBody>
        </p:sp>
        <p:sp>
          <p:nvSpPr>
            <p:cNvPr id="868" name="Google Shape;1153;p43"/>
            <p:cNvSpPr/>
            <p:nvPr/>
          </p:nvSpPr>
          <p:spPr>
            <a:xfrm flipH="1">
              <a:off x="3246727" y="5020"/>
              <a:ext cx="1" cy="2511964"/>
            </a:xfrm>
            <a:prstGeom prst="line">
              <a:avLst/>
            </a:prstGeom>
            <a:noFill/>
            <a:ln w="3549" cap="flat">
              <a:solidFill>
                <a:schemeClr val="accent5"/>
              </a:solidFill>
              <a:prstDash val="solid"/>
              <a:miter lim="15792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/>
            </a:p>
          </p:txBody>
        </p:sp>
        <p:sp>
          <p:nvSpPr>
            <p:cNvPr id="869" name="Google Shape;1154;p43"/>
            <p:cNvSpPr/>
            <p:nvPr/>
          </p:nvSpPr>
          <p:spPr>
            <a:xfrm flipH="1">
              <a:off x="3324924" y="5020"/>
              <a:ext cx="1" cy="2511964"/>
            </a:xfrm>
            <a:prstGeom prst="line">
              <a:avLst/>
            </a:prstGeom>
            <a:noFill/>
            <a:ln w="3549" cap="flat">
              <a:solidFill>
                <a:schemeClr val="accent5"/>
              </a:solidFill>
              <a:prstDash val="solid"/>
              <a:miter lim="15792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/>
            </a:p>
          </p:txBody>
        </p:sp>
        <p:sp>
          <p:nvSpPr>
            <p:cNvPr id="870" name="Google Shape;1155;p43"/>
            <p:cNvSpPr/>
            <p:nvPr/>
          </p:nvSpPr>
          <p:spPr>
            <a:xfrm flipH="1">
              <a:off x="3401861" y="5020"/>
              <a:ext cx="1" cy="2511964"/>
            </a:xfrm>
            <a:prstGeom prst="line">
              <a:avLst/>
            </a:prstGeom>
            <a:noFill/>
            <a:ln w="3549" cap="flat">
              <a:solidFill>
                <a:schemeClr val="accent5"/>
              </a:solidFill>
              <a:prstDash val="solid"/>
              <a:miter lim="15792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/>
            </a:p>
          </p:txBody>
        </p:sp>
        <p:sp>
          <p:nvSpPr>
            <p:cNvPr id="871" name="Google Shape;1156;p43"/>
            <p:cNvSpPr/>
            <p:nvPr/>
          </p:nvSpPr>
          <p:spPr>
            <a:xfrm flipH="1">
              <a:off x="3480057" y="5020"/>
              <a:ext cx="1" cy="2511964"/>
            </a:xfrm>
            <a:prstGeom prst="line">
              <a:avLst/>
            </a:prstGeom>
            <a:noFill/>
            <a:ln w="3549" cap="flat">
              <a:solidFill>
                <a:schemeClr val="accent5"/>
              </a:solidFill>
              <a:prstDash val="solid"/>
              <a:miter lim="15792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/>
            </a:p>
          </p:txBody>
        </p:sp>
        <p:sp>
          <p:nvSpPr>
            <p:cNvPr id="872" name="Google Shape;1157;p43"/>
            <p:cNvSpPr/>
            <p:nvPr/>
          </p:nvSpPr>
          <p:spPr>
            <a:xfrm flipH="1">
              <a:off x="3557074" y="5020"/>
              <a:ext cx="1" cy="2511964"/>
            </a:xfrm>
            <a:prstGeom prst="line">
              <a:avLst/>
            </a:prstGeom>
            <a:noFill/>
            <a:ln w="7500" cap="flat">
              <a:solidFill>
                <a:schemeClr val="accent5"/>
              </a:solidFill>
              <a:prstDash val="solid"/>
              <a:miter lim="15792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/>
            </a:p>
          </p:txBody>
        </p:sp>
        <p:sp>
          <p:nvSpPr>
            <p:cNvPr id="873" name="Google Shape;1158;p43"/>
            <p:cNvSpPr/>
            <p:nvPr/>
          </p:nvSpPr>
          <p:spPr>
            <a:xfrm flipH="1">
              <a:off x="3635190" y="5020"/>
              <a:ext cx="1" cy="2511964"/>
            </a:xfrm>
            <a:prstGeom prst="line">
              <a:avLst/>
            </a:prstGeom>
            <a:noFill/>
            <a:ln w="3549" cap="flat">
              <a:solidFill>
                <a:schemeClr val="accent5"/>
              </a:solidFill>
              <a:prstDash val="solid"/>
              <a:miter lim="15792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/>
            </a:p>
          </p:txBody>
        </p:sp>
        <p:sp>
          <p:nvSpPr>
            <p:cNvPr id="874" name="Google Shape;1159;p43"/>
            <p:cNvSpPr/>
            <p:nvPr/>
          </p:nvSpPr>
          <p:spPr>
            <a:xfrm flipH="1">
              <a:off x="3712208" y="5020"/>
              <a:ext cx="1" cy="2511964"/>
            </a:xfrm>
            <a:prstGeom prst="line">
              <a:avLst/>
            </a:prstGeom>
            <a:noFill/>
            <a:ln w="3549" cap="flat">
              <a:solidFill>
                <a:schemeClr val="accent5"/>
              </a:solidFill>
              <a:prstDash val="solid"/>
              <a:miter lim="15792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/>
            </a:p>
          </p:txBody>
        </p:sp>
        <p:sp>
          <p:nvSpPr>
            <p:cNvPr id="875" name="Google Shape;1160;p43"/>
            <p:cNvSpPr/>
            <p:nvPr/>
          </p:nvSpPr>
          <p:spPr>
            <a:xfrm flipH="1">
              <a:off x="3790404" y="5020"/>
              <a:ext cx="1" cy="2511964"/>
            </a:xfrm>
            <a:prstGeom prst="line">
              <a:avLst/>
            </a:prstGeom>
            <a:noFill/>
            <a:ln w="3549" cap="flat">
              <a:solidFill>
                <a:schemeClr val="accent5"/>
              </a:solidFill>
              <a:prstDash val="solid"/>
              <a:miter lim="15792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/>
            </a:p>
          </p:txBody>
        </p:sp>
        <p:sp>
          <p:nvSpPr>
            <p:cNvPr id="876" name="Google Shape;1161;p43"/>
            <p:cNvSpPr/>
            <p:nvPr/>
          </p:nvSpPr>
          <p:spPr>
            <a:xfrm flipH="1">
              <a:off x="3867342" y="5020"/>
              <a:ext cx="1" cy="2511964"/>
            </a:xfrm>
            <a:prstGeom prst="line">
              <a:avLst/>
            </a:prstGeom>
            <a:noFill/>
            <a:ln w="3549" cap="flat">
              <a:solidFill>
                <a:schemeClr val="accent5"/>
              </a:solidFill>
              <a:prstDash val="solid"/>
              <a:miter lim="15792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/>
            </a:p>
          </p:txBody>
        </p:sp>
        <p:sp>
          <p:nvSpPr>
            <p:cNvPr id="877" name="Google Shape;1162;p43"/>
            <p:cNvSpPr/>
            <p:nvPr/>
          </p:nvSpPr>
          <p:spPr>
            <a:xfrm flipH="1">
              <a:off x="3945537" y="5020"/>
              <a:ext cx="1" cy="2511964"/>
            </a:xfrm>
            <a:prstGeom prst="line">
              <a:avLst/>
            </a:prstGeom>
            <a:noFill/>
            <a:ln w="7500" cap="flat">
              <a:solidFill>
                <a:schemeClr val="accent5"/>
              </a:solidFill>
              <a:prstDash val="solid"/>
              <a:miter lim="15792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/>
            </a:p>
          </p:txBody>
        </p:sp>
        <p:sp>
          <p:nvSpPr>
            <p:cNvPr id="878" name="Google Shape;1163;p43"/>
            <p:cNvSpPr/>
            <p:nvPr/>
          </p:nvSpPr>
          <p:spPr>
            <a:xfrm flipH="1">
              <a:off x="4022476" y="5020"/>
              <a:ext cx="1" cy="2511964"/>
            </a:xfrm>
            <a:prstGeom prst="line">
              <a:avLst/>
            </a:prstGeom>
            <a:noFill/>
            <a:ln w="3549" cap="flat">
              <a:solidFill>
                <a:schemeClr val="accent5"/>
              </a:solidFill>
              <a:prstDash val="solid"/>
              <a:miter lim="15792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/>
            </a:p>
          </p:txBody>
        </p:sp>
        <p:sp>
          <p:nvSpPr>
            <p:cNvPr id="879" name="Google Shape;1164;p43"/>
            <p:cNvSpPr/>
            <p:nvPr/>
          </p:nvSpPr>
          <p:spPr>
            <a:xfrm flipH="1">
              <a:off x="4100671" y="5020"/>
              <a:ext cx="1" cy="2511964"/>
            </a:xfrm>
            <a:prstGeom prst="line">
              <a:avLst/>
            </a:prstGeom>
            <a:noFill/>
            <a:ln w="3549" cap="flat">
              <a:solidFill>
                <a:schemeClr val="accent5"/>
              </a:solidFill>
              <a:prstDash val="solid"/>
              <a:miter lim="15792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/>
            </a:p>
          </p:txBody>
        </p:sp>
        <p:sp>
          <p:nvSpPr>
            <p:cNvPr id="880" name="Google Shape;1165;p43"/>
            <p:cNvSpPr/>
            <p:nvPr/>
          </p:nvSpPr>
          <p:spPr>
            <a:xfrm flipH="1">
              <a:off x="4177610" y="5020"/>
              <a:ext cx="1" cy="2511964"/>
            </a:xfrm>
            <a:prstGeom prst="line">
              <a:avLst/>
            </a:prstGeom>
            <a:noFill/>
            <a:ln w="3549" cap="flat">
              <a:solidFill>
                <a:schemeClr val="accent5"/>
              </a:solidFill>
              <a:prstDash val="solid"/>
              <a:miter lim="15792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/>
            </a:p>
          </p:txBody>
        </p:sp>
        <p:sp>
          <p:nvSpPr>
            <p:cNvPr id="881" name="Google Shape;1166;p43"/>
            <p:cNvSpPr/>
            <p:nvPr/>
          </p:nvSpPr>
          <p:spPr>
            <a:xfrm flipH="1">
              <a:off x="4255805" y="5020"/>
              <a:ext cx="1" cy="2511964"/>
            </a:xfrm>
            <a:prstGeom prst="line">
              <a:avLst/>
            </a:prstGeom>
            <a:noFill/>
            <a:ln w="3549" cap="flat">
              <a:solidFill>
                <a:schemeClr val="accent5"/>
              </a:solidFill>
              <a:prstDash val="solid"/>
              <a:miter lim="15792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/>
            </a:p>
          </p:txBody>
        </p:sp>
        <p:sp>
          <p:nvSpPr>
            <p:cNvPr id="882" name="Google Shape;1167;p43"/>
            <p:cNvSpPr/>
            <p:nvPr/>
          </p:nvSpPr>
          <p:spPr>
            <a:xfrm flipH="1">
              <a:off x="4332743" y="5020"/>
              <a:ext cx="1" cy="2511964"/>
            </a:xfrm>
            <a:prstGeom prst="line">
              <a:avLst/>
            </a:prstGeom>
            <a:noFill/>
            <a:ln w="7500" cap="flat">
              <a:solidFill>
                <a:schemeClr val="accent5"/>
              </a:solidFill>
              <a:prstDash val="solid"/>
              <a:miter lim="15792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/>
            </a:p>
          </p:txBody>
        </p:sp>
        <p:sp>
          <p:nvSpPr>
            <p:cNvPr id="883" name="Google Shape;1168;p43"/>
            <p:cNvSpPr/>
            <p:nvPr/>
          </p:nvSpPr>
          <p:spPr>
            <a:xfrm flipH="1">
              <a:off x="4410939" y="5020"/>
              <a:ext cx="1" cy="2511964"/>
            </a:xfrm>
            <a:prstGeom prst="line">
              <a:avLst/>
            </a:prstGeom>
            <a:noFill/>
            <a:ln w="3549" cap="flat">
              <a:solidFill>
                <a:schemeClr val="accent5"/>
              </a:solidFill>
              <a:prstDash val="solid"/>
              <a:miter lim="15792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/>
            </a:p>
          </p:txBody>
        </p:sp>
        <p:sp>
          <p:nvSpPr>
            <p:cNvPr id="884" name="Google Shape;1169;p43"/>
            <p:cNvSpPr/>
            <p:nvPr/>
          </p:nvSpPr>
          <p:spPr>
            <a:xfrm flipH="1">
              <a:off x="4487877" y="5020"/>
              <a:ext cx="1" cy="2511964"/>
            </a:xfrm>
            <a:prstGeom prst="line">
              <a:avLst/>
            </a:prstGeom>
            <a:noFill/>
            <a:ln w="3549" cap="flat">
              <a:solidFill>
                <a:schemeClr val="accent5"/>
              </a:solidFill>
              <a:prstDash val="solid"/>
              <a:miter lim="15792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/>
            </a:p>
          </p:txBody>
        </p:sp>
        <p:sp>
          <p:nvSpPr>
            <p:cNvPr id="885" name="Google Shape;1170;p43"/>
            <p:cNvSpPr/>
            <p:nvPr/>
          </p:nvSpPr>
          <p:spPr>
            <a:xfrm flipH="1">
              <a:off x="4566073" y="5020"/>
              <a:ext cx="1" cy="2511964"/>
            </a:xfrm>
            <a:prstGeom prst="line">
              <a:avLst/>
            </a:prstGeom>
            <a:noFill/>
            <a:ln w="3549" cap="flat">
              <a:solidFill>
                <a:schemeClr val="accent5"/>
              </a:solidFill>
              <a:prstDash val="solid"/>
              <a:miter lim="15792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/>
            </a:p>
          </p:txBody>
        </p:sp>
        <p:sp>
          <p:nvSpPr>
            <p:cNvPr id="886" name="Google Shape;1171;p43"/>
            <p:cNvSpPr/>
            <p:nvPr/>
          </p:nvSpPr>
          <p:spPr>
            <a:xfrm flipH="1">
              <a:off x="4643011" y="5020"/>
              <a:ext cx="1" cy="2511964"/>
            </a:xfrm>
            <a:prstGeom prst="line">
              <a:avLst/>
            </a:prstGeom>
            <a:noFill/>
            <a:ln w="3549" cap="flat">
              <a:solidFill>
                <a:schemeClr val="accent5"/>
              </a:solidFill>
              <a:prstDash val="solid"/>
              <a:miter lim="15792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/>
            </a:p>
          </p:txBody>
        </p:sp>
        <p:sp>
          <p:nvSpPr>
            <p:cNvPr id="887" name="Google Shape;1172;p43"/>
            <p:cNvSpPr/>
            <p:nvPr/>
          </p:nvSpPr>
          <p:spPr>
            <a:xfrm flipH="1">
              <a:off x="4721206" y="5020"/>
              <a:ext cx="1" cy="2511964"/>
            </a:xfrm>
            <a:prstGeom prst="line">
              <a:avLst/>
            </a:prstGeom>
            <a:noFill/>
            <a:ln w="7500" cap="flat">
              <a:solidFill>
                <a:schemeClr val="accent5"/>
              </a:solidFill>
              <a:prstDash val="solid"/>
              <a:miter lim="15792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/>
            </a:p>
          </p:txBody>
        </p:sp>
        <p:sp>
          <p:nvSpPr>
            <p:cNvPr id="888" name="Google Shape;1173;p43"/>
            <p:cNvSpPr/>
            <p:nvPr/>
          </p:nvSpPr>
          <p:spPr>
            <a:xfrm flipH="1">
              <a:off x="4798145" y="5020"/>
              <a:ext cx="1" cy="2511964"/>
            </a:xfrm>
            <a:prstGeom prst="line">
              <a:avLst/>
            </a:prstGeom>
            <a:noFill/>
            <a:ln w="3549" cap="flat">
              <a:solidFill>
                <a:schemeClr val="accent5"/>
              </a:solidFill>
              <a:prstDash val="solid"/>
              <a:miter lim="15792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/>
            </a:p>
          </p:txBody>
        </p:sp>
        <p:sp>
          <p:nvSpPr>
            <p:cNvPr id="889" name="Google Shape;1174;p43"/>
            <p:cNvSpPr/>
            <p:nvPr/>
          </p:nvSpPr>
          <p:spPr>
            <a:xfrm flipH="1">
              <a:off x="4876340" y="5020"/>
              <a:ext cx="1" cy="2511964"/>
            </a:xfrm>
            <a:prstGeom prst="line">
              <a:avLst/>
            </a:prstGeom>
            <a:noFill/>
            <a:ln w="3549" cap="flat">
              <a:solidFill>
                <a:schemeClr val="accent5"/>
              </a:solidFill>
              <a:prstDash val="solid"/>
              <a:miter lim="15792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/>
            </a:p>
          </p:txBody>
        </p:sp>
        <p:sp>
          <p:nvSpPr>
            <p:cNvPr id="890" name="Google Shape;1175;p43"/>
            <p:cNvSpPr/>
            <p:nvPr/>
          </p:nvSpPr>
          <p:spPr>
            <a:xfrm flipH="1">
              <a:off x="4953278" y="5020"/>
              <a:ext cx="1" cy="2511964"/>
            </a:xfrm>
            <a:prstGeom prst="line">
              <a:avLst/>
            </a:prstGeom>
            <a:noFill/>
            <a:ln w="3549" cap="flat">
              <a:solidFill>
                <a:schemeClr val="accent5"/>
              </a:solidFill>
              <a:prstDash val="solid"/>
              <a:miter lim="15792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/>
            </a:p>
          </p:txBody>
        </p:sp>
        <p:sp>
          <p:nvSpPr>
            <p:cNvPr id="891" name="Google Shape;1176;p43"/>
            <p:cNvSpPr/>
            <p:nvPr/>
          </p:nvSpPr>
          <p:spPr>
            <a:xfrm flipH="1">
              <a:off x="5031474" y="5020"/>
              <a:ext cx="1" cy="2511964"/>
            </a:xfrm>
            <a:prstGeom prst="line">
              <a:avLst/>
            </a:prstGeom>
            <a:noFill/>
            <a:ln w="3549" cap="flat">
              <a:solidFill>
                <a:schemeClr val="accent5"/>
              </a:solidFill>
              <a:prstDash val="solid"/>
              <a:miter lim="15792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/>
            </a:p>
          </p:txBody>
        </p:sp>
        <p:sp>
          <p:nvSpPr>
            <p:cNvPr id="892" name="Google Shape;1177;p43"/>
            <p:cNvSpPr/>
            <p:nvPr/>
          </p:nvSpPr>
          <p:spPr>
            <a:xfrm flipH="1">
              <a:off x="5108412" y="5020"/>
              <a:ext cx="1" cy="2511964"/>
            </a:xfrm>
            <a:prstGeom prst="line">
              <a:avLst/>
            </a:prstGeom>
            <a:noFill/>
            <a:ln w="7500" cap="flat">
              <a:solidFill>
                <a:schemeClr val="accent5"/>
              </a:solidFill>
              <a:prstDash val="solid"/>
              <a:miter lim="15792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/>
            </a:p>
          </p:txBody>
        </p:sp>
        <p:sp>
          <p:nvSpPr>
            <p:cNvPr id="893" name="Google Shape;1178;p43"/>
            <p:cNvSpPr/>
            <p:nvPr/>
          </p:nvSpPr>
          <p:spPr>
            <a:xfrm flipH="1">
              <a:off x="5186608" y="5020"/>
              <a:ext cx="1" cy="2511964"/>
            </a:xfrm>
            <a:prstGeom prst="line">
              <a:avLst/>
            </a:prstGeom>
            <a:noFill/>
            <a:ln w="3549" cap="flat">
              <a:solidFill>
                <a:schemeClr val="accent5"/>
              </a:solidFill>
              <a:prstDash val="solid"/>
              <a:miter lim="15792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/>
            </a:p>
          </p:txBody>
        </p:sp>
        <p:sp>
          <p:nvSpPr>
            <p:cNvPr id="894" name="Google Shape;1179;p43"/>
            <p:cNvSpPr/>
            <p:nvPr/>
          </p:nvSpPr>
          <p:spPr>
            <a:xfrm flipH="1">
              <a:off x="5263546" y="5020"/>
              <a:ext cx="1" cy="2511964"/>
            </a:xfrm>
            <a:prstGeom prst="line">
              <a:avLst/>
            </a:prstGeom>
            <a:noFill/>
            <a:ln w="3549" cap="flat">
              <a:solidFill>
                <a:schemeClr val="accent5"/>
              </a:solidFill>
              <a:prstDash val="solid"/>
              <a:miter lim="15792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/>
            </a:p>
          </p:txBody>
        </p:sp>
        <p:sp>
          <p:nvSpPr>
            <p:cNvPr id="895" name="Google Shape;1180;p43"/>
            <p:cNvSpPr/>
            <p:nvPr/>
          </p:nvSpPr>
          <p:spPr>
            <a:xfrm flipH="1">
              <a:off x="5341742" y="5020"/>
              <a:ext cx="1" cy="2511964"/>
            </a:xfrm>
            <a:prstGeom prst="line">
              <a:avLst/>
            </a:prstGeom>
            <a:noFill/>
            <a:ln w="3549" cap="flat">
              <a:solidFill>
                <a:schemeClr val="accent5"/>
              </a:solidFill>
              <a:prstDash val="solid"/>
              <a:miter lim="15792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/>
            </a:p>
          </p:txBody>
        </p:sp>
        <p:sp>
          <p:nvSpPr>
            <p:cNvPr id="896" name="Google Shape;1181;p43"/>
            <p:cNvSpPr/>
            <p:nvPr/>
          </p:nvSpPr>
          <p:spPr>
            <a:xfrm flipH="1">
              <a:off x="5418680" y="5020"/>
              <a:ext cx="1" cy="2511964"/>
            </a:xfrm>
            <a:prstGeom prst="line">
              <a:avLst/>
            </a:prstGeom>
            <a:noFill/>
            <a:ln w="3549" cap="flat">
              <a:solidFill>
                <a:schemeClr val="accent5"/>
              </a:solidFill>
              <a:prstDash val="solid"/>
              <a:miter lim="15792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/>
            </a:p>
          </p:txBody>
        </p:sp>
        <p:sp>
          <p:nvSpPr>
            <p:cNvPr id="897" name="Google Shape;1182;p43"/>
            <p:cNvSpPr/>
            <p:nvPr/>
          </p:nvSpPr>
          <p:spPr>
            <a:xfrm flipH="1">
              <a:off x="5496876" y="5020"/>
              <a:ext cx="1" cy="2511964"/>
            </a:xfrm>
            <a:prstGeom prst="line">
              <a:avLst/>
            </a:prstGeom>
            <a:noFill/>
            <a:ln w="7500" cap="flat">
              <a:solidFill>
                <a:schemeClr val="accent5"/>
              </a:solidFill>
              <a:prstDash val="solid"/>
              <a:miter lim="15792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/>
            </a:p>
          </p:txBody>
        </p:sp>
        <p:sp>
          <p:nvSpPr>
            <p:cNvPr id="898" name="Google Shape;1183;p43"/>
            <p:cNvSpPr/>
            <p:nvPr/>
          </p:nvSpPr>
          <p:spPr>
            <a:xfrm flipH="1">
              <a:off x="5573814" y="5020"/>
              <a:ext cx="1" cy="2511964"/>
            </a:xfrm>
            <a:prstGeom prst="line">
              <a:avLst/>
            </a:prstGeom>
            <a:noFill/>
            <a:ln w="3549" cap="flat">
              <a:solidFill>
                <a:schemeClr val="accent5"/>
              </a:solidFill>
              <a:prstDash val="solid"/>
              <a:miter lim="15792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/>
            </a:p>
          </p:txBody>
        </p:sp>
        <p:sp>
          <p:nvSpPr>
            <p:cNvPr id="899" name="Google Shape;1184;p43"/>
            <p:cNvSpPr/>
            <p:nvPr/>
          </p:nvSpPr>
          <p:spPr>
            <a:xfrm flipH="1">
              <a:off x="5652009" y="5020"/>
              <a:ext cx="1" cy="2511964"/>
            </a:xfrm>
            <a:prstGeom prst="line">
              <a:avLst/>
            </a:prstGeom>
            <a:noFill/>
            <a:ln w="3549" cap="flat">
              <a:solidFill>
                <a:schemeClr val="accent5"/>
              </a:solidFill>
              <a:prstDash val="solid"/>
              <a:miter lim="15792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/>
            </a:p>
          </p:txBody>
        </p:sp>
      </p:grpSp>
      <p:sp>
        <p:nvSpPr>
          <p:cNvPr id="901" name="Google Shape;1186;p43"/>
          <p:cNvSpPr txBox="1">
            <a:spLocks noGrp="1"/>
          </p:cNvSpPr>
          <p:nvPr>
            <p:ph type="body" sz="quarter" idx="1"/>
          </p:nvPr>
        </p:nvSpPr>
        <p:spPr>
          <a:xfrm>
            <a:off x="1982799" y="1809728"/>
            <a:ext cx="5178901" cy="1331101"/>
          </a:xfrm>
          <a:prstGeom prst="rect">
            <a:avLst/>
          </a:prstGeom>
        </p:spPr>
        <p:txBody>
          <a:bodyPr/>
          <a:lstStyle>
            <a:lvl1pPr marL="0" indent="0" defTabSz="877823">
              <a:defRPr sz="2304">
                <a:latin typeface="HelloEtchASketch"/>
                <a:ea typeface="HelloEtchASketch"/>
                <a:cs typeface="HelloEtchASketch"/>
                <a:sym typeface="HelloEtchASketch"/>
              </a:defRPr>
            </a:lvl1pPr>
          </a:lstStyle>
          <a:p>
            <a:r>
              <a:t>Use the white board to write any value you think is very important to be in families. </a:t>
            </a:r>
          </a:p>
        </p:txBody>
      </p:sp>
      <p:sp>
        <p:nvSpPr>
          <p:cNvPr id="902" name="Google Shape;1187;p43"/>
          <p:cNvSpPr/>
          <p:nvPr/>
        </p:nvSpPr>
        <p:spPr>
          <a:xfrm rot="73">
            <a:off x="2750670" y="3348712"/>
            <a:ext cx="3632424" cy="9978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5" h="21600" extrusionOk="0">
                <a:moveTo>
                  <a:pt x="21299" y="0"/>
                </a:moveTo>
                <a:cubicBezTo>
                  <a:pt x="21255" y="0"/>
                  <a:pt x="21209" y="256"/>
                  <a:pt x="21169" y="878"/>
                </a:cubicBezTo>
                <a:cubicBezTo>
                  <a:pt x="20969" y="3925"/>
                  <a:pt x="20588" y="8748"/>
                  <a:pt x="20261" y="8748"/>
                </a:cubicBezTo>
                <a:cubicBezTo>
                  <a:pt x="20116" y="8748"/>
                  <a:pt x="19983" y="7812"/>
                  <a:pt x="19879" y="5375"/>
                </a:cubicBezTo>
                <a:cubicBezTo>
                  <a:pt x="19844" y="4507"/>
                  <a:pt x="19770" y="3985"/>
                  <a:pt x="19698" y="3985"/>
                </a:cubicBezTo>
                <a:cubicBezTo>
                  <a:pt x="19633" y="3985"/>
                  <a:pt x="19571" y="4409"/>
                  <a:pt x="19540" y="5375"/>
                </a:cubicBezTo>
                <a:cubicBezTo>
                  <a:pt x="19476" y="5849"/>
                  <a:pt x="19414" y="6095"/>
                  <a:pt x="19357" y="6095"/>
                </a:cubicBezTo>
                <a:cubicBezTo>
                  <a:pt x="19268" y="6095"/>
                  <a:pt x="19190" y="5494"/>
                  <a:pt x="19129" y="4251"/>
                </a:cubicBezTo>
                <a:cubicBezTo>
                  <a:pt x="19093" y="3738"/>
                  <a:pt x="19044" y="3482"/>
                  <a:pt x="18996" y="3482"/>
                </a:cubicBezTo>
                <a:cubicBezTo>
                  <a:pt x="18947" y="3482"/>
                  <a:pt x="18898" y="3738"/>
                  <a:pt x="18862" y="4251"/>
                </a:cubicBezTo>
                <a:cubicBezTo>
                  <a:pt x="18576" y="7585"/>
                  <a:pt x="18292" y="8857"/>
                  <a:pt x="18001" y="8857"/>
                </a:cubicBezTo>
                <a:cubicBezTo>
                  <a:pt x="17713" y="8857"/>
                  <a:pt x="17419" y="7614"/>
                  <a:pt x="17111" y="5878"/>
                </a:cubicBezTo>
                <a:cubicBezTo>
                  <a:pt x="17041" y="5385"/>
                  <a:pt x="16967" y="5148"/>
                  <a:pt x="16894" y="5148"/>
                </a:cubicBezTo>
                <a:cubicBezTo>
                  <a:pt x="16801" y="5148"/>
                  <a:pt x="16709" y="5543"/>
                  <a:pt x="16627" y="6293"/>
                </a:cubicBezTo>
                <a:cubicBezTo>
                  <a:pt x="16526" y="7111"/>
                  <a:pt x="16469" y="8847"/>
                  <a:pt x="16368" y="9557"/>
                </a:cubicBezTo>
                <a:cubicBezTo>
                  <a:pt x="16307" y="10021"/>
                  <a:pt x="16244" y="10228"/>
                  <a:pt x="16182" y="10228"/>
                </a:cubicBezTo>
                <a:cubicBezTo>
                  <a:pt x="16011" y="10228"/>
                  <a:pt x="15851" y="8620"/>
                  <a:pt x="15777" y="6293"/>
                </a:cubicBezTo>
                <a:cubicBezTo>
                  <a:pt x="15754" y="5592"/>
                  <a:pt x="15713" y="5306"/>
                  <a:pt x="15671" y="5306"/>
                </a:cubicBezTo>
                <a:cubicBezTo>
                  <a:pt x="15596" y="5306"/>
                  <a:pt x="15515" y="6204"/>
                  <a:pt x="15510" y="7308"/>
                </a:cubicBezTo>
                <a:cubicBezTo>
                  <a:pt x="15496" y="9577"/>
                  <a:pt x="15400" y="10356"/>
                  <a:pt x="15273" y="10356"/>
                </a:cubicBezTo>
                <a:cubicBezTo>
                  <a:pt x="15020" y="10356"/>
                  <a:pt x="14640" y="7279"/>
                  <a:pt x="14516" y="6598"/>
                </a:cubicBezTo>
                <a:cubicBezTo>
                  <a:pt x="14367" y="5632"/>
                  <a:pt x="14209" y="5119"/>
                  <a:pt x="14049" y="5119"/>
                </a:cubicBezTo>
                <a:cubicBezTo>
                  <a:pt x="14022" y="5119"/>
                  <a:pt x="13995" y="5139"/>
                  <a:pt x="13968" y="5168"/>
                </a:cubicBezTo>
                <a:cubicBezTo>
                  <a:pt x="13845" y="5267"/>
                  <a:pt x="13730" y="5987"/>
                  <a:pt x="13636" y="7111"/>
                </a:cubicBezTo>
                <a:cubicBezTo>
                  <a:pt x="13528" y="8433"/>
                  <a:pt x="13463" y="10583"/>
                  <a:pt x="13326" y="11195"/>
                </a:cubicBezTo>
                <a:cubicBezTo>
                  <a:pt x="13291" y="11372"/>
                  <a:pt x="13255" y="11461"/>
                  <a:pt x="13220" y="11461"/>
                </a:cubicBezTo>
                <a:cubicBezTo>
                  <a:pt x="13052" y="11461"/>
                  <a:pt x="12889" y="9607"/>
                  <a:pt x="12836" y="7417"/>
                </a:cubicBezTo>
                <a:cubicBezTo>
                  <a:pt x="12820" y="6559"/>
                  <a:pt x="12768" y="6085"/>
                  <a:pt x="12713" y="6085"/>
                </a:cubicBezTo>
                <a:cubicBezTo>
                  <a:pt x="12670" y="6085"/>
                  <a:pt x="12627" y="6381"/>
                  <a:pt x="12598" y="7003"/>
                </a:cubicBezTo>
                <a:cubicBezTo>
                  <a:pt x="12517" y="9252"/>
                  <a:pt x="12350" y="10307"/>
                  <a:pt x="12179" y="10307"/>
                </a:cubicBezTo>
                <a:cubicBezTo>
                  <a:pt x="12001" y="10307"/>
                  <a:pt x="11818" y="9153"/>
                  <a:pt x="11726" y="7003"/>
                </a:cubicBezTo>
                <a:cubicBezTo>
                  <a:pt x="11693" y="6243"/>
                  <a:pt x="11640" y="5859"/>
                  <a:pt x="11585" y="5859"/>
                </a:cubicBezTo>
                <a:cubicBezTo>
                  <a:pt x="11531" y="5859"/>
                  <a:pt x="11477" y="6243"/>
                  <a:pt x="11445" y="7003"/>
                </a:cubicBezTo>
                <a:cubicBezTo>
                  <a:pt x="11262" y="10780"/>
                  <a:pt x="10971" y="12713"/>
                  <a:pt x="10680" y="12713"/>
                </a:cubicBezTo>
                <a:cubicBezTo>
                  <a:pt x="10419" y="12713"/>
                  <a:pt x="10158" y="11165"/>
                  <a:pt x="9974" y="8028"/>
                </a:cubicBezTo>
                <a:cubicBezTo>
                  <a:pt x="9945" y="7210"/>
                  <a:pt x="9917" y="6598"/>
                  <a:pt x="9866" y="6085"/>
                </a:cubicBezTo>
                <a:cubicBezTo>
                  <a:pt x="9835" y="5701"/>
                  <a:pt x="9800" y="5543"/>
                  <a:pt x="9764" y="5543"/>
                </a:cubicBezTo>
                <a:cubicBezTo>
                  <a:pt x="9658" y="5543"/>
                  <a:pt x="9558" y="7052"/>
                  <a:pt x="9628" y="8748"/>
                </a:cubicBezTo>
                <a:cubicBezTo>
                  <a:pt x="9635" y="8847"/>
                  <a:pt x="9643" y="9054"/>
                  <a:pt x="9650" y="9153"/>
                </a:cubicBezTo>
                <a:cubicBezTo>
                  <a:pt x="9574" y="11273"/>
                  <a:pt x="9490" y="12319"/>
                  <a:pt x="9394" y="12319"/>
                </a:cubicBezTo>
                <a:cubicBezTo>
                  <a:pt x="9351" y="12319"/>
                  <a:pt x="9307" y="12122"/>
                  <a:pt x="9260" y="11707"/>
                </a:cubicBezTo>
                <a:cubicBezTo>
                  <a:pt x="9181" y="11303"/>
                  <a:pt x="9102" y="10790"/>
                  <a:pt x="9030" y="10179"/>
                </a:cubicBezTo>
                <a:cubicBezTo>
                  <a:pt x="8936" y="9666"/>
                  <a:pt x="8842" y="9252"/>
                  <a:pt x="8749" y="8847"/>
                </a:cubicBezTo>
                <a:cubicBezTo>
                  <a:pt x="8736" y="8808"/>
                  <a:pt x="8725" y="8788"/>
                  <a:pt x="8713" y="8788"/>
                </a:cubicBezTo>
                <a:cubicBezTo>
                  <a:pt x="8671" y="8788"/>
                  <a:pt x="8635" y="9074"/>
                  <a:pt x="8612" y="9557"/>
                </a:cubicBezTo>
                <a:cubicBezTo>
                  <a:pt x="8448" y="13216"/>
                  <a:pt x="8188" y="15307"/>
                  <a:pt x="7934" y="15307"/>
                </a:cubicBezTo>
                <a:cubicBezTo>
                  <a:pt x="7718" y="15307"/>
                  <a:pt x="7506" y="13808"/>
                  <a:pt x="7357" y="10484"/>
                </a:cubicBezTo>
                <a:cubicBezTo>
                  <a:pt x="7333" y="9833"/>
                  <a:pt x="7286" y="9498"/>
                  <a:pt x="7240" y="9498"/>
                </a:cubicBezTo>
                <a:cubicBezTo>
                  <a:pt x="7207" y="9498"/>
                  <a:pt x="7173" y="9685"/>
                  <a:pt x="7148" y="10070"/>
                </a:cubicBezTo>
                <a:cubicBezTo>
                  <a:pt x="6996" y="12842"/>
                  <a:pt x="6759" y="14163"/>
                  <a:pt x="6520" y="14163"/>
                </a:cubicBezTo>
                <a:cubicBezTo>
                  <a:pt x="6240" y="14163"/>
                  <a:pt x="5959" y="12329"/>
                  <a:pt x="5815" y="8847"/>
                </a:cubicBezTo>
                <a:cubicBezTo>
                  <a:pt x="5782" y="8127"/>
                  <a:pt x="5732" y="7772"/>
                  <a:pt x="5682" y="7772"/>
                </a:cubicBezTo>
                <a:cubicBezTo>
                  <a:pt x="5631" y="7772"/>
                  <a:pt x="5581" y="8127"/>
                  <a:pt x="5548" y="8847"/>
                </a:cubicBezTo>
                <a:cubicBezTo>
                  <a:pt x="5377" y="12427"/>
                  <a:pt x="5102" y="14252"/>
                  <a:pt x="4825" y="14252"/>
                </a:cubicBezTo>
                <a:cubicBezTo>
                  <a:pt x="4587" y="14252"/>
                  <a:pt x="4348" y="12911"/>
                  <a:pt x="4172" y="10179"/>
                </a:cubicBezTo>
                <a:cubicBezTo>
                  <a:pt x="4141" y="9794"/>
                  <a:pt x="4102" y="9607"/>
                  <a:pt x="4064" y="9607"/>
                </a:cubicBezTo>
                <a:cubicBezTo>
                  <a:pt x="4009" y="9607"/>
                  <a:pt x="3955" y="9972"/>
                  <a:pt x="3926" y="10692"/>
                </a:cubicBezTo>
                <a:cubicBezTo>
                  <a:pt x="3763" y="13769"/>
                  <a:pt x="3517" y="15337"/>
                  <a:pt x="3271" y="15337"/>
                </a:cubicBezTo>
                <a:cubicBezTo>
                  <a:pt x="3059" y="15337"/>
                  <a:pt x="2847" y="14173"/>
                  <a:pt x="2687" y="11816"/>
                </a:cubicBezTo>
                <a:cubicBezTo>
                  <a:pt x="2655" y="11372"/>
                  <a:pt x="2616" y="11155"/>
                  <a:pt x="2577" y="11155"/>
                </a:cubicBezTo>
                <a:cubicBezTo>
                  <a:pt x="2527" y="11155"/>
                  <a:pt x="2477" y="11520"/>
                  <a:pt x="2449" y="12220"/>
                </a:cubicBezTo>
                <a:cubicBezTo>
                  <a:pt x="2344" y="15672"/>
                  <a:pt x="2138" y="17467"/>
                  <a:pt x="1931" y="17467"/>
                </a:cubicBezTo>
                <a:cubicBezTo>
                  <a:pt x="1739" y="17467"/>
                  <a:pt x="1547" y="15929"/>
                  <a:pt x="1432" y="12733"/>
                </a:cubicBezTo>
                <a:cubicBezTo>
                  <a:pt x="1408" y="12092"/>
                  <a:pt x="1369" y="11826"/>
                  <a:pt x="1329" y="11826"/>
                </a:cubicBezTo>
                <a:cubicBezTo>
                  <a:pt x="1272" y="11826"/>
                  <a:pt x="1212" y="12358"/>
                  <a:pt x="1187" y="13138"/>
                </a:cubicBezTo>
                <a:cubicBezTo>
                  <a:pt x="1090" y="16659"/>
                  <a:pt x="895" y="18316"/>
                  <a:pt x="697" y="18316"/>
                </a:cubicBezTo>
                <a:cubicBezTo>
                  <a:pt x="482" y="18316"/>
                  <a:pt x="265" y="16353"/>
                  <a:pt x="170" y="12733"/>
                </a:cubicBezTo>
                <a:cubicBezTo>
                  <a:pt x="156" y="12122"/>
                  <a:pt x="121" y="11845"/>
                  <a:pt x="87" y="11845"/>
                </a:cubicBezTo>
                <a:cubicBezTo>
                  <a:pt x="34" y="11845"/>
                  <a:pt x="-17" y="12467"/>
                  <a:pt x="5" y="13443"/>
                </a:cubicBezTo>
                <a:cubicBezTo>
                  <a:pt x="114" y="18710"/>
                  <a:pt x="421" y="21452"/>
                  <a:pt x="731" y="21452"/>
                </a:cubicBezTo>
                <a:cubicBezTo>
                  <a:pt x="950" y="21452"/>
                  <a:pt x="1171" y="20071"/>
                  <a:pt x="1324" y="17231"/>
                </a:cubicBezTo>
                <a:cubicBezTo>
                  <a:pt x="1482" y="20160"/>
                  <a:pt x="1716" y="21600"/>
                  <a:pt x="1951" y="21600"/>
                </a:cubicBezTo>
                <a:cubicBezTo>
                  <a:pt x="2207" y="21600"/>
                  <a:pt x="2463" y="19874"/>
                  <a:pt x="2621" y="16511"/>
                </a:cubicBezTo>
                <a:cubicBezTo>
                  <a:pt x="2819" y="18542"/>
                  <a:pt x="3048" y="19539"/>
                  <a:pt x="3275" y="19539"/>
                </a:cubicBezTo>
                <a:cubicBezTo>
                  <a:pt x="3563" y="19539"/>
                  <a:pt x="3849" y="17961"/>
                  <a:pt x="4070" y="14873"/>
                </a:cubicBezTo>
                <a:cubicBezTo>
                  <a:pt x="4287" y="17438"/>
                  <a:pt x="4553" y="18710"/>
                  <a:pt x="4820" y="18710"/>
                </a:cubicBezTo>
                <a:cubicBezTo>
                  <a:pt x="5137" y="18710"/>
                  <a:pt x="5453" y="16905"/>
                  <a:pt x="5685" y="13345"/>
                </a:cubicBezTo>
                <a:cubicBezTo>
                  <a:pt x="5899" y="16698"/>
                  <a:pt x="6193" y="18395"/>
                  <a:pt x="6490" y="18395"/>
                </a:cubicBezTo>
                <a:cubicBezTo>
                  <a:pt x="6753" y="18395"/>
                  <a:pt x="7018" y="17063"/>
                  <a:pt x="7228" y="14370"/>
                </a:cubicBezTo>
                <a:cubicBezTo>
                  <a:pt x="7427" y="17813"/>
                  <a:pt x="7710" y="19578"/>
                  <a:pt x="7987" y="19578"/>
                </a:cubicBezTo>
                <a:cubicBezTo>
                  <a:pt x="8302" y="19578"/>
                  <a:pt x="8609" y="17300"/>
                  <a:pt x="8777" y="12625"/>
                </a:cubicBezTo>
                <a:cubicBezTo>
                  <a:pt x="9022" y="13907"/>
                  <a:pt x="9289" y="16629"/>
                  <a:pt x="9552" y="16629"/>
                </a:cubicBezTo>
                <a:cubicBezTo>
                  <a:pt x="9645" y="16629"/>
                  <a:pt x="9739" y="16274"/>
                  <a:pt x="9830" y="15386"/>
                </a:cubicBezTo>
                <a:cubicBezTo>
                  <a:pt x="9873" y="14982"/>
                  <a:pt x="9909" y="14370"/>
                  <a:pt x="9938" y="13858"/>
                </a:cubicBezTo>
                <a:cubicBezTo>
                  <a:pt x="10156" y="16363"/>
                  <a:pt x="10416" y="17605"/>
                  <a:pt x="10678" y="17605"/>
                </a:cubicBezTo>
                <a:cubicBezTo>
                  <a:pt x="11004" y="17605"/>
                  <a:pt x="11333" y="15672"/>
                  <a:pt x="11589" y="11816"/>
                </a:cubicBezTo>
                <a:cubicBezTo>
                  <a:pt x="11733" y="13769"/>
                  <a:pt x="11914" y="14696"/>
                  <a:pt x="12099" y="14696"/>
                </a:cubicBezTo>
                <a:cubicBezTo>
                  <a:pt x="12300" y="14696"/>
                  <a:pt x="12505" y="13581"/>
                  <a:pt x="12670" y="11500"/>
                </a:cubicBezTo>
                <a:cubicBezTo>
                  <a:pt x="12757" y="13749"/>
                  <a:pt x="12915" y="15288"/>
                  <a:pt x="13095" y="15801"/>
                </a:cubicBezTo>
                <a:cubicBezTo>
                  <a:pt x="13143" y="15968"/>
                  <a:pt x="13193" y="16047"/>
                  <a:pt x="13243" y="16047"/>
                </a:cubicBezTo>
                <a:cubicBezTo>
                  <a:pt x="13313" y="16047"/>
                  <a:pt x="13385" y="15889"/>
                  <a:pt x="13456" y="15593"/>
                </a:cubicBezTo>
                <a:cubicBezTo>
                  <a:pt x="13614" y="14676"/>
                  <a:pt x="13658" y="12832"/>
                  <a:pt x="13787" y="11609"/>
                </a:cubicBezTo>
                <a:cubicBezTo>
                  <a:pt x="13895" y="10662"/>
                  <a:pt x="13998" y="10287"/>
                  <a:pt x="14098" y="10287"/>
                </a:cubicBezTo>
                <a:cubicBezTo>
                  <a:pt x="14463" y="10287"/>
                  <a:pt x="14784" y="15327"/>
                  <a:pt x="15169" y="15327"/>
                </a:cubicBezTo>
                <a:cubicBezTo>
                  <a:pt x="15189" y="15327"/>
                  <a:pt x="15209" y="15317"/>
                  <a:pt x="15229" y="15288"/>
                </a:cubicBezTo>
                <a:cubicBezTo>
                  <a:pt x="15409" y="15081"/>
                  <a:pt x="15568" y="13749"/>
                  <a:pt x="15676" y="11816"/>
                </a:cubicBezTo>
                <a:cubicBezTo>
                  <a:pt x="15784" y="13443"/>
                  <a:pt x="15928" y="14469"/>
                  <a:pt x="16080" y="14873"/>
                </a:cubicBezTo>
                <a:cubicBezTo>
                  <a:pt x="16110" y="14952"/>
                  <a:pt x="16140" y="14982"/>
                  <a:pt x="16169" y="14982"/>
                </a:cubicBezTo>
                <a:cubicBezTo>
                  <a:pt x="16480" y="14982"/>
                  <a:pt x="16682" y="11224"/>
                  <a:pt x="16973" y="11224"/>
                </a:cubicBezTo>
                <a:cubicBezTo>
                  <a:pt x="17008" y="11224"/>
                  <a:pt x="17044" y="11283"/>
                  <a:pt x="17081" y="11402"/>
                </a:cubicBezTo>
                <a:cubicBezTo>
                  <a:pt x="17411" y="12595"/>
                  <a:pt x="17660" y="14439"/>
                  <a:pt x="17994" y="14439"/>
                </a:cubicBezTo>
                <a:cubicBezTo>
                  <a:pt x="18032" y="14439"/>
                  <a:pt x="18072" y="14420"/>
                  <a:pt x="18112" y="14370"/>
                </a:cubicBezTo>
                <a:cubicBezTo>
                  <a:pt x="18429" y="13858"/>
                  <a:pt x="18725" y="12220"/>
                  <a:pt x="18985" y="9666"/>
                </a:cubicBezTo>
                <a:cubicBezTo>
                  <a:pt x="19133" y="11155"/>
                  <a:pt x="19306" y="12289"/>
                  <a:pt x="19469" y="12289"/>
                </a:cubicBezTo>
                <a:cubicBezTo>
                  <a:pt x="19552" y="12289"/>
                  <a:pt x="19633" y="11993"/>
                  <a:pt x="19706" y="11303"/>
                </a:cubicBezTo>
                <a:cubicBezTo>
                  <a:pt x="19862" y="13512"/>
                  <a:pt x="20044" y="14410"/>
                  <a:pt x="20236" y="14410"/>
                </a:cubicBezTo>
                <a:cubicBezTo>
                  <a:pt x="20673" y="14410"/>
                  <a:pt x="21155" y="9685"/>
                  <a:pt x="21450" y="5060"/>
                </a:cubicBezTo>
                <a:cubicBezTo>
                  <a:pt x="21583" y="2860"/>
                  <a:pt x="21448" y="0"/>
                  <a:pt x="21299" y="0"/>
                </a:cubicBez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>
                <a:solidFill>
                  <a:srgbClr val="000000"/>
                </a:solidFill>
              </a:defRPr>
            </a:pPr>
            <a:endParaRPr/>
          </a:p>
        </p:txBody>
      </p:sp>
      <p:grpSp>
        <p:nvGrpSpPr>
          <p:cNvPr id="908" name="Google Shape;1188;p43"/>
          <p:cNvGrpSpPr/>
          <p:nvPr/>
        </p:nvGrpSpPr>
        <p:grpSpPr>
          <a:xfrm>
            <a:off x="4285686" y="1203974"/>
            <a:ext cx="417875" cy="501483"/>
            <a:chOff x="0" y="0"/>
            <a:chExt cx="417874" cy="501481"/>
          </a:xfrm>
        </p:grpSpPr>
        <p:sp>
          <p:nvSpPr>
            <p:cNvPr id="903" name="Google Shape;1189;p43"/>
            <p:cNvSpPr/>
            <p:nvPr/>
          </p:nvSpPr>
          <p:spPr>
            <a:xfrm flipH="1">
              <a:off x="135082" y="246861"/>
              <a:ext cx="282793" cy="254621"/>
            </a:xfrm>
            <a:prstGeom prst="ellipse">
              <a:avLst/>
            </a:prstGeom>
            <a:gradFill flip="none" rotWithShape="1">
              <a:gsLst>
                <a:gs pos="0">
                  <a:srgbClr val="D9D9D9">
                    <a:alpha val="67058"/>
                  </a:srgbClr>
                </a:gs>
                <a:gs pos="60000">
                  <a:srgbClr val="C3BAA2">
                    <a:alpha val="0"/>
                  </a:srgbClr>
                </a:gs>
                <a:gs pos="100000">
                  <a:srgbClr val="FFFFFF">
                    <a:alpha val="0"/>
                  </a:srgbClr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grpSp>
          <p:nvGrpSpPr>
            <p:cNvPr id="907" name="Google Shape;1190;p43"/>
            <p:cNvGrpSpPr/>
            <p:nvPr/>
          </p:nvGrpSpPr>
          <p:grpSpPr>
            <a:xfrm>
              <a:off x="-1" y="0"/>
              <a:ext cx="282678" cy="383378"/>
              <a:chOff x="0" y="0"/>
              <a:chExt cx="282676" cy="383377"/>
            </a:xfrm>
          </p:grpSpPr>
          <p:sp>
            <p:nvSpPr>
              <p:cNvPr id="904" name="Google Shape;1191;p43"/>
              <p:cNvSpPr/>
              <p:nvPr/>
            </p:nvSpPr>
            <p:spPr>
              <a:xfrm flipH="1">
                <a:off x="184136" y="248152"/>
                <a:ext cx="98541" cy="1352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4821" y="0"/>
                    </a:moveTo>
                    <a:lnTo>
                      <a:pt x="0" y="21600"/>
                    </a:lnTo>
                    <a:lnTo>
                      <a:pt x="21600" y="3792"/>
                    </a:lnTo>
                    <a:lnTo>
                      <a:pt x="14821" y="0"/>
                    </a:lnTo>
                    <a:close/>
                  </a:path>
                </a:pathLst>
              </a:custGeom>
              <a:solidFill>
                <a:srgbClr val="66666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  <a:endParaRPr/>
              </a:p>
            </p:txBody>
          </p:sp>
          <p:sp>
            <p:nvSpPr>
              <p:cNvPr id="905" name="Google Shape;1192;p43"/>
              <p:cNvSpPr/>
              <p:nvPr/>
            </p:nvSpPr>
            <p:spPr>
              <a:xfrm flipH="1">
                <a:off x="6473" y="41717"/>
                <a:ext cx="274767" cy="2632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4863" y="0"/>
                      <a:pt x="0" y="4780"/>
                      <a:pt x="0" y="10800"/>
                    </a:cubicBezTo>
                    <a:cubicBezTo>
                      <a:pt x="0" y="16761"/>
                      <a:pt x="4863" y="21600"/>
                      <a:pt x="10800" y="21600"/>
                    </a:cubicBezTo>
                    <a:cubicBezTo>
                      <a:pt x="16794" y="21600"/>
                      <a:pt x="21600" y="16761"/>
                      <a:pt x="21600" y="10800"/>
                    </a:cubicBezTo>
                    <a:cubicBezTo>
                      <a:pt x="21600" y="4780"/>
                      <a:pt x="16794" y="0"/>
                      <a:pt x="1080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>
                <a:outerShdw blurRad="63500" dist="19050" dir="5400000" rotWithShape="0">
                  <a:srgbClr val="1155CC">
                    <a:alpha val="8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  <a:endParaRPr/>
              </a:p>
            </p:txBody>
          </p:sp>
          <p:sp>
            <p:nvSpPr>
              <p:cNvPr id="906" name="Google Shape;1193;p43"/>
              <p:cNvSpPr/>
              <p:nvPr/>
            </p:nvSpPr>
            <p:spPr>
              <a:xfrm flipH="1">
                <a:off x="-1" y="0"/>
                <a:ext cx="217224" cy="2078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4863" y="0"/>
                      <a:pt x="0" y="4858"/>
                      <a:pt x="0" y="10837"/>
                    </a:cubicBezTo>
                    <a:cubicBezTo>
                      <a:pt x="0" y="16817"/>
                      <a:pt x="4863" y="21600"/>
                      <a:pt x="10800" y="21600"/>
                    </a:cubicBezTo>
                    <a:cubicBezTo>
                      <a:pt x="16736" y="21600"/>
                      <a:pt x="21600" y="16817"/>
                      <a:pt x="21600" y="10837"/>
                    </a:cubicBezTo>
                    <a:cubicBezTo>
                      <a:pt x="21600" y="4858"/>
                      <a:pt x="16736" y="0"/>
                      <a:pt x="1080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>
                <a:outerShdw blurRad="25400" dist="9525" dir="6480000" rotWithShape="0">
                  <a:srgbClr val="85200C">
                    <a:alpha val="3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  <a:endParaRPr/>
              </a:p>
            </p:txBody>
          </p:sp>
        </p:grpSp>
      </p:grpSp>
      <p:pic>
        <p:nvPicPr>
          <p:cNvPr id="909" name="Image" descr="Image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7597" y="2964455"/>
            <a:ext cx="898684" cy="694278"/>
          </a:xfrm>
          <a:prstGeom prst="rect">
            <a:avLst/>
          </a:prstGeom>
          <a:ln w="12700">
            <a:miter lim="400000"/>
          </a:ln>
        </p:spPr>
      </p:pic>
      <p:pic>
        <p:nvPicPr>
          <p:cNvPr id="910" name="Image" descr="Image"/>
          <p:cNvPicPr>
            <a:picLocks noChangeAspect="1"/>
          </p:cNvPicPr>
          <p:nvPr/>
        </p:nvPicPr>
        <p:blipFill>
          <a:blip r:embed="rId4"/>
          <a:srcRect l="16120" t="648" r="16475" b="9"/>
          <a:stretch>
            <a:fillRect/>
          </a:stretch>
        </p:blipFill>
        <p:spPr>
          <a:xfrm>
            <a:off x="3546397" y="3586989"/>
            <a:ext cx="1866046" cy="15470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48" h="21599" extrusionOk="0">
                <a:moveTo>
                  <a:pt x="13124" y="0"/>
                </a:moveTo>
                <a:cubicBezTo>
                  <a:pt x="12872" y="0"/>
                  <a:pt x="12816" y="15"/>
                  <a:pt x="12643" y="122"/>
                </a:cubicBezTo>
                <a:cubicBezTo>
                  <a:pt x="12375" y="287"/>
                  <a:pt x="12256" y="515"/>
                  <a:pt x="12230" y="914"/>
                </a:cubicBezTo>
                <a:lnTo>
                  <a:pt x="12212" y="1202"/>
                </a:lnTo>
                <a:lnTo>
                  <a:pt x="11946" y="1208"/>
                </a:lnTo>
                <a:cubicBezTo>
                  <a:pt x="11717" y="1211"/>
                  <a:pt x="11654" y="1222"/>
                  <a:pt x="11502" y="1324"/>
                </a:cubicBezTo>
                <a:cubicBezTo>
                  <a:pt x="11191" y="1532"/>
                  <a:pt x="11010" y="1914"/>
                  <a:pt x="10975" y="2433"/>
                </a:cubicBezTo>
                <a:cubicBezTo>
                  <a:pt x="10949" y="2795"/>
                  <a:pt x="11021" y="3971"/>
                  <a:pt x="11117" y="4771"/>
                </a:cubicBezTo>
                <a:cubicBezTo>
                  <a:pt x="11196" y="5433"/>
                  <a:pt x="11184" y="5623"/>
                  <a:pt x="11085" y="5391"/>
                </a:cubicBezTo>
                <a:cubicBezTo>
                  <a:pt x="10968" y="5121"/>
                  <a:pt x="10711" y="4931"/>
                  <a:pt x="10457" y="4932"/>
                </a:cubicBezTo>
                <a:cubicBezTo>
                  <a:pt x="10259" y="4932"/>
                  <a:pt x="9995" y="5091"/>
                  <a:pt x="9865" y="5286"/>
                </a:cubicBezTo>
                <a:lnTo>
                  <a:pt x="9760" y="5447"/>
                </a:lnTo>
                <a:lnTo>
                  <a:pt x="9609" y="5319"/>
                </a:lnTo>
                <a:cubicBezTo>
                  <a:pt x="9475" y="5205"/>
                  <a:pt x="9433" y="5193"/>
                  <a:pt x="9219" y="5192"/>
                </a:cubicBezTo>
                <a:cubicBezTo>
                  <a:pt x="9030" y="5191"/>
                  <a:pt x="8983" y="5178"/>
                  <a:pt x="8986" y="5131"/>
                </a:cubicBezTo>
                <a:cubicBezTo>
                  <a:pt x="8988" y="5098"/>
                  <a:pt x="9021" y="4883"/>
                  <a:pt x="9059" y="4649"/>
                </a:cubicBezTo>
                <a:cubicBezTo>
                  <a:pt x="9160" y="4029"/>
                  <a:pt x="9191" y="2972"/>
                  <a:pt x="9118" y="2671"/>
                </a:cubicBezTo>
                <a:cubicBezTo>
                  <a:pt x="9043" y="2357"/>
                  <a:pt x="8849" y="2070"/>
                  <a:pt x="8619" y="1934"/>
                </a:cubicBezTo>
                <a:cubicBezTo>
                  <a:pt x="8467" y="1844"/>
                  <a:pt x="8401" y="1828"/>
                  <a:pt x="8229" y="1840"/>
                </a:cubicBezTo>
                <a:lnTo>
                  <a:pt x="8023" y="1851"/>
                </a:lnTo>
                <a:lnTo>
                  <a:pt x="8019" y="1507"/>
                </a:lnTo>
                <a:cubicBezTo>
                  <a:pt x="8015" y="1122"/>
                  <a:pt x="7968" y="986"/>
                  <a:pt x="7771" y="737"/>
                </a:cubicBezTo>
                <a:cubicBezTo>
                  <a:pt x="7641" y="573"/>
                  <a:pt x="7366" y="421"/>
                  <a:pt x="7189" y="421"/>
                </a:cubicBezTo>
                <a:cubicBezTo>
                  <a:pt x="7008" y="421"/>
                  <a:pt x="6742" y="540"/>
                  <a:pt x="6639" y="665"/>
                </a:cubicBezTo>
                <a:cubicBezTo>
                  <a:pt x="6586" y="730"/>
                  <a:pt x="6451" y="969"/>
                  <a:pt x="6337" y="1197"/>
                </a:cubicBezTo>
                <a:cubicBezTo>
                  <a:pt x="6222" y="1425"/>
                  <a:pt x="6106" y="1650"/>
                  <a:pt x="6080" y="1701"/>
                </a:cubicBezTo>
                <a:lnTo>
                  <a:pt x="6030" y="1795"/>
                </a:lnTo>
                <a:lnTo>
                  <a:pt x="5901" y="1618"/>
                </a:lnTo>
                <a:cubicBezTo>
                  <a:pt x="5720" y="1369"/>
                  <a:pt x="5484" y="1254"/>
                  <a:pt x="5218" y="1280"/>
                </a:cubicBezTo>
                <a:cubicBezTo>
                  <a:pt x="4825" y="1318"/>
                  <a:pt x="4617" y="1532"/>
                  <a:pt x="4206" y="2327"/>
                </a:cubicBezTo>
                <a:cubicBezTo>
                  <a:pt x="3887" y="2944"/>
                  <a:pt x="3665" y="3606"/>
                  <a:pt x="3472" y="4494"/>
                </a:cubicBezTo>
                <a:cubicBezTo>
                  <a:pt x="3359" y="5015"/>
                  <a:pt x="3290" y="5222"/>
                  <a:pt x="3055" y="5796"/>
                </a:cubicBezTo>
                <a:cubicBezTo>
                  <a:pt x="2902" y="6172"/>
                  <a:pt x="2761" y="6555"/>
                  <a:pt x="2739" y="6644"/>
                </a:cubicBezTo>
                <a:cubicBezTo>
                  <a:pt x="2689" y="6844"/>
                  <a:pt x="2407" y="7630"/>
                  <a:pt x="2363" y="7696"/>
                </a:cubicBezTo>
                <a:cubicBezTo>
                  <a:pt x="2338" y="7735"/>
                  <a:pt x="2310" y="7738"/>
                  <a:pt x="2235" y="7691"/>
                </a:cubicBezTo>
                <a:cubicBezTo>
                  <a:pt x="2180" y="7657"/>
                  <a:pt x="2069" y="7631"/>
                  <a:pt x="1974" y="7636"/>
                </a:cubicBezTo>
                <a:cubicBezTo>
                  <a:pt x="1827" y="7642"/>
                  <a:pt x="1789" y="7661"/>
                  <a:pt x="1699" y="7785"/>
                </a:cubicBezTo>
                <a:cubicBezTo>
                  <a:pt x="1555" y="7984"/>
                  <a:pt x="1251" y="8762"/>
                  <a:pt x="1186" y="9098"/>
                </a:cubicBezTo>
                <a:cubicBezTo>
                  <a:pt x="1155" y="9253"/>
                  <a:pt x="1086" y="9459"/>
                  <a:pt x="1034" y="9553"/>
                </a:cubicBezTo>
                <a:cubicBezTo>
                  <a:pt x="982" y="9647"/>
                  <a:pt x="891" y="9808"/>
                  <a:pt x="833" y="9913"/>
                </a:cubicBezTo>
                <a:cubicBezTo>
                  <a:pt x="775" y="10018"/>
                  <a:pt x="643" y="10223"/>
                  <a:pt x="539" y="10367"/>
                </a:cubicBezTo>
                <a:cubicBezTo>
                  <a:pt x="436" y="10511"/>
                  <a:pt x="307" y="10700"/>
                  <a:pt x="251" y="10788"/>
                </a:cubicBezTo>
                <a:cubicBezTo>
                  <a:pt x="86" y="11046"/>
                  <a:pt x="-42" y="11630"/>
                  <a:pt x="12" y="11869"/>
                </a:cubicBezTo>
                <a:cubicBezTo>
                  <a:pt x="28" y="11939"/>
                  <a:pt x="83" y="12224"/>
                  <a:pt x="136" y="12501"/>
                </a:cubicBezTo>
                <a:cubicBezTo>
                  <a:pt x="266" y="13178"/>
                  <a:pt x="299" y="13486"/>
                  <a:pt x="356" y="14573"/>
                </a:cubicBezTo>
                <a:cubicBezTo>
                  <a:pt x="365" y="14750"/>
                  <a:pt x="382" y="14992"/>
                  <a:pt x="393" y="15105"/>
                </a:cubicBezTo>
                <a:cubicBezTo>
                  <a:pt x="404" y="15223"/>
                  <a:pt x="391" y="15469"/>
                  <a:pt x="361" y="15687"/>
                </a:cubicBezTo>
                <a:cubicBezTo>
                  <a:pt x="297" y="16152"/>
                  <a:pt x="289" y="16635"/>
                  <a:pt x="338" y="16928"/>
                </a:cubicBezTo>
                <a:cubicBezTo>
                  <a:pt x="358" y="17050"/>
                  <a:pt x="380" y="17199"/>
                  <a:pt x="388" y="17255"/>
                </a:cubicBezTo>
                <a:cubicBezTo>
                  <a:pt x="422" y="17476"/>
                  <a:pt x="519" y="17883"/>
                  <a:pt x="562" y="18003"/>
                </a:cubicBezTo>
                <a:cubicBezTo>
                  <a:pt x="588" y="18073"/>
                  <a:pt x="608" y="18142"/>
                  <a:pt x="608" y="18158"/>
                </a:cubicBezTo>
                <a:cubicBezTo>
                  <a:pt x="608" y="18272"/>
                  <a:pt x="964" y="19114"/>
                  <a:pt x="1149" y="19438"/>
                </a:cubicBezTo>
                <a:cubicBezTo>
                  <a:pt x="1273" y="19655"/>
                  <a:pt x="1373" y="19840"/>
                  <a:pt x="1373" y="19848"/>
                </a:cubicBezTo>
                <a:cubicBezTo>
                  <a:pt x="1373" y="19856"/>
                  <a:pt x="1424" y="19957"/>
                  <a:pt x="1488" y="20075"/>
                </a:cubicBezTo>
                <a:cubicBezTo>
                  <a:pt x="1552" y="20193"/>
                  <a:pt x="1607" y="20303"/>
                  <a:pt x="1607" y="20319"/>
                </a:cubicBezTo>
                <a:cubicBezTo>
                  <a:pt x="1607" y="20334"/>
                  <a:pt x="1666" y="20456"/>
                  <a:pt x="1740" y="20590"/>
                </a:cubicBezTo>
                <a:cubicBezTo>
                  <a:pt x="1814" y="20725"/>
                  <a:pt x="1885" y="20890"/>
                  <a:pt x="1896" y="20956"/>
                </a:cubicBezTo>
                <a:cubicBezTo>
                  <a:pt x="1907" y="21022"/>
                  <a:pt x="1935" y="21097"/>
                  <a:pt x="1960" y="21122"/>
                </a:cubicBezTo>
                <a:cubicBezTo>
                  <a:pt x="1985" y="21148"/>
                  <a:pt x="2006" y="21185"/>
                  <a:pt x="2006" y="21205"/>
                </a:cubicBezTo>
                <a:cubicBezTo>
                  <a:pt x="2006" y="21226"/>
                  <a:pt x="2056" y="21324"/>
                  <a:pt x="2116" y="21422"/>
                </a:cubicBezTo>
                <a:lnTo>
                  <a:pt x="2221" y="21599"/>
                </a:lnTo>
                <a:lnTo>
                  <a:pt x="11039" y="21599"/>
                </a:lnTo>
                <a:cubicBezTo>
                  <a:pt x="17141" y="21600"/>
                  <a:pt x="19856" y="21589"/>
                  <a:pt x="19856" y="21560"/>
                </a:cubicBezTo>
                <a:cubicBezTo>
                  <a:pt x="19856" y="21506"/>
                  <a:pt x="20062" y="20827"/>
                  <a:pt x="20204" y="20413"/>
                </a:cubicBezTo>
                <a:cubicBezTo>
                  <a:pt x="20265" y="20236"/>
                  <a:pt x="20324" y="20047"/>
                  <a:pt x="20337" y="19992"/>
                </a:cubicBezTo>
                <a:cubicBezTo>
                  <a:pt x="20351" y="19937"/>
                  <a:pt x="20416" y="19771"/>
                  <a:pt x="20484" y="19626"/>
                </a:cubicBezTo>
                <a:cubicBezTo>
                  <a:pt x="20552" y="19482"/>
                  <a:pt x="20620" y="19326"/>
                  <a:pt x="20631" y="19283"/>
                </a:cubicBezTo>
                <a:cubicBezTo>
                  <a:pt x="20707" y="18975"/>
                  <a:pt x="20878" y="18482"/>
                  <a:pt x="21066" y="18030"/>
                </a:cubicBezTo>
                <a:cubicBezTo>
                  <a:pt x="21202" y="17704"/>
                  <a:pt x="21318" y="17359"/>
                  <a:pt x="21368" y="17127"/>
                </a:cubicBezTo>
                <a:cubicBezTo>
                  <a:pt x="21414" y="16920"/>
                  <a:pt x="21475" y="16640"/>
                  <a:pt x="21506" y="16507"/>
                </a:cubicBezTo>
                <a:cubicBezTo>
                  <a:pt x="21555" y="16297"/>
                  <a:pt x="21558" y="16196"/>
                  <a:pt x="21529" y="15742"/>
                </a:cubicBezTo>
                <a:cubicBezTo>
                  <a:pt x="21510" y="15454"/>
                  <a:pt x="21495" y="14339"/>
                  <a:pt x="21497" y="13260"/>
                </a:cubicBezTo>
                <a:cubicBezTo>
                  <a:pt x="21499" y="11759"/>
                  <a:pt x="21491" y="11286"/>
                  <a:pt x="21460" y="11248"/>
                </a:cubicBezTo>
                <a:cubicBezTo>
                  <a:pt x="21438" y="11221"/>
                  <a:pt x="21419" y="11158"/>
                  <a:pt x="21419" y="11110"/>
                </a:cubicBezTo>
                <a:cubicBezTo>
                  <a:pt x="21419" y="10996"/>
                  <a:pt x="21292" y="10770"/>
                  <a:pt x="21121" y="10583"/>
                </a:cubicBezTo>
                <a:cubicBezTo>
                  <a:pt x="21046" y="10501"/>
                  <a:pt x="20851" y="10225"/>
                  <a:pt x="20690" y="9968"/>
                </a:cubicBezTo>
                <a:cubicBezTo>
                  <a:pt x="20447" y="9579"/>
                  <a:pt x="20383" y="9444"/>
                  <a:pt x="20305" y="9159"/>
                </a:cubicBezTo>
                <a:cubicBezTo>
                  <a:pt x="20101" y="8407"/>
                  <a:pt x="19793" y="7785"/>
                  <a:pt x="19590" y="7724"/>
                </a:cubicBezTo>
                <a:cubicBezTo>
                  <a:pt x="19244" y="7619"/>
                  <a:pt x="19063" y="7760"/>
                  <a:pt x="18733" y="8417"/>
                </a:cubicBezTo>
                <a:cubicBezTo>
                  <a:pt x="18698" y="8488"/>
                  <a:pt x="18695" y="8487"/>
                  <a:pt x="18660" y="8378"/>
                </a:cubicBezTo>
                <a:cubicBezTo>
                  <a:pt x="18639" y="8313"/>
                  <a:pt x="18569" y="8042"/>
                  <a:pt x="18504" y="7774"/>
                </a:cubicBezTo>
                <a:cubicBezTo>
                  <a:pt x="18281" y="6850"/>
                  <a:pt x="17957" y="5892"/>
                  <a:pt x="17771" y="5596"/>
                </a:cubicBezTo>
                <a:cubicBezTo>
                  <a:pt x="17655" y="5412"/>
                  <a:pt x="17253" y="4383"/>
                  <a:pt x="17042" y="3729"/>
                </a:cubicBezTo>
                <a:cubicBezTo>
                  <a:pt x="16811" y="3012"/>
                  <a:pt x="16766" y="2913"/>
                  <a:pt x="16497" y="2438"/>
                </a:cubicBezTo>
                <a:cubicBezTo>
                  <a:pt x="16067" y="1679"/>
                  <a:pt x="15845" y="1405"/>
                  <a:pt x="15548" y="1286"/>
                </a:cubicBezTo>
                <a:cubicBezTo>
                  <a:pt x="15204" y="1146"/>
                  <a:pt x="14848" y="1229"/>
                  <a:pt x="14581" y="1513"/>
                </a:cubicBezTo>
                <a:lnTo>
                  <a:pt x="14467" y="1629"/>
                </a:lnTo>
                <a:lnTo>
                  <a:pt x="14251" y="1092"/>
                </a:lnTo>
                <a:cubicBezTo>
                  <a:pt x="14004" y="477"/>
                  <a:pt x="13867" y="269"/>
                  <a:pt x="13601" y="111"/>
                </a:cubicBezTo>
                <a:cubicBezTo>
                  <a:pt x="13439" y="15"/>
                  <a:pt x="13368" y="0"/>
                  <a:pt x="13124" y="0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9" name="Screen Shot 1442-03-13 at 10.15.42 PM.png" descr="Screen Shot 1442-03-13 at 10.15.42 PM.png"/>
          <p:cNvPicPr>
            <a:picLocks noChangeAspect="1"/>
          </p:cNvPicPr>
          <p:nvPr/>
        </p:nvPicPr>
        <p:blipFill>
          <a:blip r:embed="rId2"/>
          <a:srcRect t="50248" r="55301" b="34756"/>
          <a:stretch>
            <a:fillRect/>
          </a:stretch>
        </p:blipFill>
        <p:spPr>
          <a:xfrm>
            <a:off x="1753205" y="749015"/>
            <a:ext cx="4688345" cy="1401814"/>
          </a:xfrm>
          <a:prstGeom prst="rect">
            <a:avLst/>
          </a:prstGeom>
          <a:ln w="114300">
            <a:solidFill>
              <a:srgbClr val="FFFFFF"/>
            </a:solidFill>
            <a:miter lim="8000"/>
          </a:ln>
          <a:effectLst>
            <a:outerShdw blurRad="63500" dist="38100" dir="5400000" rotWithShape="0">
              <a:srgbClr val="783F04">
                <a:alpha val="50000"/>
              </a:srgbClr>
            </a:outerShdw>
          </a:effectLst>
        </p:spPr>
      </p:pic>
      <p:sp>
        <p:nvSpPr>
          <p:cNvPr id="1180" name="1- Families care for their children."/>
          <p:cNvSpPr txBox="1"/>
          <p:nvPr/>
        </p:nvSpPr>
        <p:spPr>
          <a:xfrm>
            <a:off x="1295360" y="2653000"/>
            <a:ext cx="6840499" cy="4499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6789" tIns="26789" rIns="26789" bIns="26789" anchor="ctr">
            <a:normAutofit lnSpcReduction="10000"/>
          </a:bodyPr>
          <a:lstStyle>
            <a:lvl1pPr defTabSz="209758">
              <a:defRPr sz="2610">
                <a:solidFill>
                  <a:schemeClr val="accent1"/>
                </a:solidFill>
                <a:latin typeface="HelloEtchASketch"/>
                <a:ea typeface="HelloEtchASketch"/>
                <a:cs typeface="HelloEtchASketch"/>
                <a:sym typeface="HelloEtchASketch"/>
              </a:defRPr>
            </a:lvl1pPr>
          </a:lstStyle>
          <a:p>
            <a:r>
              <a:t>1- Families care for their children.</a:t>
            </a:r>
          </a:p>
        </p:txBody>
      </p:sp>
      <p:sp>
        <p:nvSpPr>
          <p:cNvPr id="1181" name="2- Saudi Arabia provides families with support for their children and their education."/>
          <p:cNvSpPr txBox="1"/>
          <p:nvPr/>
        </p:nvSpPr>
        <p:spPr>
          <a:xfrm>
            <a:off x="1376140" y="3358457"/>
            <a:ext cx="6840500" cy="8097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6789" tIns="26789" rIns="26789" bIns="26789" anchor="ctr">
            <a:normAutofit/>
          </a:bodyPr>
          <a:lstStyle>
            <a:lvl1pPr defTabSz="185648">
              <a:defRPr sz="2309">
                <a:solidFill>
                  <a:schemeClr val="accent1"/>
                </a:solidFill>
                <a:latin typeface="HelloEtchASketch"/>
                <a:ea typeface="HelloEtchASketch"/>
                <a:cs typeface="HelloEtchASketch"/>
                <a:sym typeface="HelloEtchASketch"/>
              </a:defRPr>
            </a:lvl1pPr>
          </a:lstStyle>
          <a:p>
            <a:r>
              <a:t>2- Saudi Arabia provides families with support for their children and their education.</a:t>
            </a:r>
          </a:p>
        </p:txBody>
      </p:sp>
      <p:grpSp>
        <p:nvGrpSpPr>
          <p:cNvPr id="1184" name="Group"/>
          <p:cNvGrpSpPr/>
          <p:nvPr/>
        </p:nvGrpSpPr>
        <p:grpSpPr>
          <a:xfrm>
            <a:off x="7115379" y="4264231"/>
            <a:ext cx="1596110" cy="728558"/>
            <a:chOff x="0" y="0"/>
            <a:chExt cx="1596109" cy="728556"/>
          </a:xfrm>
        </p:grpSpPr>
        <p:sp>
          <p:nvSpPr>
            <p:cNvPr id="1182" name="Google Shape;1231;p45"/>
            <p:cNvSpPr/>
            <p:nvPr/>
          </p:nvSpPr>
          <p:spPr>
            <a:xfrm>
              <a:off x="0" y="0"/>
              <a:ext cx="1596110" cy="7285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0" h="21600" extrusionOk="0">
                  <a:moveTo>
                    <a:pt x="6618" y="1740"/>
                  </a:moveTo>
                  <a:cubicBezTo>
                    <a:pt x="5946" y="1992"/>
                    <a:pt x="5320" y="2330"/>
                    <a:pt x="4741" y="2755"/>
                  </a:cubicBezTo>
                  <a:cubicBezTo>
                    <a:pt x="4806" y="2640"/>
                    <a:pt x="4871" y="2533"/>
                    <a:pt x="4943" y="2427"/>
                  </a:cubicBezTo>
                  <a:cubicBezTo>
                    <a:pt x="5468" y="2127"/>
                    <a:pt x="6028" y="1895"/>
                    <a:pt x="6618" y="1740"/>
                  </a:cubicBezTo>
                  <a:close/>
                  <a:moveTo>
                    <a:pt x="10296" y="183"/>
                  </a:moveTo>
                  <a:cubicBezTo>
                    <a:pt x="12147" y="183"/>
                    <a:pt x="14185" y="426"/>
                    <a:pt x="15776" y="1392"/>
                  </a:cubicBezTo>
                  <a:cubicBezTo>
                    <a:pt x="16502" y="1847"/>
                    <a:pt x="17109" y="2485"/>
                    <a:pt x="17550" y="3240"/>
                  </a:cubicBezTo>
                  <a:cubicBezTo>
                    <a:pt x="16241" y="2075"/>
                    <a:pt x="14539" y="1476"/>
                    <a:pt x="12830" y="1476"/>
                  </a:cubicBezTo>
                  <a:cubicBezTo>
                    <a:pt x="12763" y="1476"/>
                    <a:pt x="12697" y="1477"/>
                    <a:pt x="12631" y="1479"/>
                  </a:cubicBezTo>
                  <a:lnTo>
                    <a:pt x="12613" y="1479"/>
                  </a:lnTo>
                  <a:cubicBezTo>
                    <a:pt x="11951" y="1344"/>
                    <a:pt x="11279" y="1257"/>
                    <a:pt x="10608" y="1218"/>
                  </a:cubicBezTo>
                  <a:cubicBezTo>
                    <a:pt x="10247" y="1164"/>
                    <a:pt x="9883" y="1137"/>
                    <a:pt x="9518" y="1137"/>
                  </a:cubicBezTo>
                  <a:cubicBezTo>
                    <a:pt x="9092" y="1137"/>
                    <a:pt x="8665" y="1174"/>
                    <a:pt x="8245" y="1248"/>
                  </a:cubicBezTo>
                  <a:cubicBezTo>
                    <a:pt x="8051" y="1276"/>
                    <a:pt x="7859" y="1324"/>
                    <a:pt x="7675" y="1383"/>
                  </a:cubicBezTo>
                  <a:cubicBezTo>
                    <a:pt x="6792" y="1460"/>
                    <a:pt x="5937" y="1711"/>
                    <a:pt x="5146" y="2117"/>
                  </a:cubicBezTo>
                  <a:cubicBezTo>
                    <a:pt x="5477" y="1625"/>
                    <a:pt x="5900" y="1208"/>
                    <a:pt x="6388" y="889"/>
                  </a:cubicBezTo>
                  <a:cubicBezTo>
                    <a:pt x="7343" y="280"/>
                    <a:pt x="8539" y="222"/>
                    <a:pt x="9633" y="193"/>
                  </a:cubicBezTo>
                  <a:cubicBezTo>
                    <a:pt x="9851" y="187"/>
                    <a:pt x="10072" y="183"/>
                    <a:pt x="10296" y="183"/>
                  </a:cubicBezTo>
                  <a:close/>
                  <a:moveTo>
                    <a:pt x="13532" y="1702"/>
                  </a:moveTo>
                  <a:cubicBezTo>
                    <a:pt x="15040" y="1808"/>
                    <a:pt x="16466" y="2447"/>
                    <a:pt x="17587" y="3510"/>
                  </a:cubicBezTo>
                  <a:cubicBezTo>
                    <a:pt x="17680" y="3588"/>
                    <a:pt x="17762" y="3674"/>
                    <a:pt x="17836" y="3761"/>
                  </a:cubicBezTo>
                  <a:cubicBezTo>
                    <a:pt x="17863" y="3810"/>
                    <a:pt x="17891" y="3868"/>
                    <a:pt x="17918" y="3925"/>
                  </a:cubicBezTo>
                  <a:cubicBezTo>
                    <a:pt x="16916" y="3036"/>
                    <a:pt x="15748" y="2378"/>
                    <a:pt x="14498" y="1982"/>
                  </a:cubicBezTo>
                  <a:cubicBezTo>
                    <a:pt x="14185" y="1876"/>
                    <a:pt x="13854" y="1789"/>
                    <a:pt x="13532" y="1702"/>
                  </a:cubicBezTo>
                  <a:close/>
                  <a:moveTo>
                    <a:pt x="12677" y="1682"/>
                  </a:moveTo>
                  <a:cubicBezTo>
                    <a:pt x="13118" y="1779"/>
                    <a:pt x="13550" y="1886"/>
                    <a:pt x="13983" y="2011"/>
                  </a:cubicBezTo>
                  <a:cubicBezTo>
                    <a:pt x="15518" y="2456"/>
                    <a:pt x="16953" y="3191"/>
                    <a:pt x="18102" y="4332"/>
                  </a:cubicBezTo>
                  <a:cubicBezTo>
                    <a:pt x="18323" y="4883"/>
                    <a:pt x="18507" y="5454"/>
                    <a:pt x="18645" y="6044"/>
                  </a:cubicBezTo>
                  <a:cubicBezTo>
                    <a:pt x="18645" y="6053"/>
                    <a:pt x="18645" y="6073"/>
                    <a:pt x="18654" y="6092"/>
                  </a:cubicBezTo>
                  <a:cubicBezTo>
                    <a:pt x="18185" y="5154"/>
                    <a:pt x="17642" y="4245"/>
                    <a:pt x="16852" y="3577"/>
                  </a:cubicBezTo>
                  <a:cubicBezTo>
                    <a:pt x="16125" y="2959"/>
                    <a:pt x="15242" y="2562"/>
                    <a:pt x="14360" y="2243"/>
                  </a:cubicBezTo>
                  <a:cubicBezTo>
                    <a:pt x="13818" y="2050"/>
                    <a:pt x="13256" y="1856"/>
                    <a:pt x="12677" y="1682"/>
                  </a:cubicBezTo>
                  <a:close/>
                  <a:moveTo>
                    <a:pt x="4622" y="2620"/>
                  </a:moveTo>
                  <a:cubicBezTo>
                    <a:pt x="4603" y="2659"/>
                    <a:pt x="4576" y="2698"/>
                    <a:pt x="4557" y="2737"/>
                  </a:cubicBezTo>
                  <a:cubicBezTo>
                    <a:pt x="4502" y="2833"/>
                    <a:pt x="4447" y="2921"/>
                    <a:pt x="4401" y="3017"/>
                  </a:cubicBezTo>
                  <a:cubicBezTo>
                    <a:pt x="3932" y="3384"/>
                    <a:pt x="3491" y="3800"/>
                    <a:pt x="3095" y="4255"/>
                  </a:cubicBezTo>
                  <a:cubicBezTo>
                    <a:pt x="2488" y="4942"/>
                    <a:pt x="1946" y="5686"/>
                    <a:pt x="1477" y="6489"/>
                  </a:cubicBezTo>
                  <a:cubicBezTo>
                    <a:pt x="1864" y="5502"/>
                    <a:pt x="2424" y="4612"/>
                    <a:pt x="3141" y="3848"/>
                  </a:cubicBezTo>
                  <a:cubicBezTo>
                    <a:pt x="3583" y="3375"/>
                    <a:pt x="4079" y="2959"/>
                    <a:pt x="4622" y="2620"/>
                  </a:cubicBezTo>
                  <a:close/>
                  <a:moveTo>
                    <a:pt x="18415" y="4661"/>
                  </a:moveTo>
                  <a:cubicBezTo>
                    <a:pt x="18525" y="4787"/>
                    <a:pt x="18635" y="4913"/>
                    <a:pt x="18746" y="5048"/>
                  </a:cubicBezTo>
                  <a:cubicBezTo>
                    <a:pt x="19224" y="6015"/>
                    <a:pt x="19518" y="7069"/>
                    <a:pt x="19592" y="8162"/>
                  </a:cubicBezTo>
                  <a:cubicBezTo>
                    <a:pt x="19408" y="7688"/>
                    <a:pt x="19197" y="7214"/>
                    <a:pt x="18976" y="6750"/>
                  </a:cubicBezTo>
                  <a:cubicBezTo>
                    <a:pt x="18911" y="6431"/>
                    <a:pt x="18838" y="6121"/>
                    <a:pt x="18765" y="5811"/>
                  </a:cubicBezTo>
                  <a:cubicBezTo>
                    <a:pt x="18664" y="5425"/>
                    <a:pt x="18553" y="5038"/>
                    <a:pt x="18415" y="4661"/>
                  </a:cubicBezTo>
                  <a:close/>
                  <a:moveTo>
                    <a:pt x="19105" y="7437"/>
                  </a:moveTo>
                  <a:cubicBezTo>
                    <a:pt x="19307" y="7862"/>
                    <a:pt x="19482" y="8306"/>
                    <a:pt x="19629" y="8761"/>
                  </a:cubicBezTo>
                  <a:cubicBezTo>
                    <a:pt x="19647" y="9631"/>
                    <a:pt x="19592" y="10502"/>
                    <a:pt x="19454" y="11362"/>
                  </a:cubicBezTo>
                  <a:lnTo>
                    <a:pt x="19454" y="11353"/>
                  </a:lnTo>
                  <a:cubicBezTo>
                    <a:pt x="19454" y="10037"/>
                    <a:pt x="19343" y="8722"/>
                    <a:pt x="19105" y="7437"/>
                  </a:cubicBezTo>
                  <a:close/>
                  <a:moveTo>
                    <a:pt x="19758" y="9196"/>
                  </a:moveTo>
                  <a:cubicBezTo>
                    <a:pt x="20024" y="10192"/>
                    <a:pt x="20107" y="11218"/>
                    <a:pt x="19831" y="12310"/>
                  </a:cubicBezTo>
                  <a:cubicBezTo>
                    <a:pt x="19684" y="12891"/>
                    <a:pt x="19482" y="13461"/>
                    <a:pt x="19215" y="13993"/>
                  </a:cubicBezTo>
                  <a:cubicBezTo>
                    <a:pt x="19288" y="13587"/>
                    <a:pt x="19353" y="13171"/>
                    <a:pt x="19389" y="12755"/>
                  </a:cubicBezTo>
                  <a:cubicBezTo>
                    <a:pt x="19399" y="12649"/>
                    <a:pt x="19408" y="12532"/>
                    <a:pt x="19417" y="12426"/>
                  </a:cubicBezTo>
                  <a:cubicBezTo>
                    <a:pt x="19638" y="11362"/>
                    <a:pt x="19748" y="10280"/>
                    <a:pt x="19758" y="9196"/>
                  </a:cubicBezTo>
                  <a:close/>
                  <a:moveTo>
                    <a:pt x="19113" y="13606"/>
                  </a:moveTo>
                  <a:cubicBezTo>
                    <a:pt x="19068" y="13915"/>
                    <a:pt x="19003" y="14225"/>
                    <a:pt x="18930" y="14524"/>
                  </a:cubicBezTo>
                  <a:cubicBezTo>
                    <a:pt x="18820" y="14718"/>
                    <a:pt x="18709" y="14902"/>
                    <a:pt x="18590" y="15085"/>
                  </a:cubicBezTo>
                  <a:cubicBezTo>
                    <a:pt x="18792" y="14602"/>
                    <a:pt x="18967" y="14109"/>
                    <a:pt x="19113" y="13606"/>
                  </a:cubicBezTo>
                  <a:close/>
                  <a:moveTo>
                    <a:pt x="18765" y="15134"/>
                  </a:moveTo>
                  <a:cubicBezTo>
                    <a:pt x="18424" y="16237"/>
                    <a:pt x="17854" y="17252"/>
                    <a:pt x="17091" y="18093"/>
                  </a:cubicBezTo>
                  <a:cubicBezTo>
                    <a:pt x="16530" y="18673"/>
                    <a:pt x="15887" y="19167"/>
                    <a:pt x="15179" y="19534"/>
                  </a:cubicBezTo>
                  <a:cubicBezTo>
                    <a:pt x="15362" y="19399"/>
                    <a:pt x="15555" y="19253"/>
                    <a:pt x="15739" y="19099"/>
                  </a:cubicBezTo>
                  <a:cubicBezTo>
                    <a:pt x="16741" y="18229"/>
                    <a:pt x="17579" y="17155"/>
                    <a:pt x="18185" y="15946"/>
                  </a:cubicBezTo>
                  <a:cubicBezTo>
                    <a:pt x="18388" y="15685"/>
                    <a:pt x="18580" y="15415"/>
                    <a:pt x="18765" y="15134"/>
                  </a:cubicBezTo>
                  <a:close/>
                  <a:moveTo>
                    <a:pt x="19224" y="5715"/>
                  </a:moveTo>
                  <a:cubicBezTo>
                    <a:pt x="20226" y="7291"/>
                    <a:pt x="20778" y="9139"/>
                    <a:pt x="20824" y="11034"/>
                  </a:cubicBezTo>
                  <a:cubicBezTo>
                    <a:pt x="20879" y="13123"/>
                    <a:pt x="20438" y="15492"/>
                    <a:pt x="19271" y="17214"/>
                  </a:cubicBezTo>
                  <a:cubicBezTo>
                    <a:pt x="18070" y="18976"/>
                    <a:pt x="16031" y="19751"/>
                    <a:pt x="14098" y="20206"/>
                  </a:cubicBezTo>
                  <a:cubicBezTo>
                    <a:pt x="15224" y="19761"/>
                    <a:pt x="16285" y="19153"/>
                    <a:pt x="17128" y="18277"/>
                  </a:cubicBezTo>
                  <a:cubicBezTo>
                    <a:pt x="18093" y="17271"/>
                    <a:pt x="18719" y="15975"/>
                    <a:pt x="19068" y="14612"/>
                  </a:cubicBezTo>
                  <a:cubicBezTo>
                    <a:pt x="19482" y="13906"/>
                    <a:pt x="19785" y="13152"/>
                    <a:pt x="19987" y="12359"/>
                  </a:cubicBezTo>
                  <a:cubicBezTo>
                    <a:pt x="20318" y="11024"/>
                    <a:pt x="20144" y="9786"/>
                    <a:pt x="19748" y="8587"/>
                  </a:cubicBezTo>
                  <a:cubicBezTo>
                    <a:pt x="19730" y="7610"/>
                    <a:pt x="19546" y="6633"/>
                    <a:pt x="19224" y="5715"/>
                  </a:cubicBezTo>
                  <a:close/>
                  <a:moveTo>
                    <a:pt x="17532" y="16749"/>
                  </a:moveTo>
                  <a:cubicBezTo>
                    <a:pt x="17036" y="17542"/>
                    <a:pt x="16438" y="18258"/>
                    <a:pt x="15748" y="18867"/>
                  </a:cubicBezTo>
                  <a:cubicBezTo>
                    <a:pt x="15215" y="19341"/>
                    <a:pt x="14627" y="19738"/>
                    <a:pt x="14001" y="20066"/>
                  </a:cubicBezTo>
                  <a:cubicBezTo>
                    <a:pt x="13605" y="20221"/>
                    <a:pt x="13211" y="20346"/>
                    <a:pt x="12806" y="20452"/>
                  </a:cubicBezTo>
                  <a:lnTo>
                    <a:pt x="12815" y="20452"/>
                  </a:lnTo>
                  <a:cubicBezTo>
                    <a:pt x="12631" y="20482"/>
                    <a:pt x="12447" y="20501"/>
                    <a:pt x="12263" y="20520"/>
                  </a:cubicBezTo>
                  <a:cubicBezTo>
                    <a:pt x="13955" y="19998"/>
                    <a:pt x="15463" y="18876"/>
                    <a:pt x="16723" y="17609"/>
                  </a:cubicBezTo>
                  <a:cubicBezTo>
                    <a:pt x="16999" y="17339"/>
                    <a:pt x="17265" y="17048"/>
                    <a:pt x="17532" y="16749"/>
                  </a:cubicBezTo>
                  <a:close/>
                  <a:moveTo>
                    <a:pt x="6350" y="2030"/>
                  </a:moveTo>
                  <a:cubicBezTo>
                    <a:pt x="5265" y="2755"/>
                    <a:pt x="4410" y="3829"/>
                    <a:pt x="3739" y="4989"/>
                  </a:cubicBezTo>
                  <a:cubicBezTo>
                    <a:pt x="2700" y="6759"/>
                    <a:pt x="2139" y="8790"/>
                    <a:pt x="2111" y="10879"/>
                  </a:cubicBezTo>
                  <a:cubicBezTo>
                    <a:pt x="2066" y="14728"/>
                    <a:pt x="4218" y="18509"/>
                    <a:pt x="7638" y="20027"/>
                  </a:cubicBezTo>
                  <a:cubicBezTo>
                    <a:pt x="8190" y="20269"/>
                    <a:pt x="8769" y="20452"/>
                    <a:pt x="9367" y="20569"/>
                  </a:cubicBezTo>
                  <a:cubicBezTo>
                    <a:pt x="8263" y="20385"/>
                    <a:pt x="7197" y="19911"/>
                    <a:pt x="6185" y="19282"/>
                  </a:cubicBezTo>
                  <a:cubicBezTo>
                    <a:pt x="4650" y="18316"/>
                    <a:pt x="3141" y="17088"/>
                    <a:pt x="2195" y="15453"/>
                  </a:cubicBezTo>
                  <a:cubicBezTo>
                    <a:pt x="1063" y="13490"/>
                    <a:pt x="1312" y="11391"/>
                    <a:pt x="1928" y="9283"/>
                  </a:cubicBezTo>
                  <a:cubicBezTo>
                    <a:pt x="2553" y="7175"/>
                    <a:pt x="3399" y="5154"/>
                    <a:pt x="4456" y="3249"/>
                  </a:cubicBezTo>
                  <a:lnTo>
                    <a:pt x="4530" y="3133"/>
                  </a:lnTo>
                  <a:cubicBezTo>
                    <a:pt x="5091" y="2678"/>
                    <a:pt x="5707" y="2311"/>
                    <a:pt x="6350" y="2030"/>
                  </a:cubicBezTo>
                  <a:close/>
                  <a:moveTo>
                    <a:pt x="9820" y="1360"/>
                  </a:moveTo>
                  <a:cubicBezTo>
                    <a:pt x="10037" y="1360"/>
                    <a:pt x="10254" y="1368"/>
                    <a:pt x="10470" y="1383"/>
                  </a:cubicBezTo>
                  <a:cubicBezTo>
                    <a:pt x="10838" y="1430"/>
                    <a:pt x="11197" y="1499"/>
                    <a:pt x="11555" y="1585"/>
                  </a:cubicBezTo>
                  <a:cubicBezTo>
                    <a:pt x="9900" y="1837"/>
                    <a:pt x="8337" y="2582"/>
                    <a:pt x="6948" y="3559"/>
                  </a:cubicBezTo>
                  <a:cubicBezTo>
                    <a:pt x="6909" y="3583"/>
                    <a:pt x="6936" y="3642"/>
                    <a:pt x="6968" y="3642"/>
                  </a:cubicBezTo>
                  <a:cubicBezTo>
                    <a:pt x="6973" y="3642"/>
                    <a:pt x="6980" y="3640"/>
                    <a:pt x="6985" y="3635"/>
                  </a:cubicBezTo>
                  <a:cubicBezTo>
                    <a:pt x="8493" y="2620"/>
                    <a:pt x="10286" y="1886"/>
                    <a:pt x="12079" y="1711"/>
                  </a:cubicBezTo>
                  <a:cubicBezTo>
                    <a:pt x="12723" y="1886"/>
                    <a:pt x="13357" y="2088"/>
                    <a:pt x="13965" y="2301"/>
                  </a:cubicBezTo>
                  <a:cubicBezTo>
                    <a:pt x="14856" y="2601"/>
                    <a:pt x="15757" y="2959"/>
                    <a:pt x="16530" y="3549"/>
                  </a:cubicBezTo>
                  <a:cubicBezTo>
                    <a:pt x="17385" y="4197"/>
                    <a:pt x="17964" y="5115"/>
                    <a:pt x="18452" y="6083"/>
                  </a:cubicBezTo>
                  <a:cubicBezTo>
                    <a:pt x="18571" y="6314"/>
                    <a:pt x="18691" y="6547"/>
                    <a:pt x="18810" y="6788"/>
                  </a:cubicBezTo>
                  <a:cubicBezTo>
                    <a:pt x="19187" y="8597"/>
                    <a:pt x="19343" y="10453"/>
                    <a:pt x="19252" y="12301"/>
                  </a:cubicBezTo>
                  <a:cubicBezTo>
                    <a:pt x="19252" y="12339"/>
                    <a:pt x="19252" y="12378"/>
                    <a:pt x="19252" y="12417"/>
                  </a:cubicBezTo>
                  <a:cubicBezTo>
                    <a:pt x="19096" y="13103"/>
                    <a:pt x="18893" y="13780"/>
                    <a:pt x="18654" y="14447"/>
                  </a:cubicBezTo>
                  <a:cubicBezTo>
                    <a:pt x="18470" y="14941"/>
                    <a:pt x="18258" y="15415"/>
                    <a:pt x="18020" y="15889"/>
                  </a:cubicBezTo>
                  <a:cubicBezTo>
                    <a:pt x="17624" y="16401"/>
                    <a:pt x="17192" y="16894"/>
                    <a:pt x="16741" y="17349"/>
                  </a:cubicBezTo>
                  <a:cubicBezTo>
                    <a:pt x="15381" y="18750"/>
                    <a:pt x="13744" y="19979"/>
                    <a:pt x="11877" y="20463"/>
                  </a:cubicBezTo>
                  <a:cubicBezTo>
                    <a:pt x="11702" y="20511"/>
                    <a:pt x="11528" y="20549"/>
                    <a:pt x="11353" y="20578"/>
                  </a:cubicBezTo>
                  <a:cubicBezTo>
                    <a:pt x="11280" y="20580"/>
                    <a:pt x="11207" y="20581"/>
                    <a:pt x="11134" y="20581"/>
                  </a:cubicBezTo>
                  <a:cubicBezTo>
                    <a:pt x="10040" y="20581"/>
                    <a:pt x="8949" y="20378"/>
                    <a:pt x="7923" y="19969"/>
                  </a:cubicBezTo>
                  <a:cubicBezTo>
                    <a:pt x="6287" y="19282"/>
                    <a:pt x="4888" y="18103"/>
                    <a:pt x="3895" y="16565"/>
                  </a:cubicBezTo>
                  <a:cubicBezTo>
                    <a:pt x="1744" y="13277"/>
                    <a:pt x="1818" y="8935"/>
                    <a:pt x="3638" y="5492"/>
                  </a:cubicBezTo>
                  <a:cubicBezTo>
                    <a:pt x="4493" y="3878"/>
                    <a:pt x="5744" y="2292"/>
                    <a:pt x="7427" y="1643"/>
                  </a:cubicBezTo>
                  <a:cubicBezTo>
                    <a:pt x="7601" y="1605"/>
                    <a:pt x="7776" y="1567"/>
                    <a:pt x="7960" y="1527"/>
                  </a:cubicBezTo>
                  <a:cubicBezTo>
                    <a:pt x="8574" y="1420"/>
                    <a:pt x="9198" y="1360"/>
                    <a:pt x="9820" y="1360"/>
                  </a:cubicBezTo>
                  <a:close/>
                  <a:moveTo>
                    <a:pt x="4162" y="3423"/>
                  </a:moveTo>
                  <a:cubicBezTo>
                    <a:pt x="3169" y="5270"/>
                    <a:pt x="2369" y="7214"/>
                    <a:pt x="1780" y="9245"/>
                  </a:cubicBezTo>
                  <a:cubicBezTo>
                    <a:pt x="1173" y="11324"/>
                    <a:pt x="907" y="13412"/>
                    <a:pt x="1983" y="15386"/>
                  </a:cubicBezTo>
                  <a:cubicBezTo>
                    <a:pt x="2920" y="17117"/>
                    <a:pt x="4502" y="18413"/>
                    <a:pt x="6112" y="19418"/>
                  </a:cubicBezTo>
                  <a:cubicBezTo>
                    <a:pt x="7435" y="20245"/>
                    <a:pt x="8876" y="20817"/>
                    <a:pt x="10384" y="20817"/>
                  </a:cubicBezTo>
                  <a:cubicBezTo>
                    <a:pt x="10709" y="20817"/>
                    <a:pt x="11040" y="20790"/>
                    <a:pt x="11371" y="20733"/>
                  </a:cubicBezTo>
                  <a:lnTo>
                    <a:pt x="11702" y="20724"/>
                  </a:lnTo>
                  <a:lnTo>
                    <a:pt x="11601" y="20742"/>
                  </a:lnTo>
                  <a:cubicBezTo>
                    <a:pt x="10663" y="20935"/>
                    <a:pt x="9572" y="21114"/>
                    <a:pt x="8495" y="21114"/>
                  </a:cubicBezTo>
                  <a:cubicBezTo>
                    <a:pt x="7291" y="21114"/>
                    <a:pt x="6106" y="20890"/>
                    <a:pt x="5174" y="20211"/>
                  </a:cubicBezTo>
                  <a:cubicBezTo>
                    <a:pt x="3628" y="19089"/>
                    <a:pt x="2507" y="17077"/>
                    <a:pt x="1771" y="15308"/>
                  </a:cubicBezTo>
                  <a:cubicBezTo>
                    <a:pt x="760" y="12862"/>
                    <a:pt x="438" y="9990"/>
                    <a:pt x="1146" y="7446"/>
                  </a:cubicBezTo>
                  <a:cubicBezTo>
                    <a:pt x="1670" y="6382"/>
                    <a:pt x="2323" y="5405"/>
                    <a:pt x="3086" y="4516"/>
                  </a:cubicBezTo>
                  <a:cubicBezTo>
                    <a:pt x="3426" y="4129"/>
                    <a:pt x="3785" y="3761"/>
                    <a:pt x="4162" y="3423"/>
                  </a:cubicBezTo>
                  <a:close/>
                  <a:moveTo>
                    <a:pt x="815" y="8239"/>
                  </a:moveTo>
                  <a:cubicBezTo>
                    <a:pt x="760" y="8490"/>
                    <a:pt x="714" y="8751"/>
                    <a:pt x="686" y="9013"/>
                  </a:cubicBezTo>
                  <a:cubicBezTo>
                    <a:pt x="419" y="11160"/>
                    <a:pt x="796" y="13325"/>
                    <a:pt x="1605" y="15298"/>
                  </a:cubicBezTo>
                  <a:cubicBezTo>
                    <a:pt x="2351" y="17126"/>
                    <a:pt x="3500" y="19215"/>
                    <a:pt x="5100" y="20356"/>
                  </a:cubicBezTo>
                  <a:cubicBezTo>
                    <a:pt x="6064" y="21049"/>
                    <a:pt x="7258" y="21272"/>
                    <a:pt x="8467" y="21272"/>
                  </a:cubicBezTo>
                  <a:cubicBezTo>
                    <a:pt x="9448" y="21272"/>
                    <a:pt x="10439" y="21126"/>
                    <a:pt x="11325" y="20966"/>
                  </a:cubicBezTo>
                  <a:cubicBezTo>
                    <a:pt x="11739" y="20888"/>
                    <a:pt x="12162" y="20801"/>
                    <a:pt x="12585" y="20695"/>
                  </a:cubicBezTo>
                  <a:cubicBezTo>
                    <a:pt x="11840" y="20955"/>
                    <a:pt x="11077" y="21159"/>
                    <a:pt x="10295" y="21294"/>
                  </a:cubicBezTo>
                  <a:cubicBezTo>
                    <a:pt x="9766" y="21389"/>
                    <a:pt x="9240" y="21439"/>
                    <a:pt x="8721" y="21439"/>
                  </a:cubicBezTo>
                  <a:cubicBezTo>
                    <a:pt x="7337" y="21439"/>
                    <a:pt x="5999" y="21086"/>
                    <a:pt x="4769" y="20298"/>
                  </a:cubicBezTo>
                  <a:cubicBezTo>
                    <a:pt x="3270" y="19312"/>
                    <a:pt x="2056" y="17919"/>
                    <a:pt x="1266" y="16255"/>
                  </a:cubicBezTo>
                  <a:cubicBezTo>
                    <a:pt x="328" y="14322"/>
                    <a:pt x="-95" y="12029"/>
                    <a:pt x="328" y="9873"/>
                  </a:cubicBezTo>
                  <a:cubicBezTo>
                    <a:pt x="438" y="9312"/>
                    <a:pt x="604" y="8761"/>
                    <a:pt x="815" y="8239"/>
                  </a:cubicBezTo>
                  <a:close/>
                  <a:moveTo>
                    <a:pt x="10326" y="0"/>
                  </a:moveTo>
                  <a:cubicBezTo>
                    <a:pt x="10019" y="0"/>
                    <a:pt x="9717" y="7"/>
                    <a:pt x="9422" y="19"/>
                  </a:cubicBezTo>
                  <a:cubicBezTo>
                    <a:pt x="8428" y="58"/>
                    <a:pt x="7372" y="145"/>
                    <a:pt x="6470" y="628"/>
                  </a:cubicBezTo>
                  <a:cubicBezTo>
                    <a:pt x="5781" y="1005"/>
                    <a:pt x="5256" y="1634"/>
                    <a:pt x="4824" y="2301"/>
                  </a:cubicBezTo>
                  <a:cubicBezTo>
                    <a:pt x="3040" y="3346"/>
                    <a:pt x="1707" y="5164"/>
                    <a:pt x="1054" y="7253"/>
                  </a:cubicBezTo>
                  <a:cubicBezTo>
                    <a:pt x="649" y="8065"/>
                    <a:pt x="346" y="8935"/>
                    <a:pt x="172" y="9824"/>
                  </a:cubicBezTo>
                  <a:cubicBezTo>
                    <a:pt x="-610" y="13828"/>
                    <a:pt x="1348" y="18247"/>
                    <a:pt x="4622" y="20385"/>
                  </a:cubicBezTo>
                  <a:cubicBezTo>
                    <a:pt x="5877" y="21207"/>
                    <a:pt x="7255" y="21600"/>
                    <a:pt x="8687" y="21600"/>
                  </a:cubicBezTo>
                  <a:cubicBezTo>
                    <a:pt x="9090" y="21600"/>
                    <a:pt x="9498" y="21568"/>
                    <a:pt x="9909" y="21507"/>
                  </a:cubicBezTo>
                  <a:cubicBezTo>
                    <a:pt x="11123" y="21342"/>
                    <a:pt x="12309" y="21014"/>
                    <a:pt x="13440" y="20520"/>
                  </a:cubicBezTo>
                  <a:cubicBezTo>
                    <a:pt x="13550" y="20501"/>
                    <a:pt x="13660" y="20482"/>
                    <a:pt x="13762" y="20463"/>
                  </a:cubicBezTo>
                  <a:cubicBezTo>
                    <a:pt x="15739" y="20037"/>
                    <a:pt x="17937" y="19292"/>
                    <a:pt x="19224" y="17562"/>
                  </a:cubicBezTo>
                  <a:cubicBezTo>
                    <a:pt x="20493" y="15869"/>
                    <a:pt x="20990" y="13480"/>
                    <a:pt x="20990" y="11362"/>
                  </a:cubicBezTo>
                  <a:cubicBezTo>
                    <a:pt x="20990" y="9245"/>
                    <a:pt x="20420" y="7127"/>
                    <a:pt x="19233" y="5415"/>
                  </a:cubicBezTo>
                  <a:cubicBezTo>
                    <a:pt x="19113" y="5250"/>
                    <a:pt x="19003" y="5096"/>
                    <a:pt x="18884" y="4942"/>
                  </a:cubicBezTo>
                  <a:cubicBezTo>
                    <a:pt x="18645" y="4477"/>
                    <a:pt x="18350" y="4051"/>
                    <a:pt x="18001" y="3674"/>
                  </a:cubicBezTo>
                  <a:cubicBezTo>
                    <a:pt x="17505" y="2678"/>
                    <a:pt x="16824" y="1808"/>
                    <a:pt x="15868" y="1228"/>
                  </a:cubicBezTo>
                  <a:cubicBezTo>
                    <a:pt x="14256" y="264"/>
                    <a:pt x="12203" y="0"/>
                    <a:pt x="1032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183" name="Google Shape;1233;p45"/>
            <p:cNvSpPr txBox="1"/>
            <p:nvPr/>
          </p:nvSpPr>
          <p:spPr>
            <a:xfrm>
              <a:off x="185304" y="92220"/>
              <a:ext cx="1225501" cy="54411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91424" tIns="91424" rIns="91424" bIns="91424" numCol="1" anchor="ctr">
              <a:normAutofit/>
            </a:bodyPr>
            <a:lstStyle>
              <a:lvl1pPr algn="ctr" defTabSz="365760">
                <a:defRPr sz="2000">
                  <a:solidFill>
                    <a:schemeClr val="accent1"/>
                  </a:solidFill>
                  <a:latin typeface="HelloEtchASketch"/>
                  <a:ea typeface="HelloEtchASketch"/>
                  <a:cs typeface="HelloEtchASketch"/>
                  <a:sym typeface="HelloEtchASketch"/>
                </a:defRPr>
              </a:lvl1pPr>
            </a:lstStyle>
            <a:p>
              <a:r>
                <a:t>Page 45</a:t>
              </a:r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1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80" grpId="1" animBg="1" advAuto="0"/>
      <p:bldP spid="1181" grpId="2" animBg="1" advAuto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01" name="Google Shape;1413;p52"/>
          <p:cNvGrpSpPr/>
          <p:nvPr/>
        </p:nvGrpSpPr>
        <p:grpSpPr>
          <a:xfrm>
            <a:off x="656218" y="-201033"/>
            <a:ext cx="7589711" cy="4867358"/>
            <a:chOff x="-59" y="67"/>
            <a:chExt cx="7589710" cy="4867356"/>
          </a:xfrm>
        </p:grpSpPr>
        <p:grpSp>
          <p:nvGrpSpPr>
            <p:cNvPr id="1199" name="Google Shape;1414;p52"/>
            <p:cNvGrpSpPr/>
            <p:nvPr/>
          </p:nvGrpSpPr>
          <p:grpSpPr>
            <a:xfrm>
              <a:off x="-60" y="506270"/>
              <a:ext cx="7589711" cy="4361155"/>
              <a:chOff x="0" y="0"/>
              <a:chExt cx="7589710" cy="4361154"/>
            </a:xfrm>
          </p:grpSpPr>
          <p:sp>
            <p:nvSpPr>
              <p:cNvPr id="1186" name="Google Shape;1415;p52"/>
              <p:cNvSpPr/>
              <p:nvPr/>
            </p:nvSpPr>
            <p:spPr>
              <a:xfrm rot="21477416">
                <a:off x="3846719" y="64135"/>
                <a:ext cx="3671105" cy="4098273"/>
              </a:xfrm>
              <a:prstGeom prst="rect">
                <a:avLst/>
              </a:prstGeom>
              <a:solidFill>
                <a:schemeClr val="accent4"/>
              </a:solidFill>
              <a:ln w="12700" cap="flat">
                <a:noFill/>
                <a:miter lim="400000"/>
              </a:ln>
              <a:effectLst>
                <a:outerShdw blurRad="63500" dist="19050" dir="5400000" rotWithShape="0">
                  <a:srgbClr val="783F0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  <a:endParaRPr/>
              </a:p>
            </p:txBody>
          </p:sp>
          <p:grpSp>
            <p:nvGrpSpPr>
              <p:cNvPr id="1189" name="Google Shape;1416;p52"/>
              <p:cNvGrpSpPr/>
              <p:nvPr/>
            </p:nvGrpSpPr>
            <p:grpSpPr>
              <a:xfrm>
                <a:off x="-1" y="-1"/>
                <a:ext cx="7589711" cy="4361155"/>
                <a:chOff x="0" y="0"/>
                <a:chExt cx="7589710" cy="4361154"/>
              </a:xfrm>
            </p:grpSpPr>
            <p:sp>
              <p:nvSpPr>
                <p:cNvPr id="1187" name="Google Shape;1417;p52"/>
                <p:cNvSpPr/>
                <p:nvPr/>
              </p:nvSpPr>
              <p:spPr>
                <a:xfrm rot="16077416">
                  <a:off x="-18724" y="284986"/>
                  <a:ext cx="4098177" cy="391711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0"/>
                      </a:moveTo>
                      <a:lnTo>
                        <a:pt x="0" y="21600"/>
                      </a:lnTo>
                      <a:lnTo>
                        <a:pt x="21600" y="21600"/>
                      </a:lnTo>
                      <a:lnTo>
                        <a:pt x="21600" y="0"/>
                      </a:lnTo>
                      <a:close/>
                      <a:moveTo>
                        <a:pt x="1986" y="2075"/>
                      </a:moveTo>
                      <a:cubicBezTo>
                        <a:pt x="1508" y="2092"/>
                        <a:pt x="1260" y="1527"/>
                        <a:pt x="1587" y="1195"/>
                      </a:cubicBezTo>
                      <a:cubicBezTo>
                        <a:pt x="1919" y="858"/>
                        <a:pt x="2498" y="1090"/>
                        <a:pt x="2498" y="1555"/>
                      </a:cubicBezTo>
                      <a:cubicBezTo>
                        <a:pt x="2504" y="1837"/>
                        <a:pt x="2273" y="2075"/>
                        <a:pt x="1986" y="2075"/>
                      </a:cubicBezTo>
                      <a:close/>
                      <a:moveTo>
                        <a:pt x="3747" y="2075"/>
                      </a:moveTo>
                      <a:cubicBezTo>
                        <a:pt x="3269" y="2092"/>
                        <a:pt x="3021" y="1527"/>
                        <a:pt x="3353" y="1195"/>
                      </a:cubicBezTo>
                      <a:cubicBezTo>
                        <a:pt x="3685" y="858"/>
                        <a:pt x="4259" y="1090"/>
                        <a:pt x="4259" y="1555"/>
                      </a:cubicBezTo>
                      <a:cubicBezTo>
                        <a:pt x="4265" y="1837"/>
                        <a:pt x="4034" y="2075"/>
                        <a:pt x="3747" y="2075"/>
                      </a:cubicBezTo>
                      <a:close/>
                      <a:moveTo>
                        <a:pt x="5508" y="2075"/>
                      </a:moveTo>
                      <a:cubicBezTo>
                        <a:pt x="5036" y="2092"/>
                        <a:pt x="4782" y="1527"/>
                        <a:pt x="5114" y="1195"/>
                      </a:cubicBezTo>
                      <a:cubicBezTo>
                        <a:pt x="5446" y="858"/>
                        <a:pt x="6026" y="1090"/>
                        <a:pt x="6026" y="1555"/>
                      </a:cubicBezTo>
                      <a:cubicBezTo>
                        <a:pt x="6032" y="1843"/>
                        <a:pt x="5801" y="2075"/>
                        <a:pt x="5508" y="2075"/>
                      </a:cubicBezTo>
                      <a:close/>
                      <a:moveTo>
                        <a:pt x="7275" y="2075"/>
                      </a:moveTo>
                      <a:cubicBezTo>
                        <a:pt x="6797" y="2092"/>
                        <a:pt x="6544" y="1527"/>
                        <a:pt x="6876" y="1195"/>
                      </a:cubicBezTo>
                      <a:cubicBezTo>
                        <a:pt x="7208" y="858"/>
                        <a:pt x="7787" y="1090"/>
                        <a:pt x="7787" y="1555"/>
                      </a:cubicBezTo>
                      <a:cubicBezTo>
                        <a:pt x="7793" y="1837"/>
                        <a:pt x="7562" y="2075"/>
                        <a:pt x="7275" y="2075"/>
                      </a:cubicBezTo>
                      <a:close/>
                      <a:moveTo>
                        <a:pt x="9036" y="2075"/>
                      </a:moveTo>
                      <a:cubicBezTo>
                        <a:pt x="8563" y="2092"/>
                        <a:pt x="8310" y="1527"/>
                        <a:pt x="8642" y="1195"/>
                      </a:cubicBezTo>
                      <a:cubicBezTo>
                        <a:pt x="8974" y="858"/>
                        <a:pt x="9548" y="1090"/>
                        <a:pt x="9548" y="1555"/>
                      </a:cubicBezTo>
                      <a:cubicBezTo>
                        <a:pt x="9554" y="1837"/>
                        <a:pt x="9323" y="2075"/>
                        <a:pt x="9036" y="2075"/>
                      </a:cubicBezTo>
                      <a:close/>
                      <a:moveTo>
                        <a:pt x="10797" y="2075"/>
                      </a:moveTo>
                      <a:cubicBezTo>
                        <a:pt x="10325" y="2092"/>
                        <a:pt x="10071" y="1527"/>
                        <a:pt x="10403" y="1195"/>
                      </a:cubicBezTo>
                      <a:cubicBezTo>
                        <a:pt x="10735" y="858"/>
                        <a:pt x="11315" y="1090"/>
                        <a:pt x="11315" y="1555"/>
                      </a:cubicBezTo>
                      <a:cubicBezTo>
                        <a:pt x="11320" y="1837"/>
                        <a:pt x="11090" y="2075"/>
                        <a:pt x="10797" y="2075"/>
                      </a:cubicBezTo>
                      <a:close/>
                      <a:moveTo>
                        <a:pt x="12564" y="2075"/>
                      </a:moveTo>
                      <a:cubicBezTo>
                        <a:pt x="12086" y="2092"/>
                        <a:pt x="11838" y="1527"/>
                        <a:pt x="12164" y="1195"/>
                      </a:cubicBezTo>
                      <a:cubicBezTo>
                        <a:pt x="12496" y="858"/>
                        <a:pt x="13076" y="1090"/>
                        <a:pt x="13076" y="1555"/>
                      </a:cubicBezTo>
                      <a:cubicBezTo>
                        <a:pt x="13082" y="1837"/>
                        <a:pt x="12851" y="2075"/>
                        <a:pt x="12564" y="2075"/>
                      </a:cubicBezTo>
                      <a:close/>
                      <a:moveTo>
                        <a:pt x="14325" y="2075"/>
                      </a:moveTo>
                      <a:cubicBezTo>
                        <a:pt x="13852" y="2092"/>
                        <a:pt x="13599" y="1527"/>
                        <a:pt x="13931" y="1195"/>
                      </a:cubicBezTo>
                      <a:cubicBezTo>
                        <a:pt x="14263" y="858"/>
                        <a:pt x="14837" y="1090"/>
                        <a:pt x="14843" y="1555"/>
                      </a:cubicBezTo>
                      <a:cubicBezTo>
                        <a:pt x="14843" y="1837"/>
                        <a:pt x="14612" y="2075"/>
                        <a:pt x="14325" y="2075"/>
                      </a:cubicBezTo>
                      <a:close/>
                      <a:moveTo>
                        <a:pt x="16086" y="2075"/>
                      </a:moveTo>
                      <a:cubicBezTo>
                        <a:pt x="15613" y="2092"/>
                        <a:pt x="15360" y="1527"/>
                        <a:pt x="15692" y="1195"/>
                      </a:cubicBezTo>
                      <a:cubicBezTo>
                        <a:pt x="16024" y="858"/>
                        <a:pt x="16604" y="1090"/>
                        <a:pt x="16604" y="1555"/>
                      </a:cubicBezTo>
                      <a:cubicBezTo>
                        <a:pt x="16609" y="1837"/>
                        <a:pt x="16379" y="2075"/>
                        <a:pt x="16086" y="2075"/>
                      </a:cubicBezTo>
                      <a:close/>
                      <a:moveTo>
                        <a:pt x="17853" y="2075"/>
                      </a:moveTo>
                      <a:cubicBezTo>
                        <a:pt x="17375" y="2092"/>
                        <a:pt x="17127" y="1527"/>
                        <a:pt x="17459" y="1195"/>
                      </a:cubicBezTo>
                      <a:cubicBezTo>
                        <a:pt x="17785" y="858"/>
                        <a:pt x="18365" y="1090"/>
                        <a:pt x="18365" y="1555"/>
                      </a:cubicBezTo>
                      <a:cubicBezTo>
                        <a:pt x="18370" y="1837"/>
                        <a:pt x="18140" y="2075"/>
                        <a:pt x="17853" y="2075"/>
                      </a:cubicBezTo>
                      <a:close/>
                      <a:moveTo>
                        <a:pt x="19614" y="2075"/>
                      </a:moveTo>
                      <a:cubicBezTo>
                        <a:pt x="19141" y="2092"/>
                        <a:pt x="18888" y="1527"/>
                        <a:pt x="19220" y="1195"/>
                      </a:cubicBezTo>
                      <a:cubicBezTo>
                        <a:pt x="19552" y="858"/>
                        <a:pt x="20132" y="1090"/>
                        <a:pt x="20132" y="1555"/>
                      </a:cubicBezTo>
                      <a:cubicBezTo>
                        <a:pt x="20132" y="1837"/>
                        <a:pt x="19901" y="2075"/>
                        <a:pt x="19614" y="207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>
                  <a:outerShdw blurRad="63500" dist="19050" dir="5400000" rotWithShape="0">
                    <a:srgbClr val="783F04">
                      <a:alpha val="50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>
                    <a:defRPr>
                      <a:solidFill>
                        <a:srgbClr val="000000"/>
                      </a:solidFill>
                    </a:defRPr>
                  </a:pPr>
                  <a:endParaRPr/>
                </a:p>
              </p:txBody>
            </p:sp>
            <p:sp>
              <p:nvSpPr>
                <p:cNvPr id="1188" name="Google Shape;1418;p52"/>
                <p:cNvSpPr/>
                <p:nvPr/>
              </p:nvSpPr>
              <p:spPr>
                <a:xfrm rot="21477416">
                  <a:off x="3846719" y="64135"/>
                  <a:ext cx="3671105" cy="4098273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>
                    <a:defRPr>
                      <a:solidFill>
                        <a:srgbClr val="000000"/>
                      </a:solidFill>
                    </a:defRPr>
                  </a:pPr>
                  <a:endParaRPr/>
                </a:p>
              </p:txBody>
            </p:sp>
          </p:grpSp>
          <p:grpSp>
            <p:nvGrpSpPr>
              <p:cNvPr id="1198" name="Google Shape;1419;p52"/>
              <p:cNvGrpSpPr/>
              <p:nvPr/>
            </p:nvGrpSpPr>
            <p:grpSpPr>
              <a:xfrm>
                <a:off x="945890" y="648058"/>
                <a:ext cx="6188617" cy="3047588"/>
                <a:chOff x="0" y="0"/>
                <a:chExt cx="6188615" cy="3047586"/>
              </a:xfrm>
            </p:grpSpPr>
            <p:sp>
              <p:nvSpPr>
                <p:cNvPr id="1190" name="Google Shape;1420;p52"/>
                <p:cNvSpPr/>
                <p:nvPr/>
              </p:nvSpPr>
              <p:spPr>
                <a:xfrm flipV="1">
                  <a:off x="100969" y="2830421"/>
                  <a:ext cx="6087647" cy="217166"/>
                </a:xfrm>
                <a:prstGeom prst="line">
                  <a:avLst/>
                </a:prstGeom>
                <a:noFill/>
                <a:ln w="16575" cap="flat">
                  <a:solidFill>
                    <a:schemeClr val="accent5"/>
                  </a:solidFill>
                  <a:prstDash val="solid"/>
                  <a:miter lim="50997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1191" name="Google Shape;1421;p52"/>
                <p:cNvSpPr/>
                <p:nvPr/>
              </p:nvSpPr>
              <p:spPr>
                <a:xfrm flipV="1">
                  <a:off x="86540" y="2425927"/>
                  <a:ext cx="6087646" cy="217166"/>
                </a:xfrm>
                <a:prstGeom prst="line">
                  <a:avLst/>
                </a:prstGeom>
                <a:noFill/>
                <a:ln w="16575" cap="flat">
                  <a:solidFill>
                    <a:schemeClr val="accent5"/>
                  </a:solidFill>
                  <a:prstDash val="solid"/>
                  <a:miter lim="50997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1192" name="Google Shape;1422;p52"/>
                <p:cNvSpPr/>
                <p:nvPr/>
              </p:nvSpPr>
              <p:spPr>
                <a:xfrm flipV="1">
                  <a:off x="72110" y="2021433"/>
                  <a:ext cx="6087647" cy="217166"/>
                </a:xfrm>
                <a:prstGeom prst="line">
                  <a:avLst/>
                </a:prstGeom>
                <a:noFill/>
                <a:ln w="16575" cap="flat">
                  <a:solidFill>
                    <a:schemeClr val="accent5"/>
                  </a:solidFill>
                  <a:prstDash val="solid"/>
                  <a:miter lim="50997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1193" name="Google Shape;1423;p52"/>
                <p:cNvSpPr/>
                <p:nvPr/>
              </p:nvSpPr>
              <p:spPr>
                <a:xfrm flipV="1">
                  <a:off x="57680" y="1616918"/>
                  <a:ext cx="6087647" cy="217166"/>
                </a:xfrm>
                <a:prstGeom prst="line">
                  <a:avLst/>
                </a:prstGeom>
                <a:noFill/>
                <a:ln w="16575" cap="flat">
                  <a:solidFill>
                    <a:schemeClr val="accent5"/>
                  </a:solidFill>
                  <a:prstDash val="solid"/>
                  <a:miter lim="50997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1194" name="Google Shape;1424;p52"/>
                <p:cNvSpPr/>
                <p:nvPr/>
              </p:nvSpPr>
              <p:spPr>
                <a:xfrm flipV="1">
                  <a:off x="43250" y="1212425"/>
                  <a:ext cx="6087647" cy="217166"/>
                </a:xfrm>
                <a:prstGeom prst="line">
                  <a:avLst/>
                </a:prstGeom>
                <a:noFill/>
                <a:ln w="16575" cap="flat">
                  <a:solidFill>
                    <a:schemeClr val="accent5"/>
                  </a:solidFill>
                  <a:prstDash val="solid"/>
                  <a:miter lim="50997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1195" name="Google Shape;1425;p52"/>
                <p:cNvSpPr/>
                <p:nvPr/>
              </p:nvSpPr>
              <p:spPr>
                <a:xfrm flipV="1">
                  <a:off x="28821" y="807931"/>
                  <a:ext cx="6087646" cy="217166"/>
                </a:xfrm>
                <a:prstGeom prst="line">
                  <a:avLst/>
                </a:prstGeom>
                <a:noFill/>
                <a:ln w="16575" cap="flat">
                  <a:solidFill>
                    <a:schemeClr val="accent5"/>
                  </a:solidFill>
                  <a:prstDash val="solid"/>
                  <a:miter lim="50997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1196" name="Google Shape;1426;p52"/>
                <p:cNvSpPr/>
                <p:nvPr/>
              </p:nvSpPr>
              <p:spPr>
                <a:xfrm flipV="1">
                  <a:off x="14429" y="404493"/>
                  <a:ext cx="6087647" cy="217166"/>
                </a:xfrm>
                <a:prstGeom prst="line">
                  <a:avLst/>
                </a:prstGeom>
                <a:noFill/>
                <a:ln w="16575" cap="flat">
                  <a:solidFill>
                    <a:schemeClr val="accent5"/>
                  </a:solidFill>
                  <a:prstDash val="solid"/>
                  <a:miter lim="50997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1197" name="Google Shape;1427;p52"/>
                <p:cNvSpPr/>
                <p:nvPr/>
              </p:nvSpPr>
              <p:spPr>
                <a:xfrm flipV="1">
                  <a:off x="-1" y="0"/>
                  <a:ext cx="6087647" cy="217166"/>
                </a:xfrm>
                <a:prstGeom prst="line">
                  <a:avLst/>
                </a:prstGeom>
                <a:noFill/>
                <a:ln w="16575" cap="flat">
                  <a:solidFill>
                    <a:schemeClr val="accent5"/>
                  </a:solidFill>
                  <a:prstDash val="solid"/>
                  <a:miter lim="50997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endParaRPr/>
                </a:p>
              </p:txBody>
            </p:sp>
          </p:grpSp>
        </p:grpSp>
        <p:sp>
          <p:nvSpPr>
            <p:cNvPr id="1200" name="Google Shape;1428;p52"/>
            <p:cNvSpPr/>
            <p:nvPr/>
          </p:nvSpPr>
          <p:spPr>
            <a:xfrm rot="2859564">
              <a:off x="3345610" y="178719"/>
              <a:ext cx="898387" cy="9395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167" y="0"/>
                  </a:moveTo>
                  <a:lnTo>
                    <a:pt x="0" y="15717"/>
                  </a:lnTo>
                  <a:lnTo>
                    <a:pt x="42" y="15860"/>
                  </a:lnTo>
                  <a:lnTo>
                    <a:pt x="150" y="16087"/>
                  </a:lnTo>
                  <a:lnTo>
                    <a:pt x="386" y="16169"/>
                  </a:lnTo>
                  <a:lnTo>
                    <a:pt x="623" y="16231"/>
                  </a:lnTo>
                  <a:lnTo>
                    <a:pt x="709" y="16457"/>
                  </a:lnTo>
                  <a:lnTo>
                    <a:pt x="796" y="16683"/>
                  </a:lnTo>
                  <a:lnTo>
                    <a:pt x="1032" y="16766"/>
                  </a:lnTo>
                  <a:lnTo>
                    <a:pt x="1269" y="16828"/>
                  </a:lnTo>
                  <a:lnTo>
                    <a:pt x="1355" y="17053"/>
                  </a:lnTo>
                  <a:lnTo>
                    <a:pt x="1441" y="17280"/>
                  </a:lnTo>
                  <a:lnTo>
                    <a:pt x="1463" y="17300"/>
                  </a:lnTo>
                  <a:lnTo>
                    <a:pt x="1677" y="17362"/>
                  </a:lnTo>
                  <a:lnTo>
                    <a:pt x="1915" y="17444"/>
                  </a:lnTo>
                  <a:lnTo>
                    <a:pt x="2000" y="17650"/>
                  </a:lnTo>
                  <a:lnTo>
                    <a:pt x="2086" y="17876"/>
                  </a:lnTo>
                  <a:lnTo>
                    <a:pt x="2108" y="17876"/>
                  </a:lnTo>
                  <a:lnTo>
                    <a:pt x="2108" y="17897"/>
                  </a:lnTo>
                  <a:lnTo>
                    <a:pt x="2344" y="17959"/>
                  </a:lnTo>
                  <a:lnTo>
                    <a:pt x="2560" y="18041"/>
                  </a:lnTo>
                  <a:lnTo>
                    <a:pt x="2667" y="18268"/>
                  </a:lnTo>
                  <a:lnTo>
                    <a:pt x="2754" y="18473"/>
                  </a:lnTo>
                  <a:lnTo>
                    <a:pt x="2754" y="18493"/>
                  </a:lnTo>
                  <a:lnTo>
                    <a:pt x="2990" y="18555"/>
                  </a:lnTo>
                  <a:lnTo>
                    <a:pt x="3227" y="18638"/>
                  </a:lnTo>
                  <a:lnTo>
                    <a:pt x="3313" y="18864"/>
                  </a:lnTo>
                  <a:lnTo>
                    <a:pt x="3398" y="19090"/>
                  </a:lnTo>
                  <a:lnTo>
                    <a:pt x="3421" y="19090"/>
                  </a:lnTo>
                  <a:lnTo>
                    <a:pt x="3635" y="19172"/>
                  </a:lnTo>
                  <a:lnTo>
                    <a:pt x="3873" y="19234"/>
                  </a:lnTo>
                  <a:lnTo>
                    <a:pt x="3958" y="19461"/>
                  </a:lnTo>
                  <a:lnTo>
                    <a:pt x="4044" y="19686"/>
                  </a:lnTo>
                  <a:lnTo>
                    <a:pt x="4066" y="19686"/>
                  </a:lnTo>
                  <a:lnTo>
                    <a:pt x="4281" y="19769"/>
                  </a:lnTo>
                  <a:lnTo>
                    <a:pt x="4517" y="19831"/>
                  </a:lnTo>
                  <a:lnTo>
                    <a:pt x="4604" y="20057"/>
                  </a:lnTo>
                  <a:lnTo>
                    <a:pt x="4689" y="20283"/>
                  </a:lnTo>
                  <a:lnTo>
                    <a:pt x="4711" y="20283"/>
                  </a:lnTo>
                  <a:lnTo>
                    <a:pt x="4948" y="20365"/>
                  </a:lnTo>
                  <a:lnTo>
                    <a:pt x="5163" y="20427"/>
                  </a:lnTo>
                  <a:lnTo>
                    <a:pt x="5271" y="20654"/>
                  </a:lnTo>
                  <a:lnTo>
                    <a:pt x="5356" y="20879"/>
                  </a:lnTo>
                  <a:lnTo>
                    <a:pt x="5356" y="20901"/>
                  </a:lnTo>
                  <a:lnTo>
                    <a:pt x="5593" y="20963"/>
                  </a:lnTo>
                  <a:lnTo>
                    <a:pt x="5829" y="21044"/>
                  </a:lnTo>
                  <a:lnTo>
                    <a:pt x="5916" y="21250"/>
                  </a:lnTo>
                  <a:lnTo>
                    <a:pt x="6002" y="21477"/>
                  </a:lnTo>
                  <a:lnTo>
                    <a:pt x="6023" y="21497"/>
                  </a:lnTo>
                  <a:lnTo>
                    <a:pt x="6239" y="21558"/>
                  </a:lnTo>
                  <a:lnTo>
                    <a:pt x="6368" y="21600"/>
                  </a:lnTo>
                  <a:lnTo>
                    <a:pt x="6454" y="21517"/>
                  </a:lnTo>
                  <a:lnTo>
                    <a:pt x="21600" y="5883"/>
                  </a:lnTo>
                  <a:lnTo>
                    <a:pt x="21579" y="5780"/>
                  </a:lnTo>
                  <a:lnTo>
                    <a:pt x="21492" y="5575"/>
                  </a:lnTo>
                  <a:lnTo>
                    <a:pt x="21471" y="5555"/>
                  </a:lnTo>
                  <a:lnTo>
                    <a:pt x="21234" y="5472"/>
                  </a:lnTo>
                  <a:lnTo>
                    <a:pt x="21019" y="5410"/>
                  </a:lnTo>
                  <a:lnTo>
                    <a:pt x="20933" y="5184"/>
                  </a:lnTo>
                  <a:lnTo>
                    <a:pt x="20825" y="4957"/>
                  </a:lnTo>
                  <a:lnTo>
                    <a:pt x="20589" y="4876"/>
                  </a:lnTo>
                  <a:lnTo>
                    <a:pt x="20352" y="4814"/>
                  </a:lnTo>
                  <a:lnTo>
                    <a:pt x="20267" y="4587"/>
                  </a:lnTo>
                  <a:lnTo>
                    <a:pt x="20180" y="4362"/>
                  </a:lnTo>
                  <a:lnTo>
                    <a:pt x="20159" y="4362"/>
                  </a:lnTo>
                  <a:lnTo>
                    <a:pt x="19944" y="4278"/>
                  </a:lnTo>
                  <a:lnTo>
                    <a:pt x="19707" y="4217"/>
                  </a:lnTo>
                  <a:lnTo>
                    <a:pt x="19621" y="3991"/>
                  </a:lnTo>
                  <a:lnTo>
                    <a:pt x="19535" y="3764"/>
                  </a:lnTo>
                  <a:lnTo>
                    <a:pt x="19513" y="3744"/>
                  </a:lnTo>
                  <a:lnTo>
                    <a:pt x="19298" y="3683"/>
                  </a:lnTo>
                  <a:lnTo>
                    <a:pt x="19061" y="3601"/>
                  </a:lnTo>
                  <a:lnTo>
                    <a:pt x="18975" y="3394"/>
                  </a:lnTo>
                  <a:lnTo>
                    <a:pt x="18890" y="3168"/>
                  </a:lnTo>
                  <a:lnTo>
                    <a:pt x="18867" y="3147"/>
                  </a:lnTo>
                  <a:lnTo>
                    <a:pt x="18631" y="3085"/>
                  </a:lnTo>
                  <a:lnTo>
                    <a:pt x="18415" y="3003"/>
                  </a:lnTo>
                  <a:lnTo>
                    <a:pt x="18309" y="2777"/>
                  </a:lnTo>
                  <a:lnTo>
                    <a:pt x="18222" y="2571"/>
                  </a:lnTo>
                  <a:lnTo>
                    <a:pt x="18222" y="2551"/>
                  </a:lnTo>
                  <a:lnTo>
                    <a:pt x="17986" y="2489"/>
                  </a:lnTo>
                  <a:lnTo>
                    <a:pt x="17749" y="2408"/>
                  </a:lnTo>
                  <a:lnTo>
                    <a:pt x="17577" y="1954"/>
                  </a:lnTo>
                  <a:lnTo>
                    <a:pt x="17555" y="1954"/>
                  </a:lnTo>
                  <a:lnTo>
                    <a:pt x="17340" y="1872"/>
                  </a:lnTo>
                  <a:lnTo>
                    <a:pt x="17103" y="1810"/>
                  </a:lnTo>
                  <a:lnTo>
                    <a:pt x="17017" y="1584"/>
                  </a:lnTo>
                  <a:lnTo>
                    <a:pt x="16932" y="1358"/>
                  </a:lnTo>
                  <a:lnTo>
                    <a:pt x="16909" y="1358"/>
                  </a:lnTo>
                  <a:lnTo>
                    <a:pt x="16694" y="1276"/>
                  </a:lnTo>
                  <a:lnTo>
                    <a:pt x="16459" y="1214"/>
                  </a:lnTo>
                  <a:lnTo>
                    <a:pt x="16372" y="988"/>
                  </a:lnTo>
                  <a:lnTo>
                    <a:pt x="16265" y="761"/>
                  </a:lnTo>
                  <a:lnTo>
                    <a:pt x="16028" y="679"/>
                  </a:lnTo>
                  <a:lnTo>
                    <a:pt x="15813" y="597"/>
                  </a:lnTo>
                  <a:lnTo>
                    <a:pt x="15705" y="391"/>
                  </a:lnTo>
                  <a:lnTo>
                    <a:pt x="15619" y="165"/>
                  </a:lnTo>
                  <a:lnTo>
                    <a:pt x="15619" y="144"/>
                  </a:lnTo>
                  <a:lnTo>
                    <a:pt x="15382" y="82"/>
                  </a:lnTo>
                  <a:lnTo>
                    <a:pt x="15167" y="0"/>
                  </a:lnTo>
                  <a:close/>
                </a:path>
              </a:pathLst>
            </a:custGeom>
            <a:solidFill>
              <a:srgbClr val="FFFFFF">
                <a:alpha val="62010"/>
              </a:srgbClr>
            </a:solidFill>
            <a:ln w="12700" cap="flat">
              <a:noFill/>
              <a:miter lim="400000"/>
            </a:ln>
            <a:effectLst>
              <a:outerShdw blurRad="63500" dist="19050" dir="5400000" rotWithShape="0">
                <a:srgbClr val="783F04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</p:grpSp>
      <p:grpSp>
        <p:nvGrpSpPr>
          <p:cNvPr id="1218" name="Google Shape;1440;p52"/>
          <p:cNvGrpSpPr/>
          <p:nvPr/>
        </p:nvGrpSpPr>
        <p:grpSpPr>
          <a:xfrm>
            <a:off x="119543" y="3449809"/>
            <a:ext cx="1796779" cy="1811474"/>
            <a:chOff x="0" y="0"/>
            <a:chExt cx="1796777" cy="1811473"/>
          </a:xfrm>
        </p:grpSpPr>
        <p:grpSp>
          <p:nvGrpSpPr>
            <p:cNvPr id="1216" name="Google Shape;1441;p52"/>
            <p:cNvGrpSpPr/>
            <p:nvPr/>
          </p:nvGrpSpPr>
          <p:grpSpPr>
            <a:xfrm>
              <a:off x="0" y="0"/>
              <a:ext cx="1796778" cy="1811474"/>
              <a:chOff x="0" y="0"/>
              <a:chExt cx="1796777" cy="1811473"/>
            </a:xfrm>
          </p:grpSpPr>
          <p:sp>
            <p:nvSpPr>
              <p:cNvPr id="1202" name="Google Shape;1442;p52"/>
              <p:cNvSpPr/>
              <p:nvPr/>
            </p:nvSpPr>
            <p:spPr>
              <a:xfrm rot="1965278">
                <a:off x="257932" y="240783"/>
                <a:ext cx="1280914" cy="1329907"/>
              </a:xfrm>
              <a:prstGeom prst="ellipse">
                <a:avLst/>
              </a:prstGeom>
              <a:solidFill>
                <a:schemeClr val="accent5"/>
              </a:solidFill>
              <a:ln w="12700" cap="flat">
                <a:noFill/>
                <a:miter lim="400000"/>
              </a:ln>
              <a:effectLst>
                <a:outerShdw blurRad="63500" dist="19050" dir="5400000" rotWithShape="0">
                  <a:srgbClr val="999999">
                    <a:alpha val="31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  <a:endParaRPr/>
              </a:p>
            </p:txBody>
          </p:sp>
          <p:sp>
            <p:nvSpPr>
              <p:cNvPr id="1203" name="Google Shape;1443;p52"/>
              <p:cNvSpPr/>
              <p:nvPr/>
            </p:nvSpPr>
            <p:spPr>
              <a:xfrm rot="1965278">
                <a:off x="390323" y="670633"/>
                <a:ext cx="1215922" cy="10442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541" y="0"/>
                    </a:moveTo>
                    <a:lnTo>
                      <a:pt x="42" y="19766"/>
                    </a:lnTo>
                    <a:cubicBezTo>
                      <a:pt x="25" y="20377"/>
                      <a:pt x="17" y="20989"/>
                      <a:pt x="0" y="21600"/>
                    </a:cubicBezTo>
                    <a:lnTo>
                      <a:pt x="21600" y="1834"/>
                    </a:lnTo>
                    <a:cubicBezTo>
                      <a:pt x="21583" y="1223"/>
                      <a:pt x="21558" y="509"/>
                      <a:pt x="21541" y="0"/>
                    </a:cubicBezTo>
                    <a:close/>
                  </a:path>
                </a:pathLst>
              </a:custGeom>
              <a:solidFill>
                <a:srgbClr val="E6F5F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  <a:endParaRPr/>
              </a:p>
            </p:txBody>
          </p:sp>
          <p:sp>
            <p:nvSpPr>
              <p:cNvPr id="1204" name="Google Shape;1444;p52"/>
              <p:cNvSpPr/>
              <p:nvPr/>
            </p:nvSpPr>
            <p:spPr>
              <a:xfrm rot="1965278">
                <a:off x="322577" y="752463"/>
                <a:ext cx="1260513" cy="10836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559" y="0"/>
                    </a:moveTo>
                    <a:lnTo>
                      <a:pt x="16" y="19833"/>
                    </a:lnTo>
                    <a:cubicBezTo>
                      <a:pt x="8" y="20422"/>
                      <a:pt x="8" y="21011"/>
                      <a:pt x="0" y="21600"/>
                    </a:cubicBezTo>
                    <a:lnTo>
                      <a:pt x="21600" y="1865"/>
                    </a:lnTo>
                    <a:lnTo>
                      <a:pt x="21559" y="0"/>
                    </a:lnTo>
                    <a:close/>
                  </a:path>
                </a:pathLst>
              </a:custGeom>
              <a:solidFill>
                <a:srgbClr val="E6F5F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  <a:endParaRPr/>
              </a:p>
            </p:txBody>
          </p:sp>
          <p:sp>
            <p:nvSpPr>
              <p:cNvPr id="1205" name="Google Shape;1445;p52"/>
              <p:cNvSpPr/>
              <p:nvPr/>
            </p:nvSpPr>
            <p:spPr>
              <a:xfrm rot="1965278">
                <a:off x="473688" y="589915"/>
                <a:ext cx="1140486" cy="9851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501" y="0"/>
                    </a:moveTo>
                    <a:lnTo>
                      <a:pt x="72" y="19548"/>
                    </a:lnTo>
                    <a:cubicBezTo>
                      <a:pt x="45" y="20195"/>
                      <a:pt x="27" y="20843"/>
                      <a:pt x="0" y="21600"/>
                    </a:cubicBezTo>
                    <a:lnTo>
                      <a:pt x="21600" y="1836"/>
                    </a:lnTo>
                    <a:cubicBezTo>
                      <a:pt x="21564" y="1189"/>
                      <a:pt x="21537" y="541"/>
                      <a:pt x="21501" y="0"/>
                    </a:cubicBezTo>
                    <a:close/>
                  </a:path>
                </a:pathLst>
              </a:custGeom>
              <a:solidFill>
                <a:srgbClr val="E6F5F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  <a:endParaRPr/>
              </a:p>
            </p:txBody>
          </p:sp>
          <p:sp>
            <p:nvSpPr>
              <p:cNvPr id="1206" name="Google Shape;1446;p52"/>
              <p:cNvSpPr/>
              <p:nvPr/>
            </p:nvSpPr>
            <p:spPr>
              <a:xfrm rot="1965278">
                <a:off x="576294" y="510267"/>
                <a:ext cx="1027101" cy="896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450" y="0"/>
                    </a:moveTo>
                    <a:lnTo>
                      <a:pt x="120" y="19344"/>
                    </a:lnTo>
                    <a:cubicBezTo>
                      <a:pt x="80" y="20056"/>
                      <a:pt x="40" y="20769"/>
                      <a:pt x="0" y="21600"/>
                    </a:cubicBezTo>
                    <a:lnTo>
                      <a:pt x="21600" y="2136"/>
                    </a:lnTo>
                    <a:lnTo>
                      <a:pt x="21450" y="0"/>
                    </a:lnTo>
                    <a:close/>
                  </a:path>
                </a:pathLst>
              </a:custGeom>
              <a:solidFill>
                <a:srgbClr val="E6F5F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  <a:endParaRPr/>
              </a:p>
            </p:txBody>
          </p:sp>
          <p:sp>
            <p:nvSpPr>
              <p:cNvPr id="1207" name="Google Shape;1447;p52"/>
              <p:cNvSpPr/>
              <p:nvPr/>
            </p:nvSpPr>
            <p:spPr>
              <a:xfrm rot="1965278">
                <a:off x="268057" y="835472"/>
                <a:ext cx="1277590" cy="10984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584" y="0"/>
                    </a:moveTo>
                    <a:lnTo>
                      <a:pt x="0" y="19855"/>
                    </a:lnTo>
                    <a:cubicBezTo>
                      <a:pt x="0" y="20438"/>
                      <a:pt x="8" y="21019"/>
                      <a:pt x="8" y="21600"/>
                    </a:cubicBezTo>
                    <a:lnTo>
                      <a:pt x="21600" y="1840"/>
                    </a:lnTo>
                    <a:lnTo>
                      <a:pt x="21584" y="0"/>
                    </a:lnTo>
                    <a:close/>
                  </a:path>
                </a:pathLst>
              </a:custGeom>
              <a:solidFill>
                <a:srgbClr val="E6F5F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  <a:endParaRPr/>
              </a:p>
            </p:txBody>
          </p:sp>
          <p:sp>
            <p:nvSpPr>
              <p:cNvPr id="1208" name="Google Shape;1448;p52"/>
              <p:cNvSpPr/>
              <p:nvPr/>
            </p:nvSpPr>
            <p:spPr>
              <a:xfrm rot="1965278">
                <a:off x="704155" y="433323"/>
                <a:ext cx="862012" cy="763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338" y="0"/>
                    </a:moveTo>
                    <a:lnTo>
                      <a:pt x="226" y="18811"/>
                    </a:lnTo>
                    <a:cubicBezTo>
                      <a:pt x="155" y="19647"/>
                      <a:pt x="83" y="20485"/>
                      <a:pt x="0" y="21600"/>
                    </a:cubicBezTo>
                    <a:lnTo>
                      <a:pt x="21600" y="2370"/>
                    </a:lnTo>
                    <a:cubicBezTo>
                      <a:pt x="21517" y="1534"/>
                      <a:pt x="21422" y="698"/>
                      <a:pt x="21338" y="0"/>
                    </a:cubicBezTo>
                    <a:close/>
                  </a:path>
                </a:pathLst>
              </a:custGeom>
              <a:solidFill>
                <a:srgbClr val="E6F5F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  <a:endParaRPr/>
              </a:p>
            </p:txBody>
          </p:sp>
          <p:sp>
            <p:nvSpPr>
              <p:cNvPr id="1209" name="Google Shape;1449;p52"/>
              <p:cNvSpPr/>
              <p:nvPr/>
            </p:nvSpPr>
            <p:spPr>
              <a:xfrm rot="1965278">
                <a:off x="187061" y="1178902"/>
                <a:ext cx="1073596" cy="9358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lnTo>
                      <a:pt x="0" y="19554"/>
                    </a:lnTo>
                    <a:lnTo>
                      <a:pt x="134" y="21600"/>
                    </a:lnTo>
                    <a:lnTo>
                      <a:pt x="21495" y="2274"/>
                    </a:lnTo>
                    <a:cubicBezTo>
                      <a:pt x="21533" y="1477"/>
                      <a:pt x="21562" y="795"/>
                      <a:pt x="21600" y="0"/>
                    </a:cubicBezTo>
                    <a:close/>
                  </a:path>
                </a:pathLst>
              </a:custGeom>
              <a:solidFill>
                <a:srgbClr val="E6F5F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  <a:endParaRPr/>
              </a:p>
            </p:txBody>
          </p:sp>
          <p:sp>
            <p:nvSpPr>
              <p:cNvPr id="1210" name="Google Shape;1450;p52"/>
              <p:cNvSpPr/>
              <p:nvPr/>
            </p:nvSpPr>
            <p:spPr>
              <a:xfrm rot="1965278">
                <a:off x="275872" y="1361106"/>
                <a:ext cx="713517" cy="6452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lnTo>
                      <a:pt x="0" y="18962"/>
                    </a:lnTo>
                    <a:cubicBezTo>
                      <a:pt x="129" y="19787"/>
                      <a:pt x="273" y="20777"/>
                      <a:pt x="416" y="21600"/>
                    </a:cubicBezTo>
                    <a:lnTo>
                      <a:pt x="21227" y="3464"/>
                    </a:lnTo>
                    <a:cubicBezTo>
                      <a:pt x="21356" y="2308"/>
                      <a:pt x="21471" y="1155"/>
                      <a:pt x="21600" y="0"/>
                    </a:cubicBezTo>
                    <a:close/>
                  </a:path>
                </a:pathLst>
              </a:custGeom>
              <a:solidFill>
                <a:srgbClr val="E6F5F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  <a:endParaRPr/>
              </a:p>
            </p:txBody>
          </p:sp>
          <p:sp>
            <p:nvSpPr>
              <p:cNvPr id="1211" name="Google Shape;1451;p52"/>
              <p:cNvSpPr/>
              <p:nvPr/>
            </p:nvSpPr>
            <p:spPr>
              <a:xfrm rot="1965278">
                <a:off x="440035" y="1462257"/>
                <a:ext cx="295087" cy="285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lnTo>
                      <a:pt x="0" y="17502"/>
                    </a:lnTo>
                    <a:cubicBezTo>
                      <a:pt x="1042" y="19366"/>
                      <a:pt x="2153" y="20855"/>
                      <a:pt x="3230" y="21600"/>
                    </a:cubicBezTo>
                    <a:lnTo>
                      <a:pt x="18440" y="9311"/>
                    </a:lnTo>
                    <a:cubicBezTo>
                      <a:pt x="19517" y="6332"/>
                      <a:pt x="20558" y="3353"/>
                      <a:pt x="21600" y="0"/>
                    </a:cubicBezTo>
                    <a:close/>
                  </a:path>
                </a:pathLst>
              </a:custGeom>
              <a:solidFill>
                <a:srgbClr val="E6F5F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  <a:endParaRPr/>
              </a:p>
            </p:txBody>
          </p:sp>
          <p:sp>
            <p:nvSpPr>
              <p:cNvPr id="1212" name="Google Shape;1452;p52"/>
              <p:cNvSpPr/>
              <p:nvPr/>
            </p:nvSpPr>
            <p:spPr>
              <a:xfrm rot="1965278">
                <a:off x="213154" y="1268438"/>
                <a:ext cx="929845" cy="8226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lnTo>
                      <a:pt x="0" y="19272"/>
                    </a:lnTo>
                    <a:lnTo>
                      <a:pt x="220" y="21600"/>
                    </a:lnTo>
                    <a:lnTo>
                      <a:pt x="21424" y="2587"/>
                    </a:lnTo>
                    <a:cubicBezTo>
                      <a:pt x="21479" y="1811"/>
                      <a:pt x="21545" y="1035"/>
                      <a:pt x="21600" y="0"/>
                    </a:cubicBezTo>
                    <a:close/>
                  </a:path>
                </a:pathLst>
              </a:custGeom>
              <a:solidFill>
                <a:srgbClr val="E6F5F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  <a:endParaRPr/>
              </a:p>
            </p:txBody>
          </p:sp>
          <p:sp>
            <p:nvSpPr>
              <p:cNvPr id="1213" name="Google Shape;1453;p52"/>
              <p:cNvSpPr/>
              <p:nvPr/>
            </p:nvSpPr>
            <p:spPr>
              <a:xfrm rot="1965278">
                <a:off x="197229" y="1005157"/>
                <a:ext cx="1235851" cy="10639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lnTo>
                      <a:pt x="0" y="19800"/>
                    </a:lnTo>
                    <a:lnTo>
                      <a:pt x="50" y="21600"/>
                    </a:lnTo>
                    <a:lnTo>
                      <a:pt x="21567" y="1899"/>
                    </a:lnTo>
                    <a:cubicBezTo>
                      <a:pt x="21575" y="1200"/>
                      <a:pt x="21583" y="600"/>
                      <a:pt x="21600" y="0"/>
                    </a:cubicBezTo>
                    <a:close/>
                  </a:path>
                </a:pathLst>
              </a:custGeom>
              <a:solidFill>
                <a:srgbClr val="E6F5F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  <a:endParaRPr/>
              </a:p>
            </p:txBody>
          </p:sp>
          <p:sp>
            <p:nvSpPr>
              <p:cNvPr id="1214" name="Google Shape;1454;p52"/>
              <p:cNvSpPr/>
              <p:nvPr/>
            </p:nvSpPr>
            <p:spPr>
              <a:xfrm rot="1965278">
                <a:off x="226343" y="919466"/>
                <a:ext cx="1269057" cy="1093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lnTo>
                      <a:pt x="0" y="19849"/>
                    </a:lnTo>
                    <a:cubicBezTo>
                      <a:pt x="8" y="20433"/>
                      <a:pt x="16" y="21016"/>
                      <a:pt x="32" y="21600"/>
                    </a:cubicBezTo>
                    <a:lnTo>
                      <a:pt x="21592" y="1849"/>
                    </a:lnTo>
                    <a:cubicBezTo>
                      <a:pt x="21592" y="1264"/>
                      <a:pt x="21592" y="584"/>
                      <a:pt x="21600" y="0"/>
                    </a:cubicBezTo>
                    <a:close/>
                  </a:path>
                </a:pathLst>
              </a:custGeom>
              <a:solidFill>
                <a:srgbClr val="E6F5F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  <a:endParaRPr/>
              </a:p>
            </p:txBody>
          </p:sp>
          <p:sp>
            <p:nvSpPr>
              <p:cNvPr id="1215" name="Google Shape;1455;p52"/>
              <p:cNvSpPr/>
              <p:nvPr/>
            </p:nvSpPr>
            <p:spPr>
              <a:xfrm rot="1965278">
                <a:off x="183739" y="1091329"/>
                <a:ext cx="1171802" cy="1009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lnTo>
                      <a:pt x="0" y="19808"/>
                    </a:lnTo>
                    <a:cubicBezTo>
                      <a:pt x="26" y="20334"/>
                      <a:pt x="52" y="21073"/>
                      <a:pt x="79" y="21600"/>
                    </a:cubicBezTo>
                    <a:lnTo>
                      <a:pt x="21539" y="2001"/>
                    </a:lnTo>
                    <a:cubicBezTo>
                      <a:pt x="21556" y="1369"/>
                      <a:pt x="21583" y="737"/>
                      <a:pt x="21600" y="0"/>
                    </a:cubicBezTo>
                    <a:close/>
                  </a:path>
                </a:pathLst>
              </a:custGeom>
              <a:solidFill>
                <a:srgbClr val="E6F5F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  <a:endParaRPr/>
              </a:p>
            </p:txBody>
          </p:sp>
        </p:grpSp>
        <p:sp>
          <p:nvSpPr>
            <p:cNvPr id="1217" name="Google Shape;1456;p52"/>
            <p:cNvSpPr/>
            <p:nvPr/>
          </p:nvSpPr>
          <p:spPr>
            <a:xfrm rot="20575939">
              <a:off x="113992" y="296419"/>
              <a:ext cx="527985" cy="5522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167" y="0"/>
                  </a:moveTo>
                  <a:lnTo>
                    <a:pt x="0" y="15717"/>
                  </a:lnTo>
                  <a:lnTo>
                    <a:pt x="42" y="15860"/>
                  </a:lnTo>
                  <a:lnTo>
                    <a:pt x="150" y="16087"/>
                  </a:lnTo>
                  <a:lnTo>
                    <a:pt x="386" y="16169"/>
                  </a:lnTo>
                  <a:lnTo>
                    <a:pt x="623" y="16231"/>
                  </a:lnTo>
                  <a:lnTo>
                    <a:pt x="709" y="16457"/>
                  </a:lnTo>
                  <a:lnTo>
                    <a:pt x="796" y="16683"/>
                  </a:lnTo>
                  <a:lnTo>
                    <a:pt x="1032" y="16766"/>
                  </a:lnTo>
                  <a:lnTo>
                    <a:pt x="1269" y="16828"/>
                  </a:lnTo>
                  <a:lnTo>
                    <a:pt x="1355" y="17053"/>
                  </a:lnTo>
                  <a:lnTo>
                    <a:pt x="1441" y="17280"/>
                  </a:lnTo>
                  <a:lnTo>
                    <a:pt x="1463" y="17300"/>
                  </a:lnTo>
                  <a:lnTo>
                    <a:pt x="1677" y="17362"/>
                  </a:lnTo>
                  <a:lnTo>
                    <a:pt x="1915" y="17444"/>
                  </a:lnTo>
                  <a:lnTo>
                    <a:pt x="2000" y="17650"/>
                  </a:lnTo>
                  <a:lnTo>
                    <a:pt x="2086" y="17876"/>
                  </a:lnTo>
                  <a:lnTo>
                    <a:pt x="2108" y="17876"/>
                  </a:lnTo>
                  <a:lnTo>
                    <a:pt x="2108" y="17897"/>
                  </a:lnTo>
                  <a:lnTo>
                    <a:pt x="2344" y="17959"/>
                  </a:lnTo>
                  <a:lnTo>
                    <a:pt x="2560" y="18041"/>
                  </a:lnTo>
                  <a:lnTo>
                    <a:pt x="2667" y="18268"/>
                  </a:lnTo>
                  <a:lnTo>
                    <a:pt x="2754" y="18473"/>
                  </a:lnTo>
                  <a:lnTo>
                    <a:pt x="2754" y="18493"/>
                  </a:lnTo>
                  <a:lnTo>
                    <a:pt x="2990" y="18555"/>
                  </a:lnTo>
                  <a:lnTo>
                    <a:pt x="3227" y="18638"/>
                  </a:lnTo>
                  <a:lnTo>
                    <a:pt x="3313" y="18864"/>
                  </a:lnTo>
                  <a:lnTo>
                    <a:pt x="3398" y="19090"/>
                  </a:lnTo>
                  <a:lnTo>
                    <a:pt x="3421" y="19090"/>
                  </a:lnTo>
                  <a:lnTo>
                    <a:pt x="3635" y="19172"/>
                  </a:lnTo>
                  <a:lnTo>
                    <a:pt x="3873" y="19234"/>
                  </a:lnTo>
                  <a:lnTo>
                    <a:pt x="3958" y="19461"/>
                  </a:lnTo>
                  <a:lnTo>
                    <a:pt x="4044" y="19686"/>
                  </a:lnTo>
                  <a:lnTo>
                    <a:pt x="4066" y="19686"/>
                  </a:lnTo>
                  <a:lnTo>
                    <a:pt x="4281" y="19769"/>
                  </a:lnTo>
                  <a:lnTo>
                    <a:pt x="4517" y="19831"/>
                  </a:lnTo>
                  <a:lnTo>
                    <a:pt x="4604" y="20057"/>
                  </a:lnTo>
                  <a:lnTo>
                    <a:pt x="4689" y="20283"/>
                  </a:lnTo>
                  <a:lnTo>
                    <a:pt x="4711" y="20283"/>
                  </a:lnTo>
                  <a:lnTo>
                    <a:pt x="4948" y="20365"/>
                  </a:lnTo>
                  <a:lnTo>
                    <a:pt x="5163" y="20427"/>
                  </a:lnTo>
                  <a:lnTo>
                    <a:pt x="5271" y="20654"/>
                  </a:lnTo>
                  <a:lnTo>
                    <a:pt x="5356" y="20879"/>
                  </a:lnTo>
                  <a:lnTo>
                    <a:pt x="5356" y="20901"/>
                  </a:lnTo>
                  <a:lnTo>
                    <a:pt x="5593" y="20963"/>
                  </a:lnTo>
                  <a:lnTo>
                    <a:pt x="5829" y="21044"/>
                  </a:lnTo>
                  <a:lnTo>
                    <a:pt x="5916" y="21250"/>
                  </a:lnTo>
                  <a:lnTo>
                    <a:pt x="6002" y="21477"/>
                  </a:lnTo>
                  <a:lnTo>
                    <a:pt x="6023" y="21497"/>
                  </a:lnTo>
                  <a:lnTo>
                    <a:pt x="6239" y="21558"/>
                  </a:lnTo>
                  <a:lnTo>
                    <a:pt x="6368" y="21600"/>
                  </a:lnTo>
                  <a:lnTo>
                    <a:pt x="6454" y="21517"/>
                  </a:lnTo>
                  <a:lnTo>
                    <a:pt x="21600" y="5883"/>
                  </a:lnTo>
                  <a:lnTo>
                    <a:pt x="21579" y="5780"/>
                  </a:lnTo>
                  <a:lnTo>
                    <a:pt x="21492" y="5575"/>
                  </a:lnTo>
                  <a:lnTo>
                    <a:pt x="21471" y="5555"/>
                  </a:lnTo>
                  <a:lnTo>
                    <a:pt x="21234" y="5472"/>
                  </a:lnTo>
                  <a:lnTo>
                    <a:pt x="21019" y="5410"/>
                  </a:lnTo>
                  <a:lnTo>
                    <a:pt x="20933" y="5184"/>
                  </a:lnTo>
                  <a:lnTo>
                    <a:pt x="20825" y="4957"/>
                  </a:lnTo>
                  <a:lnTo>
                    <a:pt x="20589" y="4876"/>
                  </a:lnTo>
                  <a:lnTo>
                    <a:pt x="20352" y="4814"/>
                  </a:lnTo>
                  <a:lnTo>
                    <a:pt x="20267" y="4587"/>
                  </a:lnTo>
                  <a:lnTo>
                    <a:pt x="20180" y="4362"/>
                  </a:lnTo>
                  <a:lnTo>
                    <a:pt x="20159" y="4362"/>
                  </a:lnTo>
                  <a:lnTo>
                    <a:pt x="19944" y="4278"/>
                  </a:lnTo>
                  <a:lnTo>
                    <a:pt x="19707" y="4217"/>
                  </a:lnTo>
                  <a:lnTo>
                    <a:pt x="19621" y="3991"/>
                  </a:lnTo>
                  <a:lnTo>
                    <a:pt x="19535" y="3764"/>
                  </a:lnTo>
                  <a:lnTo>
                    <a:pt x="19513" y="3744"/>
                  </a:lnTo>
                  <a:lnTo>
                    <a:pt x="19298" y="3683"/>
                  </a:lnTo>
                  <a:lnTo>
                    <a:pt x="19061" y="3601"/>
                  </a:lnTo>
                  <a:lnTo>
                    <a:pt x="18975" y="3394"/>
                  </a:lnTo>
                  <a:lnTo>
                    <a:pt x="18890" y="3168"/>
                  </a:lnTo>
                  <a:lnTo>
                    <a:pt x="18867" y="3147"/>
                  </a:lnTo>
                  <a:lnTo>
                    <a:pt x="18631" y="3085"/>
                  </a:lnTo>
                  <a:lnTo>
                    <a:pt x="18415" y="3003"/>
                  </a:lnTo>
                  <a:lnTo>
                    <a:pt x="18309" y="2777"/>
                  </a:lnTo>
                  <a:lnTo>
                    <a:pt x="18222" y="2571"/>
                  </a:lnTo>
                  <a:lnTo>
                    <a:pt x="18222" y="2551"/>
                  </a:lnTo>
                  <a:lnTo>
                    <a:pt x="17986" y="2489"/>
                  </a:lnTo>
                  <a:lnTo>
                    <a:pt x="17749" y="2408"/>
                  </a:lnTo>
                  <a:lnTo>
                    <a:pt x="17577" y="1954"/>
                  </a:lnTo>
                  <a:lnTo>
                    <a:pt x="17555" y="1954"/>
                  </a:lnTo>
                  <a:lnTo>
                    <a:pt x="17340" y="1872"/>
                  </a:lnTo>
                  <a:lnTo>
                    <a:pt x="17103" y="1810"/>
                  </a:lnTo>
                  <a:lnTo>
                    <a:pt x="17017" y="1584"/>
                  </a:lnTo>
                  <a:lnTo>
                    <a:pt x="16932" y="1358"/>
                  </a:lnTo>
                  <a:lnTo>
                    <a:pt x="16909" y="1358"/>
                  </a:lnTo>
                  <a:lnTo>
                    <a:pt x="16694" y="1276"/>
                  </a:lnTo>
                  <a:lnTo>
                    <a:pt x="16459" y="1214"/>
                  </a:lnTo>
                  <a:lnTo>
                    <a:pt x="16372" y="988"/>
                  </a:lnTo>
                  <a:lnTo>
                    <a:pt x="16265" y="761"/>
                  </a:lnTo>
                  <a:lnTo>
                    <a:pt x="16028" y="679"/>
                  </a:lnTo>
                  <a:lnTo>
                    <a:pt x="15813" y="597"/>
                  </a:lnTo>
                  <a:lnTo>
                    <a:pt x="15705" y="391"/>
                  </a:lnTo>
                  <a:lnTo>
                    <a:pt x="15619" y="165"/>
                  </a:lnTo>
                  <a:lnTo>
                    <a:pt x="15619" y="144"/>
                  </a:lnTo>
                  <a:lnTo>
                    <a:pt x="15382" y="82"/>
                  </a:lnTo>
                  <a:lnTo>
                    <a:pt x="15167" y="0"/>
                  </a:lnTo>
                  <a:close/>
                </a:path>
              </a:pathLst>
            </a:custGeom>
            <a:solidFill>
              <a:srgbClr val="FFFFFF">
                <a:alpha val="62010"/>
              </a:srgbClr>
            </a:solidFill>
            <a:ln w="12700" cap="flat">
              <a:noFill/>
              <a:miter lim="400000"/>
            </a:ln>
            <a:effectLst>
              <a:outerShdw blurRad="63500" dist="19050" dir="5400000" rotWithShape="0">
                <a:srgbClr val="783F04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</p:grpSp>
      <p:sp>
        <p:nvSpPr>
          <p:cNvPr id="1219" name="Google Shape;1458;p52"/>
          <p:cNvSpPr/>
          <p:nvPr/>
        </p:nvSpPr>
        <p:spPr>
          <a:xfrm>
            <a:off x="737401" y="4088746"/>
            <a:ext cx="560206" cy="53361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56" h="21600" extrusionOk="0">
                <a:moveTo>
                  <a:pt x="12160" y="643"/>
                </a:moveTo>
                <a:cubicBezTo>
                  <a:pt x="12299" y="654"/>
                  <a:pt x="12427" y="666"/>
                  <a:pt x="12554" y="677"/>
                </a:cubicBezTo>
                <a:lnTo>
                  <a:pt x="12682" y="722"/>
                </a:lnTo>
                <a:cubicBezTo>
                  <a:pt x="12512" y="688"/>
                  <a:pt x="12331" y="666"/>
                  <a:pt x="12160" y="643"/>
                </a:cubicBezTo>
                <a:close/>
                <a:moveTo>
                  <a:pt x="13790" y="892"/>
                </a:moveTo>
                <a:cubicBezTo>
                  <a:pt x="13908" y="926"/>
                  <a:pt x="14025" y="960"/>
                  <a:pt x="14142" y="994"/>
                </a:cubicBezTo>
                <a:cubicBezTo>
                  <a:pt x="14270" y="1039"/>
                  <a:pt x="14419" y="1084"/>
                  <a:pt x="14547" y="1141"/>
                </a:cubicBezTo>
                <a:cubicBezTo>
                  <a:pt x="14419" y="1096"/>
                  <a:pt x="14292" y="1062"/>
                  <a:pt x="14164" y="1028"/>
                </a:cubicBezTo>
                <a:cubicBezTo>
                  <a:pt x="14025" y="994"/>
                  <a:pt x="13919" y="937"/>
                  <a:pt x="13790" y="892"/>
                </a:cubicBezTo>
                <a:close/>
                <a:moveTo>
                  <a:pt x="10827" y="423"/>
                </a:moveTo>
                <a:cubicBezTo>
                  <a:pt x="11079" y="423"/>
                  <a:pt x="11332" y="432"/>
                  <a:pt x="11585" y="451"/>
                </a:cubicBezTo>
                <a:cubicBezTo>
                  <a:pt x="11435" y="451"/>
                  <a:pt x="11287" y="451"/>
                  <a:pt x="11148" y="462"/>
                </a:cubicBezTo>
                <a:cubicBezTo>
                  <a:pt x="10743" y="485"/>
                  <a:pt x="10349" y="519"/>
                  <a:pt x="9944" y="575"/>
                </a:cubicBezTo>
                <a:cubicBezTo>
                  <a:pt x="9070" y="631"/>
                  <a:pt x="8207" y="802"/>
                  <a:pt x="7365" y="1073"/>
                </a:cubicBezTo>
                <a:cubicBezTo>
                  <a:pt x="7312" y="1084"/>
                  <a:pt x="7258" y="1107"/>
                  <a:pt x="7205" y="1130"/>
                </a:cubicBezTo>
                <a:lnTo>
                  <a:pt x="6981" y="1164"/>
                </a:lnTo>
                <a:cubicBezTo>
                  <a:pt x="8214" y="670"/>
                  <a:pt x="9516" y="423"/>
                  <a:pt x="10827" y="423"/>
                </a:cubicBezTo>
                <a:close/>
                <a:moveTo>
                  <a:pt x="10642" y="746"/>
                </a:moveTo>
                <a:cubicBezTo>
                  <a:pt x="11804" y="746"/>
                  <a:pt x="12966" y="894"/>
                  <a:pt x="14100" y="1209"/>
                </a:cubicBezTo>
                <a:lnTo>
                  <a:pt x="14100" y="1198"/>
                </a:lnTo>
                <a:cubicBezTo>
                  <a:pt x="14270" y="1265"/>
                  <a:pt x="14441" y="1333"/>
                  <a:pt x="14611" y="1401"/>
                </a:cubicBezTo>
                <a:cubicBezTo>
                  <a:pt x="13908" y="1198"/>
                  <a:pt x="13172" y="1073"/>
                  <a:pt x="12437" y="1016"/>
                </a:cubicBezTo>
                <a:cubicBezTo>
                  <a:pt x="12427" y="994"/>
                  <a:pt x="12416" y="982"/>
                  <a:pt x="12395" y="982"/>
                </a:cubicBezTo>
                <a:cubicBezTo>
                  <a:pt x="11635" y="872"/>
                  <a:pt x="10875" y="815"/>
                  <a:pt x="10115" y="815"/>
                </a:cubicBezTo>
                <a:cubicBezTo>
                  <a:pt x="9937" y="815"/>
                  <a:pt x="9759" y="818"/>
                  <a:pt x="9581" y="824"/>
                </a:cubicBezTo>
                <a:lnTo>
                  <a:pt x="9869" y="768"/>
                </a:lnTo>
                <a:cubicBezTo>
                  <a:pt x="10126" y="753"/>
                  <a:pt x="10384" y="746"/>
                  <a:pt x="10642" y="746"/>
                </a:cubicBezTo>
                <a:close/>
                <a:moveTo>
                  <a:pt x="9422" y="176"/>
                </a:moveTo>
                <a:cubicBezTo>
                  <a:pt x="9777" y="176"/>
                  <a:pt x="10132" y="200"/>
                  <a:pt x="10487" y="247"/>
                </a:cubicBezTo>
                <a:cubicBezTo>
                  <a:pt x="8952" y="292"/>
                  <a:pt x="7450" y="688"/>
                  <a:pt x="6065" y="1390"/>
                </a:cubicBezTo>
                <a:cubicBezTo>
                  <a:pt x="5596" y="1526"/>
                  <a:pt x="5148" y="1684"/>
                  <a:pt x="4701" y="1876"/>
                </a:cubicBezTo>
                <a:cubicBezTo>
                  <a:pt x="5649" y="1084"/>
                  <a:pt x="6758" y="552"/>
                  <a:pt x="7940" y="315"/>
                </a:cubicBezTo>
                <a:cubicBezTo>
                  <a:pt x="8431" y="222"/>
                  <a:pt x="8926" y="176"/>
                  <a:pt x="9422" y="176"/>
                </a:cubicBezTo>
                <a:close/>
                <a:moveTo>
                  <a:pt x="5862" y="1707"/>
                </a:moveTo>
                <a:cubicBezTo>
                  <a:pt x="5724" y="1775"/>
                  <a:pt x="5596" y="1843"/>
                  <a:pt x="5457" y="1922"/>
                </a:cubicBezTo>
                <a:cubicBezTo>
                  <a:pt x="5575" y="1854"/>
                  <a:pt x="5681" y="1797"/>
                  <a:pt x="5788" y="1729"/>
                </a:cubicBezTo>
                <a:lnTo>
                  <a:pt x="5862" y="1707"/>
                </a:lnTo>
                <a:close/>
                <a:moveTo>
                  <a:pt x="5020" y="1933"/>
                </a:moveTo>
                <a:cubicBezTo>
                  <a:pt x="4584" y="2171"/>
                  <a:pt x="4178" y="2431"/>
                  <a:pt x="3795" y="2736"/>
                </a:cubicBezTo>
                <a:lnTo>
                  <a:pt x="3848" y="2691"/>
                </a:lnTo>
                <a:cubicBezTo>
                  <a:pt x="3976" y="2555"/>
                  <a:pt x="4104" y="2431"/>
                  <a:pt x="4232" y="2306"/>
                </a:cubicBezTo>
                <a:cubicBezTo>
                  <a:pt x="4488" y="2171"/>
                  <a:pt x="4754" y="2046"/>
                  <a:pt x="5020" y="1933"/>
                </a:cubicBezTo>
                <a:close/>
                <a:moveTo>
                  <a:pt x="9632" y="1088"/>
                </a:moveTo>
                <a:cubicBezTo>
                  <a:pt x="9768" y="1088"/>
                  <a:pt x="9904" y="1091"/>
                  <a:pt x="10040" y="1096"/>
                </a:cubicBezTo>
                <a:cubicBezTo>
                  <a:pt x="9315" y="1186"/>
                  <a:pt x="8590" y="1333"/>
                  <a:pt x="7876" y="1548"/>
                </a:cubicBezTo>
                <a:cubicBezTo>
                  <a:pt x="6523" y="1922"/>
                  <a:pt x="5202" y="2476"/>
                  <a:pt x="3965" y="3189"/>
                </a:cubicBezTo>
                <a:cubicBezTo>
                  <a:pt x="4402" y="2827"/>
                  <a:pt x="4850" y="2499"/>
                  <a:pt x="5329" y="2216"/>
                </a:cubicBezTo>
                <a:cubicBezTo>
                  <a:pt x="5596" y="2080"/>
                  <a:pt x="5884" y="1967"/>
                  <a:pt x="6161" y="1854"/>
                </a:cubicBezTo>
                <a:cubicBezTo>
                  <a:pt x="6790" y="1593"/>
                  <a:pt x="7429" y="1367"/>
                  <a:pt x="8079" y="1175"/>
                </a:cubicBezTo>
                <a:cubicBezTo>
                  <a:pt x="8593" y="1121"/>
                  <a:pt x="9114" y="1088"/>
                  <a:pt x="9632" y="1088"/>
                </a:cubicBezTo>
                <a:close/>
                <a:moveTo>
                  <a:pt x="3251" y="3449"/>
                </a:moveTo>
                <a:cubicBezTo>
                  <a:pt x="3177" y="3517"/>
                  <a:pt x="3113" y="3596"/>
                  <a:pt x="3038" y="3664"/>
                </a:cubicBezTo>
                <a:cubicBezTo>
                  <a:pt x="3006" y="3709"/>
                  <a:pt x="2964" y="3755"/>
                  <a:pt x="2921" y="3800"/>
                </a:cubicBezTo>
                <a:lnTo>
                  <a:pt x="2953" y="3755"/>
                </a:lnTo>
                <a:cubicBezTo>
                  <a:pt x="3038" y="3664"/>
                  <a:pt x="3124" y="3574"/>
                  <a:pt x="3198" y="3483"/>
                </a:cubicBezTo>
                <a:lnTo>
                  <a:pt x="3251" y="3449"/>
                </a:lnTo>
                <a:close/>
                <a:moveTo>
                  <a:pt x="17819" y="2725"/>
                </a:moveTo>
                <a:cubicBezTo>
                  <a:pt x="18138" y="2884"/>
                  <a:pt x="18448" y="3064"/>
                  <a:pt x="18746" y="3279"/>
                </a:cubicBezTo>
                <a:cubicBezTo>
                  <a:pt x="19151" y="3563"/>
                  <a:pt x="19492" y="3913"/>
                  <a:pt x="19769" y="4332"/>
                </a:cubicBezTo>
                <a:cubicBezTo>
                  <a:pt x="19438" y="4015"/>
                  <a:pt x="19097" y="3709"/>
                  <a:pt x="18735" y="3438"/>
                </a:cubicBezTo>
                <a:cubicBezTo>
                  <a:pt x="18437" y="3201"/>
                  <a:pt x="18128" y="2963"/>
                  <a:pt x="17819" y="2725"/>
                </a:cubicBezTo>
                <a:close/>
                <a:moveTo>
                  <a:pt x="19790" y="4049"/>
                </a:moveTo>
                <a:cubicBezTo>
                  <a:pt x="20061" y="4348"/>
                  <a:pt x="20270" y="4700"/>
                  <a:pt x="20419" y="5076"/>
                </a:cubicBezTo>
                <a:cubicBezTo>
                  <a:pt x="20364" y="5007"/>
                  <a:pt x="20316" y="4946"/>
                  <a:pt x="20259" y="4875"/>
                </a:cubicBezTo>
                <a:cubicBezTo>
                  <a:pt x="20131" y="4581"/>
                  <a:pt x="19982" y="4309"/>
                  <a:pt x="19790" y="4049"/>
                </a:cubicBezTo>
                <a:close/>
                <a:moveTo>
                  <a:pt x="2410" y="4173"/>
                </a:moveTo>
                <a:cubicBezTo>
                  <a:pt x="2314" y="4320"/>
                  <a:pt x="2207" y="4456"/>
                  <a:pt x="2111" y="4604"/>
                </a:cubicBezTo>
                <a:cubicBezTo>
                  <a:pt x="1920" y="4806"/>
                  <a:pt x="1729" y="5019"/>
                  <a:pt x="1547" y="5242"/>
                </a:cubicBezTo>
                <a:cubicBezTo>
                  <a:pt x="1687" y="5023"/>
                  <a:pt x="1837" y="4815"/>
                  <a:pt x="2005" y="4626"/>
                </a:cubicBezTo>
                <a:cubicBezTo>
                  <a:pt x="2133" y="4468"/>
                  <a:pt x="2271" y="4320"/>
                  <a:pt x="2410" y="4173"/>
                </a:cubicBezTo>
                <a:close/>
                <a:moveTo>
                  <a:pt x="18650" y="3585"/>
                </a:moveTo>
                <a:cubicBezTo>
                  <a:pt x="19183" y="3992"/>
                  <a:pt x="19673" y="4445"/>
                  <a:pt x="20110" y="4966"/>
                </a:cubicBezTo>
                <a:cubicBezTo>
                  <a:pt x="20216" y="5192"/>
                  <a:pt x="20301" y="5440"/>
                  <a:pt x="20365" y="5690"/>
                </a:cubicBezTo>
                <a:cubicBezTo>
                  <a:pt x="19907" y="4886"/>
                  <a:pt x="19332" y="4173"/>
                  <a:pt x="18650" y="3585"/>
                </a:cubicBezTo>
                <a:close/>
                <a:moveTo>
                  <a:pt x="18255" y="3483"/>
                </a:moveTo>
                <a:lnTo>
                  <a:pt x="18351" y="3563"/>
                </a:lnTo>
                <a:cubicBezTo>
                  <a:pt x="18841" y="4026"/>
                  <a:pt x="19289" y="4536"/>
                  <a:pt x="19684" y="5078"/>
                </a:cubicBezTo>
                <a:cubicBezTo>
                  <a:pt x="19923" y="5389"/>
                  <a:pt x="20092" y="5742"/>
                  <a:pt x="20199" y="6128"/>
                </a:cubicBezTo>
                <a:cubicBezTo>
                  <a:pt x="19709" y="5127"/>
                  <a:pt x="19051" y="4238"/>
                  <a:pt x="18255" y="3483"/>
                </a:cubicBezTo>
                <a:close/>
                <a:moveTo>
                  <a:pt x="20483" y="5486"/>
                </a:moveTo>
                <a:cubicBezTo>
                  <a:pt x="20515" y="5543"/>
                  <a:pt x="20557" y="5611"/>
                  <a:pt x="20589" y="5667"/>
                </a:cubicBezTo>
                <a:lnTo>
                  <a:pt x="20600" y="5667"/>
                </a:lnTo>
                <a:cubicBezTo>
                  <a:pt x="20632" y="5859"/>
                  <a:pt x="20653" y="6052"/>
                  <a:pt x="20653" y="6244"/>
                </a:cubicBezTo>
                <a:cubicBezTo>
                  <a:pt x="20610" y="5984"/>
                  <a:pt x="20557" y="5735"/>
                  <a:pt x="20483" y="5486"/>
                </a:cubicBezTo>
                <a:close/>
                <a:moveTo>
                  <a:pt x="20333" y="5995"/>
                </a:moveTo>
                <a:cubicBezTo>
                  <a:pt x="20387" y="6108"/>
                  <a:pt x="20440" y="6222"/>
                  <a:pt x="20493" y="6335"/>
                </a:cubicBezTo>
                <a:cubicBezTo>
                  <a:pt x="20525" y="6550"/>
                  <a:pt x="20536" y="6764"/>
                  <a:pt x="20547" y="6980"/>
                </a:cubicBezTo>
                <a:cubicBezTo>
                  <a:pt x="20504" y="6866"/>
                  <a:pt x="20461" y="6742"/>
                  <a:pt x="20419" y="6618"/>
                </a:cubicBezTo>
                <a:cubicBezTo>
                  <a:pt x="20419" y="6402"/>
                  <a:pt x="20387" y="6199"/>
                  <a:pt x="20333" y="5995"/>
                </a:cubicBezTo>
                <a:close/>
                <a:moveTo>
                  <a:pt x="11414" y="1175"/>
                </a:moveTo>
                <a:cubicBezTo>
                  <a:pt x="12384" y="1277"/>
                  <a:pt x="13354" y="1435"/>
                  <a:pt x="14312" y="1661"/>
                </a:cubicBezTo>
                <a:cubicBezTo>
                  <a:pt x="14760" y="1763"/>
                  <a:pt x="15208" y="1865"/>
                  <a:pt x="15655" y="1978"/>
                </a:cubicBezTo>
                <a:cubicBezTo>
                  <a:pt x="16295" y="2261"/>
                  <a:pt x="16892" y="2612"/>
                  <a:pt x="17446" y="3030"/>
                </a:cubicBezTo>
                <a:cubicBezTo>
                  <a:pt x="18607" y="3891"/>
                  <a:pt x="19534" y="5067"/>
                  <a:pt x="20131" y="6425"/>
                </a:cubicBezTo>
                <a:cubicBezTo>
                  <a:pt x="20174" y="6516"/>
                  <a:pt x="20206" y="6606"/>
                  <a:pt x="20248" y="6708"/>
                </a:cubicBezTo>
                <a:cubicBezTo>
                  <a:pt x="20216" y="6980"/>
                  <a:pt x="20152" y="7263"/>
                  <a:pt x="20046" y="7523"/>
                </a:cubicBezTo>
                <a:cubicBezTo>
                  <a:pt x="19694" y="5950"/>
                  <a:pt x="18746" y="4592"/>
                  <a:pt x="17542" y="3608"/>
                </a:cubicBezTo>
                <a:cubicBezTo>
                  <a:pt x="15691" y="2062"/>
                  <a:pt x="13365" y="1339"/>
                  <a:pt x="11037" y="1339"/>
                </a:cubicBezTo>
                <a:cubicBezTo>
                  <a:pt x="10349" y="1339"/>
                  <a:pt x="9661" y="1402"/>
                  <a:pt x="8984" y="1526"/>
                </a:cubicBezTo>
                <a:cubicBezTo>
                  <a:pt x="6022" y="2080"/>
                  <a:pt x="2900" y="3902"/>
                  <a:pt x="1418" y="6776"/>
                </a:cubicBezTo>
                <a:cubicBezTo>
                  <a:pt x="1355" y="6900"/>
                  <a:pt x="1291" y="7036"/>
                  <a:pt x="1237" y="7160"/>
                </a:cubicBezTo>
                <a:cubicBezTo>
                  <a:pt x="1291" y="6889"/>
                  <a:pt x="1366" y="6606"/>
                  <a:pt x="1461" y="6346"/>
                </a:cubicBezTo>
                <a:cubicBezTo>
                  <a:pt x="1504" y="6233"/>
                  <a:pt x="1557" y="6119"/>
                  <a:pt x="1611" y="6018"/>
                </a:cubicBezTo>
                <a:cubicBezTo>
                  <a:pt x="2026" y="5282"/>
                  <a:pt x="2538" y="4604"/>
                  <a:pt x="3113" y="3992"/>
                </a:cubicBezTo>
                <a:cubicBezTo>
                  <a:pt x="3262" y="3879"/>
                  <a:pt x="3411" y="3777"/>
                  <a:pt x="3571" y="3675"/>
                </a:cubicBezTo>
                <a:cubicBezTo>
                  <a:pt x="4989" y="2770"/>
                  <a:pt x="6533" y="2080"/>
                  <a:pt x="8153" y="1650"/>
                </a:cubicBezTo>
                <a:cubicBezTo>
                  <a:pt x="9219" y="1356"/>
                  <a:pt x="10306" y="1198"/>
                  <a:pt x="11414" y="1175"/>
                </a:cubicBezTo>
                <a:close/>
                <a:moveTo>
                  <a:pt x="1738" y="5282"/>
                </a:moveTo>
                <a:cubicBezTo>
                  <a:pt x="1632" y="5497"/>
                  <a:pt x="1536" y="5712"/>
                  <a:pt x="1450" y="5927"/>
                </a:cubicBezTo>
                <a:cubicBezTo>
                  <a:pt x="1429" y="5961"/>
                  <a:pt x="1408" y="6007"/>
                  <a:pt x="1397" y="6040"/>
                </a:cubicBezTo>
                <a:cubicBezTo>
                  <a:pt x="1056" y="6663"/>
                  <a:pt x="779" y="7331"/>
                  <a:pt x="587" y="8021"/>
                </a:cubicBezTo>
                <a:lnTo>
                  <a:pt x="577" y="8021"/>
                </a:lnTo>
                <a:cubicBezTo>
                  <a:pt x="566" y="8043"/>
                  <a:pt x="566" y="8066"/>
                  <a:pt x="555" y="8088"/>
                </a:cubicBezTo>
                <a:cubicBezTo>
                  <a:pt x="587" y="7670"/>
                  <a:pt x="662" y="7251"/>
                  <a:pt x="779" y="6855"/>
                </a:cubicBezTo>
                <a:cubicBezTo>
                  <a:pt x="1024" y="6278"/>
                  <a:pt x="1344" y="5757"/>
                  <a:pt x="1738" y="5282"/>
                </a:cubicBezTo>
                <a:close/>
                <a:moveTo>
                  <a:pt x="960" y="7862"/>
                </a:moveTo>
                <a:lnTo>
                  <a:pt x="960" y="7964"/>
                </a:lnTo>
                <a:cubicBezTo>
                  <a:pt x="939" y="8032"/>
                  <a:pt x="928" y="8100"/>
                  <a:pt x="907" y="8167"/>
                </a:cubicBezTo>
                <a:cubicBezTo>
                  <a:pt x="918" y="8066"/>
                  <a:pt x="939" y="7964"/>
                  <a:pt x="960" y="7862"/>
                </a:cubicBezTo>
                <a:close/>
                <a:moveTo>
                  <a:pt x="20813" y="6131"/>
                </a:moveTo>
                <a:cubicBezTo>
                  <a:pt x="21090" y="6810"/>
                  <a:pt x="21218" y="7545"/>
                  <a:pt x="21176" y="8281"/>
                </a:cubicBezTo>
                <a:lnTo>
                  <a:pt x="21176" y="8270"/>
                </a:lnTo>
                <a:cubicBezTo>
                  <a:pt x="21122" y="7715"/>
                  <a:pt x="20994" y="7183"/>
                  <a:pt x="20802" y="6663"/>
                </a:cubicBezTo>
                <a:cubicBezTo>
                  <a:pt x="20813" y="6482"/>
                  <a:pt x="20824" y="6312"/>
                  <a:pt x="20813" y="6131"/>
                </a:cubicBezTo>
                <a:close/>
                <a:moveTo>
                  <a:pt x="20361" y="7064"/>
                </a:moveTo>
                <a:cubicBezTo>
                  <a:pt x="20411" y="7195"/>
                  <a:pt x="20452" y="7336"/>
                  <a:pt x="20483" y="7466"/>
                </a:cubicBezTo>
                <a:cubicBezTo>
                  <a:pt x="20408" y="7783"/>
                  <a:pt x="20301" y="8088"/>
                  <a:pt x="20174" y="8383"/>
                </a:cubicBezTo>
                <a:cubicBezTo>
                  <a:pt x="20163" y="8235"/>
                  <a:pt x="20142" y="8077"/>
                  <a:pt x="20120" y="7930"/>
                </a:cubicBezTo>
                <a:cubicBezTo>
                  <a:pt x="20120" y="7896"/>
                  <a:pt x="20110" y="7862"/>
                  <a:pt x="20099" y="7828"/>
                </a:cubicBezTo>
                <a:cubicBezTo>
                  <a:pt x="20174" y="7659"/>
                  <a:pt x="20248" y="7477"/>
                  <a:pt x="20301" y="7297"/>
                </a:cubicBezTo>
                <a:cubicBezTo>
                  <a:pt x="20322" y="7222"/>
                  <a:pt x="20341" y="7139"/>
                  <a:pt x="20361" y="7064"/>
                </a:cubicBezTo>
                <a:close/>
                <a:moveTo>
                  <a:pt x="3678" y="2601"/>
                </a:moveTo>
                <a:cubicBezTo>
                  <a:pt x="3635" y="2646"/>
                  <a:pt x="3582" y="2702"/>
                  <a:pt x="3539" y="2748"/>
                </a:cubicBezTo>
                <a:cubicBezTo>
                  <a:pt x="3347" y="2974"/>
                  <a:pt x="3145" y="3212"/>
                  <a:pt x="2964" y="3461"/>
                </a:cubicBezTo>
                <a:cubicBezTo>
                  <a:pt x="2463" y="3857"/>
                  <a:pt x="2015" y="4320"/>
                  <a:pt x="1621" y="4841"/>
                </a:cubicBezTo>
                <a:cubicBezTo>
                  <a:pt x="1163" y="5452"/>
                  <a:pt x="822" y="6153"/>
                  <a:pt x="609" y="6900"/>
                </a:cubicBezTo>
                <a:cubicBezTo>
                  <a:pt x="492" y="7172"/>
                  <a:pt x="406" y="7455"/>
                  <a:pt x="342" y="7749"/>
                </a:cubicBezTo>
                <a:cubicBezTo>
                  <a:pt x="278" y="8021"/>
                  <a:pt x="236" y="8292"/>
                  <a:pt x="214" y="8564"/>
                </a:cubicBezTo>
                <a:cubicBezTo>
                  <a:pt x="87" y="7602"/>
                  <a:pt x="236" y="6640"/>
                  <a:pt x="641" y="5780"/>
                </a:cubicBezTo>
                <a:cubicBezTo>
                  <a:pt x="1301" y="4399"/>
                  <a:pt x="2420" y="3347"/>
                  <a:pt x="3678" y="2601"/>
                </a:cubicBezTo>
                <a:close/>
                <a:moveTo>
                  <a:pt x="758" y="8009"/>
                </a:moveTo>
                <a:cubicBezTo>
                  <a:pt x="673" y="8405"/>
                  <a:pt x="630" y="8801"/>
                  <a:pt x="619" y="9197"/>
                </a:cubicBezTo>
                <a:cubicBezTo>
                  <a:pt x="598" y="9050"/>
                  <a:pt x="577" y="8914"/>
                  <a:pt x="566" y="8767"/>
                </a:cubicBezTo>
                <a:cubicBezTo>
                  <a:pt x="619" y="8507"/>
                  <a:pt x="673" y="8258"/>
                  <a:pt x="758" y="8009"/>
                </a:cubicBezTo>
                <a:close/>
                <a:moveTo>
                  <a:pt x="385" y="8383"/>
                </a:moveTo>
                <a:cubicBezTo>
                  <a:pt x="385" y="8518"/>
                  <a:pt x="385" y="8654"/>
                  <a:pt x="406" y="8790"/>
                </a:cubicBezTo>
                <a:cubicBezTo>
                  <a:pt x="385" y="8937"/>
                  <a:pt x="364" y="9073"/>
                  <a:pt x="342" y="9220"/>
                </a:cubicBezTo>
                <a:cubicBezTo>
                  <a:pt x="342" y="8937"/>
                  <a:pt x="353" y="8654"/>
                  <a:pt x="385" y="8383"/>
                </a:cubicBezTo>
                <a:close/>
                <a:moveTo>
                  <a:pt x="20504" y="8043"/>
                </a:moveTo>
                <a:cubicBezTo>
                  <a:pt x="20440" y="8598"/>
                  <a:pt x="20312" y="9141"/>
                  <a:pt x="20131" y="9673"/>
                </a:cubicBezTo>
                <a:cubicBezTo>
                  <a:pt x="20184" y="9367"/>
                  <a:pt x="20206" y="9062"/>
                  <a:pt x="20195" y="8756"/>
                </a:cubicBezTo>
                <a:cubicBezTo>
                  <a:pt x="20312" y="8530"/>
                  <a:pt x="20408" y="8281"/>
                  <a:pt x="20493" y="8043"/>
                </a:cubicBezTo>
                <a:close/>
                <a:moveTo>
                  <a:pt x="481" y="9356"/>
                </a:moveTo>
                <a:cubicBezTo>
                  <a:pt x="481" y="9367"/>
                  <a:pt x="481" y="9367"/>
                  <a:pt x="481" y="9367"/>
                </a:cubicBezTo>
                <a:cubicBezTo>
                  <a:pt x="523" y="9559"/>
                  <a:pt x="566" y="9752"/>
                  <a:pt x="630" y="9933"/>
                </a:cubicBezTo>
                <a:cubicBezTo>
                  <a:pt x="641" y="9978"/>
                  <a:pt x="641" y="10023"/>
                  <a:pt x="641" y="10058"/>
                </a:cubicBezTo>
                <a:cubicBezTo>
                  <a:pt x="566" y="9921"/>
                  <a:pt x="513" y="9763"/>
                  <a:pt x="460" y="9616"/>
                </a:cubicBezTo>
                <a:cubicBezTo>
                  <a:pt x="460" y="9525"/>
                  <a:pt x="470" y="9446"/>
                  <a:pt x="481" y="9356"/>
                </a:cubicBezTo>
                <a:close/>
                <a:moveTo>
                  <a:pt x="449" y="10023"/>
                </a:moveTo>
                <a:cubicBezTo>
                  <a:pt x="523" y="10193"/>
                  <a:pt x="598" y="10352"/>
                  <a:pt x="694" y="10510"/>
                </a:cubicBezTo>
                <a:cubicBezTo>
                  <a:pt x="747" y="10951"/>
                  <a:pt x="832" y="11393"/>
                  <a:pt x="950" y="11823"/>
                </a:cubicBezTo>
                <a:cubicBezTo>
                  <a:pt x="715" y="11336"/>
                  <a:pt x="555" y="10838"/>
                  <a:pt x="449" y="10318"/>
                </a:cubicBezTo>
                <a:cubicBezTo>
                  <a:pt x="449" y="10216"/>
                  <a:pt x="449" y="10114"/>
                  <a:pt x="449" y="10023"/>
                </a:cubicBezTo>
                <a:close/>
                <a:moveTo>
                  <a:pt x="960" y="8858"/>
                </a:moveTo>
                <a:cubicBezTo>
                  <a:pt x="1014" y="9820"/>
                  <a:pt x="1312" y="10748"/>
                  <a:pt x="1813" y="11551"/>
                </a:cubicBezTo>
                <a:cubicBezTo>
                  <a:pt x="1877" y="11698"/>
                  <a:pt x="1952" y="11845"/>
                  <a:pt x="2015" y="11992"/>
                </a:cubicBezTo>
                <a:cubicBezTo>
                  <a:pt x="1952" y="11935"/>
                  <a:pt x="1898" y="11868"/>
                  <a:pt x="1834" y="11800"/>
                </a:cubicBezTo>
                <a:cubicBezTo>
                  <a:pt x="1525" y="11427"/>
                  <a:pt x="1269" y="11008"/>
                  <a:pt x="1067" y="10566"/>
                </a:cubicBezTo>
                <a:cubicBezTo>
                  <a:pt x="939" y="10012"/>
                  <a:pt x="896" y="9435"/>
                  <a:pt x="960" y="8858"/>
                </a:cubicBezTo>
                <a:close/>
                <a:moveTo>
                  <a:pt x="20632" y="8235"/>
                </a:moveTo>
                <a:cubicBezTo>
                  <a:pt x="20664" y="8451"/>
                  <a:pt x="20674" y="8654"/>
                  <a:pt x="20674" y="8869"/>
                </a:cubicBezTo>
                <a:cubicBezTo>
                  <a:pt x="20674" y="9842"/>
                  <a:pt x="20259" y="10714"/>
                  <a:pt x="19673" y="11427"/>
                </a:cubicBezTo>
                <a:cubicBezTo>
                  <a:pt x="19513" y="11630"/>
                  <a:pt x="19343" y="11811"/>
                  <a:pt x="19161" y="11992"/>
                </a:cubicBezTo>
                <a:cubicBezTo>
                  <a:pt x="19396" y="11675"/>
                  <a:pt x="19598" y="11336"/>
                  <a:pt x="19758" y="10974"/>
                </a:cubicBezTo>
                <a:lnTo>
                  <a:pt x="19747" y="10974"/>
                </a:lnTo>
                <a:cubicBezTo>
                  <a:pt x="20195" y="10125"/>
                  <a:pt x="20493" y="9197"/>
                  <a:pt x="20632" y="8235"/>
                </a:cubicBezTo>
                <a:close/>
                <a:moveTo>
                  <a:pt x="19982" y="8111"/>
                </a:moveTo>
                <a:cubicBezTo>
                  <a:pt x="20003" y="8315"/>
                  <a:pt x="20024" y="8518"/>
                  <a:pt x="20024" y="8722"/>
                </a:cubicBezTo>
                <a:cubicBezTo>
                  <a:pt x="19630" y="9491"/>
                  <a:pt x="19140" y="10204"/>
                  <a:pt x="18543" y="10816"/>
                </a:cubicBezTo>
                <a:cubicBezTo>
                  <a:pt x="17147" y="12298"/>
                  <a:pt x="15346" y="13271"/>
                  <a:pt x="13449" y="13882"/>
                </a:cubicBezTo>
                <a:cubicBezTo>
                  <a:pt x="14121" y="13599"/>
                  <a:pt x="14771" y="13271"/>
                  <a:pt x="15400" y="12886"/>
                </a:cubicBezTo>
                <a:cubicBezTo>
                  <a:pt x="16828" y="12037"/>
                  <a:pt x="18074" y="10906"/>
                  <a:pt x="19087" y="9537"/>
                </a:cubicBezTo>
                <a:cubicBezTo>
                  <a:pt x="19428" y="9084"/>
                  <a:pt x="19726" y="8609"/>
                  <a:pt x="19982" y="8111"/>
                </a:cubicBezTo>
                <a:close/>
                <a:moveTo>
                  <a:pt x="20760" y="7048"/>
                </a:moveTo>
                <a:cubicBezTo>
                  <a:pt x="20994" y="7817"/>
                  <a:pt x="21090" y="8632"/>
                  <a:pt x="21015" y="9446"/>
                </a:cubicBezTo>
                <a:cubicBezTo>
                  <a:pt x="20994" y="9503"/>
                  <a:pt x="20983" y="9571"/>
                  <a:pt x="20962" y="9627"/>
                </a:cubicBezTo>
                <a:cubicBezTo>
                  <a:pt x="20547" y="11178"/>
                  <a:pt x="19652" y="12354"/>
                  <a:pt x="18522" y="13237"/>
                </a:cubicBezTo>
                <a:cubicBezTo>
                  <a:pt x="17957" y="13622"/>
                  <a:pt x="17360" y="13961"/>
                  <a:pt x="16742" y="14255"/>
                </a:cubicBezTo>
                <a:cubicBezTo>
                  <a:pt x="17307" y="13893"/>
                  <a:pt x="17840" y="13475"/>
                  <a:pt x="18319" y="12976"/>
                </a:cubicBezTo>
                <a:cubicBezTo>
                  <a:pt x="19012" y="12479"/>
                  <a:pt x="19620" y="11856"/>
                  <a:pt x="20110" y="11144"/>
                </a:cubicBezTo>
                <a:cubicBezTo>
                  <a:pt x="20877" y="10023"/>
                  <a:pt x="20983" y="8767"/>
                  <a:pt x="20706" y="7557"/>
                </a:cubicBezTo>
                <a:cubicBezTo>
                  <a:pt x="20706" y="7466"/>
                  <a:pt x="20717" y="7376"/>
                  <a:pt x="20717" y="7274"/>
                </a:cubicBezTo>
                <a:cubicBezTo>
                  <a:pt x="20717" y="7172"/>
                  <a:pt x="20749" y="7126"/>
                  <a:pt x="20760" y="7048"/>
                </a:cubicBezTo>
                <a:close/>
                <a:moveTo>
                  <a:pt x="5266" y="14120"/>
                </a:moveTo>
                <a:cubicBezTo>
                  <a:pt x="5543" y="14210"/>
                  <a:pt x="5820" y="14289"/>
                  <a:pt x="6097" y="14368"/>
                </a:cubicBezTo>
                <a:cubicBezTo>
                  <a:pt x="5809" y="14300"/>
                  <a:pt x="5532" y="14210"/>
                  <a:pt x="5266" y="14120"/>
                </a:cubicBezTo>
                <a:close/>
                <a:moveTo>
                  <a:pt x="4296" y="13859"/>
                </a:moveTo>
                <a:cubicBezTo>
                  <a:pt x="4839" y="14154"/>
                  <a:pt x="5415" y="14368"/>
                  <a:pt x="6011" y="14527"/>
                </a:cubicBezTo>
                <a:cubicBezTo>
                  <a:pt x="5990" y="14572"/>
                  <a:pt x="5969" y="14606"/>
                  <a:pt x="5958" y="14651"/>
                </a:cubicBezTo>
                <a:cubicBezTo>
                  <a:pt x="5383" y="14436"/>
                  <a:pt x="4829" y="14165"/>
                  <a:pt x="4296" y="13859"/>
                </a:cubicBezTo>
                <a:close/>
                <a:moveTo>
                  <a:pt x="11035" y="1526"/>
                </a:moveTo>
                <a:cubicBezTo>
                  <a:pt x="13233" y="1526"/>
                  <a:pt x="15442" y="2180"/>
                  <a:pt x="17233" y="3574"/>
                </a:cubicBezTo>
                <a:cubicBezTo>
                  <a:pt x="18564" y="4615"/>
                  <a:pt x="19609" y="6063"/>
                  <a:pt x="19939" y="7794"/>
                </a:cubicBezTo>
                <a:cubicBezTo>
                  <a:pt x="19907" y="7851"/>
                  <a:pt x="19886" y="7907"/>
                  <a:pt x="19854" y="7953"/>
                </a:cubicBezTo>
                <a:cubicBezTo>
                  <a:pt x="19492" y="8677"/>
                  <a:pt x="19055" y="9356"/>
                  <a:pt x="18543" y="9978"/>
                </a:cubicBezTo>
                <a:cubicBezTo>
                  <a:pt x="17510" y="11211"/>
                  <a:pt x="16274" y="12230"/>
                  <a:pt x="14888" y="12988"/>
                </a:cubicBezTo>
                <a:cubicBezTo>
                  <a:pt x="13822" y="13576"/>
                  <a:pt x="12704" y="14040"/>
                  <a:pt x="11553" y="14368"/>
                </a:cubicBezTo>
                <a:cubicBezTo>
                  <a:pt x="11287" y="14414"/>
                  <a:pt x="11030" y="14459"/>
                  <a:pt x="10775" y="14504"/>
                </a:cubicBezTo>
                <a:cubicBezTo>
                  <a:pt x="10519" y="14550"/>
                  <a:pt x="10253" y="14584"/>
                  <a:pt x="9986" y="14606"/>
                </a:cubicBezTo>
                <a:cubicBezTo>
                  <a:pt x="9969" y="14576"/>
                  <a:pt x="9941" y="14562"/>
                  <a:pt x="9913" y="14562"/>
                </a:cubicBezTo>
                <a:cubicBezTo>
                  <a:pt x="9888" y="14562"/>
                  <a:pt x="9863" y="14573"/>
                  <a:pt x="9848" y="14595"/>
                </a:cubicBezTo>
                <a:cubicBezTo>
                  <a:pt x="9848" y="14606"/>
                  <a:pt x="9837" y="14606"/>
                  <a:pt x="9837" y="14617"/>
                </a:cubicBezTo>
                <a:cubicBezTo>
                  <a:pt x="9613" y="14629"/>
                  <a:pt x="9400" y="14651"/>
                  <a:pt x="9177" y="14651"/>
                </a:cubicBezTo>
                <a:lnTo>
                  <a:pt x="9113" y="14651"/>
                </a:lnTo>
                <a:cubicBezTo>
                  <a:pt x="8175" y="14606"/>
                  <a:pt x="7248" y="14459"/>
                  <a:pt x="6331" y="14244"/>
                </a:cubicBezTo>
                <a:cubicBezTo>
                  <a:pt x="6352" y="14221"/>
                  <a:pt x="6374" y="14199"/>
                  <a:pt x="6406" y="14188"/>
                </a:cubicBezTo>
                <a:cubicBezTo>
                  <a:pt x="6449" y="14159"/>
                  <a:pt x="6421" y="14085"/>
                  <a:pt x="6380" y="14085"/>
                </a:cubicBezTo>
                <a:cubicBezTo>
                  <a:pt x="6371" y="14085"/>
                  <a:pt x="6362" y="14089"/>
                  <a:pt x="6352" y="14097"/>
                </a:cubicBezTo>
                <a:cubicBezTo>
                  <a:pt x="6299" y="14131"/>
                  <a:pt x="6256" y="14165"/>
                  <a:pt x="6214" y="14210"/>
                </a:cubicBezTo>
                <a:cubicBezTo>
                  <a:pt x="5180" y="13961"/>
                  <a:pt x="4189" y="13554"/>
                  <a:pt x="3283" y="12988"/>
                </a:cubicBezTo>
                <a:cubicBezTo>
                  <a:pt x="2740" y="12547"/>
                  <a:pt x="2282" y="12015"/>
                  <a:pt x="1920" y="11415"/>
                </a:cubicBezTo>
                <a:cubicBezTo>
                  <a:pt x="1834" y="11223"/>
                  <a:pt x="1749" y="11019"/>
                  <a:pt x="1685" y="10816"/>
                </a:cubicBezTo>
                <a:cubicBezTo>
                  <a:pt x="1376" y="9978"/>
                  <a:pt x="1120" y="9096"/>
                  <a:pt x="1110" y="8190"/>
                </a:cubicBezTo>
                <a:cubicBezTo>
                  <a:pt x="1110" y="8145"/>
                  <a:pt x="1110" y="8100"/>
                  <a:pt x="1110" y="8043"/>
                </a:cubicBezTo>
                <a:cubicBezTo>
                  <a:pt x="1248" y="7534"/>
                  <a:pt x="1440" y="7048"/>
                  <a:pt x="1706" y="6606"/>
                </a:cubicBezTo>
                <a:cubicBezTo>
                  <a:pt x="3219" y="3947"/>
                  <a:pt x="6150" y="2261"/>
                  <a:pt x="8974" y="1718"/>
                </a:cubicBezTo>
                <a:cubicBezTo>
                  <a:pt x="9651" y="1591"/>
                  <a:pt x="10342" y="1526"/>
                  <a:pt x="11035" y="1526"/>
                </a:cubicBezTo>
                <a:close/>
                <a:moveTo>
                  <a:pt x="2964" y="13169"/>
                </a:moveTo>
                <a:cubicBezTo>
                  <a:pt x="3774" y="13791"/>
                  <a:pt x="4658" y="14312"/>
                  <a:pt x="5596" y="14696"/>
                </a:cubicBezTo>
                <a:cubicBezTo>
                  <a:pt x="4616" y="14425"/>
                  <a:pt x="3688" y="13972"/>
                  <a:pt x="2974" y="13181"/>
                </a:cubicBezTo>
                <a:lnTo>
                  <a:pt x="2964" y="13169"/>
                </a:lnTo>
                <a:close/>
                <a:moveTo>
                  <a:pt x="20014" y="9096"/>
                </a:moveTo>
                <a:cubicBezTo>
                  <a:pt x="19982" y="9741"/>
                  <a:pt x="19822" y="10386"/>
                  <a:pt x="19566" y="10974"/>
                </a:cubicBezTo>
                <a:cubicBezTo>
                  <a:pt x="19289" y="11472"/>
                  <a:pt x="18980" y="11935"/>
                  <a:pt x="18618" y="12377"/>
                </a:cubicBezTo>
                <a:cubicBezTo>
                  <a:pt x="18575" y="12422"/>
                  <a:pt x="18522" y="12479"/>
                  <a:pt x="18469" y="12535"/>
                </a:cubicBezTo>
                <a:cubicBezTo>
                  <a:pt x="18192" y="12796"/>
                  <a:pt x="17904" y="13033"/>
                  <a:pt x="17595" y="13237"/>
                </a:cubicBezTo>
                <a:cubicBezTo>
                  <a:pt x="17073" y="13554"/>
                  <a:pt x="16519" y="13837"/>
                  <a:pt x="15943" y="14051"/>
                </a:cubicBezTo>
                <a:cubicBezTo>
                  <a:pt x="15293" y="14278"/>
                  <a:pt x="14622" y="14425"/>
                  <a:pt x="13940" y="14516"/>
                </a:cubicBezTo>
                <a:cubicBezTo>
                  <a:pt x="12938" y="14651"/>
                  <a:pt x="11926" y="14708"/>
                  <a:pt x="10913" y="14708"/>
                </a:cubicBezTo>
                <a:cubicBezTo>
                  <a:pt x="11116" y="14651"/>
                  <a:pt x="11329" y="14595"/>
                  <a:pt x="11542" y="14538"/>
                </a:cubicBezTo>
                <a:cubicBezTo>
                  <a:pt x="14387" y="13972"/>
                  <a:pt x="17318" y="12716"/>
                  <a:pt x="19204" y="10306"/>
                </a:cubicBezTo>
                <a:cubicBezTo>
                  <a:pt x="19502" y="9933"/>
                  <a:pt x="19779" y="9525"/>
                  <a:pt x="20014" y="9096"/>
                </a:cubicBezTo>
                <a:close/>
                <a:moveTo>
                  <a:pt x="918" y="10906"/>
                </a:moveTo>
                <a:lnTo>
                  <a:pt x="1024" y="11065"/>
                </a:lnTo>
                <a:cubicBezTo>
                  <a:pt x="1056" y="11155"/>
                  <a:pt x="1088" y="11257"/>
                  <a:pt x="1131" y="11359"/>
                </a:cubicBezTo>
                <a:cubicBezTo>
                  <a:pt x="1685" y="12784"/>
                  <a:pt x="2761" y="13961"/>
                  <a:pt x="4019" y="14719"/>
                </a:cubicBezTo>
                <a:cubicBezTo>
                  <a:pt x="2900" y="14289"/>
                  <a:pt x="1952" y="13497"/>
                  <a:pt x="1291" y="12456"/>
                </a:cubicBezTo>
                <a:cubicBezTo>
                  <a:pt x="1301" y="12434"/>
                  <a:pt x="1301" y="12411"/>
                  <a:pt x="1301" y="12388"/>
                </a:cubicBezTo>
                <a:cubicBezTo>
                  <a:pt x="1131" y="11902"/>
                  <a:pt x="1003" y="11404"/>
                  <a:pt x="918" y="10906"/>
                </a:cubicBezTo>
                <a:close/>
                <a:moveTo>
                  <a:pt x="6129" y="14550"/>
                </a:moveTo>
                <a:cubicBezTo>
                  <a:pt x="6246" y="14584"/>
                  <a:pt x="6363" y="14606"/>
                  <a:pt x="6481" y="14629"/>
                </a:cubicBezTo>
                <a:cubicBezTo>
                  <a:pt x="6417" y="14674"/>
                  <a:pt x="6363" y="14730"/>
                  <a:pt x="6320" y="14798"/>
                </a:cubicBezTo>
                <a:lnTo>
                  <a:pt x="6075" y="14696"/>
                </a:lnTo>
                <a:cubicBezTo>
                  <a:pt x="6086" y="14651"/>
                  <a:pt x="6107" y="14595"/>
                  <a:pt x="6129" y="14550"/>
                </a:cubicBezTo>
                <a:close/>
                <a:moveTo>
                  <a:pt x="6619" y="14764"/>
                </a:moveTo>
                <a:lnTo>
                  <a:pt x="6587" y="14878"/>
                </a:lnTo>
                <a:lnTo>
                  <a:pt x="6523" y="14855"/>
                </a:lnTo>
                <a:cubicBezTo>
                  <a:pt x="6544" y="14821"/>
                  <a:pt x="6576" y="14787"/>
                  <a:pt x="6619" y="14764"/>
                </a:cubicBezTo>
                <a:close/>
                <a:moveTo>
                  <a:pt x="9954" y="14923"/>
                </a:moveTo>
                <a:cubicBezTo>
                  <a:pt x="9901" y="14957"/>
                  <a:pt x="9848" y="14991"/>
                  <a:pt x="9795" y="15025"/>
                </a:cubicBezTo>
                <a:cubicBezTo>
                  <a:pt x="9816" y="15002"/>
                  <a:pt x="9826" y="14979"/>
                  <a:pt x="9837" y="14946"/>
                </a:cubicBezTo>
                <a:lnTo>
                  <a:pt x="9954" y="14923"/>
                </a:lnTo>
                <a:close/>
                <a:moveTo>
                  <a:pt x="6821" y="14696"/>
                </a:moveTo>
                <a:cubicBezTo>
                  <a:pt x="7424" y="14794"/>
                  <a:pt x="8034" y="14843"/>
                  <a:pt x="8644" y="14843"/>
                </a:cubicBezTo>
                <a:cubicBezTo>
                  <a:pt x="8811" y="14843"/>
                  <a:pt x="8978" y="14839"/>
                  <a:pt x="9145" y="14832"/>
                </a:cubicBezTo>
                <a:lnTo>
                  <a:pt x="9486" y="14855"/>
                </a:lnTo>
                <a:cubicBezTo>
                  <a:pt x="9155" y="14923"/>
                  <a:pt x="8825" y="14979"/>
                  <a:pt x="8484" y="15036"/>
                </a:cubicBezTo>
                <a:lnTo>
                  <a:pt x="8484" y="15025"/>
                </a:lnTo>
                <a:lnTo>
                  <a:pt x="8068" y="15025"/>
                </a:lnTo>
                <a:cubicBezTo>
                  <a:pt x="7770" y="15013"/>
                  <a:pt x="7471" y="14991"/>
                  <a:pt x="7173" y="14957"/>
                </a:cubicBezTo>
                <a:cubicBezTo>
                  <a:pt x="7067" y="14957"/>
                  <a:pt x="6960" y="14934"/>
                  <a:pt x="6842" y="14923"/>
                </a:cubicBezTo>
                <a:cubicBezTo>
                  <a:pt x="6853" y="14878"/>
                  <a:pt x="6864" y="14844"/>
                  <a:pt x="6875" y="14798"/>
                </a:cubicBezTo>
                <a:cubicBezTo>
                  <a:pt x="6885" y="14753"/>
                  <a:pt x="6864" y="14708"/>
                  <a:pt x="6821" y="14696"/>
                </a:cubicBezTo>
                <a:close/>
                <a:moveTo>
                  <a:pt x="9571" y="15013"/>
                </a:moveTo>
                <a:lnTo>
                  <a:pt x="9539" y="15047"/>
                </a:lnTo>
                <a:lnTo>
                  <a:pt x="9358" y="15047"/>
                </a:lnTo>
                <a:lnTo>
                  <a:pt x="9571" y="15013"/>
                </a:lnTo>
                <a:close/>
                <a:moveTo>
                  <a:pt x="13119" y="14787"/>
                </a:moveTo>
                <a:cubicBezTo>
                  <a:pt x="12597" y="14878"/>
                  <a:pt x="12075" y="14934"/>
                  <a:pt x="11564" y="14979"/>
                </a:cubicBezTo>
                <a:cubicBezTo>
                  <a:pt x="11137" y="15013"/>
                  <a:pt x="10711" y="15036"/>
                  <a:pt x="10285" y="15047"/>
                </a:cubicBezTo>
                <a:cubicBezTo>
                  <a:pt x="10285" y="15013"/>
                  <a:pt x="10274" y="14979"/>
                  <a:pt x="10242" y="14957"/>
                </a:cubicBezTo>
                <a:cubicBezTo>
                  <a:pt x="10253" y="14934"/>
                  <a:pt x="10253" y="14900"/>
                  <a:pt x="10242" y="14878"/>
                </a:cubicBezTo>
                <a:cubicBezTo>
                  <a:pt x="10487" y="14886"/>
                  <a:pt x="10732" y="14891"/>
                  <a:pt x="10977" y="14891"/>
                </a:cubicBezTo>
                <a:cubicBezTo>
                  <a:pt x="11691" y="14891"/>
                  <a:pt x="12405" y="14854"/>
                  <a:pt x="13119" y="14787"/>
                </a:cubicBezTo>
                <a:close/>
                <a:moveTo>
                  <a:pt x="1397" y="11562"/>
                </a:moveTo>
                <a:cubicBezTo>
                  <a:pt x="1482" y="11675"/>
                  <a:pt x="1579" y="11777"/>
                  <a:pt x="1675" y="11879"/>
                </a:cubicBezTo>
                <a:cubicBezTo>
                  <a:pt x="1898" y="12162"/>
                  <a:pt x="2143" y="12434"/>
                  <a:pt x="2410" y="12682"/>
                </a:cubicBezTo>
                <a:cubicBezTo>
                  <a:pt x="2527" y="12864"/>
                  <a:pt x="2644" y="13022"/>
                  <a:pt x="2772" y="13181"/>
                </a:cubicBezTo>
                <a:cubicBezTo>
                  <a:pt x="3582" y="14142"/>
                  <a:pt x="4711" y="14663"/>
                  <a:pt x="5873" y="14923"/>
                </a:cubicBezTo>
                <a:cubicBezTo>
                  <a:pt x="5862" y="14979"/>
                  <a:pt x="5852" y="15025"/>
                  <a:pt x="5852" y="15081"/>
                </a:cubicBezTo>
                <a:cubicBezTo>
                  <a:pt x="5532" y="15058"/>
                  <a:pt x="5212" y="15025"/>
                  <a:pt x="4903" y="14968"/>
                </a:cubicBezTo>
                <a:cubicBezTo>
                  <a:pt x="4882" y="14968"/>
                  <a:pt x="4861" y="14957"/>
                  <a:pt x="4839" y="14957"/>
                </a:cubicBezTo>
                <a:cubicBezTo>
                  <a:pt x="4637" y="14867"/>
                  <a:pt x="4434" y="14764"/>
                  <a:pt x="4232" y="14651"/>
                </a:cubicBezTo>
                <a:cubicBezTo>
                  <a:pt x="3006" y="13961"/>
                  <a:pt x="2015" y="12875"/>
                  <a:pt x="1397" y="11562"/>
                </a:cubicBezTo>
                <a:close/>
                <a:moveTo>
                  <a:pt x="6011" y="14957"/>
                </a:moveTo>
                <a:lnTo>
                  <a:pt x="6214" y="15002"/>
                </a:lnTo>
                <a:cubicBezTo>
                  <a:pt x="6203" y="15025"/>
                  <a:pt x="6203" y="15058"/>
                  <a:pt x="6193" y="15081"/>
                </a:cubicBezTo>
                <a:lnTo>
                  <a:pt x="5990" y="15081"/>
                </a:lnTo>
                <a:cubicBezTo>
                  <a:pt x="6001" y="15047"/>
                  <a:pt x="6011" y="15002"/>
                  <a:pt x="6011" y="14957"/>
                </a:cubicBezTo>
                <a:close/>
                <a:moveTo>
                  <a:pt x="6417" y="15025"/>
                </a:moveTo>
                <a:lnTo>
                  <a:pt x="6533" y="15047"/>
                </a:lnTo>
                <a:cubicBezTo>
                  <a:pt x="6533" y="15058"/>
                  <a:pt x="6523" y="15070"/>
                  <a:pt x="6523" y="15081"/>
                </a:cubicBezTo>
                <a:lnTo>
                  <a:pt x="6395" y="15081"/>
                </a:lnTo>
                <a:lnTo>
                  <a:pt x="6417" y="15025"/>
                </a:lnTo>
                <a:close/>
                <a:moveTo>
                  <a:pt x="17446" y="13543"/>
                </a:moveTo>
                <a:cubicBezTo>
                  <a:pt x="16860" y="14006"/>
                  <a:pt x="16209" y="14391"/>
                  <a:pt x="15517" y="14663"/>
                </a:cubicBezTo>
                <a:cubicBezTo>
                  <a:pt x="14512" y="15062"/>
                  <a:pt x="13462" y="15169"/>
                  <a:pt x="12407" y="15169"/>
                </a:cubicBezTo>
                <a:cubicBezTo>
                  <a:pt x="12119" y="15169"/>
                  <a:pt x="11830" y="15161"/>
                  <a:pt x="11542" y="15149"/>
                </a:cubicBezTo>
                <a:lnTo>
                  <a:pt x="11532" y="15149"/>
                </a:lnTo>
                <a:lnTo>
                  <a:pt x="11830" y="15127"/>
                </a:lnTo>
                <a:cubicBezTo>
                  <a:pt x="13215" y="15013"/>
                  <a:pt x="14590" y="14719"/>
                  <a:pt x="15911" y="14244"/>
                </a:cubicBezTo>
                <a:cubicBezTo>
                  <a:pt x="16444" y="14063"/>
                  <a:pt x="16956" y="13825"/>
                  <a:pt x="17446" y="13543"/>
                </a:cubicBezTo>
                <a:close/>
                <a:moveTo>
                  <a:pt x="577" y="11381"/>
                </a:moveTo>
                <a:cubicBezTo>
                  <a:pt x="1259" y="13248"/>
                  <a:pt x="2772" y="14640"/>
                  <a:pt x="4616" y="15092"/>
                </a:cubicBezTo>
                <a:lnTo>
                  <a:pt x="4786" y="15127"/>
                </a:lnTo>
                <a:cubicBezTo>
                  <a:pt x="4893" y="15172"/>
                  <a:pt x="5010" y="15217"/>
                  <a:pt x="5116" y="15262"/>
                </a:cubicBezTo>
                <a:cubicBezTo>
                  <a:pt x="5010" y="15262"/>
                  <a:pt x="4893" y="15251"/>
                  <a:pt x="4786" y="15240"/>
                </a:cubicBezTo>
                <a:cubicBezTo>
                  <a:pt x="3092" y="15104"/>
                  <a:pt x="1685" y="14154"/>
                  <a:pt x="950" y="12513"/>
                </a:cubicBezTo>
                <a:cubicBezTo>
                  <a:pt x="790" y="12151"/>
                  <a:pt x="662" y="11766"/>
                  <a:pt x="577" y="11381"/>
                </a:cubicBezTo>
                <a:close/>
                <a:moveTo>
                  <a:pt x="6150" y="15251"/>
                </a:moveTo>
                <a:lnTo>
                  <a:pt x="6150" y="15262"/>
                </a:lnTo>
                <a:lnTo>
                  <a:pt x="5979" y="15274"/>
                </a:lnTo>
                <a:lnTo>
                  <a:pt x="5979" y="15251"/>
                </a:lnTo>
                <a:close/>
                <a:moveTo>
                  <a:pt x="5521" y="15229"/>
                </a:moveTo>
                <a:cubicBezTo>
                  <a:pt x="5628" y="15240"/>
                  <a:pt x="5724" y="15240"/>
                  <a:pt x="5830" y="15251"/>
                </a:cubicBezTo>
                <a:lnTo>
                  <a:pt x="5830" y="15285"/>
                </a:lnTo>
                <a:lnTo>
                  <a:pt x="5681" y="15285"/>
                </a:lnTo>
                <a:lnTo>
                  <a:pt x="5521" y="15229"/>
                </a:lnTo>
                <a:close/>
                <a:moveTo>
                  <a:pt x="6427" y="15398"/>
                </a:moveTo>
                <a:lnTo>
                  <a:pt x="6406" y="15466"/>
                </a:lnTo>
                <a:lnTo>
                  <a:pt x="6331" y="15455"/>
                </a:lnTo>
                <a:lnTo>
                  <a:pt x="6331" y="15398"/>
                </a:lnTo>
                <a:close/>
                <a:moveTo>
                  <a:pt x="8228" y="15206"/>
                </a:moveTo>
                <a:cubicBezTo>
                  <a:pt x="8633" y="15229"/>
                  <a:pt x="9027" y="15240"/>
                  <a:pt x="9432" y="15240"/>
                </a:cubicBezTo>
                <a:cubicBezTo>
                  <a:pt x="9390" y="15330"/>
                  <a:pt x="9347" y="15398"/>
                  <a:pt x="9304" y="15489"/>
                </a:cubicBezTo>
                <a:lnTo>
                  <a:pt x="9304" y="15477"/>
                </a:lnTo>
                <a:cubicBezTo>
                  <a:pt x="8846" y="15421"/>
                  <a:pt x="8388" y="15341"/>
                  <a:pt x="7940" y="15251"/>
                </a:cubicBezTo>
                <a:lnTo>
                  <a:pt x="8228" y="15206"/>
                </a:lnTo>
                <a:close/>
                <a:moveTo>
                  <a:pt x="9837" y="15240"/>
                </a:moveTo>
                <a:cubicBezTo>
                  <a:pt x="9795" y="15319"/>
                  <a:pt x="9752" y="15421"/>
                  <a:pt x="9731" y="15523"/>
                </a:cubicBezTo>
                <a:lnTo>
                  <a:pt x="9581" y="15500"/>
                </a:lnTo>
                <a:cubicBezTo>
                  <a:pt x="9603" y="15466"/>
                  <a:pt x="9624" y="15432"/>
                  <a:pt x="9635" y="15387"/>
                </a:cubicBezTo>
                <a:lnTo>
                  <a:pt x="9635" y="15375"/>
                </a:lnTo>
                <a:cubicBezTo>
                  <a:pt x="9688" y="15330"/>
                  <a:pt x="9741" y="15274"/>
                  <a:pt x="9795" y="15240"/>
                </a:cubicBezTo>
                <a:close/>
                <a:moveTo>
                  <a:pt x="10189" y="15251"/>
                </a:moveTo>
                <a:lnTo>
                  <a:pt x="10508" y="15274"/>
                </a:lnTo>
                <a:cubicBezTo>
                  <a:pt x="11116" y="15305"/>
                  <a:pt x="11730" y="15337"/>
                  <a:pt x="12342" y="15337"/>
                </a:cubicBezTo>
                <a:cubicBezTo>
                  <a:pt x="12825" y="15337"/>
                  <a:pt x="13305" y="15317"/>
                  <a:pt x="13780" y="15262"/>
                </a:cubicBezTo>
                <a:cubicBezTo>
                  <a:pt x="12801" y="15470"/>
                  <a:pt x="11809" y="15577"/>
                  <a:pt x="10819" y="15577"/>
                </a:cubicBezTo>
                <a:cubicBezTo>
                  <a:pt x="10570" y="15577"/>
                  <a:pt x="10320" y="15570"/>
                  <a:pt x="10072" y="15557"/>
                </a:cubicBezTo>
                <a:lnTo>
                  <a:pt x="10072" y="15545"/>
                </a:lnTo>
                <a:cubicBezTo>
                  <a:pt x="10103" y="15443"/>
                  <a:pt x="10146" y="15353"/>
                  <a:pt x="10189" y="15251"/>
                </a:cubicBezTo>
                <a:close/>
                <a:moveTo>
                  <a:pt x="10008" y="15715"/>
                </a:moveTo>
                <a:lnTo>
                  <a:pt x="10221" y="15737"/>
                </a:lnTo>
                <a:lnTo>
                  <a:pt x="9997" y="15737"/>
                </a:lnTo>
                <a:cubicBezTo>
                  <a:pt x="9997" y="15737"/>
                  <a:pt x="10008" y="15726"/>
                  <a:pt x="10008" y="15715"/>
                </a:cubicBezTo>
                <a:close/>
                <a:moveTo>
                  <a:pt x="9528" y="15681"/>
                </a:moveTo>
                <a:cubicBezTo>
                  <a:pt x="9571" y="15681"/>
                  <a:pt x="9624" y="15692"/>
                  <a:pt x="9677" y="15692"/>
                </a:cubicBezTo>
                <a:lnTo>
                  <a:pt x="9645" y="15760"/>
                </a:lnTo>
                <a:lnTo>
                  <a:pt x="9507" y="15760"/>
                </a:lnTo>
                <a:cubicBezTo>
                  <a:pt x="9517" y="15737"/>
                  <a:pt x="9517" y="15715"/>
                  <a:pt x="9528" y="15681"/>
                </a:cubicBezTo>
                <a:close/>
                <a:moveTo>
                  <a:pt x="7429" y="15330"/>
                </a:moveTo>
                <a:cubicBezTo>
                  <a:pt x="8015" y="15477"/>
                  <a:pt x="8611" y="15579"/>
                  <a:pt x="9219" y="15647"/>
                </a:cubicBezTo>
                <a:lnTo>
                  <a:pt x="9187" y="15715"/>
                </a:lnTo>
                <a:lnTo>
                  <a:pt x="9155" y="15760"/>
                </a:lnTo>
                <a:cubicBezTo>
                  <a:pt x="9097" y="15761"/>
                  <a:pt x="9040" y="15762"/>
                  <a:pt x="8982" y="15762"/>
                </a:cubicBezTo>
                <a:cubicBezTo>
                  <a:pt x="8231" y="15762"/>
                  <a:pt x="7489" y="15693"/>
                  <a:pt x="6747" y="15557"/>
                </a:cubicBezTo>
                <a:cubicBezTo>
                  <a:pt x="6758" y="15500"/>
                  <a:pt x="6758" y="15443"/>
                  <a:pt x="6768" y="15387"/>
                </a:cubicBezTo>
                <a:cubicBezTo>
                  <a:pt x="6971" y="15364"/>
                  <a:pt x="7184" y="15353"/>
                  <a:pt x="7386" y="15330"/>
                </a:cubicBezTo>
                <a:close/>
                <a:moveTo>
                  <a:pt x="6331" y="15636"/>
                </a:moveTo>
                <a:lnTo>
                  <a:pt x="6363" y="15647"/>
                </a:lnTo>
                <a:cubicBezTo>
                  <a:pt x="6352" y="15692"/>
                  <a:pt x="6342" y="15749"/>
                  <a:pt x="6331" y="15805"/>
                </a:cubicBezTo>
                <a:lnTo>
                  <a:pt x="6331" y="15636"/>
                </a:lnTo>
                <a:close/>
                <a:moveTo>
                  <a:pt x="9581" y="15930"/>
                </a:moveTo>
                <a:cubicBezTo>
                  <a:pt x="9475" y="16224"/>
                  <a:pt x="9379" y="16530"/>
                  <a:pt x="9304" y="16846"/>
                </a:cubicBezTo>
                <a:cubicBezTo>
                  <a:pt x="9326" y="16541"/>
                  <a:pt x="9379" y="16236"/>
                  <a:pt x="9454" y="15941"/>
                </a:cubicBezTo>
                <a:lnTo>
                  <a:pt x="9454" y="15930"/>
                </a:lnTo>
                <a:close/>
                <a:moveTo>
                  <a:pt x="5958" y="15545"/>
                </a:moveTo>
                <a:lnTo>
                  <a:pt x="6129" y="15591"/>
                </a:lnTo>
                <a:cubicBezTo>
                  <a:pt x="6139" y="15908"/>
                  <a:pt x="6182" y="16236"/>
                  <a:pt x="6246" y="16541"/>
                </a:cubicBezTo>
                <a:cubicBezTo>
                  <a:pt x="6246" y="16632"/>
                  <a:pt x="6246" y="16722"/>
                  <a:pt x="6256" y="16812"/>
                </a:cubicBezTo>
                <a:cubicBezTo>
                  <a:pt x="6224" y="17254"/>
                  <a:pt x="6256" y="17695"/>
                  <a:pt x="6342" y="18114"/>
                </a:cubicBezTo>
                <a:cubicBezTo>
                  <a:pt x="6033" y="17322"/>
                  <a:pt x="5894" y="16450"/>
                  <a:pt x="5947" y="15579"/>
                </a:cubicBezTo>
                <a:lnTo>
                  <a:pt x="5958" y="15579"/>
                </a:lnTo>
                <a:lnTo>
                  <a:pt x="5958" y="15545"/>
                </a:lnTo>
                <a:close/>
                <a:moveTo>
                  <a:pt x="9390" y="17333"/>
                </a:moveTo>
                <a:cubicBezTo>
                  <a:pt x="9368" y="17480"/>
                  <a:pt x="9358" y="17605"/>
                  <a:pt x="9347" y="17752"/>
                </a:cubicBezTo>
                <a:cubicBezTo>
                  <a:pt x="9336" y="17887"/>
                  <a:pt x="9336" y="18035"/>
                  <a:pt x="9336" y="18170"/>
                </a:cubicBezTo>
                <a:cubicBezTo>
                  <a:pt x="9326" y="18091"/>
                  <a:pt x="9326" y="18012"/>
                  <a:pt x="9315" y="17933"/>
                </a:cubicBezTo>
                <a:cubicBezTo>
                  <a:pt x="9326" y="17729"/>
                  <a:pt x="9358" y="17525"/>
                  <a:pt x="9390" y="17333"/>
                </a:cubicBezTo>
                <a:close/>
                <a:moveTo>
                  <a:pt x="9283" y="15930"/>
                </a:moveTo>
                <a:cubicBezTo>
                  <a:pt x="9123" y="16586"/>
                  <a:pt x="9081" y="17265"/>
                  <a:pt x="9145" y="17933"/>
                </a:cubicBezTo>
                <a:cubicBezTo>
                  <a:pt x="9113" y="18385"/>
                  <a:pt x="9113" y="18849"/>
                  <a:pt x="9145" y="19302"/>
                </a:cubicBezTo>
                <a:cubicBezTo>
                  <a:pt x="8995" y="18872"/>
                  <a:pt x="8910" y="18408"/>
                  <a:pt x="8889" y="17956"/>
                </a:cubicBezTo>
                <a:lnTo>
                  <a:pt x="8889" y="17944"/>
                </a:lnTo>
                <a:cubicBezTo>
                  <a:pt x="8868" y="17582"/>
                  <a:pt x="8889" y="17220"/>
                  <a:pt x="8952" y="16858"/>
                </a:cubicBezTo>
                <a:cubicBezTo>
                  <a:pt x="9038" y="16541"/>
                  <a:pt x="9145" y="16236"/>
                  <a:pt x="9272" y="15930"/>
                </a:cubicBezTo>
                <a:close/>
                <a:moveTo>
                  <a:pt x="6726" y="15726"/>
                </a:moveTo>
                <a:cubicBezTo>
                  <a:pt x="7503" y="15874"/>
                  <a:pt x="8281" y="15941"/>
                  <a:pt x="9070" y="15941"/>
                </a:cubicBezTo>
                <a:cubicBezTo>
                  <a:pt x="8952" y="16202"/>
                  <a:pt x="8868" y="16473"/>
                  <a:pt x="8804" y="16744"/>
                </a:cubicBezTo>
                <a:cubicBezTo>
                  <a:pt x="8686" y="17175"/>
                  <a:pt x="8611" y="17616"/>
                  <a:pt x="8590" y="18057"/>
                </a:cubicBezTo>
                <a:lnTo>
                  <a:pt x="8590" y="18068"/>
                </a:lnTo>
                <a:cubicBezTo>
                  <a:pt x="8548" y="18657"/>
                  <a:pt x="8590" y="19257"/>
                  <a:pt x="8718" y="19845"/>
                </a:cubicBezTo>
                <a:cubicBezTo>
                  <a:pt x="8271" y="19607"/>
                  <a:pt x="7855" y="19302"/>
                  <a:pt x="7482" y="18940"/>
                </a:cubicBezTo>
                <a:cubicBezTo>
                  <a:pt x="7429" y="18860"/>
                  <a:pt x="7376" y="18781"/>
                  <a:pt x="7322" y="18702"/>
                </a:cubicBezTo>
                <a:cubicBezTo>
                  <a:pt x="6779" y="17819"/>
                  <a:pt x="6640" y="16756"/>
                  <a:pt x="6726" y="15726"/>
                </a:cubicBezTo>
                <a:close/>
                <a:moveTo>
                  <a:pt x="8750" y="18272"/>
                </a:moveTo>
                <a:cubicBezTo>
                  <a:pt x="8814" y="18849"/>
                  <a:pt x="8974" y="19415"/>
                  <a:pt x="9208" y="19947"/>
                </a:cubicBezTo>
                <a:cubicBezTo>
                  <a:pt x="9219" y="19992"/>
                  <a:pt x="9229" y="20049"/>
                  <a:pt x="9240" y="20105"/>
                </a:cubicBezTo>
                <a:cubicBezTo>
                  <a:pt x="9134" y="20049"/>
                  <a:pt x="9027" y="20004"/>
                  <a:pt x="8931" y="19947"/>
                </a:cubicBezTo>
                <a:cubicBezTo>
                  <a:pt x="8782" y="19404"/>
                  <a:pt x="8729" y="18838"/>
                  <a:pt x="8750" y="18272"/>
                </a:cubicBezTo>
                <a:close/>
                <a:moveTo>
                  <a:pt x="9294" y="18917"/>
                </a:moveTo>
                <a:cubicBezTo>
                  <a:pt x="9400" y="19393"/>
                  <a:pt x="9539" y="19867"/>
                  <a:pt x="9731" y="20332"/>
                </a:cubicBezTo>
                <a:lnTo>
                  <a:pt x="9560" y="20252"/>
                </a:lnTo>
                <a:cubicBezTo>
                  <a:pt x="9496" y="20139"/>
                  <a:pt x="9432" y="20015"/>
                  <a:pt x="9379" y="19890"/>
                </a:cubicBezTo>
                <a:cubicBezTo>
                  <a:pt x="9336" y="19573"/>
                  <a:pt x="9304" y="19245"/>
                  <a:pt x="9294" y="18917"/>
                </a:cubicBezTo>
                <a:close/>
                <a:moveTo>
                  <a:pt x="8995" y="20184"/>
                </a:moveTo>
                <a:cubicBezTo>
                  <a:pt x="9091" y="20230"/>
                  <a:pt x="9177" y="20275"/>
                  <a:pt x="9272" y="20332"/>
                </a:cubicBezTo>
                <a:lnTo>
                  <a:pt x="9272" y="20354"/>
                </a:lnTo>
                <a:cubicBezTo>
                  <a:pt x="9177" y="20298"/>
                  <a:pt x="9081" y="20252"/>
                  <a:pt x="8995" y="20196"/>
                </a:cubicBezTo>
                <a:lnTo>
                  <a:pt x="8995" y="20184"/>
                </a:lnTo>
                <a:close/>
                <a:moveTo>
                  <a:pt x="9901" y="20298"/>
                </a:moveTo>
                <a:cubicBezTo>
                  <a:pt x="9933" y="20343"/>
                  <a:pt x="9965" y="20400"/>
                  <a:pt x="9997" y="20445"/>
                </a:cubicBezTo>
                <a:lnTo>
                  <a:pt x="9954" y="20422"/>
                </a:lnTo>
                <a:cubicBezTo>
                  <a:pt x="9944" y="20388"/>
                  <a:pt x="9922" y="20343"/>
                  <a:pt x="9901" y="20298"/>
                </a:cubicBezTo>
                <a:close/>
                <a:moveTo>
                  <a:pt x="8366" y="20026"/>
                </a:moveTo>
                <a:cubicBezTo>
                  <a:pt x="8526" y="20139"/>
                  <a:pt x="8697" y="20241"/>
                  <a:pt x="8868" y="20332"/>
                </a:cubicBezTo>
                <a:cubicBezTo>
                  <a:pt x="8878" y="20377"/>
                  <a:pt x="8889" y="20411"/>
                  <a:pt x="8910" y="20456"/>
                </a:cubicBezTo>
                <a:cubicBezTo>
                  <a:pt x="8718" y="20320"/>
                  <a:pt x="8537" y="20184"/>
                  <a:pt x="8366" y="20026"/>
                </a:cubicBezTo>
                <a:close/>
                <a:moveTo>
                  <a:pt x="9731" y="20535"/>
                </a:moveTo>
                <a:lnTo>
                  <a:pt x="9837" y="20569"/>
                </a:lnTo>
                <a:cubicBezTo>
                  <a:pt x="9837" y="20592"/>
                  <a:pt x="9848" y="20603"/>
                  <a:pt x="9858" y="20626"/>
                </a:cubicBezTo>
                <a:lnTo>
                  <a:pt x="9773" y="20580"/>
                </a:lnTo>
                <a:lnTo>
                  <a:pt x="9731" y="20535"/>
                </a:lnTo>
                <a:close/>
                <a:moveTo>
                  <a:pt x="6438" y="17627"/>
                </a:moveTo>
                <a:cubicBezTo>
                  <a:pt x="6565" y="17967"/>
                  <a:pt x="6726" y="18284"/>
                  <a:pt x="6939" y="18566"/>
                </a:cubicBezTo>
                <a:lnTo>
                  <a:pt x="6949" y="18578"/>
                </a:lnTo>
                <a:cubicBezTo>
                  <a:pt x="7237" y="19166"/>
                  <a:pt x="7642" y="19687"/>
                  <a:pt x="8132" y="20105"/>
                </a:cubicBezTo>
                <a:cubicBezTo>
                  <a:pt x="8345" y="20320"/>
                  <a:pt x="8559" y="20524"/>
                  <a:pt x="8782" y="20728"/>
                </a:cubicBezTo>
                <a:cubicBezTo>
                  <a:pt x="8057" y="20298"/>
                  <a:pt x="7365" y="19800"/>
                  <a:pt x="6907" y="19064"/>
                </a:cubicBezTo>
                <a:cubicBezTo>
                  <a:pt x="6651" y="18634"/>
                  <a:pt x="6481" y="18147"/>
                  <a:pt x="6438" y="17627"/>
                </a:cubicBezTo>
                <a:close/>
                <a:moveTo>
                  <a:pt x="9102" y="20456"/>
                </a:moveTo>
                <a:cubicBezTo>
                  <a:pt x="9177" y="20501"/>
                  <a:pt x="9251" y="20535"/>
                  <a:pt x="9326" y="20569"/>
                </a:cubicBezTo>
                <a:cubicBezTo>
                  <a:pt x="9336" y="20626"/>
                  <a:pt x="9347" y="20682"/>
                  <a:pt x="9358" y="20728"/>
                </a:cubicBezTo>
                <a:cubicBezTo>
                  <a:pt x="9294" y="20705"/>
                  <a:pt x="9229" y="20671"/>
                  <a:pt x="9166" y="20626"/>
                </a:cubicBezTo>
                <a:lnTo>
                  <a:pt x="9166" y="20614"/>
                </a:lnTo>
                <a:cubicBezTo>
                  <a:pt x="9145" y="20569"/>
                  <a:pt x="9123" y="20512"/>
                  <a:pt x="9102" y="20456"/>
                </a:cubicBezTo>
                <a:close/>
                <a:moveTo>
                  <a:pt x="10072" y="20671"/>
                </a:moveTo>
                <a:lnTo>
                  <a:pt x="10189" y="20728"/>
                </a:lnTo>
                <a:lnTo>
                  <a:pt x="10221" y="20784"/>
                </a:lnTo>
                <a:cubicBezTo>
                  <a:pt x="10178" y="20762"/>
                  <a:pt x="10135" y="20739"/>
                  <a:pt x="10093" y="20728"/>
                </a:cubicBezTo>
                <a:lnTo>
                  <a:pt x="10072" y="20671"/>
                </a:lnTo>
                <a:close/>
                <a:moveTo>
                  <a:pt x="9517" y="20671"/>
                </a:moveTo>
                <a:lnTo>
                  <a:pt x="9677" y="20739"/>
                </a:lnTo>
                <a:cubicBezTo>
                  <a:pt x="9731" y="20829"/>
                  <a:pt x="9795" y="20908"/>
                  <a:pt x="9858" y="20988"/>
                </a:cubicBezTo>
                <a:cubicBezTo>
                  <a:pt x="9752" y="20943"/>
                  <a:pt x="9656" y="20897"/>
                  <a:pt x="9560" y="20841"/>
                </a:cubicBezTo>
                <a:cubicBezTo>
                  <a:pt x="9549" y="20796"/>
                  <a:pt x="9528" y="20739"/>
                  <a:pt x="9517" y="20682"/>
                </a:cubicBezTo>
                <a:lnTo>
                  <a:pt x="9517" y="20671"/>
                </a:lnTo>
                <a:close/>
                <a:moveTo>
                  <a:pt x="9613" y="21079"/>
                </a:moveTo>
                <a:cubicBezTo>
                  <a:pt x="9784" y="21169"/>
                  <a:pt x="9954" y="21248"/>
                  <a:pt x="10135" y="21316"/>
                </a:cubicBezTo>
                <a:cubicBezTo>
                  <a:pt x="10142" y="21319"/>
                  <a:pt x="10149" y="21321"/>
                  <a:pt x="10156" y="21321"/>
                </a:cubicBezTo>
                <a:cubicBezTo>
                  <a:pt x="10174" y="21321"/>
                  <a:pt x="10192" y="21313"/>
                  <a:pt x="10199" y="21305"/>
                </a:cubicBezTo>
                <a:cubicBezTo>
                  <a:pt x="10221" y="21339"/>
                  <a:pt x="10231" y="21361"/>
                  <a:pt x="10253" y="21384"/>
                </a:cubicBezTo>
                <a:cubicBezTo>
                  <a:pt x="10082" y="21361"/>
                  <a:pt x="9922" y="21316"/>
                  <a:pt x="9763" y="21271"/>
                </a:cubicBezTo>
                <a:cubicBezTo>
                  <a:pt x="9752" y="21259"/>
                  <a:pt x="9752" y="21248"/>
                  <a:pt x="9731" y="21237"/>
                </a:cubicBezTo>
                <a:lnTo>
                  <a:pt x="9635" y="21169"/>
                </a:lnTo>
                <a:lnTo>
                  <a:pt x="9613" y="21079"/>
                </a:lnTo>
                <a:close/>
                <a:moveTo>
                  <a:pt x="9376" y="0"/>
                </a:moveTo>
                <a:cubicBezTo>
                  <a:pt x="8778" y="0"/>
                  <a:pt x="8181" y="62"/>
                  <a:pt x="7589" y="202"/>
                </a:cubicBezTo>
                <a:cubicBezTo>
                  <a:pt x="6299" y="530"/>
                  <a:pt x="5095" y="1198"/>
                  <a:pt x="4114" y="2160"/>
                </a:cubicBezTo>
                <a:cubicBezTo>
                  <a:pt x="3933" y="2250"/>
                  <a:pt x="3753" y="2351"/>
                  <a:pt x="3582" y="2454"/>
                </a:cubicBezTo>
                <a:cubicBezTo>
                  <a:pt x="2197" y="3279"/>
                  <a:pt x="950" y="4490"/>
                  <a:pt x="342" y="6074"/>
                </a:cubicBezTo>
                <a:cubicBezTo>
                  <a:pt x="-52" y="7081"/>
                  <a:pt x="-105" y="8213"/>
                  <a:pt x="183" y="9265"/>
                </a:cubicBezTo>
                <a:cubicBezTo>
                  <a:pt x="193" y="9627"/>
                  <a:pt x="225" y="10001"/>
                  <a:pt x="300" y="10363"/>
                </a:cubicBezTo>
                <a:cubicBezTo>
                  <a:pt x="332" y="11245"/>
                  <a:pt x="566" y="12117"/>
                  <a:pt x="960" y="12897"/>
                </a:cubicBezTo>
                <a:cubicBezTo>
                  <a:pt x="1738" y="14380"/>
                  <a:pt x="3070" y="15217"/>
                  <a:pt x="4637" y="15398"/>
                </a:cubicBezTo>
                <a:cubicBezTo>
                  <a:pt x="4967" y="15432"/>
                  <a:pt x="5287" y="15443"/>
                  <a:pt x="5606" y="15443"/>
                </a:cubicBezTo>
                <a:lnTo>
                  <a:pt x="5809" y="15500"/>
                </a:lnTo>
                <a:cubicBezTo>
                  <a:pt x="5798" y="15749"/>
                  <a:pt x="5798" y="15975"/>
                  <a:pt x="5809" y="16168"/>
                </a:cubicBezTo>
                <a:cubicBezTo>
                  <a:pt x="5841" y="17050"/>
                  <a:pt x="6054" y="17910"/>
                  <a:pt x="6438" y="18691"/>
                </a:cubicBezTo>
                <a:cubicBezTo>
                  <a:pt x="7077" y="19936"/>
                  <a:pt x="8143" y="20886"/>
                  <a:pt x="9400" y="21339"/>
                </a:cubicBezTo>
                <a:cubicBezTo>
                  <a:pt x="9464" y="21407"/>
                  <a:pt x="9528" y="21474"/>
                  <a:pt x="9592" y="21553"/>
                </a:cubicBezTo>
                <a:cubicBezTo>
                  <a:pt x="9610" y="21573"/>
                  <a:pt x="9631" y="21581"/>
                  <a:pt x="9651" y="21581"/>
                </a:cubicBezTo>
                <a:cubicBezTo>
                  <a:pt x="9701" y="21581"/>
                  <a:pt x="9746" y="21528"/>
                  <a:pt x="9731" y="21463"/>
                </a:cubicBezTo>
                <a:cubicBezTo>
                  <a:pt x="9731" y="21463"/>
                  <a:pt x="9731" y="21452"/>
                  <a:pt x="9720" y="21441"/>
                </a:cubicBezTo>
                <a:cubicBezTo>
                  <a:pt x="9954" y="21508"/>
                  <a:pt x="10178" y="21553"/>
                  <a:pt x="10412" y="21599"/>
                </a:cubicBezTo>
                <a:cubicBezTo>
                  <a:pt x="10417" y="21600"/>
                  <a:pt x="10422" y="21600"/>
                  <a:pt x="10427" y="21600"/>
                </a:cubicBezTo>
                <a:cubicBezTo>
                  <a:pt x="10487" y="21600"/>
                  <a:pt x="10548" y="21537"/>
                  <a:pt x="10508" y="21463"/>
                </a:cubicBezTo>
                <a:cubicBezTo>
                  <a:pt x="10412" y="21316"/>
                  <a:pt x="10327" y="21158"/>
                  <a:pt x="10242" y="20999"/>
                </a:cubicBezTo>
                <a:lnTo>
                  <a:pt x="10423" y="21079"/>
                </a:lnTo>
                <a:cubicBezTo>
                  <a:pt x="10430" y="21080"/>
                  <a:pt x="10438" y="21081"/>
                  <a:pt x="10444" y="21081"/>
                </a:cubicBezTo>
                <a:cubicBezTo>
                  <a:pt x="10509" y="21081"/>
                  <a:pt x="10559" y="20993"/>
                  <a:pt x="10530" y="20931"/>
                </a:cubicBezTo>
                <a:cubicBezTo>
                  <a:pt x="10476" y="20841"/>
                  <a:pt x="10423" y="20750"/>
                  <a:pt x="10381" y="20660"/>
                </a:cubicBezTo>
                <a:cubicBezTo>
                  <a:pt x="10381" y="20637"/>
                  <a:pt x="10370" y="20614"/>
                  <a:pt x="10359" y="20603"/>
                </a:cubicBezTo>
                <a:lnTo>
                  <a:pt x="10327" y="20569"/>
                </a:lnTo>
                <a:cubicBezTo>
                  <a:pt x="9613" y="19143"/>
                  <a:pt x="9475" y="17469"/>
                  <a:pt x="9944" y="15930"/>
                </a:cubicBezTo>
                <a:cubicBezTo>
                  <a:pt x="11414" y="15874"/>
                  <a:pt x="12885" y="15670"/>
                  <a:pt x="14334" y="15341"/>
                </a:cubicBezTo>
                <a:cubicBezTo>
                  <a:pt x="15858" y="14979"/>
                  <a:pt x="17371" y="14357"/>
                  <a:pt x="18618" y="13395"/>
                </a:cubicBezTo>
                <a:cubicBezTo>
                  <a:pt x="19460" y="12818"/>
                  <a:pt x="20238" y="12106"/>
                  <a:pt x="20696" y="11189"/>
                </a:cubicBezTo>
                <a:cubicBezTo>
                  <a:pt x="20962" y="10657"/>
                  <a:pt x="21133" y="10069"/>
                  <a:pt x="21186" y="9480"/>
                </a:cubicBezTo>
                <a:cubicBezTo>
                  <a:pt x="21495" y="8179"/>
                  <a:pt x="21399" y="6798"/>
                  <a:pt x="20770" y="5644"/>
                </a:cubicBezTo>
                <a:cubicBezTo>
                  <a:pt x="20504" y="3992"/>
                  <a:pt x="19087" y="3064"/>
                  <a:pt x="17744" y="2397"/>
                </a:cubicBezTo>
                <a:cubicBezTo>
                  <a:pt x="17307" y="2182"/>
                  <a:pt x="16860" y="1978"/>
                  <a:pt x="16401" y="1786"/>
                </a:cubicBezTo>
                <a:lnTo>
                  <a:pt x="16370" y="1775"/>
                </a:lnTo>
                <a:cubicBezTo>
                  <a:pt x="15677" y="1356"/>
                  <a:pt x="14941" y="1039"/>
                  <a:pt x="14185" y="813"/>
                </a:cubicBezTo>
                <a:cubicBezTo>
                  <a:pt x="13396" y="552"/>
                  <a:pt x="12586" y="371"/>
                  <a:pt x="11777" y="292"/>
                </a:cubicBezTo>
                <a:cubicBezTo>
                  <a:pt x="10983" y="111"/>
                  <a:pt x="10179" y="0"/>
                  <a:pt x="9376" y="0"/>
                </a:cubicBezTo>
                <a:close/>
              </a:path>
            </a:pathLst>
          </a:custGeom>
          <a:solidFill>
            <a:srgbClr val="040404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>
                <a:solidFill>
                  <a:srgbClr val="000000"/>
                </a:solidFill>
              </a:defRPr>
            </a:pPr>
            <a:endParaRPr/>
          </a:p>
        </p:txBody>
      </p:sp>
      <p:pic>
        <p:nvPicPr>
          <p:cNvPr id="1220" name="Screen Shot 1442-03-13 at 10.15.42 PM.png" descr="Screen Shot 1442-03-13 at 10.15.42 PM.png"/>
          <p:cNvPicPr>
            <a:picLocks noChangeAspect="1"/>
          </p:cNvPicPr>
          <p:nvPr/>
        </p:nvPicPr>
        <p:blipFill>
          <a:blip r:embed="rId2"/>
          <a:srcRect l="5292" t="67805" r="42712" b="11357"/>
          <a:stretch>
            <a:fillRect/>
          </a:stretch>
        </p:blipFill>
        <p:spPr>
          <a:xfrm>
            <a:off x="1540867" y="1498252"/>
            <a:ext cx="5999720" cy="2143092"/>
          </a:xfrm>
          <a:prstGeom prst="rect">
            <a:avLst/>
          </a:prstGeom>
          <a:ln w="114300">
            <a:solidFill>
              <a:srgbClr val="FFFFFF"/>
            </a:solidFill>
            <a:miter lim="8000"/>
          </a:ln>
          <a:effectLst>
            <a:outerShdw blurRad="63500" dist="38100" dir="5400000" rotWithShape="0">
              <a:srgbClr val="783F04">
                <a:alpha val="50000"/>
              </a:srgbClr>
            </a:outerShdw>
          </a:effectLst>
        </p:spPr>
      </p:pic>
      <p:sp>
        <p:nvSpPr>
          <p:cNvPr id="1221" name="Google Shape;1429;p52"/>
          <p:cNvSpPr txBox="1">
            <a:spLocks noGrp="1"/>
          </p:cNvSpPr>
          <p:nvPr>
            <p:ph type="title"/>
          </p:nvPr>
        </p:nvSpPr>
        <p:spPr>
          <a:xfrm>
            <a:off x="5013399" y="1374350"/>
            <a:ext cx="2495104" cy="653523"/>
          </a:xfrm>
          <a:prstGeom prst="rect">
            <a:avLst/>
          </a:prstGeom>
        </p:spPr>
        <p:txBody>
          <a:bodyPr anchor="b"/>
          <a:lstStyle>
            <a:lvl1pPr>
              <a:defRPr sz="2500">
                <a:latin typeface="Arial Rounded MT Bold"/>
                <a:ea typeface="Arial Rounded MT Bold"/>
                <a:cs typeface="Arial Rounded MT Bold"/>
                <a:sym typeface="Arial Rounded MT Bold"/>
              </a:defRPr>
            </a:lvl1pPr>
          </a:lstStyle>
          <a:p>
            <a:r>
              <a:t>Assits</a:t>
            </a:r>
          </a:p>
        </p:txBody>
      </p:sp>
      <p:sp>
        <p:nvSpPr>
          <p:cNvPr id="1222" name="Google Shape;1429;p52"/>
          <p:cNvSpPr txBox="1"/>
          <p:nvPr/>
        </p:nvSpPr>
        <p:spPr>
          <a:xfrm>
            <a:off x="5013400" y="1862310"/>
            <a:ext cx="2495103" cy="5336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 anchor="b">
            <a:normAutofit lnSpcReduction="10000"/>
          </a:bodyPr>
          <a:lstStyle>
            <a:lvl1pPr algn="ctr" defTabSz="868680">
              <a:defRPr sz="2375">
                <a:solidFill>
                  <a:schemeClr val="accent1"/>
                </a:solid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lvl1pPr>
          </a:lstStyle>
          <a:p>
            <a:r>
              <a:t>Vision</a:t>
            </a:r>
          </a:p>
        </p:txBody>
      </p:sp>
      <p:sp>
        <p:nvSpPr>
          <p:cNvPr id="1223" name="Google Shape;1429;p52"/>
          <p:cNvSpPr txBox="1"/>
          <p:nvPr/>
        </p:nvSpPr>
        <p:spPr>
          <a:xfrm>
            <a:off x="5019874" y="2187316"/>
            <a:ext cx="2495103" cy="5336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 anchor="b">
            <a:normAutofit lnSpcReduction="10000"/>
          </a:bodyPr>
          <a:lstStyle>
            <a:lvl1pPr algn="ctr" defTabSz="868680">
              <a:defRPr sz="2375">
                <a:solidFill>
                  <a:schemeClr val="accent1"/>
                </a:solid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lvl1pPr>
          </a:lstStyle>
          <a:p>
            <a:r>
              <a:t>Themes</a:t>
            </a:r>
          </a:p>
        </p:txBody>
      </p:sp>
      <p:sp>
        <p:nvSpPr>
          <p:cNvPr id="1224" name="Google Shape;1429;p52"/>
          <p:cNvSpPr txBox="1"/>
          <p:nvPr/>
        </p:nvSpPr>
        <p:spPr>
          <a:xfrm>
            <a:off x="5013400" y="2540284"/>
            <a:ext cx="2495103" cy="5336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 anchor="b">
            <a:normAutofit lnSpcReduction="10000"/>
          </a:bodyPr>
          <a:lstStyle>
            <a:lvl1pPr algn="ctr" defTabSz="868680">
              <a:defRPr sz="2375">
                <a:solidFill>
                  <a:schemeClr val="accent1"/>
                </a:solid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lvl1pPr>
          </a:lstStyle>
          <a:p>
            <a:r>
              <a:t>Protect</a:t>
            </a:r>
          </a:p>
        </p:txBody>
      </p:sp>
      <p:sp>
        <p:nvSpPr>
          <p:cNvPr id="1225" name="Google Shape;1429;p52"/>
          <p:cNvSpPr txBox="1"/>
          <p:nvPr/>
        </p:nvSpPr>
        <p:spPr>
          <a:xfrm>
            <a:off x="5013400" y="2880374"/>
            <a:ext cx="2495103" cy="5336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 anchor="b">
            <a:normAutofit lnSpcReduction="10000"/>
          </a:bodyPr>
          <a:lstStyle>
            <a:lvl1pPr algn="ctr" defTabSz="868680">
              <a:defRPr sz="2375">
                <a:solidFill>
                  <a:schemeClr val="accent1"/>
                </a:solid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lvl1pPr>
          </a:lstStyle>
          <a:p>
            <a:r>
              <a:t>Provides</a:t>
            </a:r>
          </a:p>
        </p:txBody>
      </p:sp>
      <p:sp>
        <p:nvSpPr>
          <p:cNvPr id="1226" name="Google Shape;1429;p52"/>
          <p:cNvSpPr txBox="1"/>
          <p:nvPr/>
        </p:nvSpPr>
        <p:spPr>
          <a:xfrm>
            <a:off x="5013400" y="3218259"/>
            <a:ext cx="2495103" cy="5336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 anchor="b">
            <a:normAutofit/>
          </a:bodyPr>
          <a:lstStyle>
            <a:lvl1pPr algn="ctr" defTabSz="685800">
              <a:defRPr sz="1875">
                <a:solidFill>
                  <a:schemeClr val="accent1"/>
                </a:solid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lvl1pPr>
          </a:lstStyle>
          <a:p>
            <a:r>
              <a:t>Assist(n) support(v)</a:t>
            </a:r>
          </a:p>
        </p:txBody>
      </p:sp>
      <p:pic>
        <p:nvPicPr>
          <p:cNvPr id="1227" name="Screen Shot 1442-03-13 at 10.15.42 PM.png" descr="Screen Shot 1442-03-13 at 10.15.42 PM.png"/>
          <p:cNvPicPr>
            <a:picLocks noChangeAspect="1"/>
          </p:cNvPicPr>
          <p:nvPr/>
        </p:nvPicPr>
        <p:blipFill>
          <a:blip r:embed="rId2"/>
          <a:srcRect l="5402" t="63166" r="55058" b="32225"/>
          <a:stretch>
            <a:fillRect/>
          </a:stretch>
        </p:blipFill>
        <p:spPr>
          <a:xfrm>
            <a:off x="1667867" y="767407"/>
            <a:ext cx="4562388" cy="473934"/>
          </a:xfrm>
          <a:prstGeom prst="rect">
            <a:avLst/>
          </a:prstGeom>
          <a:ln w="114300">
            <a:solidFill>
              <a:srgbClr val="FFFFFF"/>
            </a:solidFill>
            <a:miter lim="8000"/>
          </a:ln>
          <a:effectLst>
            <a:outerShdw blurRad="63500" dist="38100" dir="5400000" rotWithShape="0">
              <a:srgbClr val="783F04">
                <a:alpha val="50000"/>
              </a:srgbClr>
            </a:outerShdw>
          </a:effectLst>
        </p:spPr>
      </p:pic>
      <p:grpSp>
        <p:nvGrpSpPr>
          <p:cNvPr id="1230" name="Group"/>
          <p:cNvGrpSpPr/>
          <p:nvPr/>
        </p:nvGrpSpPr>
        <p:grpSpPr>
          <a:xfrm>
            <a:off x="7382079" y="4266490"/>
            <a:ext cx="1596110" cy="728558"/>
            <a:chOff x="0" y="0"/>
            <a:chExt cx="1596109" cy="728556"/>
          </a:xfrm>
        </p:grpSpPr>
        <p:sp>
          <p:nvSpPr>
            <p:cNvPr id="1228" name="Google Shape;1231;p45"/>
            <p:cNvSpPr/>
            <p:nvPr/>
          </p:nvSpPr>
          <p:spPr>
            <a:xfrm>
              <a:off x="0" y="0"/>
              <a:ext cx="1596110" cy="7285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0" h="21600" extrusionOk="0">
                  <a:moveTo>
                    <a:pt x="6618" y="1740"/>
                  </a:moveTo>
                  <a:cubicBezTo>
                    <a:pt x="5946" y="1992"/>
                    <a:pt x="5320" y="2330"/>
                    <a:pt x="4741" y="2755"/>
                  </a:cubicBezTo>
                  <a:cubicBezTo>
                    <a:pt x="4806" y="2640"/>
                    <a:pt x="4871" y="2533"/>
                    <a:pt x="4943" y="2427"/>
                  </a:cubicBezTo>
                  <a:cubicBezTo>
                    <a:pt x="5468" y="2127"/>
                    <a:pt x="6028" y="1895"/>
                    <a:pt x="6618" y="1740"/>
                  </a:cubicBezTo>
                  <a:close/>
                  <a:moveTo>
                    <a:pt x="10296" y="183"/>
                  </a:moveTo>
                  <a:cubicBezTo>
                    <a:pt x="12147" y="183"/>
                    <a:pt x="14185" y="426"/>
                    <a:pt x="15776" y="1392"/>
                  </a:cubicBezTo>
                  <a:cubicBezTo>
                    <a:pt x="16502" y="1847"/>
                    <a:pt x="17109" y="2485"/>
                    <a:pt x="17550" y="3240"/>
                  </a:cubicBezTo>
                  <a:cubicBezTo>
                    <a:pt x="16241" y="2075"/>
                    <a:pt x="14539" y="1476"/>
                    <a:pt x="12830" y="1476"/>
                  </a:cubicBezTo>
                  <a:cubicBezTo>
                    <a:pt x="12763" y="1476"/>
                    <a:pt x="12697" y="1477"/>
                    <a:pt x="12631" y="1479"/>
                  </a:cubicBezTo>
                  <a:lnTo>
                    <a:pt x="12613" y="1479"/>
                  </a:lnTo>
                  <a:cubicBezTo>
                    <a:pt x="11951" y="1344"/>
                    <a:pt x="11279" y="1257"/>
                    <a:pt x="10608" y="1218"/>
                  </a:cubicBezTo>
                  <a:cubicBezTo>
                    <a:pt x="10247" y="1164"/>
                    <a:pt x="9883" y="1137"/>
                    <a:pt x="9518" y="1137"/>
                  </a:cubicBezTo>
                  <a:cubicBezTo>
                    <a:pt x="9092" y="1137"/>
                    <a:pt x="8665" y="1174"/>
                    <a:pt x="8245" y="1248"/>
                  </a:cubicBezTo>
                  <a:cubicBezTo>
                    <a:pt x="8051" y="1276"/>
                    <a:pt x="7859" y="1324"/>
                    <a:pt x="7675" y="1383"/>
                  </a:cubicBezTo>
                  <a:cubicBezTo>
                    <a:pt x="6792" y="1460"/>
                    <a:pt x="5937" y="1711"/>
                    <a:pt x="5146" y="2117"/>
                  </a:cubicBezTo>
                  <a:cubicBezTo>
                    <a:pt x="5477" y="1625"/>
                    <a:pt x="5900" y="1208"/>
                    <a:pt x="6388" y="889"/>
                  </a:cubicBezTo>
                  <a:cubicBezTo>
                    <a:pt x="7343" y="280"/>
                    <a:pt x="8539" y="222"/>
                    <a:pt x="9633" y="193"/>
                  </a:cubicBezTo>
                  <a:cubicBezTo>
                    <a:pt x="9851" y="187"/>
                    <a:pt x="10072" y="183"/>
                    <a:pt x="10296" y="183"/>
                  </a:cubicBezTo>
                  <a:close/>
                  <a:moveTo>
                    <a:pt x="13532" y="1702"/>
                  </a:moveTo>
                  <a:cubicBezTo>
                    <a:pt x="15040" y="1808"/>
                    <a:pt x="16466" y="2447"/>
                    <a:pt x="17587" y="3510"/>
                  </a:cubicBezTo>
                  <a:cubicBezTo>
                    <a:pt x="17680" y="3588"/>
                    <a:pt x="17762" y="3674"/>
                    <a:pt x="17836" y="3761"/>
                  </a:cubicBezTo>
                  <a:cubicBezTo>
                    <a:pt x="17863" y="3810"/>
                    <a:pt x="17891" y="3868"/>
                    <a:pt x="17918" y="3925"/>
                  </a:cubicBezTo>
                  <a:cubicBezTo>
                    <a:pt x="16916" y="3036"/>
                    <a:pt x="15748" y="2378"/>
                    <a:pt x="14498" y="1982"/>
                  </a:cubicBezTo>
                  <a:cubicBezTo>
                    <a:pt x="14185" y="1876"/>
                    <a:pt x="13854" y="1789"/>
                    <a:pt x="13532" y="1702"/>
                  </a:cubicBezTo>
                  <a:close/>
                  <a:moveTo>
                    <a:pt x="12677" y="1682"/>
                  </a:moveTo>
                  <a:cubicBezTo>
                    <a:pt x="13118" y="1779"/>
                    <a:pt x="13550" y="1886"/>
                    <a:pt x="13983" y="2011"/>
                  </a:cubicBezTo>
                  <a:cubicBezTo>
                    <a:pt x="15518" y="2456"/>
                    <a:pt x="16953" y="3191"/>
                    <a:pt x="18102" y="4332"/>
                  </a:cubicBezTo>
                  <a:cubicBezTo>
                    <a:pt x="18323" y="4883"/>
                    <a:pt x="18507" y="5454"/>
                    <a:pt x="18645" y="6044"/>
                  </a:cubicBezTo>
                  <a:cubicBezTo>
                    <a:pt x="18645" y="6053"/>
                    <a:pt x="18645" y="6073"/>
                    <a:pt x="18654" y="6092"/>
                  </a:cubicBezTo>
                  <a:cubicBezTo>
                    <a:pt x="18185" y="5154"/>
                    <a:pt x="17642" y="4245"/>
                    <a:pt x="16852" y="3577"/>
                  </a:cubicBezTo>
                  <a:cubicBezTo>
                    <a:pt x="16125" y="2959"/>
                    <a:pt x="15242" y="2562"/>
                    <a:pt x="14360" y="2243"/>
                  </a:cubicBezTo>
                  <a:cubicBezTo>
                    <a:pt x="13818" y="2050"/>
                    <a:pt x="13256" y="1856"/>
                    <a:pt x="12677" y="1682"/>
                  </a:cubicBezTo>
                  <a:close/>
                  <a:moveTo>
                    <a:pt x="4622" y="2620"/>
                  </a:moveTo>
                  <a:cubicBezTo>
                    <a:pt x="4603" y="2659"/>
                    <a:pt x="4576" y="2698"/>
                    <a:pt x="4557" y="2737"/>
                  </a:cubicBezTo>
                  <a:cubicBezTo>
                    <a:pt x="4502" y="2833"/>
                    <a:pt x="4447" y="2921"/>
                    <a:pt x="4401" y="3017"/>
                  </a:cubicBezTo>
                  <a:cubicBezTo>
                    <a:pt x="3932" y="3384"/>
                    <a:pt x="3491" y="3800"/>
                    <a:pt x="3095" y="4255"/>
                  </a:cubicBezTo>
                  <a:cubicBezTo>
                    <a:pt x="2488" y="4942"/>
                    <a:pt x="1946" y="5686"/>
                    <a:pt x="1477" y="6489"/>
                  </a:cubicBezTo>
                  <a:cubicBezTo>
                    <a:pt x="1864" y="5502"/>
                    <a:pt x="2424" y="4612"/>
                    <a:pt x="3141" y="3848"/>
                  </a:cubicBezTo>
                  <a:cubicBezTo>
                    <a:pt x="3583" y="3375"/>
                    <a:pt x="4079" y="2959"/>
                    <a:pt x="4622" y="2620"/>
                  </a:cubicBezTo>
                  <a:close/>
                  <a:moveTo>
                    <a:pt x="18415" y="4661"/>
                  </a:moveTo>
                  <a:cubicBezTo>
                    <a:pt x="18525" y="4787"/>
                    <a:pt x="18635" y="4913"/>
                    <a:pt x="18746" y="5048"/>
                  </a:cubicBezTo>
                  <a:cubicBezTo>
                    <a:pt x="19224" y="6015"/>
                    <a:pt x="19518" y="7069"/>
                    <a:pt x="19592" y="8162"/>
                  </a:cubicBezTo>
                  <a:cubicBezTo>
                    <a:pt x="19408" y="7688"/>
                    <a:pt x="19197" y="7214"/>
                    <a:pt x="18976" y="6750"/>
                  </a:cubicBezTo>
                  <a:cubicBezTo>
                    <a:pt x="18911" y="6431"/>
                    <a:pt x="18838" y="6121"/>
                    <a:pt x="18765" y="5811"/>
                  </a:cubicBezTo>
                  <a:cubicBezTo>
                    <a:pt x="18664" y="5425"/>
                    <a:pt x="18553" y="5038"/>
                    <a:pt x="18415" y="4661"/>
                  </a:cubicBezTo>
                  <a:close/>
                  <a:moveTo>
                    <a:pt x="19105" y="7437"/>
                  </a:moveTo>
                  <a:cubicBezTo>
                    <a:pt x="19307" y="7862"/>
                    <a:pt x="19482" y="8306"/>
                    <a:pt x="19629" y="8761"/>
                  </a:cubicBezTo>
                  <a:cubicBezTo>
                    <a:pt x="19647" y="9631"/>
                    <a:pt x="19592" y="10502"/>
                    <a:pt x="19454" y="11362"/>
                  </a:cubicBezTo>
                  <a:lnTo>
                    <a:pt x="19454" y="11353"/>
                  </a:lnTo>
                  <a:cubicBezTo>
                    <a:pt x="19454" y="10037"/>
                    <a:pt x="19343" y="8722"/>
                    <a:pt x="19105" y="7437"/>
                  </a:cubicBezTo>
                  <a:close/>
                  <a:moveTo>
                    <a:pt x="19758" y="9196"/>
                  </a:moveTo>
                  <a:cubicBezTo>
                    <a:pt x="20024" y="10192"/>
                    <a:pt x="20107" y="11218"/>
                    <a:pt x="19831" y="12310"/>
                  </a:cubicBezTo>
                  <a:cubicBezTo>
                    <a:pt x="19684" y="12891"/>
                    <a:pt x="19482" y="13461"/>
                    <a:pt x="19215" y="13993"/>
                  </a:cubicBezTo>
                  <a:cubicBezTo>
                    <a:pt x="19288" y="13587"/>
                    <a:pt x="19353" y="13171"/>
                    <a:pt x="19389" y="12755"/>
                  </a:cubicBezTo>
                  <a:cubicBezTo>
                    <a:pt x="19399" y="12649"/>
                    <a:pt x="19408" y="12532"/>
                    <a:pt x="19417" y="12426"/>
                  </a:cubicBezTo>
                  <a:cubicBezTo>
                    <a:pt x="19638" y="11362"/>
                    <a:pt x="19748" y="10280"/>
                    <a:pt x="19758" y="9196"/>
                  </a:cubicBezTo>
                  <a:close/>
                  <a:moveTo>
                    <a:pt x="19113" y="13606"/>
                  </a:moveTo>
                  <a:cubicBezTo>
                    <a:pt x="19068" y="13915"/>
                    <a:pt x="19003" y="14225"/>
                    <a:pt x="18930" y="14524"/>
                  </a:cubicBezTo>
                  <a:cubicBezTo>
                    <a:pt x="18820" y="14718"/>
                    <a:pt x="18709" y="14902"/>
                    <a:pt x="18590" y="15085"/>
                  </a:cubicBezTo>
                  <a:cubicBezTo>
                    <a:pt x="18792" y="14602"/>
                    <a:pt x="18967" y="14109"/>
                    <a:pt x="19113" y="13606"/>
                  </a:cubicBezTo>
                  <a:close/>
                  <a:moveTo>
                    <a:pt x="18765" y="15134"/>
                  </a:moveTo>
                  <a:cubicBezTo>
                    <a:pt x="18424" y="16237"/>
                    <a:pt x="17854" y="17252"/>
                    <a:pt x="17091" y="18093"/>
                  </a:cubicBezTo>
                  <a:cubicBezTo>
                    <a:pt x="16530" y="18673"/>
                    <a:pt x="15887" y="19167"/>
                    <a:pt x="15179" y="19534"/>
                  </a:cubicBezTo>
                  <a:cubicBezTo>
                    <a:pt x="15362" y="19399"/>
                    <a:pt x="15555" y="19253"/>
                    <a:pt x="15739" y="19099"/>
                  </a:cubicBezTo>
                  <a:cubicBezTo>
                    <a:pt x="16741" y="18229"/>
                    <a:pt x="17579" y="17155"/>
                    <a:pt x="18185" y="15946"/>
                  </a:cubicBezTo>
                  <a:cubicBezTo>
                    <a:pt x="18388" y="15685"/>
                    <a:pt x="18580" y="15415"/>
                    <a:pt x="18765" y="15134"/>
                  </a:cubicBezTo>
                  <a:close/>
                  <a:moveTo>
                    <a:pt x="19224" y="5715"/>
                  </a:moveTo>
                  <a:cubicBezTo>
                    <a:pt x="20226" y="7291"/>
                    <a:pt x="20778" y="9139"/>
                    <a:pt x="20824" y="11034"/>
                  </a:cubicBezTo>
                  <a:cubicBezTo>
                    <a:pt x="20879" y="13123"/>
                    <a:pt x="20438" y="15492"/>
                    <a:pt x="19271" y="17214"/>
                  </a:cubicBezTo>
                  <a:cubicBezTo>
                    <a:pt x="18070" y="18976"/>
                    <a:pt x="16031" y="19751"/>
                    <a:pt x="14098" y="20206"/>
                  </a:cubicBezTo>
                  <a:cubicBezTo>
                    <a:pt x="15224" y="19761"/>
                    <a:pt x="16285" y="19153"/>
                    <a:pt x="17128" y="18277"/>
                  </a:cubicBezTo>
                  <a:cubicBezTo>
                    <a:pt x="18093" y="17271"/>
                    <a:pt x="18719" y="15975"/>
                    <a:pt x="19068" y="14612"/>
                  </a:cubicBezTo>
                  <a:cubicBezTo>
                    <a:pt x="19482" y="13906"/>
                    <a:pt x="19785" y="13152"/>
                    <a:pt x="19987" y="12359"/>
                  </a:cubicBezTo>
                  <a:cubicBezTo>
                    <a:pt x="20318" y="11024"/>
                    <a:pt x="20144" y="9786"/>
                    <a:pt x="19748" y="8587"/>
                  </a:cubicBezTo>
                  <a:cubicBezTo>
                    <a:pt x="19730" y="7610"/>
                    <a:pt x="19546" y="6633"/>
                    <a:pt x="19224" y="5715"/>
                  </a:cubicBezTo>
                  <a:close/>
                  <a:moveTo>
                    <a:pt x="17532" y="16749"/>
                  </a:moveTo>
                  <a:cubicBezTo>
                    <a:pt x="17036" y="17542"/>
                    <a:pt x="16438" y="18258"/>
                    <a:pt x="15748" y="18867"/>
                  </a:cubicBezTo>
                  <a:cubicBezTo>
                    <a:pt x="15215" y="19341"/>
                    <a:pt x="14627" y="19738"/>
                    <a:pt x="14001" y="20066"/>
                  </a:cubicBezTo>
                  <a:cubicBezTo>
                    <a:pt x="13605" y="20221"/>
                    <a:pt x="13211" y="20346"/>
                    <a:pt x="12806" y="20452"/>
                  </a:cubicBezTo>
                  <a:lnTo>
                    <a:pt x="12815" y="20452"/>
                  </a:lnTo>
                  <a:cubicBezTo>
                    <a:pt x="12631" y="20482"/>
                    <a:pt x="12447" y="20501"/>
                    <a:pt x="12263" y="20520"/>
                  </a:cubicBezTo>
                  <a:cubicBezTo>
                    <a:pt x="13955" y="19998"/>
                    <a:pt x="15463" y="18876"/>
                    <a:pt x="16723" y="17609"/>
                  </a:cubicBezTo>
                  <a:cubicBezTo>
                    <a:pt x="16999" y="17339"/>
                    <a:pt x="17265" y="17048"/>
                    <a:pt x="17532" y="16749"/>
                  </a:cubicBezTo>
                  <a:close/>
                  <a:moveTo>
                    <a:pt x="6350" y="2030"/>
                  </a:moveTo>
                  <a:cubicBezTo>
                    <a:pt x="5265" y="2755"/>
                    <a:pt x="4410" y="3829"/>
                    <a:pt x="3739" y="4989"/>
                  </a:cubicBezTo>
                  <a:cubicBezTo>
                    <a:pt x="2700" y="6759"/>
                    <a:pt x="2139" y="8790"/>
                    <a:pt x="2111" y="10879"/>
                  </a:cubicBezTo>
                  <a:cubicBezTo>
                    <a:pt x="2066" y="14728"/>
                    <a:pt x="4218" y="18509"/>
                    <a:pt x="7638" y="20027"/>
                  </a:cubicBezTo>
                  <a:cubicBezTo>
                    <a:pt x="8190" y="20269"/>
                    <a:pt x="8769" y="20452"/>
                    <a:pt x="9367" y="20569"/>
                  </a:cubicBezTo>
                  <a:cubicBezTo>
                    <a:pt x="8263" y="20385"/>
                    <a:pt x="7197" y="19911"/>
                    <a:pt x="6185" y="19282"/>
                  </a:cubicBezTo>
                  <a:cubicBezTo>
                    <a:pt x="4650" y="18316"/>
                    <a:pt x="3141" y="17088"/>
                    <a:pt x="2195" y="15453"/>
                  </a:cubicBezTo>
                  <a:cubicBezTo>
                    <a:pt x="1063" y="13490"/>
                    <a:pt x="1312" y="11391"/>
                    <a:pt x="1928" y="9283"/>
                  </a:cubicBezTo>
                  <a:cubicBezTo>
                    <a:pt x="2553" y="7175"/>
                    <a:pt x="3399" y="5154"/>
                    <a:pt x="4456" y="3249"/>
                  </a:cubicBezTo>
                  <a:lnTo>
                    <a:pt x="4530" y="3133"/>
                  </a:lnTo>
                  <a:cubicBezTo>
                    <a:pt x="5091" y="2678"/>
                    <a:pt x="5707" y="2311"/>
                    <a:pt x="6350" y="2030"/>
                  </a:cubicBezTo>
                  <a:close/>
                  <a:moveTo>
                    <a:pt x="9820" y="1360"/>
                  </a:moveTo>
                  <a:cubicBezTo>
                    <a:pt x="10037" y="1360"/>
                    <a:pt x="10254" y="1368"/>
                    <a:pt x="10470" y="1383"/>
                  </a:cubicBezTo>
                  <a:cubicBezTo>
                    <a:pt x="10838" y="1430"/>
                    <a:pt x="11197" y="1499"/>
                    <a:pt x="11555" y="1585"/>
                  </a:cubicBezTo>
                  <a:cubicBezTo>
                    <a:pt x="9900" y="1837"/>
                    <a:pt x="8337" y="2582"/>
                    <a:pt x="6948" y="3559"/>
                  </a:cubicBezTo>
                  <a:cubicBezTo>
                    <a:pt x="6909" y="3583"/>
                    <a:pt x="6936" y="3642"/>
                    <a:pt x="6968" y="3642"/>
                  </a:cubicBezTo>
                  <a:cubicBezTo>
                    <a:pt x="6973" y="3642"/>
                    <a:pt x="6980" y="3640"/>
                    <a:pt x="6985" y="3635"/>
                  </a:cubicBezTo>
                  <a:cubicBezTo>
                    <a:pt x="8493" y="2620"/>
                    <a:pt x="10286" y="1886"/>
                    <a:pt x="12079" y="1711"/>
                  </a:cubicBezTo>
                  <a:cubicBezTo>
                    <a:pt x="12723" y="1886"/>
                    <a:pt x="13357" y="2088"/>
                    <a:pt x="13965" y="2301"/>
                  </a:cubicBezTo>
                  <a:cubicBezTo>
                    <a:pt x="14856" y="2601"/>
                    <a:pt x="15757" y="2959"/>
                    <a:pt x="16530" y="3549"/>
                  </a:cubicBezTo>
                  <a:cubicBezTo>
                    <a:pt x="17385" y="4197"/>
                    <a:pt x="17964" y="5115"/>
                    <a:pt x="18452" y="6083"/>
                  </a:cubicBezTo>
                  <a:cubicBezTo>
                    <a:pt x="18571" y="6314"/>
                    <a:pt x="18691" y="6547"/>
                    <a:pt x="18810" y="6788"/>
                  </a:cubicBezTo>
                  <a:cubicBezTo>
                    <a:pt x="19187" y="8597"/>
                    <a:pt x="19343" y="10453"/>
                    <a:pt x="19252" y="12301"/>
                  </a:cubicBezTo>
                  <a:cubicBezTo>
                    <a:pt x="19252" y="12339"/>
                    <a:pt x="19252" y="12378"/>
                    <a:pt x="19252" y="12417"/>
                  </a:cubicBezTo>
                  <a:cubicBezTo>
                    <a:pt x="19096" y="13103"/>
                    <a:pt x="18893" y="13780"/>
                    <a:pt x="18654" y="14447"/>
                  </a:cubicBezTo>
                  <a:cubicBezTo>
                    <a:pt x="18470" y="14941"/>
                    <a:pt x="18258" y="15415"/>
                    <a:pt x="18020" y="15889"/>
                  </a:cubicBezTo>
                  <a:cubicBezTo>
                    <a:pt x="17624" y="16401"/>
                    <a:pt x="17192" y="16894"/>
                    <a:pt x="16741" y="17349"/>
                  </a:cubicBezTo>
                  <a:cubicBezTo>
                    <a:pt x="15381" y="18750"/>
                    <a:pt x="13744" y="19979"/>
                    <a:pt x="11877" y="20463"/>
                  </a:cubicBezTo>
                  <a:cubicBezTo>
                    <a:pt x="11702" y="20511"/>
                    <a:pt x="11528" y="20549"/>
                    <a:pt x="11353" y="20578"/>
                  </a:cubicBezTo>
                  <a:cubicBezTo>
                    <a:pt x="11280" y="20580"/>
                    <a:pt x="11207" y="20581"/>
                    <a:pt x="11134" y="20581"/>
                  </a:cubicBezTo>
                  <a:cubicBezTo>
                    <a:pt x="10040" y="20581"/>
                    <a:pt x="8949" y="20378"/>
                    <a:pt x="7923" y="19969"/>
                  </a:cubicBezTo>
                  <a:cubicBezTo>
                    <a:pt x="6287" y="19282"/>
                    <a:pt x="4888" y="18103"/>
                    <a:pt x="3895" y="16565"/>
                  </a:cubicBezTo>
                  <a:cubicBezTo>
                    <a:pt x="1744" y="13277"/>
                    <a:pt x="1818" y="8935"/>
                    <a:pt x="3638" y="5492"/>
                  </a:cubicBezTo>
                  <a:cubicBezTo>
                    <a:pt x="4493" y="3878"/>
                    <a:pt x="5744" y="2292"/>
                    <a:pt x="7427" y="1643"/>
                  </a:cubicBezTo>
                  <a:cubicBezTo>
                    <a:pt x="7601" y="1605"/>
                    <a:pt x="7776" y="1567"/>
                    <a:pt x="7960" y="1527"/>
                  </a:cubicBezTo>
                  <a:cubicBezTo>
                    <a:pt x="8574" y="1420"/>
                    <a:pt x="9198" y="1360"/>
                    <a:pt x="9820" y="1360"/>
                  </a:cubicBezTo>
                  <a:close/>
                  <a:moveTo>
                    <a:pt x="4162" y="3423"/>
                  </a:moveTo>
                  <a:cubicBezTo>
                    <a:pt x="3169" y="5270"/>
                    <a:pt x="2369" y="7214"/>
                    <a:pt x="1780" y="9245"/>
                  </a:cubicBezTo>
                  <a:cubicBezTo>
                    <a:pt x="1173" y="11324"/>
                    <a:pt x="907" y="13412"/>
                    <a:pt x="1983" y="15386"/>
                  </a:cubicBezTo>
                  <a:cubicBezTo>
                    <a:pt x="2920" y="17117"/>
                    <a:pt x="4502" y="18413"/>
                    <a:pt x="6112" y="19418"/>
                  </a:cubicBezTo>
                  <a:cubicBezTo>
                    <a:pt x="7435" y="20245"/>
                    <a:pt x="8876" y="20817"/>
                    <a:pt x="10384" y="20817"/>
                  </a:cubicBezTo>
                  <a:cubicBezTo>
                    <a:pt x="10709" y="20817"/>
                    <a:pt x="11040" y="20790"/>
                    <a:pt x="11371" y="20733"/>
                  </a:cubicBezTo>
                  <a:lnTo>
                    <a:pt x="11702" y="20724"/>
                  </a:lnTo>
                  <a:lnTo>
                    <a:pt x="11601" y="20742"/>
                  </a:lnTo>
                  <a:cubicBezTo>
                    <a:pt x="10663" y="20935"/>
                    <a:pt x="9572" y="21114"/>
                    <a:pt x="8495" y="21114"/>
                  </a:cubicBezTo>
                  <a:cubicBezTo>
                    <a:pt x="7291" y="21114"/>
                    <a:pt x="6106" y="20890"/>
                    <a:pt x="5174" y="20211"/>
                  </a:cubicBezTo>
                  <a:cubicBezTo>
                    <a:pt x="3628" y="19089"/>
                    <a:pt x="2507" y="17077"/>
                    <a:pt x="1771" y="15308"/>
                  </a:cubicBezTo>
                  <a:cubicBezTo>
                    <a:pt x="760" y="12862"/>
                    <a:pt x="438" y="9990"/>
                    <a:pt x="1146" y="7446"/>
                  </a:cubicBezTo>
                  <a:cubicBezTo>
                    <a:pt x="1670" y="6382"/>
                    <a:pt x="2323" y="5405"/>
                    <a:pt x="3086" y="4516"/>
                  </a:cubicBezTo>
                  <a:cubicBezTo>
                    <a:pt x="3426" y="4129"/>
                    <a:pt x="3785" y="3761"/>
                    <a:pt x="4162" y="3423"/>
                  </a:cubicBezTo>
                  <a:close/>
                  <a:moveTo>
                    <a:pt x="815" y="8239"/>
                  </a:moveTo>
                  <a:cubicBezTo>
                    <a:pt x="760" y="8490"/>
                    <a:pt x="714" y="8751"/>
                    <a:pt x="686" y="9013"/>
                  </a:cubicBezTo>
                  <a:cubicBezTo>
                    <a:pt x="419" y="11160"/>
                    <a:pt x="796" y="13325"/>
                    <a:pt x="1605" y="15298"/>
                  </a:cubicBezTo>
                  <a:cubicBezTo>
                    <a:pt x="2351" y="17126"/>
                    <a:pt x="3500" y="19215"/>
                    <a:pt x="5100" y="20356"/>
                  </a:cubicBezTo>
                  <a:cubicBezTo>
                    <a:pt x="6064" y="21049"/>
                    <a:pt x="7258" y="21272"/>
                    <a:pt x="8467" y="21272"/>
                  </a:cubicBezTo>
                  <a:cubicBezTo>
                    <a:pt x="9448" y="21272"/>
                    <a:pt x="10439" y="21126"/>
                    <a:pt x="11325" y="20966"/>
                  </a:cubicBezTo>
                  <a:cubicBezTo>
                    <a:pt x="11739" y="20888"/>
                    <a:pt x="12162" y="20801"/>
                    <a:pt x="12585" y="20695"/>
                  </a:cubicBezTo>
                  <a:cubicBezTo>
                    <a:pt x="11840" y="20955"/>
                    <a:pt x="11077" y="21159"/>
                    <a:pt x="10295" y="21294"/>
                  </a:cubicBezTo>
                  <a:cubicBezTo>
                    <a:pt x="9766" y="21389"/>
                    <a:pt x="9240" y="21439"/>
                    <a:pt x="8721" y="21439"/>
                  </a:cubicBezTo>
                  <a:cubicBezTo>
                    <a:pt x="7337" y="21439"/>
                    <a:pt x="5999" y="21086"/>
                    <a:pt x="4769" y="20298"/>
                  </a:cubicBezTo>
                  <a:cubicBezTo>
                    <a:pt x="3270" y="19312"/>
                    <a:pt x="2056" y="17919"/>
                    <a:pt x="1266" y="16255"/>
                  </a:cubicBezTo>
                  <a:cubicBezTo>
                    <a:pt x="328" y="14322"/>
                    <a:pt x="-95" y="12029"/>
                    <a:pt x="328" y="9873"/>
                  </a:cubicBezTo>
                  <a:cubicBezTo>
                    <a:pt x="438" y="9312"/>
                    <a:pt x="604" y="8761"/>
                    <a:pt x="815" y="8239"/>
                  </a:cubicBezTo>
                  <a:close/>
                  <a:moveTo>
                    <a:pt x="10326" y="0"/>
                  </a:moveTo>
                  <a:cubicBezTo>
                    <a:pt x="10019" y="0"/>
                    <a:pt x="9717" y="7"/>
                    <a:pt x="9422" y="19"/>
                  </a:cubicBezTo>
                  <a:cubicBezTo>
                    <a:pt x="8428" y="58"/>
                    <a:pt x="7372" y="145"/>
                    <a:pt x="6470" y="628"/>
                  </a:cubicBezTo>
                  <a:cubicBezTo>
                    <a:pt x="5781" y="1005"/>
                    <a:pt x="5256" y="1634"/>
                    <a:pt x="4824" y="2301"/>
                  </a:cubicBezTo>
                  <a:cubicBezTo>
                    <a:pt x="3040" y="3346"/>
                    <a:pt x="1707" y="5164"/>
                    <a:pt x="1054" y="7253"/>
                  </a:cubicBezTo>
                  <a:cubicBezTo>
                    <a:pt x="649" y="8065"/>
                    <a:pt x="346" y="8935"/>
                    <a:pt x="172" y="9824"/>
                  </a:cubicBezTo>
                  <a:cubicBezTo>
                    <a:pt x="-610" y="13828"/>
                    <a:pt x="1348" y="18247"/>
                    <a:pt x="4622" y="20385"/>
                  </a:cubicBezTo>
                  <a:cubicBezTo>
                    <a:pt x="5877" y="21207"/>
                    <a:pt x="7255" y="21600"/>
                    <a:pt x="8687" y="21600"/>
                  </a:cubicBezTo>
                  <a:cubicBezTo>
                    <a:pt x="9090" y="21600"/>
                    <a:pt x="9498" y="21568"/>
                    <a:pt x="9909" y="21507"/>
                  </a:cubicBezTo>
                  <a:cubicBezTo>
                    <a:pt x="11123" y="21342"/>
                    <a:pt x="12309" y="21014"/>
                    <a:pt x="13440" y="20520"/>
                  </a:cubicBezTo>
                  <a:cubicBezTo>
                    <a:pt x="13550" y="20501"/>
                    <a:pt x="13660" y="20482"/>
                    <a:pt x="13762" y="20463"/>
                  </a:cubicBezTo>
                  <a:cubicBezTo>
                    <a:pt x="15739" y="20037"/>
                    <a:pt x="17937" y="19292"/>
                    <a:pt x="19224" y="17562"/>
                  </a:cubicBezTo>
                  <a:cubicBezTo>
                    <a:pt x="20493" y="15869"/>
                    <a:pt x="20990" y="13480"/>
                    <a:pt x="20990" y="11362"/>
                  </a:cubicBezTo>
                  <a:cubicBezTo>
                    <a:pt x="20990" y="9245"/>
                    <a:pt x="20420" y="7127"/>
                    <a:pt x="19233" y="5415"/>
                  </a:cubicBezTo>
                  <a:cubicBezTo>
                    <a:pt x="19113" y="5250"/>
                    <a:pt x="19003" y="5096"/>
                    <a:pt x="18884" y="4942"/>
                  </a:cubicBezTo>
                  <a:cubicBezTo>
                    <a:pt x="18645" y="4477"/>
                    <a:pt x="18350" y="4051"/>
                    <a:pt x="18001" y="3674"/>
                  </a:cubicBezTo>
                  <a:cubicBezTo>
                    <a:pt x="17505" y="2678"/>
                    <a:pt x="16824" y="1808"/>
                    <a:pt x="15868" y="1228"/>
                  </a:cubicBezTo>
                  <a:cubicBezTo>
                    <a:pt x="14256" y="264"/>
                    <a:pt x="12203" y="0"/>
                    <a:pt x="1032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229" name="Google Shape;1233;p45"/>
            <p:cNvSpPr txBox="1"/>
            <p:nvPr/>
          </p:nvSpPr>
          <p:spPr>
            <a:xfrm>
              <a:off x="185304" y="92220"/>
              <a:ext cx="1225501" cy="54411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91424" tIns="91424" rIns="91424" bIns="91424" numCol="1" anchor="ctr">
              <a:normAutofit/>
            </a:bodyPr>
            <a:lstStyle>
              <a:lvl1pPr algn="ctr" defTabSz="365760">
                <a:defRPr sz="2000">
                  <a:solidFill>
                    <a:schemeClr val="accent1"/>
                  </a:solidFill>
                  <a:latin typeface="HelloEtchASketch"/>
                  <a:ea typeface="HelloEtchASketch"/>
                  <a:cs typeface="HelloEtchASketch"/>
                  <a:sym typeface="HelloEtchASketch"/>
                </a:defRPr>
              </a:lvl1pPr>
            </a:lstStyle>
            <a:p>
              <a:r>
                <a:t>Page 45</a:t>
              </a:r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1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1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1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1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5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1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1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6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1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000"/>
                                        <p:tgtEl>
                                          <p:spTgt spid="1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1" grpId="1" animBg="1" advAuto="0"/>
      <p:bldP spid="1222" grpId="2" animBg="1" advAuto="0"/>
      <p:bldP spid="1223" grpId="3" animBg="1" advAuto="0"/>
      <p:bldP spid="1224" grpId="4" animBg="1" advAuto="0"/>
      <p:bldP spid="1225" grpId="5" animBg="1" advAuto="0"/>
      <p:bldP spid="1226" grpId="6" animBg="1" advAuto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39" name="Google Shape;2465;p65"/>
          <p:cNvGrpSpPr/>
          <p:nvPr/>
        </p:nvGrpSpPr>
        <p:grpSpPr>
          <a:xfrm>
            <a:off x="12733" y="264166"/>
            <a:ext cx="6649408" cy="1387226"/>
            <a:chOff x="45" y="46"/>
            <a:chExt cx="6649407" cy="1387224"/>
          </a:xfrm>
        </p:grpSpPr>
        <p:sp>
          <p:nvSpPr>
            <p:cNvPr id="1232" name="Google Shape;2466;p65"/>
            <p:cNvSpPr/>
            <p:nvPr/>
          </p:nvSpPr>
          <p:spPr>
            <a:xfrm>
              <a:off x="45" y="142183"/>
              <a:ext cx="6649409" cy="12450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21" y="1427"/>
                  </a:moveTo>
                  <a:cubicBezTo>
                    <a:pt x="587" y="1427"/>
                    <a:pt x="654" y="1662"/>
                    <a:pt x="654" y="2133"/>
                  </a:cubicBezTo>
                  <a:lnTo>
                    <a:pt x="654" y="4184"/>
                  </a:lnTo>
                  <a:cubicBezTo>
                    <a:pt x="654" y="4655"/>
                    <a:pt x="587" y="4891"/>
                    <a:pt x="521" y="4891"/>
                  </a:cubicBezTo>
                  <a:cubicBezTo>
                    <a:pt x="455" y="4891"/>
                    <a:pt x="389" y="4655"/>
                    <a:pt x="389" y="4184"/>
                  </a:cubicBezTo>
                  <a:lnTo>
                    <a:pt x="389" y="2133"/>
                  </a:lnTo>
                  <a:cubicBezTo>
                    <a:pt x="389" y="1662"/>
                    <a:pt x="455" y="1427"/>
                    <a:pt x="521" y="1427"/>
                  </a:cubicBezTo>
                  <a:close/>
                  <a:moveTo>
                    <a:pt x="521" y="6415"/>
                  </a:moveTo>
                  <a:cubicBezTo>
                    <a:pt x="587" y="6415"/>
                    <a:pt x="654" y="6650"/>
                    <a:pt x="654" y="7122"/>
                  </a:cubicBezTo>
                  <a:lnTo>
                    <a:pt x="654" y="9172"/>
                  </a:lnTo>
                  <a:cubicBezTo>
                    <a:pt x="654" y="9643"/>
                    <a:pt x="587" y="9879"/>
                    <a:pt x="521" y="9879"/>
                  </a:cubicBezTo>
                  <a:cubicBezTo>
                    <a:pt x="455" y="9879"/>
                    <a:pt x="389" y="9643"/>
                    <a:pt x="389" y="9172"/>
                  </a:cubicBezTo>
                  <a:lnTo>
                    <a:pt x="389" y="7122"/>
                  </a:lnTo>
                  <a:cubicBezTo>
                    <a:pt x="389" y="6650"/>
                    <a:pt x="455" y="6415"/>
                    <a:pt x="521" y="6415"/>
                  </a:cubicBezTo>
                  <a:close/>
                  <a:moveTo>
                    <a:pt x="521" y="11416"/>
                  </a:moveTo>
                  <a:cubicBezTo>
                    <a:pt x="587" y="11416"/>
                    <a:pt x="654" y="11652"/>
                    <a:pt x="654" y="12123"/>
                  </a:cubicBezTo>
                  <a:lnTo>
                    <a:pt x="654" y="14159"/>
                  </a:lnTo>
                  <a:cubicBezTo>
                    <a:pt x="654" y="14631"/>
                    <a:pt x="587" y="14866"/>
                    <a:pt x="521" y="14866"/>
                  </a:cubicBezTo>
                  <a:cubicBezTo>
                    <a:pt x="455" y="14866"/>
                    <a:pt x="389" y="14631"/>
                    <a:pt x="389" y="14159"/>
                  </a:cubicBezTo>
                  <a:lnTo>
                    <a:pt x="389" y="12123"/>
                  </a:lnTo>
                  <a:cubicBezTo>
                    <a:pt x="389" y="11652"/>
                    <a:pt x="455" y="11416"/>
                    <a:pt x="521" y="11416"/>
                  </a:cubicBezTo>
                  <a:close/>
                  <a:moveTo>
                    <a:pt x="521" y="16404"/>
                  </a:moveTo>
                  <a:cubicBezTo>
                    <a:pt x="587" y="16404"/>
                    <a:pt x="654" y="16640"/>
                    <a:pt x="654" y="17110"/>
                  </a:cubicBezTo>
                  <a:lnTo>
                    <a:pt x="654" y="19161"/>
                  </a:lnTo>
                  <a:cubicBezTo>
                    <a:pt x="654" y="19632"/>
                    <a:pt x="587" y="19868"/>
                    <a:pt x="521" y="19868"/>
                  </a:cubicBezTo>
                  <a:cubicBezTo>
                    <a:pt x="455" y="19868"/>
                    <a:pt x="389" y="19632"/>
                    <a:pt x="389" y="19161"/>
                  </a:cubicBezTo>
                  <a:lnTo>
                    <a:pt x="389" y="17110"/>
                  </a:lnTo>
                  <a:cubicBezTo>
                    <a:pt x="389" y="16640"/>
                    <a:pt x="455" y="16404"/>
                    <a:pt x="521" y="16404"/>
                  </a:cubicBez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blurRad="63500" dist="19050" dir="5400000" rotWithShape="0">
                <a:srgbClr val="783F04">
                  <a:alpha val="3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233" name="Google Shape;2467;p65"/>
            <p:cNvSpPr/>
            <p:nvPr/>
          </p:nvSpPr>
          <p:spPr>
            <a:xfrm>
              <a:off x="3328713" y="46"/>
              <a:ext cx="38346" cy="3977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609" y="0"/>
                  </a:moveTo>
                  <a:lnTo>
                    <a:pt x="2700" y="258"/>
                  </a:lnTo>
                  <a:lnTo>
                    <a:pt x="0" y="824"/>
                  </a:lnTo>
                  <a:lnTo>
                    <a:pt x="0" y="866"/>
                  </a:lnTo>
                  <a:lnTo>
                    <a:pt x="3167" y="1387"/>
                  </a:lnTo>
                  <a:lnTo>
                    <a:pt x="6309" y="1865"/>
                  </a:lnTo>
                  <a:lnTo>
                    <a:pt x="4050" y="2471"/>
                  </a:lnTo>
                  <a:lnTo>
                    <a:pt x="1350" y="3034"/>
                  </a:lnTo>
                  <a:lnTo>
                    <a:pt x="1350" y="3079"/>
                  </a:lnTo>
                  <a:lnTo>
                    <a:pt x="4517" y="3555"/>
                  </a:lnTo>
                  <a:lnTo>
                    <a:pt x="7659" y="4075"/>
                  </a:lnTo>
                  <a:lnTo>
                    <a:pt x="5400" y="4641"/>
                  </a:lnTo>
                  <a:lnTo>
                    <a:pt x="2700" y="5204"/>
                  </a:lnTo>
                  <a:lnTo>
                    <a:pt x="2700" y="5247"/>
                  </a:lnTo>
                  <a:lnTo>
                    <a:pt x="5841" y="5767"/>
                  </a:lnTo>
                  <a:lnTo>
                    <a:pt x="9009" y="6245"/>
                  </a:lnTo>
                  <a:lnTo>
                    <a:pt x="6750" y="6851"/>
                  </a:lnTo>
                  <a:lnTo>
                    <a:pt x="4050" y="7417"/>
                  </a:lnTo>
                  <a:lnTo>
                    <a:pt x="4050" y="7459"/>
                  </a:lnTo>
                  <a:lnTo>
                    <a:pt x="7191" y="7980"/>
                  </a:lnTo>
                  <a:lnTo>
                    <a:pt x="10359" y="8458"/>
                  </a:lnTo>
                  <a:lnTo>
                    <a:pt x="8100" y="9021"/>
                  </a:lnTo>
                  <a:lnTo>
                    <a:pt x="5400" y="9627"/>
                  </a:lnTo>
                  <a:lnTo>
                    <a:pt x="5400" y="9672"/>
                  </a:lnTo>
                  <a:lnTo>
                    <a:pt x="8541" y="10148"/>
                  </a:lnTo>
                  <a:lnTo>
                    <a:pt x="11709" y="10669"/>
                  </a:lnTo>
                  <a:lnTo>
                    <a:pt x="9450" y="11234"/>
                  </a:lnTo>
                  <a:lnTo>
                    <a:pt x="6750" y="11798"/>
                  </a:lnTo>
                  <a:lnTo>
                    <a:pt x="6750" y="11840"/>
                  </a:lnTo>
                  <a:lnTo>
                    <a:pt x="9891" y="12361"/>
                  </a:lnTo>
                  <a:lnTo>
                    <a:pt x="13059" y="12839"/>
                  </a:lnTo>
                  <a:lnTo>
                    <a:pt x="10800" y="13445"/>
                  </a:lnTo>
                  <a:lnTo>
                    <a:pt x="8100" y="14010"/>
                  </a:lnTo>
                  <a:lnTo>
                    <a:pt x="8100" y="14053"/>
                  </a:lnTo>
                  <a:lnTo>
                    <a:pt x="11241" y="14528"/>
                  </a:lnTo>
                  <a:lnTo>
                    <a:pt x="14409" y="15049"/>
                  </a:lnTo>
                  <a:lnTo>
                    <a:pt x="12150" y="15615"/>
                  </a:lnTo>
                  <a:lnTo>
                    <a:pt x="9450" y="16221"/>
                  </a:lnTo>
                  <a:lnTo>
                    <a:pt x="9450" y="16266"/>
                  </a:lnTo>
                  <a:lnTo>
                    <a:pt x="12591" y="16741"/>
                  </a:lnTo>
                  <a:lnTo>
                    <a:pt x="16200" y="17219"/>
                  </a:lnTo>
                  <a:lnTo>
                    <a:pt x="13500" y="17825"/>
                  </a:lnTo>
                  <a:lnTo>
                    <a:pt x="10800" y="18391"/>
                  </a:lnTo>
                  <a:lnTo>
                    <a:pt x="10800" y="18433"/>
                  </a:lnTo>
                  <a:lnTo>
                    <a:pt x="13941" y="18912"/>
                  </a:lnTo>
                  <a:lnTo>
                    <a:pt x="17550" y="19432"/>
                  </a:lnTo>
                  <a:lnTo>
                    <a:pt x="14850" y="19995"/>
                  </a:lnTo>
                  <a:lnTo>
                    <a:pt x="12150" y="20601"/>
                  </a:lnTo>
                  <a:lnTo>
                    <a:pt x="12591" y="20646"/>
                  </a:lnTo>
                  <a:lnTo>
                    <a:pt x="15759" y="21122"/>
                  </a:lnTo>
                  <a:lnTo>
                    <a:pt x="18459" y="21600"/>
                  </a:lnTo>
                  <a:lnTo>
                    <a:pt x="21600" y="21557"/>
                  </a:lnTo>
                  <a:lnTo>
                    <a:pt x="18459" y="21079"/>
                  </a:lnTo>
                  <a:lnTo>
                    <a:pt x="15291" y="20601"/>
                  </a:lnTo>
                  <a:lnTo>
                    <a:pt x="15291" y="20559"/>
                  </a:lnTo>
                  <a:lnTo>
                    <a:pt x="17550" y="19950"/>
                  </a:lnTo>
                  <a:lnTo>
                    <a:pt x="20250" y="19387"/>
                  </a:lnTo>
                  <a:lnTo>
                    <a:pt x="17109" y="18912"/>
                  </a:lnTo>
                  <a:lnTo>
                    <a:pt x="13941" y="18391"/>
                  </a:lnTo>
                  <a:lnTo>
                    <a:pt x="13941" y="18346"/>
                  </a:lnTo>
                  <a:lnTo>
                    <a:pt x="16200" y="17783"/>
                  </a:lnTo>
                  <a:lnTo>
                    <a:pt x="18900" y="17174"/>
                  </a:lnTo>
                  <a:lnTo>
                    <a:pt x="15759" y="16699"/>
                  </a:lnTo>
                  <a:lnTo>
                    <a:pt x="12591" y="16221"/>
                  </a:lnTo>
                  <a:lnTo>
                    <a:pt x="12591" y="16136"/>
                  </a:lnTo>
                  <a:lnTo>
                    <a:pt x="14850" y="15570"/>
                  </a:lnTo>
                  <a:lnTo>
                    <a:pt x="17550" y="15007"/>
                  </a:lnTo>
                  <a:lnTo>
                    <a:pt x="14409" y="14486"/>
                  </a:lnTo>
                  <a:lnTo>
                    <a:pt x="11241" y="14010"/>
                  </a:lnTo>
                  <a:lnTo>
                    <a:pt x="11241" y="13965"/>
                  </a:lnTo>
                  <a:lnTo>
                    <a:pt x="13500" y="13402"/>
                  </a:lnTo>
                  <a:lnTo>
                    <a:pt x="16200" y="12794"/>
                  </a:lnTo>
                  <a:lnTo>
                    <a:pt x="13059" y="12318"/>
                  </a:lnTo>
                  <a:lnTo>
                    <a:pt x="9891" y="11798"/>
                  </a:lnTo>
                  <a:lnTo>
                    <a:pt x="9891" y="11752"/>
                  </a:lnTo>
                  <a:lnTo>
                    <a:pt x="12150" y="11189"/>
                  </a:lnTo>
                  <a:lnTo>
                    <a:pt x="14850" y="10626"/>
                  </a:lnTo>
                  <a:lnTo>
                    <a:pt x="11709" y="10105"/>
                  </a:lnTo>
                  <a:lnTo>
                    <a:pt x="8541" y="9627"/>
                  </a:lnTo>
                  <a:lnTo>
                    <a:pt x="8100" y="9585"/>
                  </a:lnTo>
                  <a:lnTo>
                    <a:pt x="10800" y="8976"/>
                  </a:lnTo>
                  <a:lnTo>
                    <a:pt x="13500" y="8413"/>
                  </a:lnTo>
                  <a:lnTo>
                    <a:pt x="10359" y="7938"/>
                  </a:lnTo>
                  <a:lnTo>
                    <a:pt x="6750" y="7417"/>
                  </a:lnTo>
                  <a:lnTo>
                    <a:pt x="6750" y="7372"/>
                  </a:lnTo>
                  <a:lnTo>
                    <a:pt x="9450" y="6809"/>
                  </a:lnTo>
                  <a:lnTo>
                    <a:pt x="12150" y="6200"/>
                  </a:lnTo>
                  <a:lnTo>
                    <a:pt x="8541" y="5725"/>
                  </a:lnTo>
                  <a:lnTo>
                    <a:pt x="5400" y="5247"/>
                  </a:lnTo>
                  <a:lnTo>
                    <a:pt x="5400" y="5204"/>
                  </a:lnTo>
                  <a:lnTo>
                    <a:pt x="8100" y="4596"/>
                  </a:lnTo>
                  <a:lnTo>
                    <a:pt x="10359" y="4033"/>
                  </a:lnTo>
                  <a:lnTo>
                    <a:pt x="7191" y="3512"/>
                  </a:lnTo>
                  <a:lnTo>
                    <a:pt x="4050" y="3034"/>
                  </a:lnTo>
                  <a:lnTo>
                    <a:pt x="4050" y="2991"/>
                  </a:lnTo>
                  <a:lnTo>
                    <a:pt x="6750" y="2428"/>
                  </a:lnTo>
                  <a:lnTo>
                    <a:pt x="9009" y="1820"/>
                  </a:lnTo>
                  <a:lnTo>
                    <a:pt x="5841" y="1344"/>
                  </a:lnTo>
                  <a:lnTo>
                    <a:pt x="2700" y="824"/>
                  </a:lnTo>
                  <a:lnTo>
                    <a:pt x="2700" y="778"/>
                  </a:lnTo>
                  <a:lnTo>
                    <a:pt x="5400" y="215"/>
                  </a:lnTo>
                  <a:lnTo>
                    <a:pt x="6309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234" name="Google Shape;2471;p65"/>
            <p:cNvSpPr/>
            <p:nvPr/>
          </p:nvSpPr>
          <p:spPr>
            <a:xfrm>
              <a:off x="646901" y="389772"/>
              <a:ext cx="5797273" cy="1"/>
            </a:xfrm>
            <a:prstGeom prst="line">
              <a:avLst/>
            </a:prstGeom>
            <a:noFill/>
            <a:ln w="3175" cap="flat">
              <a:solidFill>
                <a:schemeClr val="accent1"/>
              </a:solidFill>
              <a:prstDash val="solid"/>
              <a:miter lim="1732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/>
            </a:p>
          </p:txBody>
        </p:sp>
        <p:sp>
          <p:nvSpPr>
            <p:cNvPr id="1235" name="Google Shape;2472;p65"/>
            <p:cNvSpPr/>
            <p:nvPr/>
          </p:nvSpPr>
          <p:spPr>
            <a:xfrm>
              <a:off x="646901" y="646118"/>
              <a:ext cx="5797273" cy="1"/>
            </a:xfrm>
            <a:prstGeom prst="line">
              <a:avLst/>
            </a:prstGeom>
            <a:noFill/>
            <a:ln w="3175" cap="flat">
              <a:solidFill>
                <a:schemeClr val="accent1"/>
              </a:solidFill>
              <a:prstDash val="solid"/>
              <a:miter lim="1732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/>
            </a:p>
          </p:txBody>
        </p:sp>
        <p:sp>
          <p:nvSpPr>
            <p:cNvPr id="1236" name="Google Shape;2473;p65"/>
            <p:cNvSpPr/>
            <p:nvPr/>
          </p:nvSpPr>
          <p:spPr>
            <a:xfrm>
              <a:off x="646901" y="901680"/>
              <a:ext cx="5797273" cy="1"/>
            </a:xfrm>
            <a:prstGeom prst="line">
              <a:avLst/>
            </a:prstGeom>
            <a:noFill/>
            <a:ln w="3175" cap="flat">
              <a:solidFill>
                <a:schemeClr val="accent1"/>
              </a:solidFill>
              <a:prstDash val="solid"/>
              <a:miter lim="1732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/>
            </a:p>
          </p:txBody>
        </p:sp>
        <p:sp>
          <p:nvSpPr>
            <p:cNvPr id="1237" name="Google Shape;2474;p65"/>
            <p:cNvSpPr/>
            <p:nvPr/>
          </p:nvSpPr>
          <p:spPr>
            <a:xfrm>
              <a:off x="646901" y="1158025"/>
              <a:ext cx="5797273" cy="1"/>
            </a:xfrm>
            <a:prstGeom prst="line">
              <a:avLst/>
            </a:prstGeom>
            <a:noFill/>
            <a:ln w="3175" cap="flat">
              <a:solidFill>
                <a:schemeClr val="accent1"/>
              </a:solidFill>
              <a:prstDash val="solid"/>
              <a:miter lim="1732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/>
            </a:p>
          </p:txBody>
        </p:sp>
        <p:sp>
          <p:nvSpPr>
            <p:cNvPr id="1238" name="Google Shape;2475;p65"/>
            <p:cNvSpPr/>
            <p:nvPr/>
          </p:nvSpPr>
          <p:spPr>
            <a:xfrm flipH="1">
              <a:off x="646901" y="142183"/>
              <a:ext cx="1" cy="1245089"/>
            </a:xfrm>
            <a:prstGeom prst="line">
              <a:avLst/>
            </a:prstGeom>
            <a:noFill/>
            <a:ln w="5625" cap="flat">
              <a:solidFill>
                <a:schemeClr val="accent3"/>
              </a:solidFill>
              <a:prstDash val="solid"/>
              <a:miter lim="1732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/>
            </a:p>
          </p:txBody>
        </p:sp>
      </p:grpSp>
      <p:pic>
        <p:nvPicPr>
          <p:cNvPr id="1240" name="Screen Shot 1442-03-13 at 10.15.42 PM.png" descr="Screen Shot 1442-03-13 at 10.15.42 PM.png"/>
          <p:cNvPicPr>
            <a:picLocks noChangeAspect="1"/>
          </p:cNvPicPr>
          <p:nvPr/>
        </p:nvPicPr>
        <p:blipFill>
          <a:blip r:embed="rId4"/>
          <a:srcRect l="2712" t="91281" r="49726"/>
          <a:stretch>
            <a:fillRect/>
          </a:stretch>
        </p:blipFill>
        <p:spPr>
          <a:xfrm>
            <a:off x="835227" y="580586"/>
            <a:ext cx="5620343" cy="918259"/>
          </a:xfrm>
          <a:prstGeom prst="rect">
            <a:avLst/>
          </a:prstGeom>
          <a:ln w="114300">
            <a:solidFill>
              <a:srgbClr val="FFFFFF"/>
            </a:solidFill>
            <a:miter lim="8000"/>
          </a:ln>
          <a:effectLst>
            <a:outerShdw blurRad="63500" dist="38100" dir="5400000" rotWithShape="0">
              <a:srgbClr val="783F04">
                <a:alpha val="50000"/>
              </a:srgbClr>
            </a:outerShdw>
          </a:effectLst>
        </p:spPr>
      </p:pic>
      <p:pic>
        <p:nvPicPr>
          <p:cNvPr id="1241" name="1 MIN NEON WHITE-BLUE.mp4" descr="1 MIN NEON WHITE-BLUE.mp4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317055" y="139700"/>
            <a:ext cx="1493445" cy="84006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244" name="Group"/>
          <p:cNvGrpSpPr/>
          <p:nvPr/>
        </p:nvGrpSpPr>
        <p:grpSpPr>
          <a:xfrm>
            <a:off x="7394779" y="4226131"/>
            <a:ext cx="1596110" cy="728558"/>
            <a:chOff x="0" y="0"/>
            <a:chExt cx="1596109" cy="728556"/>
          </a:xfrm>
        </p:grpSpPr>
        <p:sp>
          <p:nvSpPr>
            <p:cNvPr id="1242" name="Google Shape;1231;p45"/>
            <p:cNvSpPr/>
            <p:nvPr/>
          </p:nvSpPr>
          <p:spPr>
            <a:xfrm>
              <a:off x="0" y="0"/>
              <a:ext cx="1596110" cy="7285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0" h="21600" extrusionOk="0">
                  <a:moveTo>
                    <a:pt x="6618" y="1740"/>
                  </a:moveTo>
                  <a:cubicBezTo>
                    <a:pt x="5946" y="1992"/>
                    <a:pt x="5320" y="2330"/>
                    <a:pt x="4741" y="2755"/>
                  </a:cubicBezTo>
                  <a:cubicBezTo>
                    <a:pt x="4806" y="2640"/>
                    <a:pt x="4871" y="2533"/>
                    <a:pt x="4943" y="2427"/>
                  </a:cubicBezTo>
                  <a:cubicBezTo>
                    <a:pt x="5468" y="2127"/>
                    <a:pt x="6028" y="1895"/>
                    <a:pt x="6618" y="1740"/>
                  </a:cubicBezTo>
                  <a:close/>
                  <a:moveTo>
                    <a:pt x="10296" y="183"/>
                  </a:moveTo>
                  <a:cubicBezTo>
                    <a:pt x="12147" y="183"/>
                    <a:pt x="14185" y="426"/>
                    <a:pt x="15776" y="1392"/>
                  </a:cubicBezTo>
                  <a:cubicBezTo>
                    <a:pt x="16502" y="1847"/>
                    <a:pt x="17109" y="2485"/>
                    <a:pt x="17550" y="3240"/>
                  </a:cubicBezTo>
                  <a:cubicBezTo>
                    <a:pt x="16241" y="2075"/>
                    <a:pt x="14539" y="1476"/>
                    <a:pt x="12830" y="1476"/>
                  </a:cubicBezTo>
                  <a:cubicBezTo>
                    <a:pt x="12763" y="1476"/>
                    <a:pt x="12697" y="1477"/>
                    <a:pt x="12631" y="1479"/>
                  </a:cubicBezTo>
                  <a:lnTo>
                    <a:pt x="12613" y="1479"/>
                  </a:lnTo>
                  <a:cubicBezTo>
                    <a:pt x="11951" y="1344"/>
                    <a:pt x="11279" y="1257"/>
                    <a:pt x="10608" y="1218"/>
                  </a:cubicBezTo>
                  <a:cubicBezTo>
                    <a:pt x="10247" y="1164"/>
                    <a:pt x="9883" y="1137"/>
                    <a:pt x="9518" y="1137"/>
                  </a:cubicBezTo>
                  <a:cubicBezTo>
                    <a:pt x="9092" y="1137"/>
                    <a:pt x="8665" y="1174"/>
                    <a:pt x="8245" y="1248"/>
                  </a:cubicBezTo>
                  <a:cubicBezTo>
                    <a:pt x="8051" y="1276"/>
                    <a:pt x="7859" y="1324"/>
                    <a:pt x="7675" y="1383"/>
                  </a:cubicBezTo>
                  <a:cubicBezTo>
                    <a:pt x="6792" y="1460"/>
                    <a:pt x="5937" y="1711"/>
                    <a:pt x="5146" y="2117"/>
                  </a:cubicBezTo>
                  <a:cubicBezTo>
                    <a:pt x="5477" y="1625"/>
                    <a:pt x="5900" y="1208"/>
                    <a:pt x="6388" y="889"/>
                  </a:cubicBezTo>
                  <a:cubicBezTo>
                    <a:pt x="7343" y="280"/>
                    <a:pt x="8539" y="222"/>
                    <a:pt x="9633" y="193"/>
                  </a:cubicBezTo>
                  <a:cubicBezTo>
                    <a:pt x="9851" y="187"/>
                    <a:pt x="10072" y="183"/>
                    <a:pt x="10296" y="183"/>
                  </a:cubicBezTo>
                  <a:close/>
                  <a:moveTo>
                    <a:pt x="13532" y="1702"/>
                  </a:moveTo>
                  <a:cubicBezTo>
                    <a:pt x="15040" y="1808"/>
                    <a:pt x="16466" y="2447"/>
                    <a:pt x="17587" y="3510"/>
                  </a:cubicBezTo>
                  <a:cubicBezTo>
                    <a:pt x="17680" y="3588"/>
                    <a:pt x="17762" y="3674"/>
                    <a:pt x="17836" y="3761"/>
                  </a:cubicBezTo>
                  <a:cubicBezTo>
                    <a:pt x="17863" y="3810"/>
                    <a:pt x="17891" y="3868"/>
                    <a:pt x="17918" y="3925"/>
                  </a:cubicBezTo>
                  <a:cubicBezTo>
                    <a:pt x="16916" y="3036"/>
                    <a:pt x="15748" y="2378"/>
                    <a:pt x="14498" y="1982"/>
                  </a:cubicBezTo>
                  <a:cubicBezTo>
                    <a:pt x="14185" y="1876"/>
                    <a:pt x="13854" y="1789"/>
                    <a:pt x="13532" y="1702"/>
                  </a:cubicBezTo>
                  <a:close/>
                  <a:moveTo>
                    <a:pt x="12677" y="1682"/>
                  </a:moveTo>
                  <a:cubicBezTo>
                    <a:pt x="13118" y="1779"/>
                    <a:pt x="13550" y="1886"/>
                    <a:pt x="13983" y="2011"/>
                  </a:cubicBezTo>
                  <a:cubicBezTo>
                    <a:pt x="15518" y="2456"/>
                    <a:pt x="16953" y="3191"/>
                    <a:pt x="18102" y="4332"/>
                  </a:cubicBezTo>
                  <a:cubicBezTo>
                    <a:pt x="18323" y="4883"/>
                    <a:pt x="18507" y="5454"/>
                    <a:pt x="18645" y="6044"/>
                  </a:cubicBezTo>
                  <a:cubicBezTo>
                    <a:pt x="18645" y="6053"/>
                    <a:pt x="18645" y="6073"/>
                    <a:pt x="18654" y="6092"/>
                  </a:cubicBezTo>
                  <a:cubicBezTo>
                    <a:pt x="18185" y="5154"/>
                    <a:pt x="17642" y="4245"/>
                    <a:pt x="16852" y="3577"/>
                  </a:cubicBezTo>
                  <a:cubicBezTo>
                    <a:pt x="16125" y="2959"/>
                    <a:pt x="15242" y="2562"/>
                    <a:pt x="14360" y="2243"/>
                  </a:cubicBezTo>
                  <a:cubicBezTo>
                    <a:pt x="13818" y="2050"/>
                    <a:pt x="13256" y="1856"/>
                    <a:pt x="12677" y="1682"/>
                  </a:cubicBezTo>
                  <a:close/>
                  <a:moveTo>
                    <a:pt x="4622" y="2620"/>
                  </a:moveTo>
                  <a:cubicBezTo>
                    <a:pt x="4603" y="2659"/>
                    <a:pt x="4576" y="2698"/>
                    <a:pt x="4557" y="2737"/>
                  </a:cubicBezTo>
                  <a:cubicBezTo>
                    <a:pt x="4502" y="2833"/>
                    <a:pt x="4447" y="2921"/>
                    <a:pt x="4401" y="3017"/>
                  </a:cubicBezTo>
                  <a:cubicBezTo>
                    <a:pt x="3932" y="3384"/>
                    <a:pt x="3491" y="3800"/>
                    <a:pt x="3095" y="4255"/>
                  </a:cubicBezTo>
                  <a:cubicBezTo>
                    <a:pt x="2488" y="4942"/>
                    <a:pt x="1946" y="5686"/>
                    <a:pt x="1477" y="6489"/>
                  </a:cubicBezTo>
                  <a:cubicBezTo>
                    <a:pt x="1864" y="5502"/>
                    <a:pt x="2424" y="4612"/>
                    <a:pt x="3141" y="3848"/>
                  </a:cubicBezTo>
                  <a:cubicBezTo>
                    <a:pt x="3583" y="3375"/>
                    <a:pt x="4079" y="2959"/>
                    <a:pt x="4622" y="2620"/>
                  </a:cubicBezTo>
                  <a:close/>
                  <a:moveTo>
                    <a:pt x="18415" y="4661"/>
                  </a:moveTo>
                  <a:cubicBezTo>
                    <a:pt x="18525" y="4787"/>
                    <a:pt x="18635" y="4913"/>
                    <a:pt x="18746" y="5048"/>
                  </a:cubicBezTo>
                  <a:cubicBezTo>
                    <a:pt x="19224" y="6015"/>
                    <a:pt x="19518" y="7069"/>
                    <a:pt x="19592" y="8162"/>
                  </a:cubicBezTo>
                  <a:cubicBezTo>
                    <a:pt x="19408" y="7688"/>
                    <a:pt x="19197" y="7214"/>
                    <a:pt x="18976" y="6750"/>
                  </a:cubicBezTo>
                  <a:cubicBezTo>
                    <a:pt x="18911" y="6431"/>
                    <a:pt x="18838" y="6121"/>
                    <a:pt x="18765" y="5811"/>
                  </a:cubicBezTo>
                  <a:cubicBezTo>
                    <a:pt x="18664" y="5425"/>
                    <a:pt x="18553" y="5038"/>
                    <a:pt x="18415" y="4661"/>
                  </a:cubicBezTo>
                  <a:close/>
                  <a:moveTo>
                    <a:pt x="19105" y="7437"/>
                  </a:moveTo>
                  <a:cubicBezTo>
                    <a:pt x="19307" y="7862"/>
                    <a:pt x="19482" y="8306"/>
                    <a:pt x="19629" y="8761"/>
                  </a:cubicBezTo>
                  <a:cubicBezTo>
                    <a:pt x="19647" y="9631"/>
                    <a:pt x="19592" y="10502"/>
                    <a:pt x="19454" y="11362"/>
                  </a:cubicBezTo>
                  <a:lnTo>
                    <a:pt x="19454" y="11353"/>
                  </a:lnTo>
                  <a:cubicBezTo>
                    <a:pt x="19454" y="10037"/>
                    <a:pt x="19343" y="8722"/>
                    <a:pt x="19105" y="7437"/>
                  </a:cubicBezTo>
                  <a:close/>
                  <a:moveTo>
                    <a:pt x="19758" y="9196"/>
                  </a:moveTo>
                  <a:cubicBezTo>
                    <a:pt x="20024" y="10192"/>
                    <a:pt x="20107" y="11218"/>
                    <a:pt x="19831" y="12310"/>
                  </a:cubicBezTo>
                  <a:cubicBezTo>
                    <a:pt x="19684" y="12891"/>
                    <a:pt x="19482" y="13461"/>
                    <a:pt x="19215" y="13993"/>
                  </a:cubicBezTo>
                  <a:cubicBezTo>
                    <a:pt x="19288" y="13587"/>
                    <a:pt x="19353" y="13171"/>
                    <a:pt x="19389" y="12755"/>
                  </a:cubicBezTo>
                  <a:cubicBezTo>
                    <a:pt x="19399" y="12649"/>
                    <a:pt x="19408" y="12532"/>
                    <a:pt x="19417" y="12426"/>
                  </a:cubicBezTo>
                  <a:cubicBezTo>
                    <a:pt x="19638" y="11362"/>
                    <a:pt x="19748" y="10280"/>
                    <a:pt x="19758" y="9196"/>
                  </a:cubicBezTo>
                  <a:close/>
                  <a:moveTo>
                    <a:pt x="19113" y="13606"/>
                  </a:moveTo>
                  <a:cubicBezTo>
                    <a:pt x="19068" y="13915"/>
                    <a:pt x="19003" y="14225"/>
                    <a:pt x="18930" y="14524"/>
                  </a:cubicBezTo>
                  <a:cubicBezTo>
                    <a:pt x="18820" y="14718"/>
                    <a:pt x="18709" y="14902"/>
                    <a:pt x="18590" y="15085"/>
                  </a:cubicBezTo>
                  <a:cubicBezTo>
                    <a:pt x="18792" y="14602"/>
                    <a:pt x="18967" y="14109"/>
                    <a:pt x="19113" y="13606"/>
                  </a:cubicBezTo>
                  <a:close/>
                  <a:moveTo>
                    <a:pt x="18765" y="15134"/>
                  </a:moveTo>
                  <a:cubicBezTo>
                    <a:pt x="18424" y="16237"/>
                    <a:pt x="17854" y="17252"/>
                    <a:pt x="17091" y="18093"/>
                  </a:cubicBezTo>
                  <a:cubicBezTo>
                    <a:pt x="16530" y="18673"/>
                    <a:pt x="15887" y="19167"/>
                    <a:pt x="15179" y="19534"/>
                  </a:cubicBezTo>
                  <a:cubicBezTo>
                    <a:pt x="15362" y="19399"/>
                    <a:pt x="15555" y="19253"/>
                    <a:pt x="15739" y="19099"/>
                  </a:cubicBezTo>
                  <a:cubicBezTo>
                    <a:pt x="16741" y="18229"/>
                    <a:pt x="17579" y="17155"/>
                    <a:pt x="18185" y="15946"/>
                  </a:cubicBezTo>
                  <a:cubicBezTo>
                    <a:pt x="18388" y="15685"/>
                    <a:pt x="18580" y="15415"/>
                    <a:pt x="18765" y="15134"/>
                  </a:cubicBezTo>
                  <a:close/>
                  <a:moveTo>
                    <a:pt x="19224" y="5715"/>
                  </a:moveTo>
                  <a:cubicBezTo>
                    <a:pt x="20226" y="7291"/>
                    <a:pt x="20778" y="9139"/>
                    <a:pt x="20824" y="11034"/>
                  </a:cubicBezTo>
                  <a:cubicBezTo>
                    <a:pt x="20879" y="13123"/>
                    <a:pt x="20438" y="15492"/>
                    <a:pt x="19271" y="17214"/>
                  </a:cubicBezTo>
                  <a:cubicBezTo>
                    <a:pt x="18070" y="18976"/>
                    <a:pt x="16031" y="19751"/>
                    <a:pt x="14098" y="20206"/>
                  </a:cubicBezTo>
                  <a:cubicBezTo>
                    <a:pt x="15224" y="19761"/>
                    <a:pt x="16285" y="19153"/>
                    <a:pt x="17128" y="18277"/>
                  </a:cubicBezTo>
                  <a:cubicBezTo>
                    <a:pt x="18093" y="17271"/>
                    <a:pt x="18719" y="15975"/>
                    <a:pt x="19068" y="14612"/>
                  </a:cubicBezTo>
                  <a:cubicBezTo>
                    <a:pt x="19482" y="13906"/>
                    <a:pt x="19785" y="13152"/>
                    <a:pt x="19987" y="12359"/>
                  </a:cubicBezTo>
                  <a:cubicBezTo>
                    <a:pt x="20318" y="11024"/>
                    <a:pt x="20144" y="9786"/>
                    <a:pt x="19748" y="8587"/>
                  </a:cubicBezTo>
                  <a:cubicBezTo>
                    <a:pt x="19730" y="7610"/>
                    <a:pt x="19546" y="6633"/>
                    <a:pt x="19224" y="5715"/>
                  </a:cubicBezTo>
                  <a:close/>
                  <a:moveTo>
                    <a:pt x="17532" y="16749"/>
                  </a:moveTo>
                  <a:cubicBezTo>
                    <a:pt x="17036" y="17542"/>
                    <a:pt x="16438" y="18258"/>
                    <a:pt x="15748" y="18867"/>
                  </a:cubicBezTo>
                  <a:cubicBezTo>
                    <a:pt x="15215" y="19341"/>
                    <a:pt x="14627" y="19738"/>
                    <a:pt x="14001" y="20066"/>
                  </a:cubicBezTo>
                  <a:cubicBezTo>
                    <a:pt x="13605" y="20221"/>
                    <a:pt x="13211" y="20346"/>
                    <a:pt x="12806" y="20452"/>
                  </a:cubicBezTo>
                  <a:lnTo>
                    <a:pt x="12815" y="20452"/>
                  </a:lnTo>
                  <a:cubicBezTo>
                    <a:pt x="12631" y="20482"/>
                    <a:pt x="12447" y="20501"/>
                    <a:pt x="12263" y="20520"/>
                  </a:cubicBezTo>
                  <a:cubicBezTo>
                    <a:pt x="13955" y="19998"/>
                    <a:pt x="15463" y="18876"/>
                    <a:pt x="16723" y="17609"/>
                  </a:cubicBezTo>
                  <a:cubicBezTo>
                    <a:pt x="16999" y="17339"/>
                    <a:pt x="17265" y="17048"/>
                    <a:pt x="17532" y="16749"/>
                  </a:cubicBezTo>
                  <a:close/>
                  <a:moveTo>
                    <a:pt x="6350" y="2030"/>
                  </a:moveTo>
                  <a:cubicBezTo>
                    <a:pt x="5265" y="2755"/>
                    <a:pt x="4410" y="3829"/>
                    <a:pt x="3739" y="4989"/>
                  </a:cubicBezTo>
                  <a:cubicBezTo>
                    <a:pt x="2700" y="6759"/>
                    <a:pt x="2139" y="8790"/>
                    <a:pt x="2111" y="10879"/>
                  </a:cubicBezTo>
                  <a:cubicBezTo>
                    <a:pt x="2066" y="14728"/>
                    <a:pt x="4218" y="18509"/>
                    <a:pt x="7638" y="20027"/>
                  </a:cubicBezTo>
                  <a:cubicBezTo>
                    <a:pt x="8190" y="20269"/>
                    <a:pt x="8769" y="20452"/>
                    <a:pt x="9367" y="20569"/>
                  </a:cubicBezTo>
                  <a:cubicBezTo>
                    <a:pt x="8263" y="20385"/>
                    <a:pt x="7197" y="19911"/>
                    <a:pt x="6185" y="19282"/>
                  </a:cubicBezTo>
                  <a:cubicBezTo>
                    <a:pt x="4650" y="18316"/>
                    <a:pt x="3141" y="17088"/>
                    <a:pt x="2195" y="15453"/>
                  </a:cubicBezTo>
                  <a:cubicBezTo>
                    <a:pt x="1063" y="13490"/>
                    <a:pt x="1312" y="11391"/>
                    <a:pt x="1928" y="9283"/>
                  </a:cubicBezTo>
                  <a:cubicBezTo>
                    <a:pt x="2553" y="7175"/>
                    <a:pt x="3399" y="5154"/>
                    <a:pt x="4456" y="3249"/>
                  </a:cubicBezTo>
                  <a:lnTo>
                    <a:pt x="4530" y="3133"/>
                  </a:lnTo>
                  <a:cubicBezTo>
                    <a:pt x="5091" y="2678"/>
                    <a:pt x="5707" y="2311"/>
                    <a:pt x="6350" y="2030"/>
                  </a:cubicBezTo>
                  <a:close/>
                  <a:moveTo>
                    <a:pt x="9820" y="1360"/>
                  </a:moveTo>
                  <a:cubicBezTo>
                    <a:pt x="10037" y="1360"/>
                    <a:pt x="10254" y="1368"/>
                    <a:pt x="10470" y="1383"/>
                  </a:cubicBezTo>
                  <a:cubicBezTo>
                    <a:pt x="10838" y="1430"/>
                    <a:pt x="11197" y="1499"/>
                    <a:pt x="11555" y="1585"/>
                  </a:cubicBezTo>
                  <a:cubicBezTo>
                    <a:pt x="9900" y="1837"/>
                    <a:pt x="8337" y="2582"/>
                    <a:pt x="6948" y="3559"/>
                  </a:cubicBezTo>
                  <a:cubicBezTo>
                    <a:pt x="6909" y="3583"/>
                    <a:pt x="6936" y="3642"/>
                    <a:pt x="6968" y="3642"/>
                  </a:cubicBezTo>
                  <a:cubicBezTo>
                    <a:pt x="6973" y="3642"/>
                    <a:pt x="6980" y="3640"/>
                    <a:pt x="6985" y="3635"/>
                  </a:cubicBezTo>
                  <a:cubicBezTo>
                    <a:pt x="8493" y="2620"/>
                    <a:pt x="10286" y="1886"/>
                    <a:pt x="12079" y="1711"/>
                  </a:cubicBezTo>
                  <a:cubicBezTo>
                    <a:pt x="12723" y="1886"/>
                    <a:pt x="13357" y="2088"/>
                    <a:pt x="13965" y="2301"/>
                  </a:cubicBezTo>
                  <a:cubicBezTo>
                    <a:pt x="14856" y="2601"/>
                    <a:pt x="15757" y="2959"/>
                    <a:pt x="16530" y="3549"/>
                  </a:cubicBezTo>
                  <a:cubicBezTo>
                    <a:pt x="17385" y="4197"/>
                    <a:pt x="17964" y="5115"/>
                    <a:pt x="18452" y="6083"/>
                  </a:cubicBezTo>
                  <a:cubicBezTo>
                    <a:pt x="18571" y="6314"/>
                    <a:pt x="18691" y="6547"/>
                    <a:pt x="18810" y="6788"/>
                  </a:cubicBezTo>
                  <a:cubicBezTo>
                    <a:pt x="19187" y="8597"/>
                    <a:pt x="19343" y="10453"/>
                    <a:pt x="19252" y="12301"/>
                  </a:cubicBezTo>
                  <a:cubicBezTo>
                    <a:pt x="19252" y="12339"/>
                    <a:pt x="19252" y="12378"/>
                    <a:pt x="19252" y="12417"/>
                  </a:cubicBezTo>
                  <a:cubicBezTo>
                    <a:pt x="19096" y="13103"/>
                    <a:pt x="18893" y="13780"/>
                    <a:pt x="18654" y="14447"/>
                  </a:cubicBezTo>
                  <a:cubicBezTo>
                    <a:pt x="18470" y="14941"/>
                    <a:pt x="18258" y="15415"/>
                    <a:pt x="18020" y="15889"/>
                  </a:cubicBezTo>
                  <a:cubicBezTo>
                    <a:pt x="17624" y="16401"/>
                    <a:pt x="17192" y="16894"/>
                    <a:pt x="16741" y="17349"/>
                  </a:cubicBezTo>
                  <a:cubicBezTo>
                    <a:pt x="15381" y="18750"/>
                    <a:pt x="13744" y="19979"/>
                    <a:pt x="11877" y="20463"/>
                  </a:cubicBezTo>
                  <a:cubicBezTo>
                    <a:pt x="11702" y="20511"/>
                    <a:pt x="11528" y="20549"/>
                    <a:pt x="11353" y="20578"/>
                  </a:cubicBezTo>
                  <a:cubicBezTo>
                    <a:pt x="11280" y="20580"/>
                    <a:pt x="11207" y="20581"/>
                    <a:pt x="11134" y="20581"/>
                  </a:cubicBezTo>
                  <a:cubicBezTo>
                    <a:pt x="10040" y="20581"/>
                    <a:pt x="8949" y="20378"/>
                    <a:pt x="7923" y="19969"/>
                  </a:cubicBezTo>
                  <a:cubicBezTo>
                    <a:pt x="6287" y="19282"/>
                    <a:pt x="4888" y="18103"/>
                    <a:pt x="3895" y="16565"/>
                  </a:cubicBezTo>
                  <a:cubicBezTo>
                    <a:pt x="1744" y="13277"/>
                    <a:pt x="1818" y="8935"/>
                    <a:pt x="3638" y="5492"/>
                  </a:cubicBezTo>
                  <a:cubicBezTo>
                    <a:pt x="4493" y="3878"/>
                    <a:pt x="5744" y="2292"/>
                    <a:pt x="7427" y="1643"/>
                  </a:cubicBezTo>
                  <a:cubicBezTo>
                    <a:pt x="7601" y="1605"/>
                    <a:pt x="7776" y="1567"/>
                    <a:pt x="7960" y="1527"/>
                  </a:cubicBezTo>
                  <a:cubicBezTo>
                    <a:pt x="8574" y="1420"/>
                    <a:pt x="9198" y="1360"/>
                    <a:pt x="9820" y="1360"/>
                  </a:cubicBezTo>
                  <a:close/>
                  <a:moveTo>
                    <a:pt x="4162" y="3423"/>
                  </a:moveTo>
                  <a:cubicBezTo>
                    <a:pt x="3169" y="5270"/>
                    <a:pt x="2369" y="7214"/>
                    <a:pt x="1780" y="9245"/>
                  </a:cubicBezTo>
                  <a:cubicBezTo>
                    <a:pt x="1173" y="11324"/>
                    <a:pt x="907" y="13412"/>
                    <a:pt x="1983" y="15386"/>
                  </a:cubicBezTo>
                  <a:cubicBezTo>
                    <a:pt x="2920" y="17117"/>
                    <a:pt x="4502" y="18413"/>
                    <a:pt x="6112" y="19418"/>
                  </a:cubicBezTo>
                  <a:cubicBezTo>
                    <a:pt x="7435" y="20245"/>
                    <a:pt x="8876" y="20817"/>
                    <a:pt x="10384" y="20817"/>
                  </a:cubicBezTo>
                  <a:cubicBezTo>
                    <a:pt x="10709" y="20817"/>
                    <a:pt x="11040" y="20790"/>
                    <a:pt x="11371" y="20733"/>
                  </a:cubicBezTo>
                  <a:lnTo>
                    <a:pt x="11702" y="20724"/>
                  </a:lnTo>
                  <a:lnTo>
                    <a:pt x="11601" y="20742"/>
                  </a:lnTo>
                  <a:cubicBezTo>
                    <a:pt x="10663" y="20935"/>
                    <a:pt x="9572" y="21114"/>
                    <a:pt x="8495" y="21114"/>
                  </a:cubicBezTo>
                  <a:cubicBezTo>
                    <a:pt x="7291" y="21114"/>
                    <a:pt x="6106" y="20890"/>
                    <a:pt x="5174" y="20211"/>
                  </a:cubicBezTo>
                  <a:cubicBezTo>
                    <a:pt x="3628" y="19089"/>
                    <a:pt x="2507" y="17077"/>
                    <a:pt x="1771" y="15308"/>
                  </a:cubicBezTo>
                  <a:cubicBezTo>
                    <a:pt x="760" y="12862"/>
                    <a:pt x="438" y="9990"/>
                    <a:pt x="1146" y="7446"/>
                  </a:cubicBezTo>
                  <a:cubicBezTo>
                    <a:pt x="1670" y="6382"/>
                    <a:pt x="2323" y="5405"/>
                    <a:pt x="3086" y="4516"/>
                  </a:cubicBezTo>
                  <a:cubicBezTo>
                    <a:pt x="3426" y="4129"/>
                    <a:pt x="3785" y="3761"/>
                    <a:pt x="4162" y="3423"/>
                  </a:cubicBezTo>
                  <a:close/>
                  <a:moveTo>
                    <a:pt x="815" y="8239"/>
                  </a:moveTo>
                  <a:cubicBezTo>
                    <a:pt x="760" y="8490"/>
                    <a:pt x="714" y="8751"/>
                    <a:pt x="686" y="9013"/>
                  </a:cubicBezTo>
                  <a:cubicBezTo>
                    <a:pt x="419" y="11160"/>
                    <a:pt x="796" y="13325"/>
                    <a:pt x="1605" y="15298"/>
                  </a:cubicBezTo>
                  <a:cubicBezTo>
                    <a:pt x="2351" y="17126"/>
                    <a:pt x="3500" y="19215"/>
                    <a:pt x="5100" y="20356"/>
                  </a:cubicBezTo>
                  <a:cubicBezTo>
                    <a:pt x="6064" y="21049"/>
                    <a:pt x="7258" y="21272"/>
                    <a:pt x="8467" y="21272"/>
                  </a:cubicBezTo>
                  <a:cubicBezTo>
                    <a:pt x="9448" y="21272"/>
                    <a:pt x="10439" y="21126"/>
                    <a:pt x="11325" y="20966"/>
                  </a:cubicBezTo>
                  <a:cubicBezTo>
                    <a:pt x="11739" y="20888"/>
                    <a:pt x="12162" y="20801"/>
                    <a:pt x="12585" y="20695"/>
                  </a:cubicBezTo>
                  <a:cubicBezTo>
                    <a:pt x="11840" y="20955"/>
                    <a:pt x="11077" y="21159"/>
                    <a:pt x="10295" y="21294"/>
                  </a:cubicBezTo>
                  <a:cubicBezTo>
                    <a:pt x="9766" y="21389"/>
                    <a:pt x="9240" y="21439"/>
                    <a:pt x="8721" y="21439"/>
                  </a:cubicBezTo>
                  <a:cubicBezTo>
                    <a:pt x="7337" y="21439"/>
                    <a:pt x="5999" y="21086"/>
                    <a:pt x="4769" y="20298"/>
                  </a:cubicBezTo>
                  <a:cubicBezTo>
                    <a:pt x="3270" y="19312"/>
                    <a:pt x="2056" y="17919"/>
                    <a:pt x="1266" y="16255"/>
                  </a:cubicBezTo>
                  <a:cubicBezTo>
                    <a:pt x="328" y="14322"/>
                    <a:pt x="-95" y="12029"/>
                    <a:pt x="328" y="9873"/>
                  </a:cubicBezTo>
                  <a:cubicBezTo>
                    <a:pt x="438" y="9312"/>
                    <a:pt x="604" y="8761"/>
                    <a:pt x="815" y="8239"/>
                  </a:cubicBezTo>
                  <a:close/>
                  <a:moveTo>
                    <a:pt x="10326" y="0"/>
                  </a:moveTo>
                  <a:cubicBezTo>
                    <a:pt x="10019" y="0"/>
                    <a:pt x="9717" y="7"/>
                    <a:pt x="9422" y="19"/>
                  </a:cubicBezTo>
                  <a:cubicBezTo>
                    <a:pt x="8428" y="58"/>
                    <a:pt x="7372" y="145"/>
                    <a:pt x="6470" y="628"/>
                  </a:cubicBezTo>
                  <a:cubicBezTo>
                    <a:pt x="5781" y="1005"/>
                    <a:pt x="5256" y="1634"/>
                    <a:pt x="4824" y="2301"/>
                  </a:cubicBezTo>
                  <a:cubicBezTo>
                    <a:pt x="3040" y="3346"/>
                    <a:pt x="1707" y="5164"/>
                    <a:pt x="1054" y="7253"/>
                  </a:cubicBezTo>
                  <a:cubicBezTo>
                    <a:pt x="649" y="8065"/>
                    <a:pt x="346" y="8935"/>
                    <a:pt x="172" y="9824"/>
                  </a:cubicBezTo>
                  <a:cubicBezTo>
                    <a:pt x="-610" y="13828"/>
                    <a:pt x="1348" y="18247"/>
                    <a:pt x="4622" y="20385"/>
                  </a:cubicBezTo>
                  <a:cubicBezTo>
                    <a:pt x="5877" y="21207"/>
                    <a:pt x="7255" y="21600"/>
                    <a:pt x="8687" y="21600"/>
                  </a:cubicBezTo>
                  <a:cubicBezTo>
                    <a:pt x="9090" y="21600"/>
                    <a:pt x="9498" y="21568"/>
                    <a:pt x="9909" y="21507"/>
                  </a:cubicBezTo>
                  <a:cubicBezTo>
                    <a:pt x="11123" y="21342"/>
                    <a:pt x="12309" y="21014"/>
                    <a:pt x="13440" y="20520"/>
                  </a:cubicBezTo>
                  <a:cubicBezTo>
                    <a:pt x="13550" y="20501"/>
                    <a:pt x="13660" y="20482"/>
                    <a:pt x="13762" y="20463"/>
                  </a:cubicBezTo>
                  <a:cubicBezTo>
                    <a:pt x="15739" y="20037"/>
                    <a:pt x="17937" y="19292"/>
                    <a:pt x="19224" y="17562"/>
                  </a:cubicBezTo>
                  <a:cubicBezTo>
                    <a:pt x="20493" y="15869"/>
                    <a:pt x="20990" y="13480"/>
                    <a:pt x="20990" y="11362"/>
                  </a:cubicBezTo>
                  <a:cubicBezTo>
                    <a:pt x="20990" y="9245"/>
                    <a:pt x="20420" y="7127"/>
                    <a:pt x="19233" y="5415"/>
                  </a:cubicBezTo>
                  <a:cubicBezTo>
                    <a:pt x="19113" y="5250"/>
                    <a:pt x="19003" y="5096"/>
                    <a:pt x="18884" y="4942"/>
                  </a:cubicBezTo>
                  <a:cubicBezTo>
                    <a:pt x="18645" y="4477"/>
                    <a:pt x="18350" y="4051"/>
                    <a:pt x="18001" y="3674"/>
                  </a:cubicBezTo>
                  <a:cubicBezTo>
                    <a:pt x="17505" y="2678"/>
                    <a:pt x="16824" y="1808"/>
                    <a:pt x="15868" y="1228"/>
                  </a:cubicBezTo>
                  <a:cubicBezTo>
                    <a:pt x="14256" y="264"/>
                    <a:pt x="12203" y="0"/>
                    <a:pt x="1032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243" name="Google Shape;1233;p45"/>
            <p:cNvSpPr txBox="1"/>
            <p:nvPr/>
          </p:nvSpPr>
          <p:spPr>
            <a:xfrm>
              <a:off x="185304" y="92220"/>
              <a:ext cx="1225501" cy="54411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91424" tIns="91424" rIns="91424" bIns="91424" numCol="1" anchor="ctr">
              <a:normAutofit/>
            </a:bodyPr>
            <a:lstStyle>
              <a:lvl1pPr algn="ctr" defTabSz="365760">
                <a:defRPr sz="2000">
                  <a:solidFill>
                    <a:schemeClr val="accent1"/>
                  </a:solidFill>
                  <a:latin typeface="HelloEtchASketch"/>
                  <a:ea typeface="HelloEtchASketch"/>
                  <a:cs typeface="HelloEtchASketch"/>
                  <a:sym typeface="HelloEtchASketch"/>
                </a:defRPr>
              </a:lvl1pPr>
            </a:lstStyle>
            <a:p>
              <a:r>
                <a:t>Page 45</a:t>
              </a:r>
            </a:p>
          </p:txBody>
        </p:sp>
      </p:grpSp>
      <p:pic>
        <p:nvPicPr>
          <p:cNvPr id="1245" name="Image" descr="Image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5000" y="3174359"/>
            <a:ext cx="2883148" cy="197549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464000" fill="hold"/>
                                        <p:tgtEl>
                                          <p:spTgt spid="12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1241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67" name="Google Shape;1912;p62">
            <a:hlinkClick r:id="rId2"/>
          </p:cNvPr>
          <p:cNvGrpSpPr/>
          <p:nvPr/>
        </p:nvGrpSpPr>
        <p:grpSpPr>
          <a:xfrm>
            <a:off x="3471085" y="1249570"/>
            <a:ext cx="2488888" cy="3339853"/>
            <a:chOff x="0" y="0"/>
            <a:chExt cx="2488886" cy="3339851"/>
          </a:xfrm>
        </p:grpSpPr>
        <p:sp>
          <p:nvSpPr>
            <p:cNvPr id="1247" name="Google Shape;1913;p62"/>
            <p:cNvSpPr/>
            <p:nvPr/>
          </p:nvSpPr>
          <p:spPr>
            <a:xfrm>
              <a:off x="0" y="0"/>
              <a:ext cx="2488887" cy="33398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6" h="21600" extrusionOk="0">
                  <a:moveTo>
                    <a:pt x="12496" y="0"/>
                  </a:moveTo>
                  <a:cubicBezTo>
                    <a:pt x="12027" y="0"/>
                    <a:pt x="11568" y="3"/>
                    <a:pt x="11118" y="9"/>
                  </a:cubicBezTo>
                  <a:lnTo>
                    <a:pt x="10528" y="9"/>
                  </a:lnTo>
                  <a:cubicBezTo>
                    <a:pt x="10395" y="7"/>
                    <a:pt x="10264" y="7"/>
                    <a:pt x="10133" y="7"/>
                  </a:cubicBezTo>
                  <a:cubicBezTo>
                    <a:pt x="9871" y="7"/>
                    <a:pt x="9607" y="9"/>
                    <a:pt x="9315" y="9"/>
                  </a:cubicBezTo>
                  <a:lnTo>
                    <a:pt x="6401" y="9"/>
                  </a:lnTo>
                  <a:cubicBezTo>
                    <a:pt x="5864" y="12"/>
                    <a:pt x="5323" y="12"/>
                    <a:pt x="4782" y="12"/>
                  </a:cubicBezTo>
                  <a:cubicBezTo>
                    <a:pt x="4242" y="12"/>
                    <a:pt x="3701" y="12"/>
                    <a:pt x="3164" y="15"/>
                  </a:cubicBezTo>
                  <a:cubicBezTo>
                    <a:pt x="2688" y="21"/>
                    <a:pt x="2397" y="27"/>
                    <a:pt x="2236" y="38"/>
                  </a:cubicBezTo>
                  <a:lnTo>
                    <a:pt x="832" y="141"/>
                  </a:lnTo>
                  <a:lnTo>
                    <a:pt x="809" y="141"/>
                  </a:lnTo>
                  <a:cubicBezTo>
                    <a:pt x="763" y="152"/>
                    <a:pt x="1008" y="158"/>
                    <a:pt x="1338" y="158"/>
                  </a:cubicBezTo>
                  <a:lnTo>
                    <a:pt x="6132" y="147"/>
                  </a:lnTo>
                  <a:lnTo>
                    <a:pt x="7283" y="147"/>
                  </a:lnTo>
                  <a:cubicBezTo>
                    <a:pt x="8027" y="144"/>
                    <a:pt x="8782" y="144"/>
                    <a:pt x="9539" y="144"/>
                  </a:cubicBezTo>
                  <a:cubicBezTo>
                    <a:pt x="10295" y="144"/>
                    <a:pt x="11053" y="144"/>
                    <a:pt x="11801" y="141"/>
                  </a:cubicBezTo>
                  <a:lnTo>
                    <a:pt x="14125" y="141"/>
                  </a:lnTo>
                  <a:cubicBezTo>
                    <a:pt x="14754" y="141"/>
                    <a:pt x="15383" y="138"/>
                    <a:pt x="16014" y="138"/>
                  </a:cubicBezTo>
                  <a:cubicBezTo>
                    <a:pt x="16330" y="138"/>
                    <a:pt x="16646" y="139"/>
                    <a:pt x="16963" y="141"/>
                  </a:cubicBezTo>
                  <a:lnTo>
                    <a:pt x="17730" y="141"/>
                  </a:lnTo>
                  <a:cubicBezTo>
                    <a:pt x="18303" y="141"/>
                    <a:pt x="18879" y="138"/>
                    <a:pt x="19454" y="138"/>
                  </a:cubicBezTo>
                  <a:cubicBezTo>
                    <a:pt x="19741" y="138"/>
                    <a:pt x="20028" y="139"/>
                    <a:pt x="20315" y="141"/>
                  </a:cubicBezTo>
                  <a:lnTo>
                    <a:pt x="20829" y="141"/>
                  </a:lnTo>
                  <a:cubicBezTo>
                    <a:pt x="20838" y="141"/>
                    <a:pt x="20847" y="140"/>
                    <a:pt x="20857" y="140"/>
                  </a:cubicBezTo>
                  <a:cubicBezTo>
                    <a:pt x="20993" y="140"/>
                    <a:pt x="21128" y="180"/>
                    <a:pt x="21235" y="244"/>
                  </a:cubicBezTo>
                  <a:cubicBezTo>
                    <a:pt x="21312" y="295"/>
                    <a:pt x="21366" y="358"/>
                    <a:pt x="21397" y="432"/>
                  </a:cubicBezTo>
                  <a:cubicBezTo>
                    <a:pt x="21397" y="455"/>
                    <a:pt x="21404" y="473"/>
                    <a:pt x="21412" y="490"/>
                  </a:cubicBezTo>
                  <a:lnTo>
                    <a:pt x="21412" y="21043"/>
                  </a:lnTo>
                  <a:cubicBezTo>
                    <a:pt x="21412" y="21060"/>
                    <a:pt x="21412" y="21077"/>
                    <a:pt x="21412" y="21089"/>
                  </a:cubicBezTo>
                  <a:cubicBezTo>
                    <a:pt x="21404" y="21123"/>
                    <a:pt x="21389" y="21152"/>
                    <a:pt x="21374" y="21180"/>
                  </a:cubicBezTo>
                  <a:cubicBezTo>
                    <a:pt x="21343" y="21237"/>
                    <a:pt x="21297" y="21289"/>
                    <a:pt x="21235" y="21329"/>
                  </a:cubicBezTo>
                  <a:cubicBezTo>
                    <a:pt x="21166" y="21369"/>
                    <a:pt x="21097" y="21403"/>
                    <a:pt x="21013" y="21420"/>
                  </a:cubicBezTo>
                  <a:cubicBezTo>
                    <a:pt x="20929" y="21438"/>
                    <a:pt x="20844" y="21443"/>
                    <a:pt x="20760" y="21443"/>
                  </a:cubicBezTo>
                  <a:lnTo>
                    <a:pt x="20123" y="21443"/>
                  </a:lnTo>
                  <a:cubicBezTo>
                    <a:pt x="18558" y="21443"/>
                    <a:pt x="17047" y="21449"/>
                    <a:pt x="15513" y="21455"/>
                  </a:cubicBezTo>
                  <a:cubicBezTo>
                    <a:pt x="15268" y="21460"/>
                    <a:pt x="14969" y="21460"/>
                    <a:pt x="14808" y="21466"/>
                  </a:cubicBezTo>
                  <a:cubicBezTo>
                    <a:pt x="14355" y="21477"/>
                    <a:pt x="13803" y="21477"/>
                    <a:pt x="13243" y="21477"/>
                  </a:cubicBezTo>
                  <a:lnTo>
                    <a:pt x="13020" y="21477"/>
                  </a:lnTo>
                  <a:lnTo>
                    <a:pt x="13281" y="21472"/>
                  </a:lnTo>
                  <a:lnTo>
                    <a:pt x="11924" y="21472"/>
                  </a:lnTo>
                  <a:lnTo>
                    <a:pt x="9101" y="21460"/>
                  </a:lnTo>
                  <a:cubicBezTo>
                    <a:pt x="7776" y="21460"/>
                    <a:pt x="6452" y="21458"/>
                    <a:pt x="5127" y="21458"/>
                  </a:cubicBezTo>
                  <a:cubicBezTo>
                    <a:pt x="4465" y="21458"/>
                    <a:pt x="3803" y="21458"/>
                    <a:pt x="3141" y="21460"/>
                  </a:cubicBezTo>
                  <a:lnTo>
                    <a:pt x="901" y="21460"/>
                  </a:lnTo>
                  <a:cubicBezTo>
                    <a:pt x="878" y="21462"/>
                    <a:pt x="855" y="21463"/>
                    <a:pt x="832" y="21463"/>
                  </a:cubicBezTo>
                  <a:cubicBezTo>
                    <a:pt x="764" y="21463"/>
                    <a:pt x="696" y="21456"/>
                    <a:pt x="633" y="21443"/>
                  </a:cubicBezTo>
                  <a:cubicBezTo>
                    <a:pt x="464" y="21415"/>
                    <a:pt x="326" y="21329"/>
                    <a:pt x="249" y="21220"/>
                  </a:cubicBezTo>
                  <a:cubicBezTo>
                    <a:pt x="218" y="21169"/>
                    <a:pt x="203" y="21123"/>
                    <a:pt x="195" y="21072"/>
                  </a:cubicBezTo>
                  <a:lnTo>
                    <a:pt x="195" y="19825"/>
                  </a:lnTo>
                  <a:cubicBezTo>
                    <a:pt x="195" y="19345"/>
                    <a:pt x="188" y="18871"/>
                    <a:pt x="180" y="18419"/>
                  </a:cubicBezTo>
                  <a:cubicBezTo>
                    <a:pt x="180" y="18362"/>
                    <a:pt x="172" y="18276"/>
                    <a:pt x="180" y="18190"/>
                  </a:cubicBezTo>
                  <a:cubicBezTo>
                    <a:pt x="188" y="18104"/>
                    <a:pt x="188" y="18007"/>
                    <a:pt x="188" y="17939"/>
                  </a:cubicBezTo>
                  <a:cubicBezTo>
                    <a:pt x="180" y="17315"/>
                    <a:pt x="188" y="16612"/>
                    <a:pt x="165" y="16080"/>
                  </a:cubicBezTo>
                  <a:cubicBezTo>
                    <a:pt x="157" y="15812"/>
                    <a:pt x="172" y="15406"/>
                    <a:pt x="157" y="15223"/>
                  </a:cubicBezTo>
                  <a:lnTo>
                    <a:pt x="157" y="15046"/>
                  </a:lnTo>
                  <a:cubicBezTo>
                    <a:pt x="165" y="14691"/>
                    <a:pt x="149" y="14188"/>
                    <a:pt x="172" y="13919"/>
                  </a:cubicBezTo>
                  <a:lnTo>
                    <a:pt x="172" y="11821"/>
                  </a:lnTo>
                  <a:cubicBezTo>
                    <a:pt x="172" y="11410"/>
                    <a:pt x="165" y="11021"/>
                    <a:pt x="165" y="10632"/>
                  </a:cubicBezTo>
                  <a:cubicBezTo>
                    <a:pt x="165" y="10220"/>
                    <a:pt x="180" y="9832"/>
                    <a:pt x="180" y="9369"/>
                  </a:cubicBezTo>
                  <a:lnTo>
                    <a:pt x="180" y="9174"/>
                  </a:lnTo>
                  <a:cubicBezTo>
                    <a:pt x="188" y="7756"/>
                    <a:pt x="188" y="6333"/>
                    <a:pt x="188" y="4921"/>
                  </a:cubicBezTo>
                  <a:cubicBezTo>
                    <a:pt x="195" y="3806"/>
                    <a:pt x="203" y="2685"/>
                    <a:pt x="211" y="1565"/>
                  </a:cubicBezTo>
                  <a:lnTo>
                    <a:pt x="211" y="512"/>
                  </a:lnTo>
                  <a:cubicBezTo>
                    <a:pt x="211" y="490"/>
                    <a:pt x="211" y="467"/>
                    <a:pt x="218" y="438"/>
                  </a:cubicBezTo>
                  <a:cubicBezTo>
                    <a:pt x="234" y="398"/>
                    <a:pt x="257" y="358"/>
                    <a:pt x="280" y="324"/>
                  </a:cubicBezTo>
                  <a:cubicBezTo>
                    <a:pt x="333" y="267"/>
                    <a:pt x="395" y="215"/>
                    <a:pt x="471" y="181"/>
                  </a:cubicBezTo>
                  <a:cubicBezTo>
                    <a:pt x="548" y="147"/>
                    <a:pt x="633" y="118"/>
                    <a:pt x="717" y="101"/>
                  </a:cubicBezTo>
                  <a:cubicBezTo>
                    <a:pt x="778" y="72"/>
                    <a:pt x="824" y="50"/>
                    <a:pt x="786" y="27"/>
                  </a:cubicBezTo>
                  <a:cubicBezTo>
                    <a:pt x="770" y="23"/>
                    <a:pt x="746" y="18"/>
                    <a:pt x="725" y="18"/>
                  </a:cubicBezTo>
                  <a:cubicBezTo>
                    <a:pt x="717" y="18"/>
                    <a:pt x="708" y="19"/>
                    <a:pt x="701" y="21"/>
                  </a:cubicBezTo>
                  <a:cubicBezTo>
                    <a:pt x="617" y="21"/>
                    <a:pt x="541" y="38"/>
                    <a:pt x="471" y="61"/>
                  </a:cubicBezTo>
                  <a:cubicBezTo>
                    <a:pt x="349" y="101"/>
                    <a:pt x="241" y="164"/>
                    <a:pt x="165" y="244"/>
                  </a:cubicBezTo>
                  <a:cubicBezTo>
                    <a:pt x="111" y="295"/>
                    <a:pt x="80" y="358"/>
                    <a:pt x="57" y="421"/>
                  </a:cubicBezTo>
                  <a:lnTo>
                    <a:pt x="50" y="473"/>
                  </a:lnTo>
                  <a:lnTo>
                    <a:pt x="50" y="627"/>
                  </a:lnTo>
                  <a:cubicBezTo>
                    <a:pt x="50" y="1290"/>
                    <a:pt x="42" y="1908"/>
                    <a:pt x="34" y="2531"/>
                  </a:cubicBezTo>
                  <a:cubicBezTo>
                    <a:pt x="19" y="3777"/>
                    <a:pt x="11" y="5075"/>
                    <a:pt x="4" y="6333"/>
                  </a:cubicBezTo>
                  <a:lnTo>
                    <a:pt x="4" y="10689"/>
                  </a:lnTo>
                  <a:cubicBezTo>
                    <a:pt x="4" y="11907"/>
                    <a:pt x="-4" y="13130"/>
                    <a:pt x="4" y="14354"/>
                  </a:cubicBezTo>
                  <a:lnTo>
                    <a:pt x="4" y="14645"/>
                  </a:lnTo>
                  <a:cubicBezTo>
                    <a:pt x="4" y="15840"/>
                    <a:pt x="4" y="17029"/>
                    <a:pt x="19" y="18173"/>
                  </a:cubicBezTo>
                  <a:lnTo>
                    <a:pt x="19" y="20946"/>
                  </a:lnTo>
                  <a:cubicBezTo>
                    <a:pt x="27" y="20997"/>
                    <a:pt x="19" y="21043"/>
                    <a:pt x="27" y="21106"/>
                  </a:cubicBezTo>
                  <a:cubicBezTo>
                    <a:pt x="34" y="21169"/>
                    <a:pt x="57" y="21232"/>
                    <a:pt x="96" y="21283"/>
                  </a:cubicBezTo>
                  <a:cubicBezTo>
                    <a:pt x="211" y="21449"/>
                    <a:pt x="426" y="21569"/>
                    <a:pt x="679" y="21592"/>
                  </a:cubicBezTo>
                  <a:cubicBezTo>
                    <a:pt x="754" y="21596"/>
                    <a:pt x="834" y="21600"/>
                    <a:pt x="915" y="21600"/>
                  </a:cubicBezTo>
                  <a:cubicBezTo>
                    <a:pt x="949" y="21600"/>
                    <a:pt x="982" y="21599"/>
                    <a:pt x="1016" y="21598"/>
                  </a:cubicBezTo>
                  <a:lnTo>
                    <a:pt x="4967" y="21598"/>
                  </a:lnTo>
                  <a:lnTo>
                    <a:pt x="9116" y="21592"/>
                  </a:lnTo>
                  <a:lnTo>
                    <a:pt x="15367" y="21592"/>
                  </a:lnTo>
                  <a:cubicBezTo>
                    <a:pt x="17070" y="21592"/>
                    <a:pt x="18750" y="21592"/>
                    <a:pt x="20361" y="21575"/>
                  </a:cubicBezTo>
                  <a:lnTo>
                    <a:pt x="20860" y="21575"/>
                  </a:lnTo>
                  <a:cubicBezTo>
                    <a:pt x="21051" y="21575"/>
                    <a:pt x="21235" y="21518"/>
                    <a:pt x="21374" y="21415"/>
                  </a:cubicBezTo>
                  <a:cubicBezTo>
                    <a:pt x="21458" y="21352"/>
                    <a:pt x="21519" y="21272"/>
                    <a:pt x="21557" y="21186"/>
                  </a:cubicBezTo>
                  <a:cubicBezTo>
                    <a:pt x="21573" y="21146"/>
                    <a:pt x="21581" y="21106"/>
                    <a:pt x="21581" y="21060"/>
                  </a:cubicBezTo>
                  <a:lnTo>
                    <a:pt x="21581" y="20952"/>
                  </a:lnTo>
                  <a:cubicBezTo>
                    <a:pt x="21581" y="20820"/>
                    <a:pt x="21573" y="20711"/>
                    <a:pt x="21565" y="20660"/>
                  </a:cubicBezTo>
                  <a:lnTo>
                    <a:pt x="21565" y="20420"/>
                  </a:lnTo>
                  <a:cubicBezTo>
                    <a:pt x="21573" y="19951"/>
                    <a:pt x="21565" y="19482"/>
                    <a:pt x="21565" y="19019"/>
                  </a:cubicBezTo>
                  <a:lnTo>
                    <a:pt x="21565" y="15829"/>
                  </a:lnTo>
                  <a:cubicBezTo>
                    <a:pt x="21565" y="15674"/>
                    <a:pt x="21565" y="15457"/>
                    <a:pt x="21573" y="15371"/>
                  </a:cubicBezTo>
                  <a:cubicBezTo>
                    <a:pt x="21588" y="14989"/>
                    <a:pt x="21581" y="14611"/>
                    <a:pt x="21573" y="14188"/>
                  </a:cubicBezTo>
                  <a:cubicBezTo>
                    <a:pt x="21565" y="13605"/>
                    <a:pt x="21550" y="12987"/>
                    <a:pt x="21581" y="12462"/>
                  </a:cubicBezTo>
                  <a:cubicBezTo>
                    <a:pt x="21588" y="12410"/>
                    <a:pt x="21588" y="12290"/>
                    <a:pt x="21588" y="12204"/>
                  </a:cubicBezTo>
                  <a:cubicBezTo>
                    <a:pt x="21596" y="12073"/>
                    <a:pt x="21596" y="11935"/>
                    <a:pt x="21573" y="11804"/>
                  </a:cubicBezTo>
                  <a:cubicBezTo>
                    <a:pt x="21573" y="11775"/>
                    <a:pt x="21557" y="11701"/>
                    <a:pt x="21557" y="11627"/>
                  </a:cubicBezTo>
                  <a:lnTo>
                    <a:pt x="21557" y="10689"/>
                  </a:lnTo>
                  <a:cubicBezTo>
                    <a:pt x="21562" y="10488"/>
                    <a:pt x="21564" y="10425"/>
                    <a:pt x="21567" y="10425"/>
                  </a:cubicBezTo>
                  <a:cubicBezTo>
                    <a:pt x="21570" y="10425"/>
                    <a:pt x="21573" y="10472"/>
                    <a:pt x="21581" y="10518"/>
                  </a:cubicBezTo>
                  <a:cubicBezTo>
                    <a:pt x="21582" y="10537"/>
                    <a:pt x="21584" y="10547"/>
                    <a:pt x="21585" y="10547"/>
                  </a:cubicBezTo>
                  <a:cubicBezTo>
                    <a:pt x="21591" y="10547"/>
                    <a:pt x="21596" y="10406"/>
                    <a:pt x="21596" y="10215"/>
                  </a:cubicBezTo>
                  <a:cubicBezTo>
                    <a:pt x="21588" y="9837"/>
                    <a:pt x="21581" y="9488"/>
                    <a:pt x="21588" y="9077"/>
                  </a:cubicBezTo>
                  <a:cubicBezTo>
                    <a:pt x="21596" y="8448"/>
                    <a:pt x="21596" y="7802"/>
                    <a:pt x="21588" y="7167"/>
                  </a:cubicBezTo>
                  <a:cubicBezTo>
                    <a:pt x="21588" y="6641"/>
                    <a:pt x="21588" y="6081"/>
                    <a:pt x="21573" y="5578"/>
                  </a:cubicBezTo>
                  <a:lnTo>
                    <a:pt x="21573" y="5309"/>
                  </a:lnTo>
                  <a:cubicBezTo>
                    <a:pt x="21581" y="5132"/>
                    <a:pt x="21573" y="4943"/>
                    <a:pt x="21573" y="4772"/>
                  </a:cubicBezTo>
                  <a:cubicBezTo>
                    <a:pt x="21565" y="4475"/>
                    <a:pt x="21573" y="4177"/>
                    <a:pt x="21573" y="3920"/>
                  </a:cubicBezTo>
                  <a:cubicBezTo>
                    <a:pt x="21596" y="3160"/>
                    <a:pt x="21588" y="2388"/>
                    <a:pt x="21588" y="1582"/>
                  </a:cubicBezTo>
                  <a:cubicBezTo>
                    <a:pt x="21581" y="1290"/>
                    <a:pt x="21581" y="1004"/>
                    <a:pt x="21581" y="718"/>
                  </a:cubicBezTo>
                  <a:lnTo>
                    <a:pt x="21581" y="495"/>
                  </a:lnTo>
                  <a:cubicBezTo>
                    <a:pt x="21573" y="415"/>
                    <a:pt x="21535" y="341"/>
                    <a:pt x="21481" y="272"/>
                  </a:cubicBezTo>
                  <a:cubicBezTo>
                    <a:pt x="21366" y="135"/>
                    <a:pt x="21174" y="44"/>
                    <a:pt x="20967" y="15"/>
                  </a:cubicBezTo>
                  <a:cubicBezTo>
                    <a:pt x="20898" y="9"/>
                    <a:pt x="20829" y="9"/>
                    <a:pt x="20760" y="9"/>
                  </a:cubicBezTo>
                  <a:lnTo>
                    <a:pt x="20208" y="9"/>
                  </a:lnTo>
                  <a:lnTo>
                    <a:pt x="19494" y="4"/>
                  </a:lnTo>
                  <a:lnTo>
                    <a:pt x="18865" y="4"/>
                  </a:lnTo>
                  <a:cubicBezTo>
                    <a:pt x="18211" y="4"/>
                    <a:pt x="17553" y="1"/>
                    <a:pt x="16896" y="1"/>
                  </a:cubicBezTo>
                  <a:cubicBezTo>
                    <a:pt x="16568" y="1"/>
                    <a:pt x="16239" y="2"/>
                    <a:pt x="15912" y="4"/>
                  </a:cubicBezTo>
                  <a:lnTo>
                    <a:pt x="14754" y="4"/>
                  </a:lnTo>
                  <a:cubicBezTo>
                    <a:pt x="14608" y="6"/>
                    <a:pt x="14467" y="6"/>
                    <a:pt x="14327" y="6"/>
                  </a:cubicBezTo>
                  <a:cubicBezTo>
                    <a:pt x="14049" y="6"/>
                    <a:pt x="13780" y="4"/>
                    <a:pt x="13504" y="4"/>
                  </a:cubicBezTo>
                  <a:cubicBezTo>
                    <a:pt x="13164" y="1"/>
                    <a:pt x="12828" y="0"/>
                    <a:pt x="12496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248" name="Google Shape;1914;p62"/>
            <p:cNvSpPr/>
            <p:nvPr/>
          </p:nvSpPr>
          <p:spPr>
            <a:xfrm>
              <a:off x="0" y="0"/>
              <a:ext cx="2488887" cy="33398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6" h="21600" extrusionOk="0">
                  <a:moveTo>
                    <a:pt x="12496" y="0"/>
                  </a:moveTo>
                  <a:cubicBezTo>
                    <a:pt x="12027" y="0"/>
                    <a:pt x="11568" y="3"/>
                    <a:pt x="11118" y="9"/>
                  </a:cubicBezTo>
                  <a:lnTo>
                    <a:pt x="10528" y="9"/>
                  </a:lnTo>
                  <a:cubicBezTo>
                    <a:pt x="10395" y="7"/>
                    <a:pt x="10264" y="7"/>
                    <a:pt x="10133" y="7"/>
                  </a:cubicBezTo>
                  <a:cubicBezTo>
                    <a:pt x="9871" y="7"/>
                    <a:pt x="9607" y="9"/>
                    <a:pt x="9315" y="9"/>
                  </a:cubicBezTo>
                  <a:lnTo>
                    <a:pt x="6401" y="9"/>
                  </a:lnTo>
                  <a:cubicBezTo>
                    <a:pt x="5864" y="12"/>
                    <a:pt x="5323" y="12"/>
                    <a:pt x="4782" y="12"/>
                  </a:cubicBezTo>
                  <a:cubicBezTo>
                    <a:pt x="4242" y="12"/>
                    <a:pt x="3701" y="12"/>
                    <a:pt x="3164" y="15"/>
                  </a:cubicBezTo>
                  <a:cubicBezTo>
                    <a:pt x="2688" y="21"/>
                    <a:pt x="2397" y="27"/>
                    <a:pt x="2236" y="38"/>
                  </a:cubicBezTo>
                  <a:lnTo>
                    <a:pt x="832" y="141"/>
                  </a:lnTo>
                  <a:lnTo>
                    <a:pt x="809" y="141"/>
                  </a:lnTo>
                  <a:cubicBezTo>
                    <a:pt x="763" y="152"/>
                    <a:pt x="1008" y="158"/>
                    <a:pt x="1338" y="158"/>
                  </a:cubicBezTo>
                  <a:lnTo>
                    <a:pt x="6132" y="147"/>
                  </a:lnTo>
                  <a:lnTo>
                    <a:pt x="7283" y="147"/>
                  </a:lnTo>
                  <a:cubicBezTo>
                    <a:pt x="8027" y="144"/>
                    <a:pt x="8782" y="144"/>
                    <a:pt x="9539" y="144"/>
                  </a:cubicBezTo>
                  <a:cubicBezTo>
                    <a:pt x="10295" y="144"/>
                    <a:pt x="11053" y="144"/>
                    <a:pt x="11801" y="141"/>
                  </a:cubicBezTo>
                  <a:lnTo>
                    <a:pt x="14125" y="141"/>
                  </a:lnTo>
                  <a:cubicBezTo>
                    <a:pt x="14754" y="141"/>
                    <a:pt x="15383" y="138"/>
                    <a:pt x="16014" y="138"/>
                  </a:cubicBezTo>
                  <a:cubicBezTo>
                    <a:pt x="16330" y="138"/>
                    <a:pt x="16646" y="139"/>
                    <a:pt x="16963" y="141"/>
                  </a:cubicBezTo>
                  <a:lnTo>
                    <a:pt x="17730" y="141"/>
                  </a:lnTo>
                  <a:cubicBezTo>
                    <a:pt x="18303" y="141"/>
                    <a:pt x="18879" y="138"/>
                    <a:pt x="19454" y="138"/>
                  </a:cubicBezTo>
                  <a:cubicBezTo>
                    <a:pt x="19741" y="138"/>
                    <a:pt x="20028" y="139"/>
                    <a:pt x="20315" y="141"/>
                  </a:cubicBezTo>
                  <a:lnTo>
                    <a:pt x="20829" y="141"/>
                  </a:lnTo>
                  <a:cubicBezTo>
                    <a:pt x="20838" y="141"/>
                    <a:pt x="20847" y="140"/>
                    <a:pt x="20857" y="140"/>
                  </a:cubicBezTo>
                  <a:cubicBezTo>
                    <a:pt x="20993" y="140"/>
                    <a:pt x="21128" y="180"/>
                    <a:pt x="21235" y="244"/>
                  </a:cubicBezTo>
                  <a:cubicBezTo>
                    <a:pt x="21312" y="295"/>
                    <a:pt x="21366" y="358"/>
                    <a:pt x="21397" y="432"/>
                  </a:cubicBezTo>
                  <a:cubicBezTo>
                    <a:pt x="21397" y="455"/>
                    <a:pt x="21404" y="473"/>
                    <a:pt x="21412" y="490"/>
                  </a:cubicBezTo>
                  <a:lnTo>
                    <a:pt x="21412" y="21043"/>
                  </a:lnTo>
                  <a:cubicBezTo>
                    <a:pt x="21412" y="21060"/>
                    <a:pt x="21412" y="21077"/>
                    <a:pt x="21412" y="21089"/>
                  </a:cubicBezTo>
                  <a:cubicBezTo>
                    <a:pt x="21404" y="21123"/>
                    <a:pt x="21389" y="21152"/>
                    <a:pt x="21374" y="21180"/>
                  </a:cubicBezTo>
                  <a:cubicBezTo>
                    <a:pt x="21343" y="21237"/>
                    <a:pt x="21297" y="21289"/>
                    <a:pt x="21235" y="21329"/>
                  </a:cubicBezTo>
                  <a:cubicBezTo>
                    <a:pt x="21166" y="21369"/>
                    <a:pt x="21097" y="21403"/>
                    <a:pt x="21013" y="21420"/>
                  </a:cubicBezTo>
                  <a:cubicBezTo>
                    <a:pt x="20929" y="21438"/>
                    <a:pt x="20844" y="21443"/>
                    <a:pt x="20760" y="21443"/>
                  </a:cubicBezTo>
                  <a:lnTo>
                    <a:pt x="20123" y="21443"/>
                  </a:lnTo>
                  <a:cubicBezTo>
                    <a:pt x="18558" y="21443"/>
                    <a:pt x="17047" y="21449"/>
                    <a:pt x="15513" y="21455"/>
                  </a:cubicBezTo>
                  <a:cubicBezTo>
                    <a:pt x="15268" y="21460"/>
                    <a:pt x="14969" y="21460"/>
                    <a:pt x="14808" y="21466"/>
                  </a:cubicBezTo>
                  <a:cubicBezTo>
                    <a:pt x="14355" y="21477"/>
                    <a:pt x="13803" y="21477"/>
                    <a:pt x="13243" y="21477"/>
                  </a:cubicBezTo>
                  <a:lnTo>
                    <a:pt x="13020" y="21477"/>
                  </a:lnTo>
                  <a:lnTo>
                    <a:pt x="13281" y="21472"/>
                  </a:lnTo>
                  <a:lnTo>
                    <a:pt x="11924" y="21472"/>
                  </a:lnTo>
                  <a:lnTo>
                    <a:pt x="9101" y="21460"/>
                  </a:lnTo>
                  <a:cubicBezTo>
                    <a:pt x="7776" y="21460"/>
                    <a:pt x="6452" y="21458"/>
                    <a:pt x="5127" y="21458"/>
                  </a:cubicBezTo>
                  <a:cubicBezTo>
                    <a:pt x="4465" y="21458"/>
                    <a:pt x="3803" y="21458"/>
                    <a:pt x="3141" y="21460"/>
                  </a:cubicBezTo>
                  <a:lnTo>
                    <a:pt x="901" y="21460"/>
                  </a:lnTo>
                  <a:cubicBezTo>
                    <a:pt x="878" y="21462"/>
                    <a:pt x="855" y="21463"/>
                    <a:pt x="832" y="21463"/>
                  </a:cubicBezTo>
                  <a:cubicBezTo>
                    <a:pt x="764" y="21463"/>
                    <a:pt x="696" y="21456"/>
                    <a:pt x="633" y="21443"/>
                  </a:cubicBezTo>
                  <a:cubicBezTo>
                    <a:pt x="464" y="21415"/>
                    <a:pt x="326" y="21329"/>
                    <a:pt x="249" y="21220"/>
                  </a:cubicBezTo>
                  <a:cubicBezTo>
                    <a:pt x="218" y="21169"/>
                    <a:pt x="203" y="21123"/>
                    <a:pt x="195" y="21072"/>
                  </a:cubicBezTo>
                  <a:lnTo>
                    <a:pt x="195" y="19825"/>
                  </a:lnTo>
                  <a:cubicBezTo>
                    <a:pt x="195" y="19345"/>
                    <a:pt x="188" y="18871"/>
                    <a:pt x="180" y="18419"/>
                  </a:cubicBezTo>
                  <a:cubicBezTo>
                    <a:pt x="180" y="18362"/>
                    <a:pt x="172" y="18276"/>
                    <a:pt x="180" y="18190"/>
                  </a:cubicBezTo>
                  <a:cubicBezTo>
                    <a:pt x="188" y="18104"/>
                    <a:pt x="188" y="18007"/>
                    <a:pt x="188" y="17939"/>
                  </a:cubicBezTo>
                  <a:cubicBezTo>
                    <a:pt x="180" y="17315"/>
                    <a:pt x="188" y="16612"/>
                    <a:pt x="165" y="16080"/>
                  </a:cubicBezTo>
                  <a:cubicBezTo>
                    <a:pt x="157" y="15812"/>
                    <a:pt x="172" y="15406"/>
                    <a:pt x="157" y="15223"/>
                  </a:cubicBezTo>
                  <a:lnTo>
                    <a:pt x="157" y="15046"/>
                  </a:lnTo>
                  <a:cubicBezTo>
                    <a:pt x="165" y="14691"/>
                    <a:pt x="149" y="14188"/>
                    <a:pt x="172" y="13919"/>
                  </a:cubicBezTo>
                  <a:lnTo>
                    <a:pt x="172" y="11821"/>
                  </a:lnTo>
                  <a:cubicBezTo>
                    <a:pt x="172" y="11410"/>
                    <a:pt x="165" y="11021"/>
                    <a:pt x="165" y="10632"/>
                  </a:cubicBezTo>
                  <a:cubicBezTo>
                    <a:pt x="165" y="10220"/>
                    <a:pt x="180" y="9832"/>
                    <a:pt x="180" y="9369"/>
                  </a:cubicBezTo>
                  <a:lnTo>
                    <a:pt x="180" y="9174"/>
                  </a:lnTo>
                  <a:cubicBezTo>
                    <a:pt x="188" y="7756"/>
                    <a:pt x="188" y="6333"/>
                    <a:pt x="188" y="4921"/>
                  </a:cubicBezTo>
                  <a:cubicBezTo>
                    <a:pt x="195" y="3806"/>
                    <a:pt x="203" y="2685"/>
                    <a:pt x="211" y="1565"/>
                  </a:cubicBezTo>
                  <a:lnTo>
                    <a:pt x="211" y="512"/>
                  </a:lnTo>
                  <a:cubicBezTo>
                    <a:pt x="211" y="490"/>
                    <a:pt x="211" y="467"/>
                    <a:pt x="218" y="438"/>
                  </a:cubicBezTo>
                  <a:cubicBezTo>
                    <a:pt x="234" y="398"/>
                    <a:pt x="257" y="358"/>
                    <a:pt x="280" y="324"/>
                  </a:cubicBezTo>
                  <a:cubicBezTo>
                    <a:pt x="333" y="267"/>
                    <a:pt x="395" y="215"/>
                    <a:pt x="471" y="181"/>
                  </a:cubicBezTo>
                  <a:cubicBezTo>
                    <a:pt x="548" y="147"/>
                    <a:pt x="633" y="118"/>
                    <a:pt x="717" y="101"/>
                  </a:cubicBezTo>
                  <a:cubicBezTo>
                    <a:pt x="778" y="72"/>
                    <a:pt x="824" y="50"/>
                    <a:pt x="786" y="27"/>
                  </a:cubicBezTo>
                  <a:cubicBezTo>
                    <a:pt x="770" y="23"/>
                    <a:pt x="746" y="18"/>
                    <a:pt x="725" y="18"/>
                  </a:cubicBezTo>
                  <a:cubicBezTo>
                    <a:pt x="717" y="18"/>
                    <a:pt x="708" y="19"/>
                    <a:pt x="701" y="21"/>
                  </a:cubicBezTo>
                  <a:cubicBezTo>
                    <a:pt x="617" y="21"/>
                    <a:pt x="541" y="38"/>
                    <a:pt x="471" y="61"/>
                  </a:cubicBezTo>
                  <a:cubicBezTo>
                    <a:pt x="349" y="101"/>
                    <a:pt x="241" y="164"/>
                    <a:pt x="165" y="244"/>
                  </a:cubicBezTo>
                  <a:cubicBezTo>
                    <a:pt x="111" y="295"/>
                    <a:pt x="80" y="358"/>
                    <a:pt x="57" y="421"/>
                  </a:cubicBezTo>
                  <a:lnTo>
                    <a:pt x="50" y="473"/>
                  </a:lnTo>
                  <a:lnTo>
                    <a:pt x="50" y="627"/>
                  </a:lnTo>
                  <a:cubicBezTo>
                    <a:pt x="50" y="1290"/>
                    <a:pt x="42" y="1908"/>
                    <a:pt x="34" y="2531"/>
                  </a:cubicBezTo>
                  <a:cubicBezTo>
                    <a:pt x="19" y="3777"/>
                    <a:pt x="11" y="5075"/>
                    <a:pt x="4" y="6333"/>
                  </a:cubicBezTo>
                  <a:lnTo>
                    <a:pt x="4" y="10689"/>
                  </a:lnTo>
                  <a:cubicBezTo>
                    <a:pt x="4" y="11907"/>
                    <a:pt x="-4" y="13130"/>
                    <a:pt x="4" y="14354"/>
                  </a:cubicBezTo>
                  <a:lnTo>
                    <a:pt x="4" y="14645"/>
                  </a:lnTo>
                  <a:cubicBezTo>
                    <a:pt x="4" y="15840"/>
                    <a:pt x="4" y="17029"/>
                    <a:pt x="19" y="18173"/>
                  </a:cubicBezTo>
                  <a:lnTo>
                    <a:pt x="19" y="20946"/>
                  </a:lnTo>
                  <a:cubicBezTo>
                    <a:pt x="27" y="20997"/>
                    <a:pt x="19" y="21043"/>
                    <a:pt x="27" y="21106"/>
                  </a:cubicBezTo>
                  <a:cubicBezTo>
                    <a:pt x="34" y="21169"/>
                    <a:pt x="57" y="21232"/>
                    <a:pt x="96" y="21283"/>
                  </a:cubicBezTo>
                  <a:cubicBezTo>
                    <a:pt x="211" y="21449"/>
                    <a:pt x="426" y="21569"/>
                    <a:pt x="679" y="21592"/>
                  </a:cubicBezTo>
                  <a:cubicBezTo>
                    <a:pt x="754" y="21596"/>
                    <a:pt x="834" y="21600"/>
                    <a:pt x="915" y="21600"/>
                  </a:cubicBezTo>
                  <a:cubicBezTo>
                    <a:pt x="949" y="21600"/>
                    <a:pt x="982" y="21599"/>
                    <a:pt x="1016" y="21598"/>
                  </a:cubicBezTo>
                  <a:lnTo>
                    <a:pt x="4967" y="21598"/>
                  </a:lnTo>
                  <a:lnTo>
                    <a:pt x="9116" y="21592"/>
                  </a:lnTo>
                  <a:lnTo>
                    <a:pt x="15367" y="21592"/>
                  </a:lnTo>
                  <a:cubicBezTo>
                    <a:pt x="17070" y="21592"/>
                    <a:pt x="18750" y="21592"/>
                    <a:pt x="20361" y="21575"/>
                  </a:cubicBezTo>
                  <a:lnTo>
                    <a:pt x="20860" y="21575"/>
                  </a:lnTo>
                  <a:cubicBezTo>
                    <a:pt x="21051" y="21575"/>
                    <a:pt x="21235" y="21518"/>
                    <a:pt x="21374" y="21415"/>
                  </a:cubicBezTo>
                  <a:cubicBezTo>
                    <a:pt x="21458" y="21352"/>
                    <a:pt x="21519" y="21272"/>
                    <a:pt x="21557" y="21186"/>
                  </a:cubicBezTo>
                  <a:cubicBezTo>
                    <a:pt x="21573" y="21146"/>
                    <a:pt x="21581" y="21106"/>
                    <a:pt x="21581" y="21060"/>
                  </a:cubicBezTo>
                  <a:lnTo>
                    <a:pt x="21581" y="20952"/>
                  </a:lnTo>
                  <a:cubicBezTo>
                    <a:pt x="21581" y="20820"/>
                    <a:pt x="21573" y="20711"/>
                    <a:pt x="21565" y="20660"/>
                  </a:cubicBezTo>
                  <a:lnTo>
                    <a:pt x="21565" y="20420"/>
                  </a:lnTo>
                  <a:cubicBezTo>
                    <a:pt x="21573" y="19951"/>
                    <a:pt x="21565" y="19482"/>
                    <a:pt x="21565" y="19019"/>
                  </a:cubicBezTo>
                  <a:lnTo>
                    <a:pt x="21565" y="15829"/>
                  </a:lnTo>
                  <a:cubicBezTo>
                    <a:pt x="21565" y="15674"/>
                    <a:pt x="21565" y="15457"/>
                    <a:pt x="21573" y="15371"/>
                  </a:cubicBezTo>
                  <a:cubicBezTo>
                    <a:pt x="21588" y="14989"/>
                    <a:pt x="21581" y="14611"/>
                    <a:pt x="21573" y="14188"/>
                  </a:cubicBezTo>
                  <a:cubicBezTo>
                    <a:pt x="21565" y="13605"/>
                    <a:pt x="21550" y="12987"/>
                    <a:pt x="21581" y="12462"/>
                  </a:cubicBezTo>
                  <a:cubicBezTo>
                    <a:pt x="21588" y="12410"/>
                    <a:pt x="21588" y="12290"/>
                    <a:pt x="21588" y="12204"/>
                  </a:cubicBezTo>
                  <a:cubicBezTo>
                    <a:pt x="21596" y="12073"/>
                    <a:pt x="21596" y="11935"/>
                    <a:pt x="21573" y="11804"/>
                  </a:cubicBezTo>
                  <a:cubicBezTo>
                    <a:pt x="21573" y="11775"/>
                    <a:pt x="21557" y="11701"/>
                    <a:pt x="21557" y="11627"/>
                  </a:cubicBezTo>
                  <a:lnTo>
                    <a:pt x="21557" y="10689"/>
                  </a:lnTo>
                  <a:cubicBezTo>
                    <a:pt x="21562" y="10488"/>
                    <a:pt x="21564" y="10425"/>
                    <a:pt x="21567" y="10425"/>
                  </a:cubicBezTo>
                  <a:cubicBezTo>
                    <a:pt x="21570" y="10425"/>
                    <a:pt x="21573" y="10472"/>
                    <a:pt x="21581" y="10518"/>
                  </a:cubicBezTo>
                  <a:cubicBezTo>
                    <a:pt x="21582" y="10537"/>
                    <a:pt x="21584" y="10547"/>
                    <a:pt x="21585" y="10547"/>
                  </a:cubicBezTo>
                  <a:cubicBezTo>
                    <a:pt x="21591" y="10547"/>
                    <a:pt x="21596" y="10406"/>
                    <a:pt x="21596" y="10215"/>
                  </a:cubicBezTo>
                  <a:cubicBezTo>
                    <a:pt x="21588" y="9837"/>
                    <a:pt x="21581" y="9488"/>
                    <a:pt x="21588" y="9077"/>
                  </a:cubicBezTo>
                  <a:cubicBezTo>
                    <a:pt x="21596" y="8448"/>
                    <a:pt x="21596" y="7802"/>
                    <a:pt x="21588" y="7167"/>
                  </a:cubicBezTo>
                  <a:cubicBezTo>
                    <a:pt x="21588" y="6641"/>
                    <a:pt x="21588" y="6081"/>
                    <a:pt x="21573" y="5578"/>
                  </a:cubicBezTo>
                  <a:lnTo>
                    <a:pt x="21573" y="5309"/>
                  </a:lnTo>
                  <a:cubicBezTo>
                    <a:pt x="21581" y="5132"/>
                    <a:pt x="21573" y="4943"/>
                    <a:pt x="21573" y="4772"/>
                  </a:cubicBezTo>
                  <a:cubicBezTo>
                    <a:pt x="21565" y="4475"/>
                    <a:pt x="21573" y="4177"/>
                    <a:pt x="21573" y="3920"/>
                  </a:cubicBezTo>
                  <a:cubicBezTo>
                    <a:pt x="21596" y="3160"/>
                    <a:pt x="21588" y="2388"/>
                    <a:pt x="21588" y="1582"/>
                  </a:cubicBezTo>
                  <a:cubicBezTo>
                    <a:pt x="21581" y="1290"/>
                    <a:pt x="21581" y="1004"/>
                    <a:pt x="21581" y="718"/>
                  </a:cubicBezTo>
                  <a:lnTo>
                    <a:pt x="21581" y="495"/>
                  </a:lnTo>
                  <a:cubicBezTo>
                    <a:pt x="21573" y="415"/>
                    <a:pt x="21535" y="341"/>
                    <a:pt x="21481" y="272"/>
                  </a:cubicBezTo>
                  <a:cubicBezTo>
                    <a:pt x="21366" y="135"/>
                    <a:pt x="21174" y="44"/>
                    <a:pt x="20967" y="15"/>
                  </a:cubicBezTo>
                  <a:cubicBezTo>
                    <a:pt x="20898" y="9"/>
                    <a:pt x="20829" y="9"/>
                    <a:pt x="20760" y="9"/>
                  </a:cubicBezTo>
                  <a:lnTo>
                    <a:pt x="20208" y="9"/>
                  </a:lnTo>
                  <a:lnTo>
                    <a:pt x="19494" y="4"/>
                  </a:lnTo>
                  <a:lnTo>
                    <a:pt x="18865" y="4"/>
                  </a:lnTo>
                  <a:cubicBezTo>
                    <a:pt x="18211" y="4"/>
                    <a:pt x="17553" y="1"/>
                    <a:pt x="16896" y="1"/>
                  </a:cubicBezTo>
                  <a:cubicBezTo>
                    <a:pt x="16568" y="1"/>
                    <a:pt x="16239" y="2"/>
                    <a:pt x="15912" y="4"/>
                  </a:cubicBezTo>
                  <a:lnTo>
                    <a:pt x="14754" y="4"/>
                  </a:lnTo>
                  <a:cubicBezTo>
                    <a:pt x="14608" y="6"/>
                    <a:pt x="14467" y="6"/>
                    <a:pt x="14327" y="6"/>
                  </a:cubicBezTo>
                  <a:cubicBezTo>
                    <a:pt x="14049" y="6"/>
                    <a:pt x="13780" y="4"/>
                    <a:pt x="13504" y="4"/>
                  </a:cubicBezTo>
                  <a:cubicBezTo>
                    <a:pt x="13164" y="1"/>
                    <a:pt x="12828" y="0"/>
                    <a:pt x="12496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249" name="Google Shape;1915;p62"/>
            <p:cNvSpPr/>
            <p:nvPr/>
          </p:nvSpPr>
          <p:spPr>
            <a:xfrm>
              <a:off x="213915" y="260096"/>
              <a:ext cx="2084011" cy="27531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5" h="21600" extrusionOk="0">
                  <a:moveTo>
                    <a:pt x="16401" y="0"/>
                  </a:moveTo>
                  <a:cubicBezTo>
                    <a:pt x="16074" y="0"/>
                    <a:pt x="15748" y="1"/>
                    <a:pt x="15421" y="3"/>
                  </a:cubicBezTo>
                  <a:lnTo>
                    <a:pt x="14267" y="3"/>
                  </a:lnTo>
                  <a:cubicBezTo>
                    <a:pt x="14120" y="5"/>
                    <a:pt x="13979" y="6"/>
                    <a:pt x="13840" y="6"/>
                  </a:cubicBezTo>
                  <a:cubicBezTo>
                    <a:pt x="13563" y="6"/>
                    <a:pt x="13296" y="3"/>
                    <a:pt x="13021" y="3"/>
                  </a:cubicBezTo>
                  <a:cubicBezTo>
                    <a:pt x="12197" y="3"/>
                    <a:pt x="11400" y="3"/>
                    <a:pt x="10639" y="10"/>
                  </a:cubicBezTo>
                  <a:lnTo>
                    <a:pt x="5940" y="10"/>
                  </a:lnTo>
                  <a:cubicBezTo>
                    <a:pt x="4869" y="17"/>
                    <a:pt x="3778" y="10"/>
                    <a:pt x="2707" y="24"/>
                  </a:cubicBezTo>
                  <a:cubicBezTo>
                    <a:pt x="2230" y="24"/>
                    <a:pt x="1946" y="31"/>
                    <a:pt x="1781" y="45"/>
                  </a:cubicBezTo>
                  <a:lnTo>
                    <a:pt x="389" y="169"/>
                  </a:lnTo>
                  <a:cubicBezTo>
                    <a:pt x="380" y="169"/>
                    <a:pt x="371" y="169"/>
                    <a:pt x="361" y="176"/>
                  </a:cubicBezTo>
                  <a:cubicBezTo>
                    <a:pt x="316" y="183"/>
                    <a:pt x="563" y="190"/>
                    <a:pt x="893" y="190"/>
                  </a:cubicBezTo>
                  <a:lnTo>
                    <a:pt x="5665" y="183"/>
                  </a:lnTo>
                  <a:lnTo>
                    <a:pt x="6810" y="183"/>
                  </a:lnTo>
                  <a:cubicBezTo>
                    <a:pt x="7557" y="176"/>
                    <a:pt x="8310" y="176"/>
                    <a:pt x="9064" y="176"/>
                  </a:cubicBezTo>
                  <a:cubicBezTo>
                    <a:pt x="9817" y="176"/>
                    <a:pt x="10570" y="176"/>
                    <a:pt x="11317" y="169"/>
                  </a:cubicBezTo>
                  <a:lnTo>
                    <a:pt x="11574" y="169"/>
                  </a:lnTo>
                  <a:cubicBezTo>
                    <a:pt x="12252" y="176"/>
                    <a:pt x="12948" y="176"/>
                    <a:pt x="13635" y="176"/>
                  </a:cubicBezTo>
                  <a:cubicBezTo>
                    <a:pt x="14264" y="176"/>
                    <a:pt x="14893" y="173"/>
                    <a:pt x="15524" y="173"/>
                  </a:cubicBezTo>
                  <a:cubicBezTo>
                    <a:pt x="15840" y="173"/>
                    <a:pt x="16157" y="174"/>
                    <a:pt x="16474" y="176"/>
                  </a:cubicBezTo>
                  <a:lnTo>
                    <a:pt x="17235" y="176"/>
                  </a:lnTo>
                  <a:cubicBezTo>
                    <a:pt x="17809" y="176"/>
                    <a:pt x="18379" y="173"/>
                    <a:pt x="18950" y="173"/>
                  </a:cubicBezTo>
                  <a:cubicBezTo>
                    <a:pt x="19236" y="173"/>
                    <a:pt x="19522" y="174"/>
                    <a:pt x="19809" y="176"/>
                  </a:cubicBezTo>
                  <a:lnTo>
                    <a:pt x="21375" y="176"/>
                  </a:lnTo>
                  <a:cubicBezTo>
                    <a:pt x="21385" y="183"/>
                    <a:pt x="21394" y="190"/>
                    <a:pt x="21403" y="204"/>
                  </a:cubicBezTo>
                  <a:lnTo>
                    <a:pt x="21403" y="21378"/>
                  </a:lnTo>
                  <a:cubicBezTo>
                    <a:pt x="21394" y="21385"/>
                    <a:pt x="21394" y="21392"/>
                    <a:pt x="21394" y="21392"/>
                  </a:cubicBezTo>
                  <a:cubicBezTo>
                    <a:pt x="21385" y="21406"/>
                    <a:pt x="21366" y="21420"/>
                    <a:pt x="21348" y="21420"/>
                  </a:cubicBezTo>
                  <a:lnTo>
                    <a:pt x="20606" y="21420"/>
                  </a:lnTo>
                  <a:cubicBezTo>
                    <a:pt x="19039" y="21420"/>
                    <a:pt x="17537" y="21434"/>
                    <a:pt x="16007" y="21441"/>
                  </a:cubicBezTo>
                  <a:cubicBezTo>
                    <a:pt x="15760" y="21441"/>
                    <a:pt x="15467" y="21441"/>
                    <a:pt x="15302" y="21448"/>
                  </a:cubicBezTo>
                  <a:cubicBezTo>
                    <a:pt x="14853" y="21461"/>
                    <a:pt x="14304" y="21461"/>
                    <a:pt x="13745" y="21461"/>
                  </a:cubicBezTo>
                  <a:lnTo>
                    <a:pt x="13516" y="21461"/>
                  </a:lnTo>
                  <a:lnTo>
                    <a:pt x="13772" y="21454"/>
                  </a:lnTo>
                  <a:lnTo>
                    <a:pt x="12416" y="21454"/>
                  </a:lnTo>
                  <a:lnTo>
                    <a:pt x="9604" y="21441"/>
                  </a:lnTo>
                  <a:cubicBezTo>
                    <a:pt x="8285" y="21441"/>
                    <a:pt x="6962" y="21437"/>
                    <a:pt x="5638" y="21437"/>
                  </a:cubicBezTo>
                  <a:cubicBezTo>
                    <a:pt x="4975" y="21437"/>
                    <a:pt x="4313" y="21438"/>
                    <a:pt x="3650" y="21441"/>
                  </a:cubicBezTo>
                  <a:lnTo>
                    <a:pt x="2881" y="21441"/>
                  </a:lnTo>
                  <a:cubicBezTo>
                    <a:pt x="2093" y="21441"/>
                    <a:pt x="1314" y="21441"/>
                    <a:pt x="563" y="21448"/>
                  </a:cubicBezTo>
                  <a:lnTo>
                    <a:pt x="334" y="21448"/>
                  </a:lnTo>
                  <a:cubicBezTo>
                    <a:pt x="288" y="21448"/>
                    <a:pt x="251" y="21420"/>
                    <a:pt x="233" y="21392"/>
                  </a:cubicBezTo>
                  <a:cubicBezTo>
                    <a:pt x="233" y="21378"/>
                    <a:pt x="233" y="21371"/>
                    <a:pt x="233" y="21364"/>
                  </a:cubicBezTo>
                  <a:lnTo>
                    <a:pt x="233" y="20317"/>
                  </a:lnTo>
                  <a:cubicBezTo>
                    <a:pt x="233" y="19838"/>
                    <a:pt x="224" y="19353"/>
                    <a:pt x="215" y="18895"/>
                  </a:cubicBezTo>
                  <a:cubicBezTo>
                    <a:pt x="215" y="18840"/>
                    <a:pt x="215" y="18750"/>
                    <a:pt x="215" y="18666"/>
                  </a:cubicBezTo>
                  <a:cubicBezTo>
                    <a:pt x="224" y="18576"/>
                    <a:pt x="224" y="18486"/>
                    <a:pt x="224" y="18410"/>
                  </a:cubicBezTo>
                  <a:cubicBezTo>
                    <a:pt x="215" y="17779"/>
                    <a:pt x="224" y="17064"/>
                    <a:pt x="206" y="16523"/>
                  </a:cubicBezTo>
                  <a:cubicBezTo>
                    <a:pt x="188" y="16253"/>
                    <a:pt x="206" y="15844"/>
                    <a:pt x="188" y="15656"/>
                  </a:cubicBezTo>
                  <a:lnTo>
                    <a:pt x="188" y="15476"/>
                  </a:lnTo>
                  <a:cubicBezTo>
                    <a:pt x="197" y="15122"/>
                    <a:pt x="178" y="14609"/>
                    <a:pt x="206" y="14339"/>
                  </a:cubicBezTo>
                  <a:lnTo>
                    <a:pt x="206" y="12216"/>
                  </a:lnTo>
                  <a:cubicBezTo>
                    <a:pt x="215" y="11793"/>
                    <a:pt x="197" y="11405"/>
                    <a:pt x="197" y="11009"/>
                  </a:cubicBezTo>
                  <a:cubicBezTo>
                    <a:pt x="197" y="10593"/>
                    <a:pt x="215" y="10198"/>
                    <a:pt x="215" y="9727"/>
                  </a:cubicBezTo>
                  <a:lnTo>
                    <a:pt x="215" y="9532"/>
                  </a:lnTo>
                  <a:cubicBezTo>
                    <a:pt x="224" y="8097"/>
                    <a:pt x="224" y="6654"/>
                    <a:pt x="224" y="5225"/>
                  </a:cubicBezTo>
                  <a:cubicBezTo>
                    <a:pt x="233" y="4088"/>
                    <a:pt x="242" y="2951"/>
                    <a:pt x="251" y="1820"/>
                  </a:cubicBezTo>
                  <a:lnTo>
                    <a:pt x="251" y="842"/>
                  </a:lnTo>
                  <a:cubicBezTo>
                    <a:pt x="251" y="592"/>
                    <a:pt x="242" y="405"/>
                    <a:pt x="242" y="280"/>
                  </a:cubicBezTo>
                  <a:lnTo>
                    <a:pt x="242" y="204"/>
                  </a:lnTo>
                  <a:cubicBezTo>
                    <a:pt x="242" y="190"/>
                    <a:pt x="251" y="183"/>
                    <a:pt x="251" y="169"/>
                  </a:cubicBezTo>
                  <a:cubicBezTo>
                    <a:pt x="270" y="156"/>
                    <a:pt x="288" y="142"/>
                    <a:pt x="288" y="135"/>
                  </a:cubicBezTo>
                  <a:cubicBezTo>
                    <a:pt x="316" y="93"/>
                    <a:pt x="371" y="65"/>
                    <a:pt x="334" y="38"/>
                  </a:cubicBezTo>
                  <a:cubicBezTo>
                    <a:pt x="330" y="35"/>
                    <a:pt x="322" y="33"/>
                    <a:pt x="308" y="33"/>
                  </a:cubicBezTo>
                  <a:cubicBezTo>
                    <a:pt x="290" y="33"/>
                    <a:pt x="262" y="36"/>
                    <a:pt x="224" y="45"/>
                  </a:cubicBezTo>
                  <a:cubicBezTo>
                    <a:pt x="132" y="72"/>
                    <a:pt x="68" y="142"/>
                    <a:pt x="68" y="218"/>
                  </a:cubicBezTo>
                  <a:cubicBezTo>
                    <a:pt x="59" y="364"/>
                    <a:pt x="59" y="579"/>
                    <a:pt x="59" y="863"/>
                  </a:cubicBezTo>
                  <a:cubicBezTo>
                    <a:pt x="59" y="1536"/>
                    <a:pt x="50" y="2167"/>
                    <a:pt x="41" y="2791"/>
                  </a:cubicBezTo>
                  <a:cubicBezTo>
                    <a:pt x="32" y="4053"/>
                    <a:pt x="22" y="5371"/>
                    <a:pt x="4" y="6647"/>
                  </a:cubicBezTo>
                  <a:lnTo>
                    <a:pt x="4" y="11058"/>
                  </a:lnTo>
                  <a:cubicBezTo>
                    <a:pt x="4" y="12293"/>
                    <a:pt x="-5" y="13527"/>
                    <a:pt x="4" y="14775"/>
                  </a:cubicBezTo>
                  <a:lnTo>
                    <a:pt x="4" y="15067"/>
                  </a:lnTo>
                  <a:cubicBezTo>
                    <a:pt x="4" y="16281"/>
                    <a:pt x="13" y="17481"/>
                    <a:pt x="32" y="18639"/>
                  </a:cubicBezTo>
                  <a:lnTo>
                    <a:pt x="32" y="21364"/>
                  </a:lnTo>
                  <a:cubicBezTo>
                    <a:pt x="32" y="21406"/>
                    <a:pt x="50" y="21454"/>
                    <a:pt x="78" y="21489"/>
                  </a:cubicBezTo>
                  <a:cubicBezTo>
                    <a:pt x="142" y="21559"/>
                    <a:pt x="251" y="21600"/>
                    <a:pt x="361" y="21600"/>
                  </a:cubicBezTo>
                  <a:lnTo>
                    <a:pt x="5482" y="21600"/>
                  </a:lnTo>
                  <a:lnTo>
                    <a:pt x="9623" y="21593"/>
                  </a:lnTo>
                  <a:lnTo>
                    <a:pt x="15861" y="21593"/>
                  </a:lnTo>
                  <a:cubicBezTo>
                    <a:pt x="17555" y="21593"/>
                    <a:pt x="19232" y="21593"/>
                    <a:pt x="20835" y="21572"/>
                  </a:cubicBezTo>
                  <a:lnTo>
                    <a:pt x="21339" y="21565"/>
                  </a:lnTo>
                  <a:cubicBezTo>
                    <a:pt x="21467" y="21559"/>
                    <a:pt x="21568" y="21489"/>
                    <a:pt x="21586" y="21392"/>
                  </a:cubicBezTo>
                  <a:cubicBezTo>
                    <a:pt x="21586" y="21378"/>
                    <a:pt x="21586" y="21357"/>
                    <a:pt x="21586" y="21337"/>
                  </a:cubicBezTo>
                  <a:lnTo>
                    <a:pt x="21586" y="21191"/>
                  </a:lnTo>
                  <a:cubicBezTo>
                    <a:pt x="21586" y="20851"/>
                    <a:pt x="21586" y="20518"/>
                    <a:pt x="21568" y="20414"/>
                  </a:cubicBezTo>
                  <a:lnTo>
                    <a:pt x="21568" y="20178"/>
                  </a:lnTo>
                  <a:cubicBezTo>
                    <a:pt x="21568" y="19700"/>
                    <a:pt x="21568" y="19228"/>
                    <a:pt x="21568" y="18757"/>
                  </a:cubicBezTo>
                  <a:cubicBezTo>
                    <a:pt x="21568" y="18202"/>
                    <a:pt x="21568" y="17640"/>
                    <a:pt x="21568" y="17078"/>
                  </a:cubicBezTo>
                  <a:lnTo>
                    <a:pt x="21568" y="15518"/>
                  </a:lnTo>
                  <a:cubicBezTo>
                    <a:pt x="21568" y="15358"/>
                    <a:pt x="21568" y="15136"/>
                    <a:pt x="21568" y="15053"/>
                  </a:cubicBezTo>
                  <a:cubicBezTo>
                    <a:pt x="21586" y="14665"/>
                    <a:pt x="21577" y="14283"/>
                    <a:pt x="21568" y="13853"/>
                  </a:cubicBezTo>
                  <a:cubicBezTo>
                    <a:pt x="21558" y="13264"/>
                    <a:pt x="21540" y="12632"/>
                    <a:pt x="21577" y="12105"/>
                  </a:cubicBezTo>
                  <a:cubicBezTo>
                    <a:pt x="21586" y="12050"/>
                    <a:pt x="21586" y="11932"/>
                    <a:pt x="21586" y="11842"/>
                  </a:cubicBezTo>
                  <a:cubicBezTo>
                    <a:pt x="21595" y="11710"/>
                    <a:pt x="21595" y="11571"/>
                    <a:pt x="21568" y="11440"/>
                  </a:cubicBezTo>
                  <a:cubicBezTo>
                    <a:pt x="21558" y="11377"/>
                    <a:pt x="21558" y="11315"/>
                    <a:pt x="21558" y="11259"/>
                  </a:cubicBezTo>
                  <a:lnTo>
                    <a:pt x="21558" y="10309"/>
                  </a:lnTo>
                  <a:cubicBezTo>
                    <a:pt x="21558" y="10103"/>
                    <a:pt x="21561" y="10040"/>
                    <a:pt x="21565" y="10040"/>
                  </a:cubicBezTo>
                  <a:cubicBezTo>
                    <a:pt x="21568" y="10040"/>
                    <a:pt x="21573" y="10090"/>
                    <a:pt x="21577" y="10136"/>
                  </a:cubicBezTo>
                  <a:cubicBezTo>
                    <a:pt x="21578" y="10155"/>
                    <a:pt x="21580" y="10164"/>
                    <a:pt x="21582" y="10164"/>
                  </a:cubicBezTo>
                  <a:cubicBezTo>
                    <a:pt x="21589" y="10164"/>
                    <a:pt x="21595" y="10018"/>
                    <a:pt x="21595" y="9824"/>
                  </a:cubicBezTo>
                  <a:cubicBezTo>
                    <a:pt x="21586" y="9442"/>
                    <a:pt x="21586" y="9096"/>
                    <a:pt x="21586" y="8672"/>
                  </a:cubicBezTo>
                  <a:cubicBezTo>
                    <a:pt x="21595" y="8041"/>
                    <a:pt x="21595" y="7382"/>
                    <a:pt x="21586" y="6744"/>
                  </a:cubicBezTo>
                  <a:cubicBezTo>
                    <a:pt x="21586" y="6210"/>
                    <a:pt x="21586" y="5642"/>
                    <a:pt x="21577" y="5135"/>
                  </a:cubicBezTo>
                  <a:lnTo>
                    <a:pt x="21577" y="4858"/>
                  </a:lnTo>
                  <a:cubicBezTo>
                    <a:pt x="21577" y="4678"/>
                    <a:pt x="21577" y="4483"/>
                    <a:pt x="21577" y="4310"/>
                  </a:cubicBezTo>
                  <a:cubicBezTo>
                    <a:pt x="21568" y="4012"/>
                    <a:pt x="21568" y="3714"/>
                    <a:pt x="21577" y="3450"/>
                  </a:cubicBezTo>
                  <a:cubicBezTo>
                    <a:pt x="21595" y="2680"/>
                    <a:pt x="21586" y="1896"/>
                    <a:pt x="21586" y="1078"/>
                  </a:cubicBezTo>
                  <a:cubicBezTo>
                    <a:pt x="21577" y="787"/>
                    <a:pt x="21577" y="502"/>
                    <a:pt x="21577" y="204"/>
                  </a:cubicBezTo>
                  <a:cubicBezTo>
                    <a:pt x="21577" y="156"/>
                    <a:pt x="21549" y="114"/>
                    <a:pt x="21513" y="72"/>
                  </a:cubicBezTo>
                  <a:cubicBezTo>
                    <a:pt x="21467" y="38"/>
                    <a:pt x="21412" y="17"/>
                    <a:pt x="21348" y="10"/>
                  </a:cubicBezTo>
                  <a:lnTo>
                    <a:pt x="20450" y="10"/>
                  </a:lnTo>
                  <a:cubicBezTo>
                    <a:pt x="20234" y="13"/>
                    <a:pt x="20028" y="14"/>
                    <a:pt x="19828" y="14"/>
                  </a:cubicBezTo>
                  <a:cubicBezTo>
                    <a:pt x="19545" y="14"/>
                    <a:pt x="19273" y="11"/>
                    <a:pt x="18994" y="3"/>
                  </a:cubicBezTo>
                  <a:lnTo>
                    <a:pt x="18362" y="3"/>
                  </a:lnTo>
                  <a:cubicBezTo>
                    <a:pt x="17708" y="3"/>
                    <a:pt x="17055" y="0"/>
                    <a:pt x="16401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250" name="Google Shape;1916;p62"/>
            <p:cNvSpPr/>
            <p:nvPr/>
          </p:nvSpPr>
          <p:spPr>
            <a:xfrm>
              <a:off x="213915" y="260096"/>
              <a:ext cx="2084011" cy="27531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5" h="21600" extrusionOk="0">
                  <a:moveTo>
                    <a:pt x="16401" y="0"/>
                  </a:moveTo>
                  <a:cubicBezTo>
                    <a:pt x="16074" y="0"/>
                    <a:pt x="15748" y="1"/>
                    <a:pt x="15421" y="3"/>
                  </a:cubicBezTo>
                  <a:lnTo>
                    <a:pt x="14267" y="3"/>
                  </a:lnTo>
                  <a:cubicBezTo>
                    <a:pt x="14120" y="5"/>
                    <a:pt x="13979" y="6"/>
                    <a:pt x="13840" y="6"/>
                  </a:cubicBezTo>
                  <a:cubicBezTo>
                    <a:pt x="13563" y="6"/>
                    <a:pt x="13296" y="3"/>
                    <a:pt x="13021" y="3"/>
                  </a:cubicBezTo>
                  <a:cubicBezTo>
                    <a:pt x="12197" y="3"/>
                    <a:pt x="11400" y="3"/>
                    <a:pt x="10639" y="10"/>
                  </a:cubicBezTo>
                  <a:lnTo>
                    <a:pt x="5940" y="10"/>
                  </a:lnTo>
                  <a:cubicBezTo>
                    <a:pt x="4869" y="17"/>
                    <a:pt x="3778" y="10"/>
                    <a:pt x="2707" y="24"/>
                  </a:cubicBezTo>
                  <a:cubicBezTo>
                    <a:pt x="2230" y="24"/>
                    <a:pt x="1946" y="31"/>
                    <a:pt x="1781" y="45"/>
                  </a:cubicBezTo>
                  <a:lnTo>
                    <a:pt x="389" y="169"/>
                  </a:lnTo>
                  <a:cubicBezTo>
                    <a:pt x="380" y="169"/>
                    <a:pt x="371" y="169"/>
                    <a:pt x="361" y="176"/>
                  </a:cubicBezTo>
                  <a:cubicBezTo>
                    <a:pt x="316" y="183"/>
                    <a:pt x="563" y="190"/>
                    <a:pt x="893" y="190"/>
                  </a:cubicBezTo>
                  <a:lnTo>
                    <a:pt x="5665" y="183"/>
                  </a:lnTo>
                  <a:lnTo>
                    <a:pt x="6810" y="183"/>
                  </a:lnTo>
                  <a:cubicBezTo>
                    <a:pt x="7557" y="176"/>
                    <a:pt x="8310" y="176"/>
                    <a:pt x="9064" y="176"/>
                  </a:cubicBezTo>
                  <a:cubicBezTo>
                    <a:pt x="9817" y="176"/>
                    <a:pt x="10570" y="176"/>
                    <a:pt x="11317" y="169"/>
                  </a:cubicBezTo>
                  <a:lnTo>
                    <a:pt x="11574" y="169"/>
                  </a:lnTo>
                  <a:cubicBezTo>
                    <a:pt x="12252" y="176"/>
                    <a:pt x="12948" y="176"/>
                    <a:pt x="13635" y="176"/>
                  </a:cubicBezTo>
                  <a:cubicBezTo>
                    <a:pt x="14264" y="176"/>
                    <a:pt x="14893" y="173"/>
                    <a:pt x="15524" y="173"/>
                  </a:cubicBezTo>
                  <a:cubicBezTo>
                    <a:pt x="15840" y="173"/>
                    <a:pt x="16157" y="174"/>
                    <a:pt x="16474" y="176"/>
                  </a:cubicBezTo>
                  <a:lnTo>
                    <a:pt x="17235" y="176"/>
                  </a:lnTo>
                  <a:cubicBezTo>
                    <a:pt x="17809" y="176"/>
                    <a:pt x="18379" y="173"/>
                    <a:pt x="18950" y="173"/>
                  </a:cubicBezTo>
                  <a:cubicBezTo>
                    <a:pt x="19236" y="173"/>
                    <a:pt x="19522" y="174"/>
                    <a:pt x="19809" y="176"/>
                  </a:cubicBezTo>
                  <a:lnTo>
                    <a:pt x="21375" y="176"/>
                  </a:lnTo>
                  <a:cubicBezTo>
                    <a:pt x="21385" y="183"/>
                    <a:pt x="21394" y="190"/>
                    <a:pt x="21403" y="204"/>
                  </a:cubicBezTo>
                  <a:lnTo>
                    <a:pt x="21403" y="21378"/>
                  </a:lnTo>
                  <a:cubicBezTo>
                    <a:pt x="21394" y="21385"/>
                    <a:pt x="21394" y="21392"/>
                    <a:pt x="21394" y="21392"/>
                  </a:cubicBezTo>
                  <a:cubicBezTo>
                    <a:pt x="21385" y="21406"/>
                    <a:pt x="21366" y="21420"/>
                    <a:pt x="21348" y="21420"/>
                  </a:cubicBezTo>
                  <a:lnTo>
                    <a:pt x="20606" y="21420"/>
                  </a:lnTo>
                  <a:cubicBezTo>
                    <a:pt x="19039" y="21420"/>
                    <a:pt x="17537" y="21434"/>
                    <a:pt x="16007" y="21441"/>
                  </a:cubicBezTo>
                  <a:cubicBezTo>
                    <a:pt x="15760" y="21441"/>
                    <a:pt x="15467" y="21441"/>
                    <a:pt x="15302" y="21448"/>
                  </a:cubicBezTo>
                  <a:cubicBezTo>
                    <a:pt x="14853" y="21461"/>
                    <a:pt x="14304" y="21461"/>
                    <a:pt x="13745" y="21461"/>
                  </a:cubicBezTo>
                  <a:lnTo>
                    <a:pt x="13516" y="21461"/>
                  </a:lnTo>
                  <a:lnTo>
                    <a:pt x="13772" y="21454"/>
                  </a:lnTo>
                  <a:lnTo>
                    <a:pt x="12416" y="21454"/>
                  </a:lnTo>
                  <a:lnTo>
                    <a:pt x="9604" y="21441"/>
                  </a:lnTo>
                  <a:cubicBezTo>
                    <a:pt x="8285" y="21441"/>
                    <a:pt x="6962" y="21437"/>
                    <a:pt x="5638" y="21437"/>
                  </a:cubicBezTo>
                  <a:cubicBezTo>
                    <a:pt x="4975" y="21437"/>
                    <a:pt x="4313" y="21438"/>
                    <a:pt x="3650" y="21441"/>
                  </a:cubicBezTo>
                  <a:lnTo>
                    <a:pt x="2881" y="21441"/>
                  </a:lnTo>
                  <a:cubicBezTo>
                    <a:pt x="2093" y="21441"/>
                    <a:pt x="1314" y="21441"/>
                    <a:pt x="563" y="21448"/>
                  </a:cubicBezTo>
                  <a:lnTo>
                    <a:pt x="334" y="21448"/>
                  </a:lnTo>
                  <a:cubicBezTo>
                    <a:pt x="288" y="21448"/>
                    <a:pt x="251" y="21420"/>
                    <a:pt x="233" y="21392"/>
                  </a:cubicBezTo>
                  <a:cubicBezTo>
                    <a:pt x="233" y="21378"/>
                    <a:pt x="233" y="21371"/>
                    <a:pt x="233" y="21364"/>
                  </a:cubicBezTo>
                  <a:lnTo>
                    <a:pt x="233" y="20317"/>
                  </a:lnTo>
                  <a:cubicBezTo>
                    <a:pt x="233" y="19838"/>
                    <a:pt x="224" y="19353"/>
                    <a:pt x="215" y="18895"/>
                  </a:cubicBezTo>
                  <a:cubicBezTo>
                    <a:pt x="215" y="18840"/>
                    <a:pt x="215" y="18750"/>
                    <a:pt x="215" y="18666"/>
                  </a:cubicBezTo>
                  <a:cubicBezTo>
                    <a:pt x="224" y="18576"/>
                    <a:pt x="224" y="18486"/>
                    <a:pt x="224" y="18410"/>
                  </a:cubicBezTo>
                  <a:cubicBezTo>
                    <a:pt x="215" y="17779"/>
                    <a:pt x="224" y="17064"/>
                    <a:pt x="206" y="16523"/>
                  </a:cubicBezTo>
                  <a:cubicBezTo>
                    <a:pt x="188" y="16253"/>
                    <a:pt x="206" y="15844"/>
                    <a:pt x="188" y="15656"/>
                  </a:cubicBezTo>
                  <a:lnTo>
                    <a:pt x="188" y="15476"/>
                  </a:lnTo>
                  <a:cubicBezTo>
                    <a:pt x="197" y="15122"/>
                    <a:pt x="178" y="14609"/>
                    <a:pt x="206" y="14339"/>
                  </a:cubicBezTo>
                  <a:lnTo>
                    <a:pt x="206" y="12216"/>
                  </a:lnTo>
                  <a:cubicBezTo>
                    <a:pt x="215" y="11793"/>
                    <a:pt x="197" y="11405"/>
                    <a:pt x="197" y="11009"/>
                  </a:cubicBezTo>
                  <a:cubicBezTo>
                    <a:pt x="197" y="10593"/>
                    <a:pt x="215" y="10198"/>
                    <a:pt x="215" y="9727"/>
                  </a:cubicBezTo>
                  <a:lnTo>
                    <a:pt x="215" y="9532"/>
                  </a:lnTo>
                  <a:cubicBezTo>
                    <a:pt x="224" y="8097"/>
                    <a:pt x="224" y="6654"/>
                    <a:pt x="224" y="5225"/>
                  </a:cubicBezTo>
                  <a:cubicBezTo>
                    <a:pt x="233" y="4088"/>
                    <a:pt x="242" y="2951"/>
                    <a:pt x="251" y="1820"/>
                  </a:cubicBezTo>
                  <a:lnTo>
                    <a:pt x="251" y="842"/>
                  </a:lnTo>
                  <a:cubicBezTo>
                    <a:pt x="251" y="592"/>
                    <a:pt x="242" y="405"/>
                    <a:pt x="242" y="280"/>
                  </a:cubicBezTo>
                  <a:lnTo>
                    <a:pt x="242" y="204"/>
                  </a:lnTo>
                  <a:cubicBezTo>
                    <a:pt x="242" y="190"/>
                    <a:pt x="251" y="183"/>
                    <a:pt x="251" y="169"/>
                  </a:cubicBezTo>
                  <a:cubicBezTo>
                    <a:pt x="270" y="156"/>
                    <a:pt x="288" y="142"/>
                    <a:pt x="288" y="135"/>
                  </a:cubicBezTo>
                  <a:cubicBezTo>
                    <a:pt x="316" y="93"/>
                    <a:pt x="371" y="65"/>
                    <a:pt x="334" y="38"/>
                  </a:cubicBezTo>
                  <a:cubicBezTo>
                    <a:pt x="330" y="35"/>
                    <a:pt x="322" y="33"/>
                    <a:pt x="308" y="33"/>
                  </a:cubicBezTo>
                  <a:cubicBezTo>
                    <a:pt x="290" y="33"/>
                    <a:pt x="262" y="36"/>
                    <a:pt x="224" y="45"/>
                  </a:cubicBezTo>
                  <a:cubicBezTo>
                    <a:pt x="132" y="72"/>
                    <a:pt x="68" y="142"/>
                    <a:pt x="68" y="218"/>
                  </a:cubicBezTo>
                  <a:cubicBezTo>
                    <a:pt x="59" y="364"/>
                    <a:pt x="59" y="579"/>
                    <a:pt x="59" y="863"/>
                  </a:cubicBezTo>
                  <a:cubicBezTo>
                    <a:pt x="59" y="1536"/>
                    <a:pt x="50" y="2167"/>
                    <a:pt x="41" y="2791"/>
                  </a:cubicBezTo>
                  <a:cubicBezTo>
                    <a:pt x="32" y="4053"/>
                    <a:pt x="22" y="5371"/>
                    <a:pt x="4" y="6647"/>
                  </a:cubicBezTo>
                  <a:lnTo>
                    <a:pt x="4" y="11058"/>
                  </a:lnTo>
                  <a:cubicBezTo>
                    <a:pt x="4" y="12293"/>
                    <a:pt x="-5" y="13527"/>
                    <a:pt x="4" y="14775"/>
                  </a:cubicBezTo>
                  <a:lnTo>
                    <a:pt x="4" y="15067"/>
                  </a:lnTo>
                  <a:cubicBezTo>
                    <a:pt x="4" y="16281"/>
                    <a:pt x="13" y="17481"/>
                    <a:pt x="32" y="18639"/>
                  </a:cubicBezTo>
                  <a:lnTo>
                    <a:pt x="32" y="21364"/>
                  </a:lnTo>
                  <a:cubicBezTo>
                    <a:pt x="32" y="21406"/>
                    <a:pt x="50" y="21454"/>
                    <a:pt x="78" y="21489"/>
                  </a:cubicBezTo>
                  <a:cubicBezTo>
                    <a:pt x="142" y="21559"/>
                    <a:pt x="251" y="21600"/>
                    <a:pt x="361" y="21600"/>
                  </a:cubicBezTo>
                  <a:lnTo>
                    <a:pt x="5482" y="21600"/>
                  </a:lnTo>
                  <a:lnTo>
                    <a:pt x="9623" y="21593"/>
                  </a:lnTo>
                  <a:lnTo>
                    <a:pt x="15861" y="21593"/>
                  </a:lnTo>
                  <a:cubicBezTo>
                    <a:pt x="17555" y="21593"/>
                    <a:pt x="19232" y="21593"/>
                    <a:pt x="20835" y="21572"/>
                  </a:cubicBezTo>
                  <a:lnTo>
                    <a:pt x="21339" y="21565"/>
                  </a:lnTo>
                  <a:cubicBezTo>
                    <a:pt x="21467" y="21559"/>
                    <a:pt x="21568" y="21489"/>
                    <a:pt x="21586" y="21392"/>
                  </a:cubicBezTo>
                  <a:cubicBezTo>
                    <a:pt x="21586" y="21378"/>
                    <a:pt x="21586" y="21357"/>
                    <a:pt x="21586" y="21337"/>
                  </a:cubicBezTo>
                  <a:lnTo>
                    <a:pt x="21586" y="21191"/>
                  </a:lnTo>
                  <a:cubicBezTo>
                    <a:pt x="21586" y="20851"/>
                    <a:pt x="21586" y="20518"/>
                    <a:pt x="21568" y="20414"/>
                  </a:cubicBezTo>
                  <a:lnTo>
                    <a:pt x="21568" y="20178"/>
                  </a:lnTo>
                  <a:cubicBezTo>
                    <a:pt x="21568" y="19700"/>
                    <a:pt x="21568" y="19228"/>
                    <a:pt x="21568" y="18757"/>
                  </a:cubicBezTo>
                  <a:cubicBezTo>
                    <a:pt x="21568" y="18202"/>
                    <a:pt x="21568" y="17640"/>
                    <a:pt x="21568" y="17078"/>
                  </a:cubicBezTo>
                  <a:lnTo>
                    <a:pt x="21568" y="15518"/>
                  </a:lnTo>
                  <a:cubicBezTo>
                    <a:pt x="21568" y="15358"/>
                    <a:pt x="21568" y="15136"/>
                    <a:pt x="21568" y="15053"/>
                  </a:cubicBezTo>
                  <a:cubicBezTo>
                    <a:pt x="21586" y="14665"/>
                    <a:pt x="21577" y="14283"/>
                    <a:pt x="21568" y="13853"/>
                  </a:cubicBezTo>
                  <a:cubicBezTo>
                    <a:pt x="21558" y="13264"/>
                    <a:pt x="21540" y="12632"/>
                    <a:pt x="21577" y="12105"/>
                  </a:cubicBezTo>
                  <a:cubicBezTo>
                    <a:pt x="21586" y="12050"/>
                    <a:pt x="21586" y="11932"/>
                    <a:pt x="21586" y="11842"/>
                  </a:cubicBezTo>
                  <a:cubicBezTo>
                    <a:pt x="21595" y="11710"/>
                    <a:pt x="21595" y="11571"/>
                    <a:pt x="21568" y="11440"/>
                  </a:cubicBezTo>
                  <a:cubicBezTo>
                    <a:pt x="21558" y="11377"/>
                    <a:pt x="21558" y="11315"/>
                    <a:pt x="21558" y="11259"/>
                  </a:cubicBezTo>
                  <a:lnTo>
                    <a:pt x="21558" y="10309"/>
                  </a:lnTo>
                  <a:cubicBezTo>
                    <a:pt x="21558" y="10103"/>
                    <a:pt x="21561" y="10040"/>
                    <a:pt x="21565" y="10040"/>
                  </a:cubicBezTo>
                  <a:cubicBezTo>
                    <a:pt x="21568" y="10040"/>
                    <a:pt x="21573" y="10090"/>
                    <a:pt x="21577" y="10136"/>
                  </a:cubicBezTo>
                  <a:cubicBezTo>
                    <a:pt x="21578" y="10155"/>
                    <a:pt x="21580" y="10164"/>
                    <a:pt x="21582" y="10164"/>
                  </a:cubicBezTo>
                  <a:cubicBezTo>
                    <a:pt x="21589" y="10164"/>
                    <a:pt x="21595" y="10018"/>
                    <a:pt x="21595" y="9824"/>
                  </a:cubicBezTo>
                  <a:cubicBezTo>
                    <a:pt x="21586" y="9442"/>
                    <a:pt x="21586" y="9096"/>
                    <a:pt x="21586" y="8672"/>
                  </a:cubicBezTo>
                  <a:cubicBezTo>
                    <a:pt x="21595" y="8041"/>
                    <a:pt x="21595" y="7382"/>
                    <a:pt x="21586" y="6744"/>
                  </a:cubicBezTo>
                  <a:cubicBezTo>
                    <a:pt x="21586" y="6210"/>
                    <a:pt x="21586" y="5642"/>
                    <a:pt x="21577" y="5135"/>
                  </a:cubicBezTo>
                  <a:lnTo>
                    <a:pt x="21577" y="4858"/>
                  </a:lnTo>
                  <a:cubicBezTo>
                    <a:pt x="21577" y="4678"/>
                    <a:pt x="21577" y="4483"/>
                    <a:pt x="21577" y="4310"/>
                  </a:cubicBezTo>
                  <a:cubicBezTo>
                    <a:pt x="21568" y="4012"/>
                    <a:pt x="21568" y="3714"/>
                    <a:pt x="21577" y="3450"/>
                  </a:cubicBezTo>
                  <a:cubicBezTo>
                    <a:pt x="21595" y="2680"/>
                    <a:pt x="21586" y="1896"/>
                    <a:pt x="21586" y="1078"/>
                  </a:cubicBezTo>
                  <a:cubicBezTo>
                    <a:pt x="21577" y="787"/>
                    <a:pt x="21577" y="502"/>
                    <a:pt x="21577" y="204"/>
                  </a:cubicBezTo>
                  <a:cubicBezTo>
                    <a:pt x="21577" y="156"/>
                    <a:pt x="21549" y="114"/>
                    <a:pt x="21513" y="72"/>
                  </a:cubicBezTo>
                  <a:cubicBezTo>
                    <a:pt x="21467" y="38"/>
                    <a:pt x="21412" y="17"/>
                    <a:pt x="21348" y="10"/>
                  </a:cubicBezTo>
                  <a:lnTo>
                    <a:pt x="20450" y="10"/>
                  </a:lnTo>
                  <a:cubicBezTo>
                    <a:pt x="20234" y="13"/>
                    <a:pt x="20028" y="14"/>
                    <a:pt x="19828" y="14"/>
                  </a:cubicBezTo>
                  <a:cubicBezTo>
                    <a:pt x="19545" y="14"/>
                    <a:pt x="19273" y="11"/>
                    <a:pt x="18994" y="3"/>
                  </a:cubicBezTo>
                  <a:lnTo>
                    <a:pt x="18362" y="3"/>
                  </a:lnTo>
                  <a:cubicBezTo>
                    <a:pt x="17708" y="3"/>
                    <a:pt x="17055" y="0"/>
                    <a:pt x="16401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251" name="Google Shape;1917;p62"/>
            <p:cNvSpPr/>
            <p:nvPr/>
          </p:nvSpPr>
          <p:spPr>
            <a:xfrm>
              <a:off x="1259235" y="88993"/>
              <a:ext cx="1489" cy="14873"/>
            </a:xfrm>
            <a:prstGeom prst="ellipse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252" name="Google Shape;1919;p62"/>
            <p:cNvSpPr/>
            <p:nvPr/>
          </p:nvSpPr>
          <p:spPr>
            <a:xfrm>
              <a:off x="1251984" y="89553"/>
              <a:ext cx="14873" cy="148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15" h="21600" extrusionOk="0">
                  <a:moveTo>
                    <a:pt x="14954" y="0"/>
                  </a:moveTo>
                  <a:cubicBezTo>
                    <a:pt x="9969" y="0"/>
                    <a:pt x="1662" y="4277"/>
                    <a:pt x="0" y="15826"/>
                  </a:cubicBezTo>
                  <a:cubicBezTo>
                    <a:pt x="21600" y="7057"/>
                    <a:pt x="19938" y="0"/>
                    <a:pt x="14954" y="0"/>
                  </a:cubicBezTo>
                  <a:close/>
                  <a:moveTo>
                    <a:pt x="0" y="15826"/>
                  </a:moveTo>
                  <a:cubicBezTo>
                    <a:pt x="0" y="15826"/>
                    <a:pt x="0" y="16040"/>
                    <a:pt x="0" y="16040"/>
                  </a:cubicBezTo>
                  <a:cubicBezTo>
                    <a:pt x="0" y="16040"/>
                    <a:pt x="0" y="16040"/>
                    <a:pt x="0" y="21600"/>
                  </a:cubicBezTo>
                  <a:cubicBezTo>
                    <a:pt x="0" y="19461"/>
                    <a:pt x="0" y="17537"/>
                    <a:pt x="0" y="15826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253" name="Google Shape;1920;p62"/>
            <p:cNvSpPr/>
            <p:nvPr/>
          </p:nvSpPr>
          <p:spPr>
            <a:xfrm>
              <a:off x="1275447" y="115625"/>
              <a:ext cx="14873" cy="148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9600" h="9600" extrusionOk="0">
                  <a:moveTo>
                    <a:pt x="0" y="9600"/>
                  </a:moveTo>
                  <a:cubicBezTo>
                    <a:pt x="21600" y="-12000"/>
                    <a:pt x="0" y="9600"/>
                    <a:pt x="0" y="960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254" name="Google Shape;1921;p62"/>
            <p:cNvSpPr/>
            <p:nvPr/>
          </p:nvSpPr>
          <p:spPr>
            <a:xfrm>
              <a:off x="1279196" y="123426"/>
              <a:ext cx="14873" cy="148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0" y="14779"/>
                    <a:pt x="2492" y="21600"/>
                    <a:pt x="6646" y="21600"/>
                  </a:cubicBezTo>
                  <a:cubicBezTo>
                    <a:pt x="10800" y="21600"/>
                    <a:pt x="16200" y="14779"/>
                    <a:pt x="2160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grpSp>
          <p:nvGrpSpPr>
            <p:cNvPr id="1257" name="Google Shape;1922;p62"/>
            <p:cNvGrpSpPr/>
            <p:nvPr/>
          </p:nvGrpSpPr>
          <p:grpSpPr>
            <a:xfrm>
              <a:off x="1265498" y="98793"/>
              <a:ext cx="14872" cy="14872"/>
              <a:chOff x="0" y="0"/>
              <a:chExt cx="14871" cy="14871"/>
            </a:xfrm>
          </p:grpSpPr>
          <p:sp>
            <p:nvSpPr>
              <p:cNvPr id="1255" name="Line"/>
              <p:cNvSpPr/>
              <p:nvPr/>
            </p:nvSpPr>
            <p:spPr>
              <a:xfrm flipH="1">
                <a:off x="-1" y="0"/>
                <a:ext cx="14873" cy="14872"/>
              </a:xfrm>
              <a:prstGeom prst="line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1256" name="Line"/>
              <p:cNvSpPr/>
              <p:nvPr/>
            </p:nvSpPr>
            <p:spPr>
              <a:xfrm flipV="1">
                <a:off x="-1" y="-1"/>
                <a:ext cx="14873" cy="14873"/>
              </a:xfrm>
              <a:prstGeom prst="line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endParaRPr/>
              </a:p>
            </p:txBody>
          </p:sp>
        </p:grpSp>
        <p:sp>
          <p:nvSpPr>
            <p:cNvPr id="1258" name="Google Shape;1923;p62"/>
            <p:cNvSpPr/>
            <p:nvPr/>
          </p:nvSpPr>
          <p:spPr>
            <a:xfrm>
              <a:off x="1258185" y="101346"/>
              <a:ext cx="28350" cy="291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22" h="21600" extrusionOk="0">
                  <a:moveTo>
                    <a:pt x="2036" y="1957"/>
                  </a:moveTo>
                  <a:cubicBezTo>
                    <a:pt x="2036" y="1957"/>
                    <a:pt x="2036" y="1957"/>
                    <a:pt x="2036" y="1957"/>
                  </a:cubicBezTo>
                  <a:close/>
                  <a:moveTo>
                    <a:pt x="5988" y="351"/>
                  </a:moveTo>
                  <a:cubicBezTo>
                    <a:pt x="5939" y="351"/>
                    <a:pt x="4810" y="2383"/>
                    <a:pt x="5154" y="2609"/>
                  </a:cubicBezTo>
                  <a:cubicBezTo>
                    <a:pt x="5326" y="1982"/>
                    <a:pt x="5596" y="1204"/>
                    <a:pt x="5866" y="652"/>
                  </a:cubicBezTo>
                  <a:cubicBezTo>
                    <a:pt x="5964" y="452"/>
                    <a:pt x="6013" y="351"/>
                    <a:pt x="5988" y="351"/>
                  </a:cubicBezTo>
                  <a:close/>
                  <a:moveTo>
                    <a:pt x="5154" y="2609"/>
                  </a:moveTo>
                  <a:cubicBezTo>
                    <a:pt x="5154" y="2634"/>
                    <a:pt x="5129" y="2684"/>
                    <a:pt x="5129" y="2734"/>
                  </a:cubicBezTo>
                  <a:cubicBezTo>
                    <a:pt x="5154" y="2684"/>
                    <a:pt x="5203" y="2659"/>
                    <a:pt x="5227" y="2609"/>
                  </a:cubicBezTo>
                  <a:cubicBezTo>
                    <a:pt x="5203" y="2609"/>
                    <a:pt x="5178" y="2609"/>
                    <a:pt x="5154" y="2609"/>
                  </a:cubicBezTo>
                  <a:close/>
                  <a:moveTo>
                    <a:pt x="4638" y="3261"/>
                  </a:moveTo>
                  <a:cubicBezTo>
                    <a:pt x="4614" y="3311"/>
                    <a:pt x="4589" y="3337"/>
                    <a:pt x="4565" y="3362"/>
                  </a:cubicBezTo>
                  <a:cubicBezTo>
                    <a:pt x="4589" y="3311"/>
                    <a:pt x="4589" y="3286"/>
                    <a:pt x="4589" y="3286"/>
                  </a:cubicBezTo>
                  <a:cubicBezTo>
                    <a:pt x="4589" y="3286"/>
                    <a:pt x="4614" y="3286"/>
                    <a:pt x="4638" y="3261"/>
                  </a:cubicBezTo>
                  <a:close/>
                  <a:moveTo>
                    <a:pt x="6504" y="3286"/>
                  </a:moveTo>
                  <a:cubicBezTo>
                    <a:pt x="6504" y="3387"/>
                    <a:pt x="6479" y="3512"/>
                    <a:pt x="6406" y="3663"/>
                  </a:cubicBezTo>
                  <a:cubicBezTo>
                    <a:pt x="6430" y="3537"/>
                    <a:pt x="6479" y="3412"/>
                    <a:pt x="6504" y="3286"/>
                  </a:cubicBezTo>
                  <a:close/>
                  <a:moveTo>
                    <a:pt x="1398" y="4591"/>
                  </a:moveTo>
                  <a:cubicBezTo>
                    <a:pt x="1398" y="4591"/>
                    <a:pt x="1398" y="4591"/>
                    <a:pt x="1398" y="4591"/>
                  </a:cubicBezTo>
                  <a:cubicBezTo>
                    <a:pt x="1398" y="4591"/>
                    <a:pt x="1398" y="4591"/>
                    <a:pt x="1398" y="4591"/>
                  </a:cubicBezTo>
                  <a:close/>
                  <a:moveTo>
                    <a:pt x="5866" y="4516"/>
                  </a:moveTo>
                  <a:cubicBezTo>
                    <a:pt x="5767" y="4666"/>
                    <a:pt x="5694" y="4767"/>
                    <a:pt x="5694" y="4767"/>
                  </a:cubicBezTo>
                  <a:cubicBezTo>
                    <a:pt x="5694" y="4767"/>
                    <a:pt x="5743" y="4716"/>
                    <a:pt x="5866" y="4591"/>
                  </a:cubicBezTo>
                  <a:cubicBezTo>
                    <a:pt x="5866" y="4566"/>
                    <a:pt x="5866" y="4541"/>
                    <a:pt x="5866" y="4516"/>
                  </a:cubicBezTo>
                  <a:close/>
                  <a:moveTo>
                    <a:pt x="2675" y="1305"/>
                  </a:moveTo>
                  <a:cubicBezTo>
                    <a:pt x="2257" y="2960"/>
                    <a:pt x="2110" y="4365"/>
                    <a:pt x="2061" y="5670"/>
                  </a:cubicBezTo>
                  <a:lnTo>
                    <a:pt x="2675" y="1305"/>
                  </a:lnTo>
                  <a:close/>
                  <a:moveTo>
                    <a:pt x="4565" y="3362"/>
                  </a:moveTo>
                  <a:cubicBezTo>
                    <a:pt x="4466" y="3763"/>
                    <a:pt x="4074" y="5344"/>
                    <a:pt x="3976" y="5344"/>
                  </a:cubicBezTo>
                  <a:cubicBezTo>
                    <a:pt x="3951" y="5344"/>
                    <a:pt x="3951" y="5318"/>
                    <a:pt x="3951" y="5243"/>
                  </a:cubicBezTo>
                  <a:cubicBezTo>
                    <a:pt x="3951" y="5243"/>
                    <a:pt x="3951" y="4792"/>
                    <a:pt x="3926" y="4215"/>
                  </a:cubicBezTo>
                  <a:cubicBezTo>
                    <a:pt x="3436" y="4992"/>
                    <a:pt x="3043" y="5770"/>
                    <a:pt x="2675" y="6548"/>
                  </a:cubicBezTo>
                  <a:lnTo>
                    <a:pt x="3926" y="3964"/>
                  </a:lnTo>
                  <a:cubicBezTo>
                    <a:pt x="3926" y="4064"/>
                    <a:pt x="3926" y="4139"/>
                    <a:pt x="3926" y="4215"/>
                  </a:cubicBezTo>
                  <a:cubicBezTo>
                    <a:pt x="4123" y="3939"/>
                    <a:pt x="4344" y="3663"/>
                    <a:pt x="4565" y="3362"/>
                  </a:cubicBezTo>
                  <a:close/>
                  <a:moveTo>
                    <a:pt x="16101" y="7200"/>
                  </a:moveTo>
                  <a:cubicBezTo>
                    <a:pt x="15659" y="7426"/>
                    <a:pt x="14825" y="7978"/>
                    <a:pt x="13941" y="8580"/>
                  </a:cubicBezTo>
                  <a:cubicBezTo>
                    <a:pt x="14653" y="8329"/>
                    <a:pt x="16101" y="7200"/>
                    <a:pt x="16101" y="7200"/>
                  </a:cubicBezTo>
                  <a:close/>
                  <a:moveTo>
                    <a:pt x="19316" y="11791"/>
                  </a:moveTo>
                  <a:cubicBezTo>
                    <a:pt x="18187" y="12067"/>
                    <a:pt x="17795" y="12217"/>
                    <a:pt x="17770" y="12318"/>
                  </a:cubicBezTo>
                  <a:cubicBezTo>
                    <a:pt x="18359" y="12117"/>
                    <a:pt x="18899" y="11916"/>
                    <a:pt x="19316" y="11791"/>
                  </a:cubicBezTo>
                  <a:close/>
                  <a:moveTo>
                    <a:pt x="343" y="10963"/>
                  </a:moveTo>
                  <a:cubicBezTo>
                    <a:pt x="220" y="11239"/>
                    <a:pt x="97" y="11515"/>
                    <a:pt x="97" y="11791"/>
                  </a:cubicBezTo>
                  <a:cubicBezTo>
                    <a:pt x="97" y="12067"/>
                    <a:pt x="97" y="12293"/>
                    <a:pt x="97" y="12443"/>
                  </a:cubicBezTo>
                  <a:lnTo>
                    <a:pt x="343" y="10963"/>
                  </a:lnTo>
                  <a:close/>
                  <a:moveTo>
                    <a:pt x="2405" y="12594"/>
                  </a:moveTo>
                  <a:cubicBezTo>
                    <a:pt x="2184" y="12870"/>
                    <a:pt x="2036" y="13095"/>
                    <a:pt x="2036" y="13095"/>
                  </a:cubicBezTo>
                  <a:lnTo>
                    <a:pt x="2036" y="13748"/>
                  </a:lnTo>
                  <a:lnTo>
                    <a:pt x="2405" y="12594"/>
                  </a:lnTo>
                  <a:close/>
                  <a:moveTo>
                    <a:pt x="10996" y="13748"/>
                  </a:moveTo>
                  <a:cubicBezTo>
                    <a:pt x="10431" y="14024"/>
                    <a:pt x="9768" y="14425"/>
                    <a:pt x="9081" y="14852"/>
                  </a:cubicBezTo>
                  <a:cubicBezTo>
                    <a:pt x="9842" y="14300"/>
                    <a:pt x="10701" y="13748"/>
                    <a:pt x="10996" y="13748"/>
                  </a:cubicBezTo>
                  <a:close/>
                  <a:moveTo>
                    <a:pt x="6504" y="15429"/>
                  </a:moveTo>
                  <a:cubicBezTo>
                    <a:pt x="6356" y="15579"/>
                    <a:pt x="6332" y="15705"/>
                    <a:pt x="6504" y="15705"/>
                  </a:cubicBezTo>
                  <a:lnTo>
                    <a:pt x="6504" y="15429"/>
                  </a:lnTo>
                  <a:close/>
                  <a:moveTo>
                    <a:pt x="15095" y="19342"/>
                  </a:moveTo>
                  <a:cubicBezTo>
                    <a:pt x="15316" y="19342"/>
                    <a:pt x="16322" y="19618"/>
                    <a:pt x="16739" y="19618"/>
                  </a:cubicBezTo>
                  <a:lnTo>
                    <a:pt x="15463" y="19618"/>
                  </a:lnTo>
                  <a:cubicBezTo>
                    <a:pt x="15046" y="19417"/>
                    <a:pt x="14972" y="19342"/>
                    <a:pt x="15095" y="19342"/>
                  </a:cubicBezTo>
                  <a:close/>
                  <a:moveTo>
                    <a:pt x="7780" y="0"/>
                  </a:moveTo>
                  <a:cubicBezTo>
                    <a:pt x="7756" y="75"/>
                    <a:pt x="6504" y="2609"/>
                    <a:pt x="6504" y="2609"/>
                  </a:cubicBezTo>
                  <a:cubicBezTo>
                    <a:pt x="6504" y="1957"/>
                    <a:pt x="7142" y="1305"/>
                    <a:pt x="7142" y="652"/>
                  </a:cubicBezTo>
                  <a:cubicBezTo>
                    <a:pt x="7142" y="652"/>
                    <a:pt x="7142" y="677"/>
                    <a:pt x="6504" y="1305"/>
                  </a:cubicBezTo>
                  <a:cubicBezTo>
                    <a:pt x="6283" y="1555"/>
                    <a:pt x="6037" y="1781"/>
                    <a:pt x="5841" y="2032"/>
                  </a:cubicBezTo>
                  <a:cubicBezTo>
                    <a:pt x="5841" y="2007"/>
                    <a:pt x="5866" y="1982"/>
                    <a:pt x="5866" y="1957"/>
                  </a:cubicBezTo>
                  <a:cubicBezTo>
                    <a:pt x="5866" y="1982"/>
                    <a:pt x="5841" y="2007"/>
                    <a:pt x="5841" y="2032"/>
                  </a:cubicBezTo>
                  <a:cubicBezTo>
                    <a:pt x="5620" y="2283"/>
                    <a:pt x="5448" y="2559"/>
                    <a:pt x="5326" y="2810"/>
                  </a:cubicBezTo>
                  <a:cubicBezTo>
                    <a:pt x="5326" y="2835"/>
                    <a:pt x="5301" y="2835"/>
                    <a:pt x="5276" y="2860"/>
                  </a:cubicBezTo>
                  <a:lnTo>
                    <a:pt x="5105" y="2810"/>
                  </a:lnTo>
                  <a:cubicBezTo>
                    <a:pt x="5080" y="2885"/>
                    <a:pt x="5056" y="2985"/>
                    <a:pt x="5031" y="3086"/>
                  </a:cubicBezTo>
                  <a:cubicBezTo>
                    <a:pt x="5105" y="3010"/>
                    <a:pt x="5203" y="2960"/>
                    <a:pt x="5276" y="2860"/>
                  </a:cubicBezTo>
                  <a:lnTo>
                    <a:pt x="5301" y="2860"/>
                  </a:lnTo>
                  <a:cubicBezTo>
                    <a:pt x="5252" y="3010"/>
                    <a:pt x="5227" y="3136"/>
                    <a:pt x="5227" y="3286"/>
                  </a:cubicBezTo>
                  <a:cubicBezTo>
                    <a:pt x="5105" y="3537"/>
                    <a:pt x="5031" y="3638"/>
                    <a:pt x="4982" y="3638"/>
                  </a:cubicBezTo>
                  <a:cubicBezTo>
                    <a:pt x="4933" y="3638"/>
                    <a:pt x="4957" y="3412"/>
                    <a:pt x="5031" y="3086"/>
                  </a:cubicBezTo>
                  <a:cubicBezTo>
                    <a:pt x="4859" y="3211"/>
                    <a:pt x="4712" y="3261"/>
                    <a:pt x="4638" y="3261"/>
                  </a:cubicBezTo>
                  <a:cubicBezTo>
                    <a:pt x="4786" y="3111"/>
                    <a:pt x="4908" y="2935"/>
                    <a:pt x="5080" y="2785"/>
                  </a:cubicBezTo>
                  <a:lnTo>
                    <a:pt x="5105" y="2810"/>
                  </a:lnTo>
                  <a:cubicBezTo>
                    <a:pt x="5105" y="2785"/>
                    <a:pt x="5129" y="2760"/>
                    <a:pt x="5129" y="2734"/>
                  </a:cubicBezTo>
                  <a:cubicBezTo>
                    <a:pt x="5105" y="2760"/>
                    <a:pt x="5080" y="2760"/>
                    <a:pt x="5080" y="2785"/>
                  </a:cubicBezTo>
                  <a:lnTo>
                    <a:pt x="4589" y="2609"/>
                  </a:lnTo>
                  <a:lnTo>
                    <a:pt x="3926" y="3964"/>
                  </a:lnTo>
                  <a:cubicBezTo>
                    <a:pt x="3902" y="3036"/>
                    <a:pt x="3828" y="1932"/>
                    <a:pt x="3681" y="1932"/>
                  </a:cubicBezTo>
                  <a:cubicBezTo>
                    <a:pt x="3583" y="1932"/>
                    <a:pt x="3460" y="2283"/>
                    <a:pt x="3313" y="3286"/>
                  </a:cubicBezTo>
                  <a:lnTo>
                    <a:pt x="3313" y="1957"/>
                  </a:lnTo>
                  <a:lnTo>
                    <a:pt x="2675" y="5895"/>
                  </a:lnTo>
                  <a:cubicBezTo>
                    <a:pt x="2675" y="3939"/>
                    <a:pt x="3313" y="2609"/>
                    <a:pt x="3313" y="652"/>
                  </a:cubicBezTo>
                  <a:cubicBezTo>
                    <a:pt x="2675" y="2584"/>
                    <a:pt x="2675" y="3889"/>
                    <a:pt x="2061" y="5820"/>
                  </a:cubicBezTo>
                  <a:cubicBezTo>
                    <a:pt x="2061" y="5770"/>
                    <a:pt x="2061" y="5720"/>
                    <a:pt x="2061" y="5670"/>
                  </a:cubicBezTo>
                  <a:lnTo>
                    <a:pt x="2036" y="5895"/>
                  </a:lnTo>
                  <a:cubicBezTo>
                    <a:pt x="2036" y="5870"/>
                    <a:pt x="2036" y="5845"/>
                    <a:pt x="2061" y="5820"/>
                  </a:cubicBezTo>
                  <a:cubicBezTo>
                    <a:pt x="2036" y="6523"/>
                    <a:pt x="2036" y="7175"/>
                    <a:pt x="2036" y="7852"/>
                  </a:cubicBezTo>
                  <a:cubicBezTo>
                    <a:pt x="2036" y="5895"/>
                    <a:pt x="2036" y="4591"/>
                    <a:pt x="2036" y="2609"/>
                  </a:cubicBezTo>
                  <a:lnTo>
                    <a:pt x="2036" y="1957"/>
                  </a:lnTo>
                  <a:cubicBezTo>
                    <a:pt x="2036" y="3964"/>
                    <a:pt x="2036" y="4817"/>
                    <a:pt x="1742" y="4817"/>
                  </a:cubicBezTo>
                  <a:cubicBezTo>
                    <a:pt x="1644" y="4817"/>
                    <a:pt x="1546" y="4741"/>
                    <a:pt x="1398" y="4591"/>
                  </a:cubicBezTo>
                  <a:cubicBezTo>
                    <a:pt x="1398" y="5243"/>
                    <a:pt x="1398" y="5895"/>
                    <a:pt x="1398" y="6548"/>
                  </a:cubicBezTo>
                  <a:cubicBezTo>
                    <a:pt x="1128" y="6447"/>
                    <a:pt x="907" y="6422"/>
                    <a:pt x="736" y="6422"/>
                  </a:cubicBezTo>
                  <a:cubicBezTo>
                    <a:pt x="-369" y="6422"/>
                    <a:pt x="97" y="8028"/>
                    <a:pt x="97" y="9157"/>
                  </a:cubicBezTo>
                  <a:lnTo>
                    <a:pt x="97" y="10461"/>
                  </a:lnTo>
                  <a:cubicBezTo>
                    <a:pt x="760" y="9157"/>
                    <a:pt x="97" y="8505"/>
                    <a:pt x="760" y="8505"/>
                  </a:cubicBezTo>
                  <a:lnTo>
                    <a:pt x="343" y="10963"/>
                  </a:lnTo>
                  <a:cubicBezTo>
                    <a:pt x="466" y="10737"/>
                    <a:pt x="588" y="10511"/>
                    <a:pt x="662" y="10261"/>
                  </a:cubicBezTo>
                  <a:cubicBezTo>
                    <a:pt x="466" y="11289"/>
                    <a:pt x="48" y="13698"/>
                    <a:pt x="220" y="13698"/>
                  </a:cubicBezTo>
                  <a:cubicBezTo>
                    <a:pt x="294" y="13698"/>
                    <a:pt x="441" y="13346"/>
                    <a:pt x="760" y="12443"/>
                  </a:cubicBezTo>
                  <a:lnTo>
                    <a:pt x="760" y="13748"/>
                  </a:lnTo>
                  <a:cubicBezTo>
                    <a:pt x="760" y="13923"/>
                    <a:pt x="760" y="13999"/>
                    <a:pt x="785" y="13999"/>
                  </a:cubicBezTo>
                  <a:cubicBezTo>
                    <a:pt x="932" y="13999"/>
                    <a:pt x="1472" y="10863"/>
                    <a:pt x="2036" y="9157"/>
                  </a:cubicBezTo>
                  <a:lnTo>
                    <a:pt x="1398" y="11791"/>
                  </a:lnTo>
                  <a:cubicBezTo>
                    <a:pt x="1398" y="11791"/>
                    <a:pt x="1398" y="12443"/>
                    <a:pt x="1398" y="13095"/>
                  </a:cubicBezTo>
                  <a:lnTo>
                    <a:pt x="1398" y="14400"/>
                  </a:lnTo>
                  <a:lnTo>
                    <a:pt x="2675" y="10461"/>
                  </a:lnTo>
                  <a:cubicBezTo>
                    <a:pt x="2675" y="11114"/>
                    <a:pt x="2675" y="11791"/>
                    <a:pt x="2675" y="11791"/>
                  </a:cubicBezTo>
                  <a:lnTo>
                    <a:pt x="2405" y="12594"/>
                  </a:lnTo>
                  <a:cubicBezTo>
                    <a:pt x="2871" y="11967"/>
                    <a:pt x="3656" y="11013"/>
                    <a:pt x="3877" y="11013"/>
                  </a:cubicBezTo>
                  <a:cubicBezTo>
                    <a:pt x="3926" y="11013"/>
                    <a:pt x="3951" y="11063"/>
                    <a:pt x="3951" y="11114"/>
                  </a:cubicBezTo>
                  <a:cubicBezTo>
                    <a:pt x="3558" y="11891"/>
                    <a:pt x="2969" y="13146"/>
                    <a:pt x="2675" y="13748"/>
                  </a:cubicBezTo>
                  <a:lnTo>
                    <a:pt x="3313" y="13095"/>
                  </a:lnTo>
                  <a:cubicBezTo>
                    <a:pt x="1938" y="15203"/>
                    <a:pt x="1668" y="15805"/>
                    <a:pt x="1816" y="15805"/>
                  </a:cubicBezTo>
                  <a:cubicBezTo>
                    <a:pt x="1938" y="15805"/>
                    <a:pt x="2380" y="15353"/>
                    <a:pt x="2675" y="15052"/>
                  </a:cubicBezTo>
                  <a:cubicBezTo>
                    <a:pt x="2675" y="15052"/>
                    <a:pt x="2675" y="15052"/>
                    <a:pt x="3951" y="14400"/>
                  </a:cubicBezTo>
                  <a:cubicBezTo>
                    <a:pt x="4319" y="14199"/>
                    <a:pt x="4466" y="14124"/>
                    <a:pt x="4516" y="14124"/>
                  </a:cubicBezTo>
                  <a:cubicBezTo>
                    <a:pt x="4589" y="14124"/>
                    <a:pt x="3951" y="14576"/>
                    <a:pt x="3951" y="15052"/>
                  </a:cubicBezTo>
                  <a:lnTo>
                    <a:pt x="3951" y="15705"/>
                  </a:lnTo>
                  <a:lnTo>
                    <a:pt x="4589" y="15052"/>
                  </a:lnTo>
                  <a:cubicBezTo>
                    <a:pt x="5227" y="14400"/>
                    <a:pt x="5866" y="13748"/>
                    <a:pt x="5866" y="13748"/>
                  </a:cubicBezTo>
                  <a:cubicBezTo>
                    <a:pt x="5866" y="13748"/>
                    <a:pt x="5866" y="13748"/>
                    <a:pt x="5227" y="15052"/>
                  </a:cubicBezTo>
                  <a:cubicBezTo>
                    <a:pt x="5227" y="15052"/>
                    <a:pt x="4000" y="15880"/>
                    <a:pt x="4491" y="15880"/>
                  </a:cubicBezTo>
                  <a:cubicBezTo>
                    <a:pt x="4614" y="15880"/>
                    <a:pt x="4835" y="15830"/>
                    <a:pt x="5227" y="15705"/>
                  </a:cubicBezTo>
                  <a:cubicBezTo>
                    <a:pt x="5866" y="15052"/>
                    <a:pt x="5866" y="14400"/>
                    <a:pt x="6504" y="14400"/>
                  </a:cubicBezTo>
                  <a:lnTo>
                    <a:pt x="6504" y="15429"/>
                  </a:lnTo>
                  <a:cubicBezTo>
                    <a:pt x="6872" y="15052"/>
                    <a:pt x="7976" y="14400"/>
                    <a:pt x="8418" y="14400"/>
                  </a:cubicBezTo>
                  <a:cubicBezTo>
                    <a:pt x="8418" y="14400"/>
                    <a:pt x="8418" y="14400"/>
                    <a:pt x="7780" y="15052"/>
                  </a:cubicBezTo>
                  <a:lnTo>
                    <a:pt x="10357" y="13095"/>
                  </a:lnTo>
                  <a:lnTo>
                    <a:pt x="7952" y="15529"/>
                  </a:lnTo>
                  <a:cubicBezTo>
                    <a:pt x="7436" y="15855"/>
                    <a:pt x="6946" y="16131"/>
                    <a:pt x="6504" y="16357"/>
                  </a:cubicBezTo>
                  <a:cubicBezTo>
                    <a:pt x="6086" y="16583"/>
                    <a:pt x="6013" y="16658"/>
                    <a:pt x="6111" y="16658"/>
                  </a:cubicBezTo>
                  <a:cubicBezTo>
                    <a:pt x="6283" y="16658"/>
                    <a:pt x="7142" y="16357"/>
                    <a:pt x="7142" y="16357"/>
                  </a:cubicBezTo>
                  <a:cubicBezTo>
                    <a:pt x="7584" y="16357"/>
                    <a:pt x="7436" y="16658"/>
                    <a:pt x="7486" y="16658"/>
                  </a:cubicBezTo>
                  <a:cubicBezTo>
                    <a:pt x="7510" y="16658"/>
                    <a:pt x="7584" y="16583"/>
                    <a:pt x="7780" y="16357"/>
                  </a:cubicBezTo>
                  <a:lnTo>
                    <a:pt x="8418" y="15705"/>
                  </a:lnTo>
                  <a:lnTo>
                    <a:pt x="9719" y="15705"/>
                  </a:lnTo>
                  <a:lnTo>
                    <a:pt x="6504" y="17661"/>
                  </a:lnTo>
                  <a:cubicBezTo>
                    <a:pt x="6504" y="17661"/>
                    <a:pt x="6234" y="17962"/>
                    <a:pt x="6798" y="17962"/>
                  </a:cubicBezTo>
                  <a:cubicBezTo>
                    <a:pt x="7068" y="17962"/>
                    <a:pt x="7584" y="17887"/>
                    <a:pt x="8418" y="17661"/>
                  </a:cubicBezTo>
                  <a:cubicBezTo>
                    <a:pt x="7461" y="17987"/>
                    <a:pt x="7461" y="17987"/>
                    <a:pt x="7633" y="17987"/>
                  </a:cubicBezTo>
                  <a:cubicBezTo>
                    <a:pt x="7780" y="17987"/>
                    <a:pt x="8099" y="17987"/>
                    <a:pt x="7780" y="18314"/>
                  </a:cubicBezTo>
                  <a:cubicBezTo>
                    <a:pt x="8345" y="18314"/>
                    <a:pt x="9400" y="17812"/>
                    <a:pt x="10087" y="17686"/>
                  </a:cubicBezTo>
                  <a:cubicBezTo>
                    <a:pt x="9204" y="18113"/>
                    <a:pt x="7976" y="18715"/>
                    <a:pt x="7756" y="18916"/>
                  </a:cubicBezTo>
                  <a:cubicBezTo>
                    <a:pt x="7535" y="19016"/>
                    <a:pt x="7387" y="19066"/>
                    <a:pt x="7436" y="19066"/>
                  </a:cubicBezTo>
                  <a:cubicBezTo>
                    <a:pt x="7461" y="19066"/>
                    <a:pt x="7584" y="19041"/>
                    <a:pt x="7780" y="18966"/>
                  </a:cubicBezTo>
                  <a:cubicBezTo>
                    <a:pt x="8418" y="18765"/>
                    <a:pt x="8639" y="18690"/>
                    <a:pt x="8713" y="18690"/>
                  </a:cubicBezTo>
                  <a:cubicBezTo>
                    <a:pt x="8860" y="18690"/>
                    <a:pt x="8418" y="18966"/>
                    <a:pt x="9719" y="18966"/>
                  </a:cubicBezTo>
                  <a:lnTo>
                    <a:pt x="10996" y="18966"/>
                  </a:lnTo>
                  <a:cubicBezTo>
                    <a:pt x="10578" y="18966"/>
                    <a:pt x="9449" y="19493"/>
                    <a:pt x="9106" y="19718"/>
                  </a:cubicBezTo>
                  <a:cubicBezTo>
                    <a:pt x="7044" y="19969"/>
                    <a:pt x="6553" y="20120"/>
                    <a:pt x="7068" y="20120"/>
                  </a:cubicBezTo>
                  <a:cubicBezTo>
                    <a:pt x="7633" y="20120"/>
                    <a:pt x="9400" y="19944"/>
                    <a:pt x="11634" y="19618"/>
                  </a:cubicBezTo>
                  <a:lnTo>
                    <a:pt x="8418" y="20270"/>
                  </a:lnTo>
                  <a:lnTo>
                    <a:pt x="7142" y="20270"/>
                  </a:lnTo>
                  <a:lnTo>
                    <a:pt x="12910" y="20948"/>
                  </a:lnTo>
                  <a:cubicBezTo>
                    <a:pt x="14186" y="20948"/>
                    <a:pt x="16101" y="21600"/>
                    <a:pt x="17377" y="21600"/>
                  </a:cubicBezTo>
                  <a:cubicBezTo>
                    <a:pt x="19316" y="21600"/>
                    <a:pt x="14825" y="20270"/>
                    <a:pt x="16739" y="20270"/>
                  </a:cubicBezTo>
                  <a:cubicBezTo>
                    <a:pt x="17058" y="20597"/>
                    <a:pt x="17549" y="20772"/>
                    <a:pt x="18114" y="20772"/>
                  </a:cubicBezTo>
                  <a:cubicBezTo>
                    <a:pt x="18678" y="20772"/>
                    <a:pt x="19316" y="20597"/>
                    <a:pt x="19955" y="20270"/>
                  </a:cubicBezTo>
                  <a:cubicBezTo>
                    <a:pt x="19096" y="20270"/>
                    <a:pt x="17966" y="20270"/>
                    <a:pt x="16764" y="20095"/>
                  </a:cubicBezTo>
                  <a:cubicBezTo>
                    <a:pt x="17132" y="20045"/>
                    <a:pt x="17525" y="19869"/>
                    <a:pt x="18016" y="19618"/>
                  </a:cubicBezTo>
                  <a:lnTo>
                    <a:pt x="16739" y="19618"/>
                  </a:lnTo>
                  <a:cubicBezTo>
                    <a:pt x="17377" y="19618"/>
                    <a:pt x="16739" y="19618"/>
                    <a:pt x="16739" y="18966"/>
                  </a:cubicBezTo>
                  <a:lnTo>
                    <a:pt x="18678" y="18966"/>
                  </a:lnTo>
                  <a:cubicBezTo>
                    <a:pt x="19955" y="18966"/>
                    <a:pt x="19316" y="18966"/>
                    <a:pt x="19955" y="18314"/>
                  </a:cubicBezTo>
                  <a:cubicBezTo>
                    <a:pt x="19955" y="18314"/>
                    <a:pt x="21231" y="17661"/>
                    <a:pt x="19955" y="17661"/>
                  </a:cubicBezTo>
                  <a:cubicBezTo>
                    <a:pt x="19513" y="17887"/>
                    <a:pt x="19022" y="17962"/>
                    <a:pt x="18580" y="17962"/>
                  </a:cubicBezTo>
                  <a:cubicBezTo>
                    <a:pt x="17672" y="17962"/>
                    <a:pt x="16960" y="17661"/>
                    <a:pt x="17377" y="17661"/>
                  </a:cubicBezTo>
                  <a:lnTo>
                    <a:pt x="18678" y="17661"/>
                  </a:lnTo>
                  <a:cubicBezTo>
                    <a:pt x="16739" y="17661"/>
                    <a:pt x="19955" y="17009"/>
                    <a:pt x="18678" y="17009"/>
                  </a:cubicBezTo>
                  <a:lnTo>
                    <a:pt x="12272" y="17661"/>
                  </a:lnTo>
                  <a:lnTo>
                    <a:pt x="16101" y="17009"/>
                  </a:lnTo>
                  <a:cubicBezTo>
                    <a:pt x="17377" y="17009"/>
                    <a:pt x="18016" y="16357"/>
                    <a:pt x="18678" y="16357"/>
                  </a:cubicBezTo>
                  <a:lnTo>
                    <a:pt x="17377" y="16357"/>
                  </a:lnTo>
                  <a:cubicBezTo>
                    <a:pt x="17377" y="16357"/>
                    <a:pt x="14825" y="17009"/>
                    <a:pt x="14825" y="17009"/>
                  </a:cubicBezTo>
                  <a:cubicBezTo>
                    <a:pt x="15463" y="16357"/>
                    <a:pt x="19316" y="15705"/>
                    <a:pt x="19955" y="15705"/>
                  </a:cubicBezTo>
                  <a:cubicBezTo>
                    <a:pt x="20151" y="15479"/>
                    <a:pt x="20077" y="15403"/>
                    <a:pt x="19856" y="15403"/>
                  </a:cubicBezTo>
                  <a:cubicBezTo>
                    <a:pt x="19390" y="15403"/>
                    <a:pt x="18236" y="15705"/>
                    <a:pt x="17377" y="15705"/>
                  </a:cubicBezTo>
                  <a:lnTo>
                    <a:pt x="16101" y="15705"/>
                  </a:lnTo>
                  <a:cubicBezTo>
                    <a:pt x="15782" y="16031"/>
                    <a:pt x="15144" y="16181"/>
                    <a:pt x="14751" y="16181"/>
                  </a:cubicBezTo>
                  <a:cubicBezTo>
                    <a:pt x="14358" y="16181"/>
                    <a:pt x="14186" y="16031"/>
                    <a:pt x="14825" y="15705"/>
                  </a:cubicBezTo>
                  <a:cubicBezTo>
                    <a:pt x="16101" y="15052"/>
                    <a:pt x="17377" y="15052"/>
                    <a:pt x="18678" y="15052"/>
                  </a:cubicBezTo>
                  <a:cubicBezTo>
                    <a:pt x="18016" y="15052"/>
                    <a:pt x="20593" y="14400"/>
                    <a:pt x="18678" y="14400"/>
                  </a:cubicBezTo>
                  <a:cubicBezTo>
                    <a:pt x="17819" y="14400"/>
                    <a:pt x="18089" y="14099"/>
                    <a:pt x="17623" y="14099"/>
                  </a:cubicBezTo>
                  <a:cubicBezTo>
                    <a:pt x="17549" y="14099"/>
                    <a:pt x="17451" y="14124"/>
                    <a:pt x="17304" y="14124"/>
                  </a:cubicBezTo>
                  <a:cubicBezTo>
                    <a:pt x="17574" y="13948"/>
                    <a:pt x="17476" y="13748"/>
                    <a:pt x="16739" y="13748"/>
                  </a:cubicBezTo>
                  <a:lnTo>
                    <a:pt x="14800" y="14149"/>
                  </a:lnTo>
                  <a:cubicBezTo>
                    <a:pt x="15095" y="14024"/>
                    <a:pt x="15340" y="13873"/>
                    <a:pt x="15463" y="13748"/>
                  </a:cubicBezTo>
                  <a:cubicBezTo>
                    <a:pt x="16101" y="13748"/>
                    <a:pt x="19955" y="12443"/>
                    <a:pt x="18678" y="12443"/>
                  </a:cubicBezTo>
                  <a:cubicBezTo>
                    <a:pt x="18310" y="12443"/>
                    <a:pt x="17746" y="12443"/>
                    <a:pt x="17770" y="12318"/>
                  </a:cubicBezTo>
                  <a:cubicBezTo>
                    <a:pt x="16224" y="12870"/>
                    <a:pt x="14358" y="13522"/>
                    <a:pt x="13892" y="13522"/>
                  </a:cubicBezTo>
                  <a:cubicBezTo>
                    <a:pt x="13671" y="13522"/>
                    <a:pt x="13720" y="13397"/>
                    <a:pt x="14186" y="13095"/>
                  </a:cubicBezTo>
                  <a:cubicBezTo>
                    <a:pt x="16101" y="12443"/>
                    <a:pt x="19316" y="11114"/>
                    <a:pt x="17377" y="11114"/>
                  </a:cubicBezTo>
                  <a:cubicBezTo>
                    <a:pt x="17377" y="11114"/>
                    <a:pt x="15757" y="11967"/>
                    <a:pt x="15414" y="11967"/>
                  </a:cubicBezTo>
                  <a:cubicBezTo>
                    <a:pt x="15340" y="11967"/>
                    <a:pt x="15340" y="11916"/>
                    <a:pt x="15463" y="11791"/>
                  </a:cubicBezTo>
                  <a:lnTo>
                    <a:pt x="18016" y="10461"/>
                  </a:lnTo>
                  <a:lnTo>
                    <a:pt x="17377" y="10461"/>
                  </a:lnTo>
                  <a:cubicBezTo>
                    <a:pt x="17377" y="10461"/>
                    <a:pt x="15463" y="11791"/>
                    <a:pt x="14825" y="11791"/>
                  </a:cubicBezTo>
                  <a:lnTo>
                    <a:pt x="12910" y="11791"/>
                  </a:lnTo>
                  <a:cubicBezTo>
                    <a:pt x="12910" y="11791"/>
                    <a:pt x="11781" y="12368"/>
                    <a:pt x="11585" y="12368"/>
                  </a:cubicBezTo>
                  <a:cubicBezTo>
                    <a:pt x="11486" y="12368"/>
                    <a:pt x="11634" y="12217"/>
                    <a:pt x="12272" y="11791"/>
                  </a:cubicBezTo>
                  <a:cubicBezTo>
                    <a:pt x="13548" y="10461"/>
                    <a:pt x="13548" y="10461"/>
                    <a:pt x="13548" y="10461"/>
                  </a:cubicBezTo>
                  <a:cubicBezTo>
                    <a:pt x="12910" y="10461"/>
                    <a:pt x="12272" y="10461"/>
                    <a:pt x="11634" y="11114"/>
                  </a:cubicBezTo>
                  <a:cubicBezTo>
                    <a:pt x="10996" y="11114"/>
                    <a:pt x="16101" y="8505"/>
                    <a:pt x="16739" y="7852"/>
                  </a:cubicBezTo>
                  <a:cubicBezTo>
                    <a:pt x="16837" y="7752"/>
                    <a:pt x="16862" y="7727"/>
                    <a:pt x="16813" y="7727"/>
                  </a:cubicBezTo>
                  <a:cubicBezTo>
                    <a:pt x="16543" y="7727"/>
                    <a:pt x="14186" y="9157"/>
                    <a:pt x="14186" y="9157"/>
                  </a:cubicBezTo>
                  <a:cubicBezTo>
                    <a:pt x="13867" y="9483"/>
                    <a:pt x="13548" y="9659"/>
                    <a:pt x="13376" y="9659"/>
                  </a:cubicBezTo>
                  <a:cubicBezTo>
                    <a:pt x="13229" y="9659"/>
                    <a:pt x="13229" y="9483"/>
                    <a:pt x="13548" y="9157"/>
                  </a:cubicBezTo>
                  <a:lnTo>
                    <a:pt x="10357" y="11114"/>
                  </a:lnTo>
                  <a:cubicBezTo>
                    <a:pt x="10357" y="11114"/>
                    <a:pt x="12247" y="9734"/>
                    <a:pt x="13941" y="8580"/>
                  </a:cubicBezTo>
                  <a:cubicBezTo>
                    <a:pt x="13843" y="8630"/>
                    <a:pt x="13745" y="8630"/>
                    <a:pt x="13696" y="8630"/>
                  </a:cubicBezTo>
                  <a:cubicBezTo>
                    <a:pt x="13597" y="8630"/>
                    <a:pt x="13548" y="8605"/>
                    <a:pt x="13548" y="8505"/>
                  </a:cubicBezTo>
                  <a:cubicBezTo>
                    <a:pt x="14186" y="8178"/>
                    <a:pt x="14506" y="7978"/>
                    <a:pt x="14653" y="7852"/>
                  </a:cubicBezTo>
                  <a:cubicBezTo>
                    <a:pt x="14702" y="7852"/>
                    <a:pt x="14751" y="7852"/>
                    <a:pt x="14825" y="7852"/>
                  </a:cubicBezTo>
                  <a:cubicBezTo>
                    <a:pt x="15463" y="7200"/>
                    <a:pt x="16101" y="6548"/>
                    <a:pt x="16101" y="6548"/>
                  </a:cubicBezTo>
                  <a:lnTo>
                    <a:pt x="15463" y="6548"/>
                  </a:lnTo>
                  <a:cubicBezTo>
                    <a:pt x="14825" y="6548"/>
                    <a:pt x="15463" y="5895"/>
                    <a:pt x="15463" y="5895"/>
                  </a:cubicBezTo>
                  <a:lnTo>
                    <a:pt x="14825" y="5895"/>
                  </a:lnTo>
                  <a:cubicBezTo>
                    <a:pt x="14186" y="6548"/>
                    <a:pt x="12910" y="7200"/>
                    <a:pt x="12272" y="7852"/>
                  </a:cubicBezTo>
                  <a:cubicBezTo>
                    <a:pt x="12100" y="7953"/>
                    <a:pt x="11977" y="7978"/>
                    <a:pt x="11928" y="7978"/>
                  </a:cubicBezTo>
                  <a:cubicBezTo>
                    <a:pt x="11658" y="7978"/>
                    <a:pt x="13548" y="6447"/>
                    <a:pt x="13548" y="5895"/>
                  </a:cubicBezTo>
                  <a:cubicBezTo>
                    <a:pt x="14186" y="5895"/>
                    <a:pt x="15463" y="4591"/>
                    <a:pt x="14825" y="4591"/>
                  </a:cubicBezTo>
                  <a:cubicBezTo>
                    <a:pt x="14186" y="5243"/>
                    <a:pt x="12910" y="5895"/>
                    <a:pt x="12910" y="6548"/>
                  </a:cubicBezTo>
                  <a:cubicBezTo>
                    <a:pt x="12542" y="6924"/>
                    <a:pt x="11732" y="7300"/>
                    <a:pt x="11511" y="7300"/>
                  </a:cubicBezTo>
                  <a:cubicBezTo>
                    <a:pt x="11339" y="7300"/>
                    <a:pt x="11462" y="7100"/>
                    <a:pt x="12272" y="6548"/>
                  </a:cubicBezTo>
                  <a:cubicBezTo>
                    <a:pt x="12836" y="5971"/>
                    <a:pt x="13033" y="5745"/>
                    <a:pt x="12984" y="5745"/>
                  </a:cubicBezTo>
                  <a:cubicBezTo>
                    <a:pt x="12812" y="5745"/>
                    <a:pt x="9719" y="8505"/>
                    <a:pt x="9719" y="8505"/>
                  </a:cubicBezTo>
                  <a:cubicBezTo>
                    <a:pt x="10357" y="7852"/>
                    <a:pt x="10996" y="7200"/>
                    <a:pt x="11634" y="6548"/>
                  </a:cubicBezTo>
                  <a:cubicBezTo>
                    <a:pt x="11634" y="6548"/>
                    <a:pt x="10357" y="6548"/>
                    <a:pt x="11634" y="5895"/>
                  </a:cubicBezTo>
                  <a:cubicBezTo>
                    <a:pt x="11609" y="5895"/>
                    <a:pt x="11045" y="6171"/>
                    <a:pt x="10873" y="6171"/>
                  </a:cubicBezTo>
                  <a:cubicBezTo>
                    <a:pt x="10775" y="6171"/>
                    <a:pt x="10775" y="6121"/>
                    <a:pt x="10996" y="5895"/>
                  </a:cubicBezTo>
                  <a:cubicBezTo>
                    <a:pt x="12026" y="5369"/>
                    <a:pt x="12640" y="4415"/>
                    <a:pt x="12493" y="4415"/>
                  </a:cubicBezTo>
                  <a:cubicBezTo>
                    <a:pt x="12468" y="4415"/>
                    <a:pt x="12395" y="4466"/>
                    <a:pt x="12272" y="4591"/>
                  </a:cubicBezTo>
                  <a:cubicBezTo>
                    <a:pt x="10996" y="5243"/>
                    <a:pt x="10357" y="6548"/>
                    <a:pt x="9719" y="7852"/>
                  </a:cubicBezTo>
                  <a:lnTo>
                    <a:pt x="8418" y="9157"/>
                  </a:lnTo>
                  <a:cubicBezTo>
                    <a:pt x="8418" y="9157"/>
                    <a:pt x="9056" y="7852"/>
                    <a:pt x="9719" y="7200"/>
                  </a:cubicBezTo>
                  <a:lnTo>
                    <a:pt x="12272" y="3939"/>
                  </a:lnTo>
                  <a:lnTo>
                    <a:pt x="10357" y="5895"/>
                  </a:lnTo>
                  <a:cubicBezTo>
                    <a:pt x="9744" y="6297"/>
                    <a:pt x="9474" y="6447"/>
                    <a:pt x="9376" y="6447"/>
                  </a:cubicBezTo>
                  <a:cubicBezTo>
                    <a:pt x="9155" y="6447"/>
                    <a:pt x="9916" y="5695"/>
                    <a:pt x="10357" y="5243"/>
                  </a:cubicBezTo>
                  <a:cubicBezTo>
                    <a:pt x="10897" y="4491"/>
                    <a:pt x="10971" y="4265"/>
                    <a:pt x="10848" y="4265"/>
                  </a:cubicBezTo>
                  <a:cubicBezTo>
                    <a:pt x="10676" y="4265"/>
                    <a:pt x="10161" y="4666"/>
                    <a:pt x="9916" y="4666"/>
                  </a:cubicBezTo>
                  <a:cubicBezTo>
                    <a:pt x="9719" y="4666"/>
                    <a:pt x="9719" y="4365"/>
                    <a:pt x="10357" y="3286"/>
                  </a:cubicBezTo>
                  <a:cubicBezTo>
                    <a:pt x="10357" y="3211"/>
                    <a:pt x="10333" y="3186"/>
                    <a:pt x="10308" y="3186"/>
                  </a:cubicBezTo>
                  <a:cubicBezTo>
                    <a:pt x="10063" y="3186"/>
                    <a:pt x="9007" y="4892"/>
                    <a:pt x="8934" y="4892"/>
                  </a:cubicBezTo>
                  <a:cubicBezTo>
                    <a:pt x="8934" y="4892"/>
                    <a:pt x="8958" y="4817"/>
                    <a:pt x="9056" y="4591"/>
                  </a:cubicBezTo>
                  <a:cubicBezTo>
                    <a:pt x="9547" y="3587"/>
                    <a:pt x="10799" y="2183"/>
                    <a:pt x="10775" y="2183"/>
                  </a:cubicBezTo>
                  <a:cubicBezTo>
                    <a:pt x="10775" y="2183"/>
                    <a:pt x="10652" y="2308"/>
                    <a:pt x="10357" y="2609"/>
                  </a:cubicBezTo>
                  <a:cubicBezTo>
                    <a:pt x="9891" y="3086"/>
                    <a:pt x="9449" y="3537"/>
                    <a:pt x="8983" y="4240"/>
                  </a:cubicBezTo>
                  <a:cubicBezTo>
                    <a:pt x="9056" y="3914"/>
                    <a:pt x="9056" y="3587"/>
                    <a:pt x="9056" y="3286"/>
                  </a:cubicBezTo>
                  <a:cubicBezTo>
                    <a:pt x="9695" y="1982"/>
                    <a:pt x="9719" y="1957"/>
                    <a:pt x="9719" y="1957"/>
                  </a:cubicBezTo>
                  <a:cubicBezTo>
                    <a:pt x="9719" y="1957"/>
                    <a:pt x="9695" y="1982"/>
                    <a:pt x="9056" y="2609"/>
                  </a:cubicBezTo>
                  <a:cubicBezTo>
                    <a:pt x="8418" y="3286"/>
                    <a:pt x="7780" y="5243"/>
                    <a:pt x="7780" y="5243"/>
                  </a:cubicBezTo>
                  <a:cubicBezTo>
                    <a:pt x="7780" y="5243"/>
                    <a:pt x="6504" y="6548"/>
                    <a:pt x="6504" y="7200"/>
                  </a:cubicBezTo>
                  <a:cubicBezTo>
                    <a:pt x="5866" y="7200"/>
                    <a:pt x="6504" y="6548"/>
                    <a:pt x="7142" y="5895"/>
                  </a:cubicBezTo>
                  <a:cubicBezTo>
                    <a:pt x="7584" y="4992"/>
                    <a:pt x="8026" y="4089"/>
                    <a:pt x="8467" y="2985"/>
                  </a:cubicBezTo>
                  <a:cubicBezTo>
                    <a:pt x="8443" y="3086"/>
                    <a:pt x="8418" y="3186"/>
                    <a:pt x="8418" y="3286"/>
                  </a:cubicBezTo>
                  <a:cubicBezTo>
                    <a:pt x="8418" y="3286"/>
                    <a:pt x="8590" y="2785"/>
                    <a:pt x="8737" y="2283"/>
                  </a:cubicBezTo>
                  <a:cubicBezTo>
                    <a:pt x="8713" y="2358"/>
                    <a:pt x="8688" y="2408"/>
                    <a:pt x="8664" y="2459"/>
                  </a:cubicBezTo>
                  <a:cubicBezTo>
                    <a:pt x="8811" y="2107"/>
                    <a:pt x="8934" y="1731"/>
                    <a:pt x="9056" y="1330"/>
                  </a:cubicBezTo>
                  <a:cubicBezTo>
                    <a:pt x="9056" y="1380"/>
                    <a:pt x="8909" y="1831"/>
                    <a:pt x="8737" y="2283"/>
                  </a:cubicBezTo>
                  <a:cubicBezTo>
                    <a:pt x="8909" y="1957"/>
                    <a:pt x="9056" y="1631"/>
                    <a:pt x="9056" y="1305"/>
                  </a:cubicBezTo>
                  <a:cubicBezTo>
                    <a:pt x="9056" y="1305"/>
                    <a:pt x="9056" y="1305"/>
                    <a:pt x="9056" y="1305"/>
                  </a:cubicBezTo>
                  <a:cubicBezTo>
                    <a:pt x="9056" y="1104"/>
                    <a:pt x="9007" y="1029"/>
                    <a:pt x="8909" y="1029"/>
                  </a:cubicBezTo>
                  <a:cubicBezTo>
                    <a:pt x="8713" y="1029"/>
                    <a:pt x="8418" y="1305"/>
                    <a:pt x="8418" y="1305"/>
                  </a:cubicBezTo>
                  <a:cubicBezTo>
                    <a:pt x="7780" y="1957"/>
                    <a:pt x="7142" y="2609"/>
                    <a:pt x="6504" y="3286"/>
                  </a:cubicBezTo>
                  <a:lnTo>
                    <a:pt x="6332" y="3211"/>
                  </a:lnTo>
                  <a:cubicBezTo>
                    <a:pt x="6086" y="3788"/>
                    <a:pt x="5915" y="4290"/>
                    <a:pt x="5866" y="4516"/>
                  </a:cubicBezTo>
                  <a:cubicBezTo>
                    <a:pt x="6037" y="4315"/>
                    <a:pt x="6283" y="3964"/>
                    <a:pt x="6406" y="3663"/>
                  </a:cubicBezTo>
                  <a:cubicBezTo>
                    <a:pt x="6013" y="5118"/>
                    <a:pt x="5645" y="5594"/>
                    <a:pt x="5424" y="5594"/>
                  </a:cubicBezTo>
                  <a:cubicBezTo>
                    <a:pt x="5301" y="5594"/>
                    <a:pt x="5227" y="5444"/>
                    <a:pt x="5227" y="5243"/>
                  </a:cubicBezTo>
                  <a:cubicBezTo>
                    <a:pt x="5227" y="4741"/>
                    <a:pt x="5227" y="3889"/>
                    <a:pt x="5497" y="2935"/>
                  </a:cubicBezTo>
                  <a:lnTo>
                    <a:pt x="6332" y="3211"/>
                  </a:lnTo>
                  <a:cubicBezTo>
                    <a:pt x="6872" y="1856"/>
                    <a:pt x="7756" y="75"/>
                    <a:pt x="7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grpSp>
          <p:nvGrpSpPr>
            <p:cNvPr id="1261" name="Google Shape;1924;p62"/>
            <p:cNvGrpSpPr/>
            <p:nvPr/>
          </p:nvGrpSpPr>
          <p:grpSpPr>
            <a:xfrm>
              <a:off x="1267169" y="97453"/>
              <a:ext cx="1" cy="14873"/>
              <a:chOff x="0" y="0"/>
              <a:chExt cx="0" cy="14871"/>
            </a:xfrm>
          </p:grpSpPr>
          <p:sp>
            <p:nvSpPr>
              <p:cNvPr id="1259" name="Line"/>
              <p:cNvSpPr/>
              <p:nvPr/>
            </p:nvSpPr>
            <p:spPr>
              <a:xfrm flipV="1">
                <a:off x="-1" y="0"/>
                <a:ext cx="2" cy="14872"/>
              </a:xfrm>
              <a:prstGeom prst="line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1260" name="Line"/>
              <p:cNvSpPr/>
              <p:nvPr/>
            </p:nvSpPr>
            <p:spPr>
              <a:xfrm flipH="1">
                <a:off x="-1" y="0"/>
                <a:ext cx="2" cy="14872"/>
              </a:xfrm>
              <a:prstGeom prst="line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endParaRPr/>
              </a:p>
            </p:txBody>
          </p:sp>
        </p:grpSp>
        <p:sp>
          <p:nvSpPr>
            <p:cNvPr id="1262" name="Google Shape;1925;p62"/>
            <p:cNvSpPr/>
            <p:nvPr/>
          </p:nvSpPr>
          <p:spPr>
            <a:xfrm>
              <a:off x="1277499" y="129478"/>
              <a:ext cx="14873" cy="148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62" h="21600" extrusionOk="0">
                  <a:moveTo>
                    <a:pt x="0" y="0"/>
                  </a:moveTo>
                  <a:cubicBezTo>
                    <a:pt x="8914" y="16200"/>
                    <a:pt x="13714" y="21600"/>
                    <a:pt x="16457" y="21600"/>
                  </a:cubicBezTo>
                  <a:cubicBezTo>
                    <a:pt x="21600" y="21600"/>
                    <a:pt x="17829" y="0"/>
                    <a:pt x="17829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263" name="Google Shape;1926;p62"/>
            <p:cNvSpPr/>
            <p:nvPr/>
          </p:nvSpPr>
          <p:spPr>
            <a:xfrm>
              <a:off x="1268933" y="128834"/>
              <a:ext cx="17918" cy="148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6" h="21600" extrusionOk="0">
                  <a:moveTo>
                    <a:pt x="0" y="3086"/>
                  </a:moveTo>
                  <a:cubicBezTo>
                    <a:pt x="448" y="3679"/>
                    <a:pt x="937" y="4391"/>
                    <a:pt x="1467" y="4985"/>
                  </a:cubicBezTo>
                  <a:cubicBezTo>
                    <a:pt x="1223" y="4985"/>
                    <a:pt x="1100" y="4866"/>
                    <a:pt x="1060" y="4866"/>
                  </a:cubicBezTo>
                  <a:cubicBezTo>
                    <a:pt x="1019" y="4866"/>
                    <a:pt x="1263" y="4985"/>
                    <a:pt x="1671" y="5222"/>
                  </a:cubicBezTo>
                  <a:cubicBezTo>
                    <a:pt x="1630" y="5222"/>
                    <a:pt x="1549" y="5103"/>
                    <a:pt x="1467" y="4985"/>
                  </a:cubicBezTo>
                  <a:cubicBezTo>
                    <a:pt x="1834" y="5222"/>
                    <a:pt x="2527" y="5459"/>
                    <a:pt x="3546" y="5815"/>
                  </a:cubicBezTo>
                  <a:cubicBezTo>
                    <a:pt x="2445" y="5103"/>
                    <a:pt x="856" y="3086"/>
                    <a:pt x="0" y="3086"/>
                  </a:cubicBezTo>
                  <a:close/>
                  <a:moveTo>
                    <a:pt x="3546" y="5815"/>
                  </a:moveTo>
                  <a:cubicBezTo>
                    <a:pt x="3831" y="6053"/>
                    <a:pt x="4075" y="6171"/>
                    <a:pt x="4279" y="6171"/>
                  </a:cubicBezTo>
                  <a:cubicBezTo>
                    <a:pt x="3994" y="6053"/>
                    <a:pt x="3790" y="5934"/>
                    <a:pt x="3546" y="5815"/>
                  </a:cubicBezTo>
                  <a:close/>
                  <a:moveTo>
                    <a:pt x="4891" y="6290"/>
                  </a:moveTo>
                  <a:cubicBezTo>
                    <a:pt x="5583" y="6527"/>
                    <a:pt x="5909" y="7121"/>
                    <a:pt x="5869" y="7358"/>
                  </a:cubicBezTo>
                  <a:lnTo>
                    <a:pt x="4891" y="6290"/>
                  </a:lnTo>
                  <a:close/>
                  <a:moveTo>
                    <a:pt x="12756" y="9257"/>
                  </a:moveTo>
                  <a:lnTo>
                    <a:pt x="16995" y="12343"/>
                  </a:lnTo>
                  <a:cubicBezTo>
                    <a:pt x="16995" y="12343"/>
                    <a:pt x="13816" y="9257"/>
                    <a:pt x="12756" y="9257"/>
                  </a:cubicBezTo>
                  <a:close/>
                  <a:moveTo>
                    <a:pt x="1060" y="0"/>
                  </a:moveTo>
                  <a:cubicBezTo>
                    <a:pt x="0" y="0"/>
                    <a:pt x="4279" y="3086"/>
                    <a:pt x="5339" y="3086"/>
                  </a:cubicBezTo>
                  <a:lnTo>
                    <a:pt x="2119" y="3086"/>
                  </a:lnTo>
                  <a:lnTo>
                    <a:pt x="4891" y="6290"/>
                  </a:lnTo>
                  <a:cubicBezTo>
                    <a:pt x="4687" y="6171"/>
                    <a:pt x="4483" y="6171"/>
                    <a:pt x="4279" y="6171"/>
                  </a:cubicBezTo>
                  <a:cubicBezTo>
                    <a:pt x="4972" y="7240"/>
                    <a:pt x="5461" y="7596"/>
                    <a:pt x="5665" y="7596"/>
                  </a:cubicBezTo>
                  <a:cubicBezTo>
                    <a:pt x="5787" y="7596"/>
                    <a:pt x="5828" y="7477"/>
                    <a:pt x="5869" y="7358"/>
                  </a:cubicBezTo>
                  <a:lnTo>
                    <a:pt x="7458" y="9257"/>
                  </a:lnTo>
                  <a:cubicBezTo>
                    <a:pt x="5787" y="7596"/>
                    <a:pt x="2934" y="6053"/>
                    <a:pt x="1671" y="5222"/>
                  </a:cubicBezTo>
                  <a:cubicBezTo>
                    <a:pt x="3586" y="7596"/>
                    <a:pt x="5828" y="9969"/>
                    <a:pt x="7458" y="12343"/>
                  </a:cubicBezTo>
                  <a:cubicBezTo>
                    <a:pt x="8518" y="12343"/>
                    <a:pt x="18095" y="21600"/>
                    <a:pt x="19155" y="21600"/>
                  </a:cubicBezTo>
                  <a:cubicBezTo>
                    <a:pt x="20214" y="21600"/>
                    <a:pt x="15935" y="18514"/>
                    <a:pt x="18095" y="18514"/>
                  </a:cubicBezTo>
                  <a:cubicBezTo>
                    <a:pt x="19481" y="18514"/>
                    <a:pt x="20907" y="19938"/>
                    <a:pt x="21396" y="19938"/>
                  </a:cubicBezTo>
                  <a:cubicBezTo>
                    <a:pt x="21600" y="19938"/>
                    <a:pt x="21600" y="19582"/>
                    <a:pt x="21274" y="18514"/>
                  </a:cubicBezTo>
                  <a:lnTo>
                    <a:pt x="14875" y="15429"/>
                  </a:lnTo>
                  <a:lnTo>
                    <a:pt x="11697" y="12343"/>
                  </a:lnTo>
                  <a:cubicBezTo>
                    <a:pt x="13286" y="13886"/>
                    <a:pt x="14875" y="14716"/>
                    <a:pt x="15813" y="14716"/>
                  </a:cubicBezTo>
                  <a:cubicBezTo>
                    <a:pt x="16750" y="14716"/>
                    <a:pt x="16995" y="13886"/>
                    <a:pt x="15935" y="12343"/>
                  </a:cubicBezTo>
                  <a:lnTo>
                    <a:pt x="8518" y="6171"/>
                  </a:lnTo>
                  <a:lnTo>
                    <a:pt x="12756" y="9257"/>
                  </a:lnTo>
                  <a:cubicBezTo>
                    <a:pt x="12756" y="8189"/>
                    <a:pt x="12756" y="7833"/>
                    <a:pt x="12797" y="7833"/>
                  </a:cubicBezTo>
                  <a:cubicBezTo>
                    <a:pt x="12878" y="7833"/>
                    <a:pt x="13123" y="9257"/>
                    <a:pt x="13816" y="9257"/>
                  </a:cubicBezTo>
                  <a:cubicBezTo>
                    <a:pt x="14875" y="9257"/>
                    <a:pt x="13816" y="6171"/>
                    <a:pt x="15935" y="6171"/>
                  </a:cubicBezTo>
                  <a:lnTo>
                    <a:pt x="19155" y="6171"/>
                  </a:lnTo>
                  <a:lnTo>
                    <a:pt x="13816" y="3086"/>
                  </a:lnTo>
                  <a:lnTo>
                    <a:pt x="19155" y="3086"/>
                  </a:lnTo>
                  <a:cubicBezTo>
                    <a:pt x="18095" y="3086"/>
                    <a:pt x="15935" y="3086"/>
                    <a:pt x="14875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264" name="Google Shape;1928;p62"/>
            <p:cNvSpPr/>
            <p:nvPr/>
          </p:nvSpPr>
          <p:spPr>
            <a:xfrm>
              <a:off x="1267169" y="133428"/>
              <a:ext cx="17921" cy="148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31" h="21600" extrusionOk="0">
                  <a:moveTo>
                    <a:pt x="2168" y="1203"/>
                  </a:moveTo>
                  <a:cubicBezTo>
                    <a:pt x="2326" y="1324"/>
                    <a:pt x="2483" y="1444"/>
                    <a:pt x="2641" y="1564"/>
                  </a:cubicBezTo>
                  <a:cubicBezTo>
                    <a:pt x="2326" y="1444"/>
                    <a:pt x="2128" y="1264"/>
                    <a:pt x="2168" y="1203"/>
                  </a:cubicBezTo>
                  <a:close/>
                  <a:moveTo>
                    <a:pt x="1025" y="1865"/>
                  </a:moveTo>
                  <a:lnTo>
                    <a:pt x="4218" y="3971"/>
                  </a:lnTo>
                  <a:cubicBezTo>
                    <a:pt x="3193" y="3129"/>
                    <a:pt x="2128" y="2407"/>
                    <a:pt x="1025" y="1865"/>
                  </a:cubicBezTo>
                  <a:close/>
                  <a:moveTo>
                    <a:pt x="0" y="3430"/>
                  </a:moveTo>
                  <a:lnTo>
                    <a:pt x="2050" y="8123"/>
                  </a:lnTo>
                  <a:lnTo>
                    <a:pt x="3074" y="8123"/>
                  </a:lnTo>
                  <a:cubicBezTo>
                    <a:pt x="2050" y="6558"/>
                    <a:pt x="1025" y="4994"/>
                    <a:pt x="0" y="3430"/>
                  </a:cubicBezTo>
                  <a:close/>
                  <a:moveTo>
                    <a:pt x="6188" y="6618"/>
                  </a:moveTo>
                  <a:cubicBezTo>
                    <a:pt x="7450" y="7160"/>
                    <a:pt x="8593" y="7942"/>
                    <a:pt x="9184" y="9506"/>
                  </a:cubicBezTo>
                  <a:cubicBezTo>
                    <a:pt x="8593" y="8965"/>
                    <a:pt x="7489" y="7942"/>
                    <a:pt x="6464" y="7040"/>
                  </a:cubicBezTo>
                  <a:cubicBezTo>
                    <a:pt x="6661" y="7160"/>
                    <a:pt x="6780" y="7220"/>
                    <a:pt x="6819" y="7220"/>
                  </a:cubicBezTo>
                  <a:cubicBezTo>
                    <a:pt x="6937" y="7220"/>
                    <a:pt x="6780" y="7040"/>
                    <a:pt x="6188" y="6618"/>
                  </a:cubicBezTo>
                  <a:close/>
                  <a:moveTo>
                    <a:pt x="2365" y="0"/>
                  </a:moveTo>
                  <a:cubicBezTo>
                    <a:pt x="1931" y="0"/>
                    <a:pt x="7489" y="3670"/>
                    <a:pt x="9263" y="4994"/>
                  </a:cubicBezTo>
                  <a:cubicBezTo>
                    <a:pt x="8356" y="4994"/>
                    <a:pt x="1734" y="60"/>
                    <a:pt x="1734" y="60"/>
                  </a:cubicBezTo>
                  <a:cubicBezTo>
                    <a:pt x="1734" y="60"/>
                    <a:pt x="1853" y="120"/>
                    <a:pt x="2050" y="301"/>
                  </a:cubicBezTo>
                  <a:cubicBezTo>
                    <a:pt x="2286" y="662"/>
                    <a:pt x="2641" y="1023"/>
                    <a:pt x="3074" y="1384"/>
                  </a:cubicBezTo>
                  <a:cubicBezTo>
                    <a:pt x="2680" y="1203"/>
                    <a:pt x="2404" y="1143"/>
                    <a:pt x="2286" y="1143"/>
                  </a:cubicBezTo>
                  <a:cubicBezTo>
                    <a:pt x="2247" y="1143"/>
                    <a:pt x="2207" y="1203"/>
                    <a:pt x="2168" y="1203"/>
                  </a:cubicBezTo>
                  <a:cubicBezTo>
                    <a:pt x="1458" y="662"/>
                    <a:pt x="1025" y="301"/>
                    <a:pt x="1025" y="301"/>
                  </a:cubicBezTo>
                  <a:cubicBezTo>
                    <a:pt x="1498" y="1023"/>
                    <a:pt x="2168" y="1384"/>
                    <a:pt x="2838" y="1745"/>
                  </a:cubicBezTo>
                  <a:cubicBezTo>
                    <a:pt x="2799" y="1685"/>
                    <a:pt x="2720" y="1625"/>
                    <a:pt x="2641" y="1564"/>
                  </a:cubicBezTo>
                  <a:cubicBezTo>
                    <a:pt x="2917" y="1685"/>
                    <a:pt x="3232" y="1805"/>
                    <a:pt x="3626" y="1865"/>
                  </a:cubicBezTo>
                  <a:cubicBezTo>
                    <a:pt x="3863" y="1986"/>
                    <a:pt x="4099" y="2166"/>
                    <a:pt x="4336" y="2347"/>
                  </a:cubicBezTo>
                  <a:cubicBezTo>
                    <a:pt x="4927" y="2948"/>
                    <a:pt x="5755" y="3730"/>
                    <a:pt x="5636" y="3730"/>
                  </a:cubicBezTo>
                  <a:cubicBezTo>
                    <a:pt x="5597" y="3730"/>
                    <a:pt x="5439" y="3670"/>
                    <a:pt x="5164" y="3430"/>
                  </a:cubicBezTo>
                  <a:cubicBezTo>
                    <a:pt x="4572" y="2587"/>
                    <a:pt x="3705" y="2166"/>
                    <a:pt x="2838" y="1745"/>
                  </a:cubicBezTo>
                  <a:cubicBezTo>
                    <a:pt x="4336" y="2948"/>
                    <a:pt x="6464" y="4753"/>
                    <a:pt x="8238" y="6558"/>
                  </a:cubicBezTo>
                  <a:lnTo>
                    <a:pt x="4218" y="3971"/>
                  </a:lnTo>
                  <a:cubicBezTo>
                    <a:pt x="6149" y="5415"/>
                    <a:pt x="7923" y="7100"/>
                    <a:pt x="9263" y="8123"/>
                  </a:cubicBezTo>
                  <a:cubicBezTo>
                    <a:pt x="7607" y="6859"/>
                    <a:pt x="3902" y="4573"/>
                    <a:pt x="3114" y="4573"/>
                  </a:cubicBezTo>
                  <a:cubicBezTo>
                    <a:pt x="2917" y="4573"/>
                    <a:pt x="2877" y="4693"/>
                    <a:pt x="3074" y="4994"/>
                  </a:cubicBezTo>
                  <a:cubicBezTo>
                    <a:pt x="3587" y="5415"/>
                    <a:pt x="4139" y="5656"/>
                    <a:pt x="4730" y="5957"/>
                  </a:cubicBezTo>
                  <a:lnTo>
                    <a:pt x="6188" y="8123"/>
                  </a:lnTo>
                  <a:lnTo>
                    <a:pt x="1025" y="3430"/>
                  </a:lnTo>
                  <a:cubicBezTo>
                    <a:pt x="0" y="3430"/>
                    <a:pt x="1025" y="3430"/>
                    <a:pt x="2050" y="4994"/>
                  </a:cubicBezTo>
                  <a:lnTo>
                    <a:pt x="3074" y="8123"/>
                  </a:lnTo>
                  <a:cubicBezTo>
                    <a:pt x="7213" y="12876"/>
                    <a:pt x="9263" y="16004"/>
                    <a:pt x="13362" y="19133"/>
                  </a:cubicBezTo>
                  <a:cubicBezTo>
                    <a:pt x="14978" y="20938"/>
                    <a:pt x="15648" y="21600"/>
                    <a:pt x="15924" y="21600"/>
                  </a:cubicBezTo>
                  <a:cubicBezTo>
                    <a:pt x="16358" y="21600"/>
                    <a:pt x="15806" y="20096"/>
                    <a:pt x="16436" y="19133"/>
                  </a:cubicBezTo>
                  <a:cubicBezTo>
                    <a:pt x="16436" y="19133"/>
                    <a:pt x="19550" y="19133"/>
                    <a:pt x="16436" y="17569"/>
                  </a:cubicBezTo>
                  <a:cubicBezTo>
                    <a:pt x="15412" y="16004"/>
                    <a:pt x="13362" y="14440"/>
                    <a:pt x="11312" y="12876"/>
                  </a:cubicBezTo>
                  <a:cubicBezTo>
                    <a:pt x="11312" y="12876"/>
                    <a:pt x="6898" y="8363"/>
                    <a:pt x="4927" y="6017"/>
                  </a:cubicBezTo>
                  <a:cubicBezTo>
                    <a:pt x="5006" y="6077"/>
                    <a:pt x="5085" y="6077"/>
                    <a:pt x="5164" y="6137"/>
                  </a:cubicBezTo>
                  <a:cubicBezTo>
                    <a:pt x="5518" y="6438"/>
                    <a:pt x="5873" y="6679"/>
                    <a:pt x="6149" y="6859"/>
                  </a:cubicBezTo>
                  <a:lnTo>
                    <a:pt x="9263" y="9687"/>
                  </a:lnTo>
                  <a:lnTo>
                    <a:pt x="11312" y="11251"/>
                  </a:lnTo>
                  <a:cubicBezTo>
                    <a:pt x="12337" y="12876"/>
                    <a:pt x="14387" y="14440"/>
                    <a:pt x="16436" y="16004"/>
                  </a:cubicBezTo>
                  <a:cubicBezTo>
                    <a:pt x="16436" y="16004"/>
                    <a:pt x="20299" y="16004"/>
                    <a:pt x="15885" y="13177"/>
                  </a:cubicBezTo>
                  <a:cubicBezTo>
                    <a:pt x="16239" y="13357"/>
                    <a:pt x="16752" y="13538"/>
                    <a:pt x="17264" y="13538"/>
                  </a:cubicBezTo>
                  <a:cubicBezTo>
                    <a:pt x="17698" y="13538"/>
                    <a:pt x="18171" y="13357"/>
                    <a:pt x="18486" y="12876"/>
                  </a:cubicBezTo>
                  <a:cubicBezTo>
                    <a:pt x="18486" y="12876"/>
                    <a:pt x="19550" y="12876"/>
                    <a:pt x="18486" y="11251"/>
                  </a:cubicBezTo>
                  <a:cubicBezTo>
                    <a:pt x="18171" y="10770"/>
                    <a:pt x="18289" y="10589"/>
                    <a:pt x="18565" y="10589"/>
                  </a:cubicBezTo>
                  <a:cubicBezTo>
                    <a:pt x="19196" y="10589"/>
                    <a:pt x="20575" y="11251"/>
                    <a:pt x="20575" y="11251"/>
                  </a:cubicBezTo>
                  <a:cubicBezTo>
                    <a:pt x="17461" y="9687"/>
                    <a:pt x="17461" y="9687"/>
                    <a:pt x="13362" y="8123"/>
                  </a:cubicBezTo>
                  <a:cubicBezTo>
                    <a:pt x="12495" y="8123"/>
                    <a:pt x="9342" y="4693"/>
                    <a:pt x="9736" y="4693"/>
                  </a:cubicBezTo>
                  <a:cubicBezTo>
                    <a:pt x="9815" y="4693"/>
                    <a:pt x="9972" y="4753"/>
                    <a:pt x="10288" y="4994"/>
                  </a:cubicBezTo>
                  <a:cubicBezTo>
                    <a:pt x="12337" y="4994"/>
                    <a:pt x="17461" y="9687"/>
                    <a:pt x="20575" y="11251"/>
                  </a:cubicBezTo>
                  <a:cubicBezTo>
                    <a:pt x="20575" y="11251"/>
                    <a:pt x="21600" y="9687"/>
                    <a:pt x="19550" y="8123"/>
                  </a:cubicBezTo>
                  <a:lnTo>
                    <a:pt x="10288" y="3430"/>
                  </a:lnTo>
                  <a:cubicBezTo>
                    <a:pt x="8238" y="1865"/>
                    <a:pt x="5164" y="1865"/>
                    <a:pt x="3074" y="301"/>
                  </a:cubicBezTo>
                  <a:cubicBezTo>
                    <a:pt x="2641" y="60"/>
                    <a:pt x="2444" y="0"/>
                    <a:pt x="2365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265" name="Google Shape;1929;p62"/>
            <p:cNvSpPr/>
            <p:nvPr/>
          </p:nvSpPr>
          <p:spPr>
            <a:xfrm>
              <a:off x="1272110" y="139887"/>
              <a:ext cx="14872" cy="148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0" y="10800"/>
                    <a:pt x="21600" y="21600"/>
                    <a:pt x="21600" y="21600"/>
                  </a:cubicBezTo>
                  <a:cubicBezTo>
                    <a:pt x="21600" y="1080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266" name="Google Shape;1930;p62"/>
            <p:cNvSpPr/>
            <p:nvPr/>
          </p:nvSpPr>
          <p:spPr>
            <a:xfrm>
              <a:off x="1263277" y="134585"/>
              <a:ext cx="14873" cy="148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0903" h="10957" extrusionOk="0">
                  <a:moveTo>
                    <a:pt x="0" y="0"/>
                  </a:moveTo>
                  <a:cubicBezTo>
                    <a:pt x="5349" y="5554"/>
                    <a:pt x="21600" y="21600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267" name="Google Shape;1931;p62"/>
            <p:cNvSpPr/>
            <p:nvPr/>
          </p:nvSpPr>
          <p:spPr>
            <a:xfrm>
              <a:off x="1264003" y="138327"/>
              <a:ext cx="15912" cy="148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16" h="21600" extrusionOk="0">
                  <a:moveTo>
                    <a:pt x="3032" y="0"/>
                  </a:moveTo>
                  <a:cubicBezTo>
                    <a:pt x="5372" y="2612"/>
                    <a:pt x="6542" y="3918"/>
                    <a:pt x="7712" y="5274"/>
                  </a:cubicBezTo>
                  <a:cubicBezTo>
                    <a:pt x="7172" y="4521"/>
                    <a:pt x="6812" y="3968"/>
                    <a:pt x="6497" y="3567"/>
                  </a:cubicBezTo>
                  <a:cubicBezTo>
                    <a:pt x="8882" y="5777"/>
                    <a:pt x="11357" y="7887"/>
                    <a:pt x="13562" y="9594"/>
                  </a:cubicBezTo>
                  <a:cubicBezTo>
                    <a:pt x="11042" y="7384"/>
                    <a:pt x="6497" y="2562"/>
                    <a:pt x="6002" y="2562"/>
                  </a:cubicBezTo>
                  <a:cubicBezTo>
                    <a:pt x="5912" y="2562"/>
                    <a:pt x="6047" y="2863"/>
                    <a:pt x="6497" y="3567"/>
                  </a:cubicBezTo>
                  <a:cubicBezTo>
                    <a:pt x="5282" y="2411"/>
                    <a:pt x="4112" y="1206"/>
                    <a:pt x="3032" y="0"/>
                  </a:cubicBezTo>
                  <a:close/>
                  <a:moveTo>
                    <a:pt x="13562" y="9594"/>
                  </a:moveTo>
                  <a:cubicBezTo>
                    <a:pt x="14057" y="9996"/>
                    <a:pt x="14462" y="10348"/>
                    <a:pt x="14777" y="10499"/>
                  </a:cubicBezTo>
                  <a:cubicBezTo>
                    <a:pt x="14372" y="10197"/>
                    <a:pt x="13967" y="9896"/>
                    <a:pt x="13562" y="9594"/>
                  </a:cubicBezTo>
                  <a:close/>
                  <a:moveTo>
                    <a:pt x="16442" y="15572"/>
                  </a:moveTo>
                  <a:cubicBezTo>
                    <a:pt x="16667" y="15773"/>
                    <a:pt x="16892" y="15873"/>
                    <a:pt x="16982" y="15873"/>
                  </a:cubicBezTo>
                  <a:cubicBezTo>
                    <a:pt x="17072" y="15873"/>
                    <a:pt x="17117" y="15823"/>
                    <a:pt x="17117" y="15723"/>
                  </a:cubicBezTo>
                  <a:cubicBezTo>
                    <a:pt x="16892" y="15723"/>
                    <a:pt x="16667" y="15673"/>
                    <a:pt x="16442" y="15572"/>
                  </a:cubicBezTo>
                  <a:close/>
                  <a:moveTo>
                    <a:pt x="12077" y="16778"/>
                  </a:moveTo>
                  <a:cubicBezTo>
                    <a:pt x="11987" y="16979"/>
                    <a:pt x="13607" y="19641"/>
                    <a:pt x="13607" y="19641"/>
                  </a:cubicBezTo>
                  <a:cubicBezTo>
                    <a:pt x="13967" y="19641"/>
                    <a:pt x="13202" y="18385"/>
                    <a:pt x="12077" y="16778"/>
                  </a:cubicBezTo>
                  <a:close/>
                  <a:moveTo>
                    <a:pt x="2222" y="854"/>
                  </a:moveTo>
                  <a:cubicBezTo>
                    <a:pt x="1637" y="854"/>
                    <a:pt x="5372" y="5124"/>
                    <a:pt x="7577" y="6982"/>
                  </a:cubicBezTo>
                  <a:cubicBezTo>
                    <a:pt x="5687" y="5576"/>
                    <a:pt x="3752" y="3466"/>
                    <a:pt x="1862" y="1306"/>
                  </a:cubicBezTo>
                  <a:cubicBezTo>
                    <a:pt x="1457" y="1306"/>
                    <a:pt x="1232" y="1155"/>
                    <a:pt x="1187" y="1155"/>
                  </a:cubicBezTo>
                  <a:cubicBezTo>
                    <a:pt x="1097" y="1155"/>
                    <a:pt x="1862" y="1758"/>
                    <a:pt x="4202" y="5274"/>
                  </a:cubicBezTo>
                  <a:cubicBezTo>
                    <a:pt x="4202" y="5274"/>
                    <a:pt x="1862" y="2612"/>
                    <a:pt x="692" y="1306"/>
                  </a:cubicBezTo>
                  <a:cubicBezTo>
                    <a:pt x="-163" y="1306"/>
                    <a:pt x="-388" y="1306"/>
                    <a:pt x="962" y="2361"/>
                  </a:cubicBezTo>
                  <a:cubicBezTo>
                    <a:pt x="1187" y="3014"/>
                    <a:pt x="1682" y="4119"/>
                    <a:pt x="1187" y="4119"/>
                  </a:cubicBezTo>
                  <a:cubicBezTo>
                    <a:pt x="1052" y="4119"/>
                    <a:pt x="917" y="4069"/>
                    <a:pt x="692" y="3918"/>
                  </a:cubicBezTo>
                  <a:cubicBezTo>
                    <a:pt x="1862" y="6580"/>
                    <a:pt x="5372" y="11805"/>
                    <a:pt x="8882" y="14417"/>
                  </a:cubicBezTo>
                  <a:cubicBezTo>
                    <a:pt x="8882" y="15723"/>
                    <a:pt x="10097" y="17029"/>
                    <a:pt x="11267" y="17029"/>
                  </a:cubicBezTo>
                  <a:cubicBezTo>
                    <a:pt x="11267" y="17029"/>
                    <a:pt x="14507" y="21600"/>
                    <a:pt x="14912" y="21600"/>
                  </a:cubicBezTo>
                  <a:cubicBezTo>
                    <a:pt x="15002" y="21600"/>
                    <a:pt x="14957" y="21399"/>
                    <a:pt x="14777" y="20947"/>
                  </a:cubicBezTo>
                  <a:cubicBezTo>
                    <a:pt x="12437" y="18335"/>
                    <a:pt x="12437" y="18335"/>
                    <a:pt x="12437" y="18335"/>
                  </a:cubicBezTo>
                  <a:cubicBezTo>
                    <a:pt x="12437" y="18335"/>
                    <a:pt x="8882" y="14417"/>
                    <a:pt x="7712" y="11805"/>
                  </a:cubicBezTo>
                  <a:cubicBezTo>
                    <a:pt x="7397" y="11252"/>
                    <a:pt x="7307" y="11001"/>
                    <a:pt x="7397" y="11001"/>
                  </a:cubicBezTo>
                  <a:cubicBezTo>
                    <a:pt x="7667" y="11001"/>
                    <a:pt x="10322" y="14266"/>
                    <a:pt x="12077" y="16778"/>
                  </a:cubicBezTo>
                  <a:cubicBezTo>
                    <a:pt x="12122" y="16778"/>
                    <a:pt x="12122" y="16778"/>
                    <a:pt x="12122" y="16778"/>
                  </a:cubicBezTo>
                  <a:cubicBezTo>
                    <a:pt x="12167" y="16778"/>
                    <a:pt x="12257" y="16828"/>
                    <a:pt x="12437" y="17029"/>
                  </a:cubicBezTo>
                  <a:cubicBezTo>
                    <a:pt x="14462" y="18184"/>
                    <a:pt x="16442" y="21248"/>
                    <a:pt x="16982" y="21248"/>
                  </a:cubicBezTo>
                  <a:cubicBezTo>
                    <a:pt x="17072" y="21248"/>
                    <a:pt x="17117" y="21148"/>
                    <a:pt x="17117" y="20947"/>
                  </a:cubicBezTo>
                  <a:cubicBezTo>
                    <a:pt x="17117" y="19641"/>
                    <a:pt x="15947" y="18335"/>
                    <a:pt x="13607" y="17029"/>
                  </a:cubicBezTo>
                  <a:cubicBezTo>
                    <a:pt x="13607" y="17029"/>
                    <a:pt x="12437" y="14417"/>
                    <a:pt x="13607" y="14417"/>
                  </a:cubicBezTo>
                  <a:cubicBezTo>
                    <a:pt x="13607" y="14417"/>
                    <a:pt x="13607" y="14417"/>
                    <a:pt x="13652" y="14467"/>
                  </a:cubicBezTo>
                  <a:cubicBezTo>
                    <a:pt x="14777" y="15723"/>
                    <a:pt x="14777" y="15723"/>
                    <a:pt x="14777" y="17029"/>
                  </a:cubicBezTo>
                  <a:cubicBezTo>
                    <a:pt x="15947" y="18335"/>
                    <a:pt x="17117" y="19641"/>
                    <a:pt x="18287" y="19641"/>
                  </a:cubicBezTo>
                  <a:cubicBezTo>
                    <a:pt x="18287" y="18335"/>
                    <a:pt x="15947" y="15723"/>
                    <a:pt x="14777" y="14417"/>
                  </a:cubicBezTo>
                  <a:cubicBezTo>
                    <a:pt x="14777" y="14417"/>
                    <a:pt x="15542" y="15271"/>
                    <a:pt x="16442" y="15572"/>
                  </a:cubicBezTo>
                  <a:cubicBezTo>
                    <a:pt x="15452" y="14869"/>
                    <a:pt x="13787" y="13111"/>
                    <a:pt x="14012" y="13111"/>
                  </a:cubicBezTo>
                  <a:cubicBezTo>
                    <a:pt x="14147" y="13111"/>
                    <a:pt x="15002" y="13764"/>
                    <a:pt x="17117" y="15723"/>
                  </a:cubicBezTo>
                  <a:cubicBezTo>
                    <a:pt x="19052" y="17180"/>
                    <a:pt x="19907" y="18184"/>
                    <a:pt x="19907" y="18184"/>
                  </a:cubicBezTo>
                  <a:cubicBezTo>
                    <a:pt x="19907" y="18184"/>
                    <a:pt x="19367" y="17481"/>
                    <a:pt x="18287" y="15723"/>
                  </a:cubicBezTo>
                  <a:cubicBezTo>
                    <a:pt x="17882" y="15271"/>
                    <a:pt x="17747" y="15070"/>
                    <a:pt x="17837" y="15070"/>
                  </a:cubicBezTo>
                  <a:cubicBezTo>
                    <a:pt x="18017" y="15070"/>
                    <a:pt x="20312" y="17029"/>
                    <a:pt x="20942" y="17029"/>
                  </a:cubicBezTo>
                  <a:cubicBezTo>
                    <a:pt x="21212" y="17029"/>
                    <a:pt x="21212" y="16677"/>
                    <a:pt x="20627" y="15723"/>
                  </a:cubicBezTo>
                  <a:cubicBezTo>
                    <a:pt x="17117" y="13111"/>
                    <a:pt x="12437" y="9193"/>
                    <a:pt x="7712" y="5274"/>
                  </a:cubicBezTo>
                  <a:cubicBezTo>
                    <a:pt x="7712" y="5274"/>
                    <a:pt x="9467" y="8138"/>
                    <a:pt x="9197" y="8138"/>
                  </a:cubicBezTo>
                  <a:cubicBezTo>
                    <a:pt x="9152" y="8138"/>
                    <a:pt x="9062" y="8037"/>
                    <a:pt x="8882" y="7887"/>
                  </a:cubicBezTo>
                  <a:cubicBezTo>
                    <a:pt x="6542" y="5274"/>
                    <a:pt x="4202" y="2612"/>
                    <a:pt x="3032" y="1306"/>
                  </a:cubicBezTo>
                  <a:cubicBezTo>
                    <a:pt x="2582" y="1005"/>
                    <a:pt x="2357" y="854"/>
                    <a:pt x="2222" y="854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268" name="Google Shape;1933;p62"/>
            <p:cNvSpPr/>
            <p:nvPr/>
          </p:nvSpPr>
          <p:spPr>
            <a:xfrm>
              <a:off x="1259293" y="149550"/>
              <a:ext cx="14873" cy="148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831" y="0"/>
                  </a:moveTo>
                  <a:cubicBezTo>
                    <a:pt x="0" y="0"/>
                    <a:pt x="0" y="200"/>
                    <a:pt x="0" y="800"/>
                  </a:cubicBezTo>
                  <a:cubicBezTo>
                    <a:pt x="0" y="11200"/>
                    <a:pt x="0" y="16400"/>
                    <a:pt x="21600" y="21600"/>
                  </a:cubicBezTo>
                  <a:cubicBezTo>
                    <a:pt x="21600" y="21600"/>
                    <a:pt x="4154" y="0"/>
                    <a:pt x="831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269" name="Google Shape;1934;p62"/>
            <p:cNvSpPr/>
            <p:nvPr/>
          </p:nvSpPr>
          <p:spPr>
            <a:xfrm>
              <a:off x="1256401" y="150585"/>
              <a:ext cx="14873" cy="148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2991" h="21600" extrusionOk="0">
                  <a:moveTo>
                    <a:pt x="0" y="0"/>
                  </a:moveTo>
                  <a:cubicBezTo>
                    <a:pt x="0" y="0"/>
                    <a:pt x="0" y="9853"/>
                    <a:pt x="0" y="19705"/>
                  </a:cubicBezTo>
                  <a:cubicBezTo>
                    <a:pt x="4547" y="21221"/>
                    <a:pt x="6821" y="21600"/>
                    <a:pt x="9095" y="21600"/>
                  </a:cubicBezTo>
                  <a:cubicBezTo>
                    <a:pt x="21600" y="2160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270" name="Google Shape;1935;p62"/>
            <p:cNvSpPr/>
            <p:nvPr/>
          </p:nvSpPr>
          <p:spPr>
            <a:xfrm>
              <a:off x="1260117" y="140542"/>
              <a:ext cx="15357" cy="192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9" h="21600" extrusionOk="0">
                  <a:moveTo>
                    <a:pt x="1226" y="1670"/>
                  </a:moveTo>
                  <a:cubicBezTo>
                    <a:pt x="1226" y="1974"/>
                    <a:pt x="1226" y="2316"/>
                    <a:pt x="1273" y="2619"/>
                  </a:cubicBezTo>
                  <a:cubicBezTo>
                    <a:pt x="1226" y="2278"/>
                    <a:pt x="1226" y="1974"/>
                    <a:pt x="1226" y="1670"/>
                  </a:cubicBezTo>
                  <a:close/>
                  <a:moveTo>
                    <a:pt x="2452" y="645"/>
                  </a:moveTo>
                  <a:lnTo>
                    <a:pt x="2924" y="1405"/>
                  </a:lnTo>
                  <a:cubicBezTo>
                    <a:pt x="3113" y="1822"/>
                    <a:pt x="3396" y="2430"/>
                    <a:pt x="3726" y="2961"/>
                  </a:cubicBezTo>
                  <a:cubicBezTo>
                    <a:pt x="3679" y="2885"/>
                    <a:pt x="3679" y="2771"/>
                    <a:pt x="3679" y="2657"/>
                  </a:cubicBezTo>
                  <a:cubicBezTo>
                    <a:pt x="3679" y="2809"/>
                    <a:pt x="3679" y="2923"/>
                    <a:pt x="3726" y="3037"/>
                  </a:cubicBezTo>
                  <a:cubicBezTo>
                    <a:pt x="3726" y="2999"/>
                    <a:pt x="3726" y="2999"/>
                    <a:pt x="3726" y="2961"/>
                  </a:cubicBezTo>
                  <a:cubicBezTo>
                    <a:pt x="3726" y="2999"/>
                    <a:pt x="3726" y="3037"/>
                    <a:pt x="3726" y="3075"/>
                  </a:cubicBezTo>
                  <a:cubicBezTo>
                    <a:pt x="3631" y="2923"/>
                    <a:pt x="3490" y="2809"/>
                    <a:pt x="3348" y="2657"/>
                  </a:cubicBezTo>
                  <a:cubicBezTo>
                    <a:pt x="2924" y="1670"/>
                    <a:pt x="2452" y="683"/>
                    <a:pt x="2452" y="645"/>
                  </a:cubicBezTo>
                  <a:close/>
                  <a:moveTo>
                    <a:pt x="3679" y="2657"/>
                  </a:moveTo>
                  <a:cubicBezTo>
                    <a:pt x="4292" y="3151"/>
                    <a:pt x="4292" y="3379"/>
                    <a:pt x="4150" y="3379"/>
                  </a:cubicBezTo>
                  <a:lnTo>
                    <a:pt x="4386" y="3796"/>
                  </a:lnTo>
                  <a:cubicBezTo>
                    <a:pt x="4245" y="3644"/>
                    <a:pt x="4103" y="3492"/>
                    <a:pt x="3962" y="3303"/>
                  </a:cubicBezTo>
                  <a:cubicBezTo>
                    <a:pt x="4009" y="3379"/>
                    <a:pt x="4103" y="3379"/>
                    <a:pt x="4150" y="3379"/>
                  </a:cubicBezTo>
                  <a:lnTo>
                    <a:pt x="3679" y="2657"/>
                  </a:lnTo>
                  <a:close/>
                  <a:moveTo>
                    <a:pt x="3726" y="3075"/>
                  </a:moveTo>
                  <a:cubicBezTo>
                    <a:pt x="3773" y="3113"/>
                    <a:pt x="3773" y="3113"/>
                    <a:pt x="3820" y="3151"/>
                  </a:cubicBezTo>
                  <a:cubicBezTo>
                    <a:pt x="3820" y="3151"/>
                    <a:pt x="3820" y="3189"/>
                    <a:pt x="3820" y="3189"/>
                  </a:cubicBezTo>
                  <a:cubicBezTo>
                    <a:pt x="3820" y="3189"/>
                    <a:pt x="3820" y="3189"/>
                    <a:pt x="3820" y="3151"/>
                  </a:cubicBezTo>
                  <a:cubicBezTo>
                    <a:pt x="3867" y="3227"/>
                    <a:pt x="3914" y="3265"/>
                    <a:pt x="3962" y="3303"/>
                  </a:cubicBezTo>
                  <a:cubicBezTo>
                    <a:pt x="3914" y="3265"/>
                    <a:pt x="3867" y="3227"/>
                    <a:pt x="3820" y="3189"/>
                  </a:cubicBezTo>
                  <a:cubicBezTo>
                    <a:pt x="4197" y="3796"/>
                    <a:pt x="4575" y="4328"/>
                    <a:pt x="4858" y="4593"/>
                  </a:cubicBezTo>
                  <a:cubicBezTo>
                    <a:pt x="4716" y="4441"/>
                    <a:pt x="3962" y="3796"/>
                    <a:pt x="3726" y="3075"/>
                  </a:cubicBezTo>
                  <a:close/>
                  <a:moveTo>
                    <a:pt x="0" y="1518"/>
                  </a:moveTo>
                  <a:cubicBezTo>
                    <a:pt x="0" y="1518"/>
                    <a:pt x="0" y="1556"/>
                    <a:pt x="0" y="1670"/>
                  </a:cubicBezTo>
                  <a:cubicBezTo>
                    <a:pt x="0" y="1670"/>
                    <a:pt x="377" y="2999"/>
                    <a:pt x="896" y="4631"/>
                  </a:cubicBezTo>
                  <a:cubicBezTo>
                    <a:pt x="566" y="3189"/>
                    <a:pt x="141" y="1518"/>
                    <a:pt x="0" y="1518"/>
                  </a:cubicBezTo>
                  <a:close/>
                  <a:moveTo>
                    <a:pt x="7782" y="2088"/>
                  </a:moveTo>
                  <a:cubicBezTo>
                    <a:pt x="7546" y="2088"/>
                    <a:pt x="9149" y="3834"/>
                    <a:pt x="10328" y="4935"/>
                  </a:cubicBezTo>
                  <a:lnTo>
                    <a:pt x="8583" y="2657"/>
                  </a:lnTo>
                  <a:cubicBezTo>
                    <a:pt x="8112" y="2240"/>
                    <a:pt x="7876" y="2088"/>
                    <a:pt x="7782" y="2088"/>
                  </a:cubicBezTo>
                  <a:close/>
                  <a:moveTo>
                    <a:pt x="896" y="4631"/>
                  </a:moveTo>
                  <a:cubicBezTo>
                    <a:pt x="1085" y="5504"/>
                    <a:pt x="1226" y="6264"/>
                    <a:pt x="1226" y="6605"/>
                  </a:cubicBezTo>
                  <a:cubicBezTo>
                    <a:pt x="1321" y="6719"/>
                    <a:pt x="1415" y="6757"/>
                    <a:pt x="1509" y="6795"/>
                  </a:cubicBezTo>
                  <a:cubicBezTo>
                    <a:pt x="1321" y="6074"/>
                    <a:pt x="1085" y="5315"/>
                    <a:pt x="896" y="4631"/>
                  </a:cubicBezTo>
                  <a:close/>
                  <a:moveTo>
                    <a:pt x="6272" y="4745"/>
                  </a:moveTo>
                  <a:cubicBezTo>
                    <a:pt x="6933" y="5353"/>
                    <a:pt x="7216" y="6264"/>
                    <a:pt x="7546" y="7061"/>
                  </a:cubicBezTo>
                  <a:cubicBezTo>
                    <a:pt x="6980" y="6264"/>
                    <a:pt x="6508" y="5580"/>
                    <a:pt x="6272" y="4745"/>
                  </a:cubicBezTo>
                  <a:close/>
                  <a:moveTo>
                    <a:pt x="6414" y="7061"/>
                  </a:moveTo>
                  <a:cubicBezTo>
                    <a:pt x="7546" y="9035"/>
                    <a:pt x="8678" y="11692"/>
                    <a:pt x="9810" y="13514"/>
                  </a:cubicBezTo>
                  <a:cubicBezTo>
                    <a:pt x="9762" y="13514"/>
                    <a:pt x="9668" y="13514"/>
                    <a:pt x="9621" y="13552"/>
                  </a:cubicBezTo>
                  <a:cubicBezTo>
                    <a:pt x="9008" y="12793"/>
                    <a:pt x="8395" y="12110"/>
                    <a:pt x="7782" y="11199"/>
                  </a:cubicBezTo>
                  <a:cubicBezTo>
                    <a:pt x="7829" y="11275"/>
                    <a:pt x="7829" y="11312"/>
                    <a:pt x="7876" y="11388"/>
                  </a:cubicBezTo>
                  <a:lnTo>
                    <a:pt x="7357" y="10553"/>
                  </a:lnTo>
                  <a:cubicBezTo>
                    <a:pt x="7499" y="10781"/>
                    <a:pt x="7640" y="11009"/>
                    <a:pt x="7782" y="11199"/>
                  </a:cubicBezTo>
                  <a:cubicBezTo>
                    <a:pt x="7546" y="10743"/>
                    <a:pt x="7357" y="10363"/>
                    <a:pt x="7263" y="10136"/>
                  </a:cubicBezTo>
                  <a:cubicBezTo>
                    <a:pt x="7074" y="9414"/>
                    <a:pt x="6697" y="7896"/>
                    <a:pt x="6414" y="7061"/>
                  </a:cubicBezTo>
                  <a:close/>
                  <a:moveTo>
                    <a:pt x="2122" y="0"/>
                  </a:moveTo>
                  <a:cubicBezTo>
                    <a:pt x="2075" y="0"/>
                    <a:pt x="2122" y="190"/>
                    <a:pt x="2452" y="645"/>
                  </a:cubicBezTo>
                  <a:cubicBezTo>
                    <a:pt x="2452" y="645"/>
                    <a:pt x="2452" y="2657"/>
                    <a:pt x="2452" y="3644"/>
                  </a:cubicBezTo>
                  <a:lnTo>
                    <a:pt x="4905" y="8579"/>
                  </a:lnTo>
                  <a:cubicBezTo>
                    <a:pt x="4905" y="9149"/>
                    <a:pt x="4905" y="10098"/>
                    <a:pt x="4905" y="10553"/>
                  </a:cubicBezTo>
                  <a:lnTo>
                    <a:pt x="2452" y="5618"/>
                  </a:lnTo>
                  <a:cubicBezTo>
                    <a:pt x="2028" y="4935"/>
                    <a:pt x="1745" y="4366"/>
                    <a:pt x="1556" y="3872"/>
                  </a:cubicBezTo>
                  <a:cubicBezTo>
                    <a:pt x="1509" y="3530"/>
                    <a:pt x="1415" y="2809"/>
                    <a:pt x="1226" y="1670"/>
                  </a:cubicBezTo>
                  <a:cubicBezTo>
                    <a:pt x="1226" y="1670"/>
                    <a:pt x="1226" y="1670"/>
                    <a:pt x="1226" y="1670"/>
                  </a:cubicBezTo>
                  <a:cubicBezTo>
                    <a:pt x="1226" y="1670"/>
                    <a:pt x="1226" y="1670"/>
                    <a:pt x="1226" y="1670"/>
                  </a:cubicBezTo>
                  <a:cubicBezTo>
                    <a:pt x="1038" y="1253"/>
                    <a:pt x="943" y="1063"/>
                    <a:pt x="896" y="1063"/>
                  </a:cubicBezTo>
                  <a:cubicBezTo>
                    <a:pt x="755" y="1063"/>
                    <a:pt x="1132" y="2885"/>
                    <a:pt x="1368" y="3758"/>
                  </a:cubicBezTo>
                  <a:cubicBezTo>
                    <a:pt x="1603" y="5466"/>
                    <a:pt x="1981" y="6795"/>
                    <a:pt x="1603" y="6795"/>
                  </a:cubicBezTo>
                  <a:cubicBezTo>
                    <a:pt x="1556" y="6795"/>
                    <a:pt x="1556" y="6795"/>
                    <a:pt x="1509" y="6795"/>
                  </a:cubicBezTo>
                  <a:cubicBezTo>
                    <a:pt x="2028" y="8541"/>
                    <a:pt x="2452" y="10136"/>
                    <a:pt x="2452" y="10553"/>
                  </a:cubicBezTo>
                  <a:cubicBezTo>
                    <a:pt x="3679" y="13514"/>
                    <a:pt x="3679" y="16513"/>
                    <a:pt x="3679" y="19474"/>
                  </a:cubicBezTo>
                  <a:cubicBezTo>
                    <a:pt x="3679" y="21258"/>
                    <a:pt x="4575" y="21600"/>
                    <a:pt x="5282" y="21600"/>
                  </a:cubicBezTo>
                  <a:cubicBezTo>
                    <a:pt x="5754" y="21600"/>
                    <a:pt x="6131" y="21448"/>
                    <a:pt x="6131" y="21448"/>
                  </a:cubicBezTo>
                  <a:cubicBezTo>
                    <a:pt x="5424" y="19740"/>
                    <a:pt x="5141" y="18373"/>
                    <a:pt x="4763" y="17121"/>
                  </a:cubicBezTo>
                  <a:cubicBezTo>
                    <a:pt x="5093" y="17880"/>
                    <a:pt x="5329" y="18411"/>
                    <a:pt x="5376" y="18411"/>
                  </a:cubicBezTo>
                  <a:cubicBezTo>
                    <a:pt x="5471" y="18411"/>
                    <a:pt x="5329" y="17880"/>
                    <a:pt x="4905" y="16513"/>
                  </a:cubicBezTo>
                  <a:cubicBezTo>
                    <a:pt x="4905" y="14995"/>
                    <a:pt x="4197" y="11730"/>
                    <a:pt x="3820" y="10743"/>
                  </a:cubicBezTo>
                  <a:cubicBezTo>
                    <a:pt x="4999" y="12072"/>
                    <a:pt x="6131" y="17538"/>
                    <a:pt x="6131" y="18487"/>
                  </a:cubicBezTo>
                  <a:cubicBezTo>
                    <a:pt x="6744" y="19474"/>
                    <a:pt x="7074" y="19702"/>
                    <a:pt x="7216" y="19702"/>
                  </a:cubicBezTo>
                  <a:cubicBezTo>
                    <a:pt x="7357" y="19702"/>
                    <a:pt x="7357" y="19474"/>
                    <a:pt x="7357" y="19474"/>
                  </a:cubicBezTo>
                  <a:cubicBezTo>
                    <a:pt x="7357" y="19474"/>
                    <a:pt x="7499" y="19512"/>
                    <a:pt x="7687" y="19512"/>
                  </a:cubicBezTo>
                  <a:cubicBezTo>
                    <a:pt x="8300" y="19512"/>
                    <a:pt x="9197" y="18981"/>
                    <a:pt x="7357" y="14501"/>
                  </a:cubicBezTo>
                  <a:cubicBezTo>
                    <a:pt x="7593" y="14919"/>
                    <a:pt x="7734" y="15071"/>
                    <a:pt x="7829" y="15071"/>
                  </a:cubicBezTo>
                  <a:cubicBezTo>
                    <a:pt x="8159" y="15071"/>
                    <a:pt x="7357" y="12527"/>
                    <a:pt x="7357" y="12527"/>
                  </a:cubicBezTo>
                  <a:cubicBezTo>
                    <a:pt x="8536" y="13476"/>
                    <a:pt x="8583" y="14463"/>
                    <a:pt x="9715" y="15412"/>
                  </a:cubicBezTo>
                  <a:cubicBezTo>
                    <a:pt x="9762" y="15716"/>
                    <a:pt x="9810" y="16096"/>
                    <a:pt x="9810" y="16513"/>
                  </a:cubicBezTo>
                  <a:lnTo>
                    <a:pt x="9810" y="17500"/>
                  </a:lnTo>
                  <a:cubicBezTo>
                    <a:pt x="10517" y="19208"/>
                    <a:pt x="11224" y="20271"/>
                    <a:pt x="11460" y="20271"/>
                  </a:cubicBezTo>
                  <a:cubicBezTo>
                    <a:pt x="11649" y="20271"/>
                    <a:pt x="11555" y="19740"/>
                    <a:pt x="11036" y="18487"/>
                  </a:cubicBezTo>
                  <a:cubicBezTo>
                    <a:pt x="11036" y="18487"/>
                    <a:pt x="11838" y="19740"/>
                    <a:pt x="12168" y="19740"/>
                  </a:cubicBezTo>
                  <a:cubicBezTo>
                    <a:pt x="12215" y="19740"/>
                    <a:pt x="12262" y="19664"/>
                    <a:pt x="12262" y="19474"/>
                  </a:cubicBezTo>
                  <a:cubicBezTo>
                    <a:pt x="12262" y="18108"/>
                    <a:pt x="11696" y="17196"/>
                    <a:pt x="10941" y="16134"/>
                  </a:cubicBezTo>
                  <a:cubicBezTo>
                    <a:pt x="10894" y="16172"/>
                    <a:pt x="10894" y="16172"/>
                    <a:pt x="10847" y="16172"/>
                  </a:cubicBezTo>
                  <a:cubicBezTo>
                    <a:pt x="10706" y="16172"/>
                    <a:pt x="10423" y="15678"/>
                    <a:pt x="10234" y="15109"/>
                  </a:cubicBezTo>
                  <a:cubicBezTo>
                    <a:pt x="10470" y="15488"/>
                    <a:pt x="10706" y="15830"/>
                    <a:pt x="10941" y="16134"/>
                  </a:cubicBezTo>
                  <a:cubicBezTo>
                    <a:pt x="10989" y="16096"/>
                    <a:pt x="11036" y="15868"/>
                    <a:pt x="11036" y="15526"/>
                  </a:cubicBezTo>
                  <a:cubicBezTo>
                    <a:pt x="10659" y="14843"/>
                    <a:pt x="10234" y="14311"/>
                    <a:pt x="9857" y="13818"/>
                  </a:cubicBezTo>
                  <a:cubicBezTo>
                    <a:pt x="9904" y="14198"/>
                    <a:pt x="10045" y="14691"/>
                    <a:pt x="10234" y="15109"/>
                  </a:cubicBezTo>
                  <a:cubicBezTo>
                    <a:pt x="10093" y="14919"/>
                    <a:pt x="9951" y="14729"/>
                    <a:pt x="9810" y="14501"/>
                  </a:cubicBezTo>
                  <a:lnTo>
                    <a:pt x="9291" y="13704"/>
                  </a:lnTo>
                  <a:cubicBezTo>
                    <a:pt x="9197" y="13932"/>
                    <a:pt x="9432" y="14387"/>
                    <a:pt x="9621" y="15071"/>
                  </a:cubicBezTo>
                  <a:cubicBezTo>
                    <a:pt x="9244" y="14273"/>
                    <a:pt x="8442" y="12603"/>
                    <a:pt x="7876" y="11388"/>
                  </a:cubicBezTo>
                  <a:lnTo>
                    <a:pt x="9291" y="13704"/>
                  </a:lnTo>
                  <a:cubicBezTo>
                    <a:pt x="9338" y="13628"/>
                    <a:pt x="9432" y="13552"/>
                    <a:pt x="9621" y="13552"/>
                  </a:cubicBezTo>
                  <a:cubicBezTo>
                    <a:pt x="9715" y="13628"/>
                    <a:pt x="9762" y="13704"/>
                    <a:pt x="9857" y="13818"/>
                  </a:cubicBezTo>
                  <a:cubicBezTo>
                    <a:pt x="9810" y="13704"/>
                    <a:pt x="9810" y="13628"/>
                    <a:pt x="9810" y="13514"/>
                  </a:cubicBezTo>
                  <a:cubicBezTo>
                    <a:pt x="11036" y="15526"/>
                    <a:pt x="12262" y="16513"/>
                    <a:pt x="12262" y="16513"/>
                  </a:cubicBezTo>
                  <a:cubicBezTo>
                    <a:pt x="13488" y="16513"/>
                    <a:pt x="14714" y="18487"/>
                    <a:pt x="14714" y="18487"/>
                  </a:cubicBezTo>
                  <a:cubicBezTo>
                    <a:pt x="14762" y="18487"/>
                    <a:pt x="14809" y="18525"/>
                    <a:pt x="14809" y="18525"/>
                  </a:cubicBezTo>
                  <a:cubicBezTo>
                    <a:pt x="15186" y="18525"/>
                    <a:pt x="9008" y="9338"/>
                    <a:pt x="9102" y="9338"/>
                  </a:cubicBezTo>
                  <a:cubicBezTo>
                    <a:pt x="9197" y="9338"/>
                    <a:pt x="10328" y="10933"/>
                    <a:pt x="13488" y="15526"/>
                  </a:cubicBezTo>
                  <a:cubicBezTo>
                    <a:pt x="14290" y="17424"/>
                    <a:pt x="15092" y="18525"/>
                    <a:pt x="15563" y="18525"/>
                  </a:cubicBezTo>
                  <a:cubicBezTo>
                    <a:pt x="15799" y="18525"/>
                    <a:pt x="15988" y="18183"/>
                    <a:pt x="15988" y="17500"/>
                  </a:cubicBezTo>
                  <a:cubicBezTo>
                    <a:pt x="15469" y="16703"/>
                    <a:pt x="14620" y="15488"/>
                    <a:pt x="13771" y="14273"/>
                  </a:cubicBezTo>
                  <a:cubicBezTo>
                    <a:pt x="14809" y="15564"/>
                    <a:pt x="15988" y="17007"/>
                    <a:pt x="17120" y="18411"/>
                  </a:cubicBezTo>
                  <a:cubicBezTo>
                    <a:pt x="14714" y="15450"/>
                    <a:pt x="12262" y="12489"/>
                    <a:pt x="11036" y="8579"/>
                  </a:cubicBezTo>
                  <a:cubicBezTo>
                    <a:pt x="11036" y="8579"/>
                    <a:pt x="14714" y="14501"/>
                    <a:pt x="15988" y="15526"/>
                  </a:cubicBezTo>
                  <a:cubicBezTo>
                    <a:pt x="15988" y="15526"/>
                    <a:pt x="17214" y="17500"/>
                    <a:pt x="18440" y="17500"/>
                  </a:cubicBezTo>
                  <a:cubicBezTo>
                    <a:pt x="18440" y="17500"/>
                    <a:pt x="14762" y="12527"/>
                    <a:pt x="14714" y="12527"/>
                  </a:cubicBezTo>
                  <a:cubicBezTo>
                    <a:pt x="15988" y="13514"/>
                    <a:pt x="17214" y="14501"/>
                    <a:pt x="18440" y="15526"/>
                  </a:cubicBezTo>
                  <a:lnTo>
                    <a:pt x="18440" y="14501"/>
                  </a:lnTo>
                  <a:cubicBezTo>
                    <a:pt x="18440" y="14501"/>
                    <a:pt x="17827" y="13742"/>
                    <a:pt x="17120" y="12755"/>
                  </a:cubicBezTo>
                  <a:cubicBezTo>
                    <a:pt x="18299" y="13932"/>
                    <a:pt x="19714" y="15033"/>
                    <a:pt x="20893" y="15526"/>
                  </a:cubicBezTo>
                  <a:cubicBezTo>
                    <a:pt x="21128" y="15678"/>
                    <a:pt x="21270" y="15754"/>
                    <a:pt x="21317" y="15754"/>
                  </a:cubicBezTo>
                  <a:cubicBezTo>
                    <a:pt x="21600" y="15754"/>
                    <a:pt x="20421" y="14160"/>
                    <a:pt x="18440" y="12527"/>
                  </a:cubicBezTo>
                  <a:lnTo>
                    <a:pt x="15988" y="9566"/>
                  </a:lnTo>
                  <a:lnTo>
                    <a:pt x="13488" y="7592"/>
                  </a:lnTo>
                  <a:cubicBezTo>
                    <a:pt x="13441" y="7478"/>
                    <a:pt x="13394" y="7402"/>
                    <a:pt x="13347" y="7327"/>
                  </a:cubicBezTo>
                  <a:cubicBezTo>
                    <a:pt x="13535" y="7402"/>
                    <a:pt x="13630" y="7440"/>
                    <a:pt x="13677" y="7440"/>
                  </a:cubicBezTo>
                  <a:cubicBezTo>
                    <a:pt x="13818" y="7440"/>
                    <a:pt x="13394" y="6985"/>
                    <a:pt x="13252" y="6985"/>
                  </a:cubicBezTo>
                  <a:cubicBezTo>
                    <a:pt x="13205" y="6985"/>
                    <a:pt x="13205" y="7099"/>
                    <a:pt x="13347" y="7327"/>
                  </a:cubicBezTo>
                  <a:cubicBezTo>
                    <a:pt x="12969" y="7099"/>
                    <a:pt x="12309" y="6605"/>
                    <a:pt x="11036" y="5618"/>
                  </a:cubicBezTo>
                  <a:cubicBezTo>
                    <a:pt x="10847" y="5466"/>
                    <a:pt x="10611" y="5239"/>
                    <a:pt x="10328" y="4935"/>
                  </a:cubicBezTo>
                  <a:lnTo>
                    <a:pt x="12262" y="7592"/>
                  </a:lnTo>
                  <a:lnTo>
                    <a:pt x="7357" y="2657"/>
                  </a:lnTo>
                  <a:cubicBezTo>
                    <a:pt x="7357" y="2657"/>
                    <a:pt x="7923" y="3530"/>
                    <a:pt x="7546" y="3530"/>
                  </a:cubicBezTo>
                  <a:cubicBezTo>
                    <a:pt x="7357" y="3530"/>
                    <a:pt x="6933" y="3303"/>
                    <a:pt x="6131" y="2657"/>
                  </a:cubicBezTo>
                  <a:cubicBezTo>
                    <a:pt x="6980" y="3303"/>
                    <a:pt x="7829" y="4441"/>
                    <a:pt x="8631" y="5428"/>
                  </a:cubicBezTo>
                  <a:lnTo>
                    <a:pt x="4905" y="1670"/>
                  </a:lnTo>
                  <a:lnTo>
                    <a:pt x="8583" y="5618"/>
                  </a:lnTo>
                  <a:cubicBezTo>
                    <a:pt x="8866" y="6491"/>
                    <a:pt x="8819" y="6833"/>
                    <a:pt x="8631" y="6833"/>
                  </a:cubicBezTo>
                  <a:cubicBezTo>
                    <a:pt x="8206" y="6833"/>
                    <a:pt x="7074" y="5542"/>
                    <a:pt x="6178" y="4366"/>
                  </a:cubicBezTo>
                  <a:cubicBezTo>
                    <a:pt x="6131" y="4138"/>
                    <a:pt x="6131" y="3910"/>
                    <a:pt x="6131" y="3644"/>
                  </a:cubicBezTo>
                  <a:lnTo>
                    <a:pt x="5659" y="3454"/>
                  </a:lnTo>
                  <a:cubicBezTo>
                    <a:pt x="5848" y="3682"/>
                    <a:pt x="5990" y="3948"/>
                    <a:pt x="6084" y="4214"/>
                  </a:cubicBezTo>
                  <a:cubicBezTo>
                    <a:pt x="5801" y="3872"/>
                    <a:pt x="5612" y="3606"/>
                    <a:pt x="5424" y="3341"/>
                  </a:cubicBezTo>
                  <a:lnTo>
                    <a:pt x="5659" y="3454"/>
                  </a:lnTo>
                  <a:cubicBezTo>
                    <a:pt x="5329" y="2961"/>
                    <a:pt x="4905" y="2657"/>
                    <a:pt x="4905" y="2657"/>
                  </a:cubicBezTo>
                  <a:cubicBezTo>
                    <a:pt x="4905" y="2657"/>
                    <a:pt x="5093" y="2923"/>
                    <a:pt x="5424" y="3341"/>
                  </a:cubicBezTo>
                  <a:lnTo>
                    <a:pt x="3679" y="2657"/>
                  </a:lnTo>
                  <a:cubicBezTo>
                    <a:pt x="3679" y="2657"/>
                    <a:pt x="3679" y="2657"/>
                    <a:pt x="3679" y="2657"/>
                  </a:cubicBezTo>
                  <a:cubicBezTo>
                    <a:pt x="3490" y="2278"/>
                    <a:pt x="3348" y="1974"/>
                    <a:pt x="3207" y="1746"/>
                  </a:cubicBezTo>
                  <a:cubicBezTo>
                    <a:pt x="3160" y="1556"/>
                    <a:pt x="3113" y="1405"/>
                    <a:pt x="3113" y="1329"/>
                  </a:cubicBezTo>
                  <a:cubicBezTo>
                    <a:pt x="3443" y="1822"/>
                    <a:pt x="3679" y="2316"/>
                    <a:pt x="3679" y="2657"/>
                  </a:cubicBezTo>
                  <a:cubicBezTo>
                    <a:pt x="3679" y="1670"/>
                    <a:pt x="3348" y="1139"/>
                    <a:pt x="3207" y="1139"/>
                  </a:cubicBezTo>
                  <a:cubicBezTo>
                    <a:pt x="3160" y="1139"/>
                    <a:pt x="3113" y="1215"/>
                    <a:pt x="3113" y="1329"/>
                  </a:cubicBezTo>
                  <a:cubicBezTo>
                    <a:pt x="2688" y="645"/>
                    <a:pt x="2169" y="0"/>
                    <a:pt x="212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271" name="Google Shape;1936;p62"/>
            <p:cNvSpPr/>
            <p:nvPr/>
          </p:nvSpPr>
          <p:spPr>
            <a:xfrm>
              <a:off x="1253312" y="141938"/>
              <a:ext cx="14873" cy="148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63" h="21600" extrusionOk="0">
                  <a:moveTo>
                    <a:pt x="1137" y="0"/>
                  </a:moveTo>
                  <a:cubicBezTo>
                    <a:pt x="568" y="0"/>
                    <a:pt x="0" y="430"/>
                    <a:pt x="0" y="1504"/>
                  </a:cubicBezTo>
                  <a:lnTo>
                    <a:pt x="14779" y="21063"/>
                  </a:lnTo>
                  <a:lnTo>
                    <a:pt x="14779" y="12681"/>
                  </a:lnTo>
                  <a:cubicBezTo>
                    <a:pt x="14779" y="8167"/>
                    <a:pt x="5116" y="0"/>
                    <a:pt x="1137" y="0"/>
                  </a:cubicBezTo>
                  <a:close/>
                  <a:moveTo>
                    <a:pt x="14779" y="12681"/>
                  </a:moveTo>
                  <a:cubicBezTo>
                    <a:pt x="14779" y="16119"/>
                    <a:pt x="19895" y="21600"/>
                    <a:pt x="21032" y="21600"/>
                  </a:cubicBezTo>
                  <a:cubicBezTo>
                    <a:pt x="21600" y="21600"/>
                    <a:pt x="20463" y="19343"/>
                    <a:pt x="14779" y="12681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272" name="Google Shape;1937;p62"/>
            <p:cNvSpPr/>
            <p:nvPr/>
          </p:nvSpPr>
          <p:spPr>
            <a:xfrm>
              <a:off x="1253232" y="151381"/>
              <a:ext cx="14873" cy="148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200" h="21600" extrusionOk="0">
                  <a:moveTo>
                    <a:pt x="16200" y="0"/>
                  </a:moveTo>
                  <a:cubicBezTo>
                    <a:pt x="-5400" y="5400"/>
                    <a:pt x="-5400" y="16200"/>
                    <a:pt x="16200" y="21600"/>
                  </a:cubicBezTo>
                  <a:cubicBezTo>
                    <a:pt x="16200" y="16200"/>
                    <a:pt x="16200" y="5400"/>
                    <a:pt x="1620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273" name="Google Shape;1938;p62"/>
            <p:cNvSpPr/>
            <p:nvPr/>
          </p:nvSpPr>
          <p:spPr>
            <a:xfrm>
              <a:off x="1253122" y="139355"/>
              <a:ext cx="14873" cy="212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726"/>
                  </a:lnTo>
                  <a:cubicBezTo>
                    <a:pt x="0" y="3312"/>
                    <a:pt x="0" y="3899"/>
                    <a:pt x="0" y="4520"/>
                  </a:cubicBezTo>
                  <a:lnTo>
                    <a:pt x="0" y="9903"/>
                  </a:lnTo>
                  <a:lnTo>
                    <a:pt x="7200" y="19806"/>
                  </a:lnTo>
                  <a:lnTo>
                    <a:pt x="7200" y="13491"/>
                  </a:lnTo>
                  <a:cubicBezTo>
                    <a:pt x="7200" y="16217"/>
                    <a:pt x="7200" y="18012"/>
                    <a:pt x="14400" y="20703"/>
                  </a:cubicBezTo>
                  <a:cubicBezTo>
                    <a:pt x="7200" y="15320"/>
                    <a:pt x="14400" y="18909"/>
                    <a:pt x="14400" y="16217"/>
                  </a:cubicBezTo>
                  <a:cubicBezTo>
                    <a:pt x="7200" y="13595"/>
                    <a:pt x="7200" y="11801"/>
                    <a:pt x="13846" y="10075"/>
                  </a:cubicBezTo>
                  <a:cubicBezTo>
                    <a:pt x="14123" y="10662"/>
                    <a:pt x="14400" y="11214"/>
                    <a:pt x="14400" y="11697"/>
                  </a:cubicBezTo>
                  <a:cubicBezTo>
                    <a:pt x="14400" y="10973"/>
                    <a:pt x="14400" y="10351"/>
                    <a:pt x="14400" y="9903"/>
                  </a:cubicBezTo>
                  <a:cubicBezTo>
                    <a:pt x="14123" y="9972"/>
                    <a:pt x="13846" y="10006"/>
                    <a:pt x="13846" y="10075"/>
                  </a:cubicBezTo>
                  <a:cubicBezTo>
                    <a:pt x="11908" y="7246"/>
                    <a:pt x="7200" y="3623"/>
                    <a:pt x="7200" y="3623"/>
                  </a:cubicBezTo>
                  <a:cubicBezTo>
                    <a:pt x="7200" y="2726"/>
                    <a:pt x="0" y="2726"/>
                    <a:pt x="0" y="0"/>
                  </a:cubicBezTo>
                  <a:close/>
                  <a:moveTo>
                    <a:pt x="14400" y="11697"/>
                  </a:moveTo>
                  <a:cubicBezTo>
                    <a:pt x="14400" y="12525"/>
                    <a:pt x="14400" y="13457"/>
                    <a:pt x="14400" y="14388"/>
                  </a:cubicBezTo>
                  <a:cubicBezTo>
                    <a:pt x="14400" y="16217"/>
                    <a:pt x="14400" y="18909"/>
                    <a:pt x="21600" y="21600"/>
                  </a:cubicBezTo>
                  <a:cubicBezTo>
                    <a:pt x="21600" y="18012"/>
                    <a:pt x="14400" y="15320"/>
                    <a:pt x="14400" y="11697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274" name="Google Shape;1939;p62"/>
            <p:cNvSpPr/>
            <p:nvPr/>
          </p:nvSpPr>
          <p:spPr>
            <a:xfrm>
              <a:off x="1248680" y="139898"/>
              <a:ext cx="14873" cy="182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2960" y="2529"/>
                  </a:moveTo>
                  <a:cubicBezTo>
                    <a:pt x="9471" y="4216"/>
                    <a:pt x="11631" y="4537"/>
                    <a:pt x="12628" y="4577"/>
                  </a:cubicBezTo>
                  <a:cubicBezTo>
                    <a:pt x="12794" y="4497"/>
                    <a:pt x="12794" y="4457"/>
                    <a:pt x="12960" y="4457"/>
                  </a:cubicBezTo>
                  <a:cubicBezTo>
                    <a:pt x="12960" y="4457"/>
                    <a:pt x="12960" y="4497"/>
                    <a:pt x="12960" y="4617"/>
                  </a:cubicBezTo>
                  <a:lnTo>
                    <a:pt x="12960" y="2529"/>
                  </a:lnTo>
                  <a:close/>
                  <a:moveTo>
                    <a:pt x="12628" y="4577"/>
                  </a:moveTo>
                  <a:cubicBezTo>
                    <a:pt x="11631" y="5300"/>
                    <a:pt x="8640" y="8793"/>
                    <a:pt x="8640" y="8793"/>
                  </a:cubicBezTo>
                  <a:lnTo>
                    <a:pt x="12960" y="4617"/>
                  </a:lnTo>
                  <a:cubicBezTo>
                    <a:pt x="12960" y="4617"/>
                    <a:pt x="12794" y="4617"/>
                    <a:pt x="12628" y="4577"/>
                  </a:cubicBezTo>
                  <a:close/>
                  <a:moveTo>
                    <a:pt x="20935" y="0"/>
                  </a:moveTo>
                  <a:cubicBezTo>
                    <a:pt x="20437" y="0"/>
                    <a:pt x="19274" y="602"/>
                    <a:pt x="17280" y="2529"/>
                  </a:cubicBezTo>
                  <a:cubicBezTo>
                    <a:pt x="17280" y="5661"/>
                    <a:pt x="12960" y="9836"/>
                    <a:pt x="12960" y="12968"/>
                  </a:cubicBezTo>
                  <a:lnTo>
                    <a:pt x="12960" y="4617"/>
                  </a:lnTo>
                  <a:lnTo>
                    <a:pt x="8640" y="9836"/>
                  </a:lnTo>
                  <a:lnTo>
                    <a:pt x="0" y="17184"/>
                  </a:lnTo>
                  <a:lnTo>
                    <a:pt x="0" y="21359"/>
                  </a:lnTo>
                  <a:cubicBezTo>
                    <a:pt x="0" y="21359"/>
                    <a:pt x="4320" y="20315"/>
                    <a:pt x="8640" y="16100"/>
                  </a:cubicBezTo>
                  <a:cubicBezTo>
                    <a:pt x="8640" y="17505"/>
                    <a:pt x="8640" y="18910"/>
                    <a:pt x="8640" y="20315"/>
                  </a:cubicBezTo>
                  <a:cubicBezTo>
                    <a:pt x="8640" y="20837"/>
                    <a:pt x="9803" y="21600"/>
                    <a:pt x="10800" y="21600"/>
                  </a:cubicBezTo>
                  <a:cubicBezTo>
                    <a:pt x="11963" y="21600"/>
                    <a:pt x="12960" y="20837"/>
                    <a:pt x="12960" y="18228"/>
                  </a:cubicBezTo>
                  <a:cubicBezTo>
                    <a:pt x="12960" y="18549"/>
                    <a:pt x="12960" y="18910"/>
                    <a:pt x="12960" y="19271"/>
                  </a:cubicBezTo>
                  <a:cubicBezTo>
                    <a:pt x="12960" y="20315"/>
                    <a:pt x="12960" y="20556"/>
                    <a:pt x="13625" y="20556"/>
                  </a:cubicBezTo>
                  <a:cubicBezTo>
                    <a:pt x="14123" y="20556"/>
                    <a:pt x="15120" y="20315"/>
                    <a:pt x="17280" y="20315"/>
                  </a:cubicBezTo>
                  <a:cubicBezTo>
                    <a:pt x="17945" y="20757"/>
                    <a:pt x="18443" y="20917"/>
                    <a:pt x="18609" y="20917"/>
                  </a:cubicBezTo>
                  <a:cubicBezTo>
                    <a:pt x="20437" y="20917"/>
                    <a:pt x="17945" y="15016"/>
                    <a:pt x="17446" y="11844"/>
                  </a:cubicBezTo>
                  <a:cubicBezTo>
                    <a:pt x="21434" y="7990"/>
                    <a:pt x="21600" y="5019"/>
                    <a:pt x="21600" y="1245"/>
                  </a:cubicBezTo>
                  <a:cubicBezTo>
                    <a:pt x="21600" y="1325"/>
                    <a:pt x="21600" y="1405"/>
                    <a:pt x="21600" y="1445"/>
                  </a:cubicBezTo>
                  <a:lnTo>
                    <a:pt x="21600" y="401"/>
                  </a:lnTo>
                  <a:cubicBezTo>
                    <a:pt x="21600" y="683"/>
                    <a:pt x="21600" y="964"/>
                    <a:pt x="21600" y="1245"/>
                  </a:cubicBezTo>
                  <a:cubicBezTo>
                    <a:pt x="21600" y="683"/>
                    <a:pt x="21600" y="0"/>
                    <a:pt x="20935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275" name="Google Shape;1940;p62"/>
            <p:cNvSpPr/>
            <p:nvPr/>
          </p:nvSpPr>
          <p:spPr>
            <a:xfrm>
              <a:off x="1246490" y="137463"/>
              <a:ext cx="14873" cy="148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32" h="21600" extrusionOk="0">
                  <a:moveTo>
                    <a:pt x="19370" y="0"/>
                  </a:moveTo>
                  <a:cubicBezTo>
                    <a:pt x="18100" y="0"/>
                    <a:pt x="15559" y="2038"/>
                    <a:pt x="9206" y="8151"/>
                  </a:cubicBezTo>
                  <a:cubicBezTo>
                    <a:pt x="1582" y="17932"/>
                    <a:pt x="-959" y="21600"/>
                    <a:pt x="312" y="21600"/>
                  </a:cubicBezTo>
                  <a:cubicBezTo>
                    <a:pt x="1582" y="21600"/>
                    <a:pt x="20641" y="0"/>
                    <a:pt x="1937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276" name="Google Shape;1941;p62"/>
            <p:cNvSpPr/>
            <p:nvPr/>
          </p:nvSpPr>
          <p:spPr>
            <a:xfrm>
              <a:off x="1245777" y="142549"/>
              <a:ext cx="14872" cy="148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01" h="21600" extrusionOk="0">
                  <a:moveTo>
                    <a:pt x="18074" y="0"/>
                  </a:moveTo>
                  <a:cubicBezTo>
                    <a:pt x="17911" y="0"/>
                    <a:pt x="17262" y="1945"/>
                    <a:pt x="13851" y="2993"/>
                  </a:cubicBezTo>
                  <a:cubicBezTo>
                    <a:pt x="13851" y="4190"/>
                    <a:pt x="3133" y="16312"/>
                    <a:pt x="4757" y="16312"/>
                  </a:cubicBezTo>
                  <a:cubicBezTo>
                    <a:pt x="4757" y="16312"/>
                    <a:pt x="5081" y="16212"/>
                    <a:pt x="5406" y="16013"/>
                  </a:cubicBezTo>
                  <a:cubicBezTo>
                    <a:pt x="1184" y="18607"/>
                    <a:pt x="1184" y="19904"/>
                    <a:pt x="1184" y="19904"/>
                  </a:cubicBezTo>
                  <a:cubicBezTo>
                    <a:pt x="-116" y="21101"/>
                    <a:pt x="-278" y="21600"/>
                    <a:pt x="372" y="21600"/>
                  </a:cubicBezTo>
                  <a:cubicBezTo>
                    <a:pt x="1508" y="21600"/>
                    <a:pt x="5406" y="19455"/>
                    <a:pt x="5406" y="18607"/>
                  </a:cubicBezTo>
                  <a:cubicBezTo>
                    <a:pt x="9629" y="14666"/>
                    <a:pt x="13851" y="9478"/>
                    <a:pt x="18074" y="5587"/>
                  </a:cubicBezTo>
                  <a:cubicBezTo>
                    <a:pt x="20835" y="1896"/>
                    <a:pt x="21322" y="648"/>
                    <a:pt x="20835" y="648"/>
                  </a:cubicBezTo>
                  <a:cubicBezTo>
                    <a:pt x="19860" y="648"/>
                    <a:pt x="14663" y="5687"/>
                    <a:pt x="14014" y="5687"/>
                  </a:cubicBezTo>
                  <a:cubicBezTo>
                    <a:pt x="13851" y="5687"/>
                    <a:pt x="13851" y="5637"/>
                    <a:pt x="13851" y="5587"/>
                  </a:cubicBezTo>
                  <a:cubicBezTo>
                    <a:pt x="13851" y="5587"/>
                    <a:pt x="18074" y="1696"/>
                    <a:pt x="18074" y="399"/>
                  </a:cubicBezTo>
                  <a:cubicBezTo>
                    <a:pt x="18074" y="150"/>
                    <a:pt x="18074" y="0"/>
                    <a:pt x="1807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277" name="Google Shape;1942;p62"/>
            <p:cNvSpPr/>
            <p:nvPr/>
          </p:nvSpPr>
          <p:spPr>
            <a:xfrm>
              <a:off x="1245405" y="133428"/>
              <a:ext cx="14872" cy="148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24" h="21600" extrusionOk="0">
                  <a:moveTo>
                    <a:pt x="18624" y="0"/>
                  </a:moveTo>
                  <a:cubicBezTo>
                    <a:pt x="18624" y="11092"/>
                    <a:pt x="-2976" y="21600"/>
                    <a:pt x="347" y="21600"/>
                  </a:cubicBezTo>
                  <a:cubicBezTo>
                    <a:pt x="347" y="21600"/>
                    <a:pt x="5332" y="19849"/>
                    <a:pt x="18624" y="15178"/>
                  </a:cubicBezTo>
                  <a:lnTo>
                    <a:pt x="18624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278" name="Google Shape;1943;p62"/>
            <p:cNvSpPr/>
            <p:nvPr/>
          </p:nvSpPr>
          <p:spPr>
            <a:xfrm>
              <a:off x="1238508" y="139904"/>
              <a:ext cx="14873" cy="148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cubicBezTo>
                    <a:pt x="19731" y="2508"/>
                    <a:pt x="17862" y="4877"/>
                    <a:pt x="15785" y="7386"/>
                  </a:cubicBezTo>
                  <a:lnTo>
                    <a:pt x="16408" y="7107"/>
                  </a:lnTo>
                  <a:lnTo>
                    <a:pt x="21600" y="0"/>
                  </a:lnTo>
                  <a:close/>
                  <a:moveTo>
                    <a:pt x="15785" y="7386"/>
                  </a:moveTo>
                  <a:lnTo>
                    <a:pt x="10800" y="10730"/>
                  </a:lnTo>
                  <a:cubicBezTo>
                    <a:pt x="5400" y="14354"/>
                    <a:pt x="0" y="17977"/>
                    <a:pt x="0" y="21600"/>
                  </a:cubicBezTo>
                  <a:cubicBezTo>
                    <a:pt x="7062" y="16862"/>
                    <a:pt x="11838" y="12124"/>
                    <a:pt x="15785" y="7386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279" name="Google Shape;1944;p62"/>
            <p:cNvSpPr/>
            <p:nvPr/>
          </p:nvSpPr>
          <p:spPr>
            <a:xfrm>
              <a:off x="1238525" y="139887"/>
              <a:ext cx="14873" cy="148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596" y="0"/>
                  </a:moveTo>
                  <a:lnTo>
                    <a:pt x="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280" name="Google Shape;1945;p62"/>
            <p:cNvSpPr/>
            <p:nvPr/>
          </p:nvSpPr>
          <p:spPr>
            <a:xfrm>
              <a:off x="1233711" y="145736"/>
              <a:ext cx="14873" cy="148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79" h="21600" extrusionOk="0">
                  <a:moveTo>
                    <a:pt x="19079" y="0"/>
                  </a:moveTo>
                  <a:cubicBezTo>
                    <a:pt x="-2521" y="17018"/>
                    <a:pt x="-2521" y="21600"/>
                    <a:pt x="3294" y="21600"/>
                  </a:cubicBezTo>
                  <a:cubicBezTo>
                    <a:pt x="8279" y="21600"/>
                    <a:pt x="19079" y="17018"/>
                    <a:pt x="19079" y="17018"/>
                  </a:cubicBezTo>
                  <a:lnTo>
                    <a:pt x="19079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281" name="Google Shape;1946;p62"/>
            <p:cNvSpPr/>
            <p:nvPr/>
          </p:nvSpPr>
          <p:spPr>
            <a:xfrm>
              <a:off x="1236179" y="137965"/>
              <a:ext cx="18616" cy="199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643" y="0"/>
                  </a:moveTo>
                  <a:cubicBezTo>
                    <a:pt x="16603" y="0"/>
                    <a:pt x="16249" y="403"/>
                    <a:pt x="15462" y="1504"/>
                  </a:cubicBezTo>
                  <a:cubicBezTo>
                    <a:pt x="16092" y="917"/>
                    <a:pt x="16682" y="0"/>
                    <a:pt x="16643" y="0"/>
                  </a:cubicBezTo>
                  <a:close/>
                  <a:moveTo>
                    <a:pt x="20577" y="2457"/>
                  </a:moveTo>
                  <a:close/>
                  <a:moveTo>
                    <a:pt x="19908" y="2274"/>
                  </a:moveTo>
                  <a:cubicBezTo>
                    <a:pt x="19830" y="2274"/>
                    <a:pt x="19711" y="2310"/>
                    <a:pt x="19554" y="2457"/>
                  </a:cubicBezTo>
                  <a:cubicBezTo>
                    <a:pt x="19554" y="2970"/>
                    <a:pt x="19633" y="3154"/>
                    <a:pt x="19711" y="3154"/>
                  </a:cubicBezTo>
                  <a:cubicBezTo>
                    <a:pt x="19908" y="3154"/>
                    <a:pt x="20184" y="2274"/>
                    <a:pt x="19908" y="2274"/>
                  </a:cubicBezTo>
                  <a:close/>
                  <a:moveTo>
                    <a:pt x="19279" y="3007"/>
                  </a:moveTo>
                  <a:cubicBezTo>
                    <a:pt x="18964" y="3227"/>
                    <a:pt x="18610" y="3997"/>
                    <a:pt x="18649" y="3997"/>
                  </a:cubicBezTo>
                  <a:cubicBezTo>
                    <a:pt x="18689" y="3997"/>
                    <a:pt x="18846" y="3741"/>
                    <a:pt x="19279" y="3007"/>
                  </a:cubicBezTo>
                  <a:close/>
                  <a:moveTo>
                    <a:pt x="21285" y="4474"/>
                  </a:moveTo>
                  <a:cubicBezTo>
                    <a:pt x="21207" y="4731"/>
                    <a:pt x="21128" y="4951"/>
                    <a:pt x="21010" y="5207"/>
                  </a:cubicBezTo>
                  <a:cubicBezTo>
                    <a:pt x="21364" y="4951"/>
                    <a:pt x="21443" y="4511"/>
                    <a:pt x="21285" y="4474"/>
                  </a:cubicBezTo>
                  <a:close/>
                  <a:moveTo>
                    <a:pt x="16367" y="9938"/>
                  </a:moveTo>
                  <a:cubicBezTo>
                    <a:pt x="16446" y="9938"/>
                    <a:pt x="16485" y="9975"/>
                    <a:pt x="16485" y="10122"/>
                  </a:cubicBezTo>
                  <a:cubicBezTo>
                    <a:pt x="15777" y="11405"/>
                    <a:pt x="15108" y="12652"/>
                    <a:pt x="14439" y="13935"/>
                  </a:cubicBezTo>
                  <a:cubicBezTo>
                    <a:pt x="14439" y="12285"/>
                    <a:pt x="15974" y="9938"/>
                    <a:pt x="16367" y="9938"/>
                  </a:cubicBezTo>
                  <a:close/>
                  <a:moveTo>
                    <a:pt x="17941" y="15549"/>
                  </a:moveTo>
                  <a:lnTo>
                    <a:pt x="17508" y="16796"/>
                  </a:lnTo>
                  <a:cubicBezTo>
                    <a:pt x="17508" y="16796"/>
                    <a:pt x="17508" y="16796"/>
                    <a:pt x="17508" y="18740"/>
                  </a:cubicBezTo>
                  <a:cubicBezTo>
                    <a:pt x="17508" y="18740"/>
                    <a:pt x="17902" y="16943"/>
                    <a:pt x="17941" y="15549"/>
                  </a:cubicBezTo>
                  <a:close/>
                  <a:moveTo>
                    <a:pt x="20577" y="2457"/>
                  </a:moveTo>
                  <a:lnTo>
                    <a:pt x="19554" y="5354"/>
                  </a:lnTo>
                  <a:lnTo>
                    <a:pt x="17508" y="12029"/>
                  </a:lnTo>
                  <a:lnTo>
                    <a:pt x="17508" y="12982"/>
                  </a:lnTo>
                  <a:cubicBezTo>
                    <a:pt x="15462" y="14889"/>
                    <a:pt x="15462" y="16796"/>
                    <a:pt x="14439" y="18740"/>
                  </a:cubicBezTo>
                  <a:cubicBezTo>
                    <a:pt x="14439" y="19033"/>
                    <a:pt x="14479" y="19180"/>
                    <a:pt x="14557" y="19180"/>
                  </a:cubicBezTo>
                  <a:cubicBezTo>
                    <a:pt x="15069" y="19180"/>
                    <a:pt x="16643" y="15549"/>
                    <a:pt x="17508" y="13935"/>
                  </a:cubicBezTo>
                  <a:lnTo>
                    <a:pt x="14439" y="20647"/>
                  </a:lnTo>
                  <a:cubicBezTo>
                    <a:pt x="15462" y="19693"/>
                    <a:pt x="16485" y="18740"/>
                    <a:pt x="16485" y="16796"/>
                  </a:cubicBezTo>
                  <a:lnTo>
                    <a:pt x="17508" y="13935"/>
                  </a:lnTo>
                  <a:cubicBezTo>
                    <a:pt x="17508" y="13935"/>
                    <a:pt x="17508" y="13935"/>
                    <a:pt x="17508" y="13935"/>
                  </a:cubicBezTo>
                  <a:cubicBezTo>
                    <a:pt x="17902" y="13935"/>
                    <a:pt x="17980" y="14669"/>
                    <a:pt x="17941" y="15549"/>
                  </a:cubicBezTo>
                  <a:lnTo>
                    <a:pt x="18531" y="13935"/>
                  </a:lnTo>
                  <a:cubicBezTo>
                    <a:pt x="18531" y="12029"/>
                    <a:pt x="19554" y="10122"/>
                    <a:pt x="19554" y="8215"/>
                  </a:cubicBezTo>
                  <a:cubicBezTo>
                    <a:pt x="20105" y="7188"/>
                    <a:pt x="20616" y="6198"/>
                    <a:pt x="21010" y="5207"/>
                  </a:cubicBezTo>
                  <a:cubicBezTo>
                    <a:pt x="20892" y="5281"/>
                    <a:pt x="20774" y="5354"/>
                    <a:pt x="20577" y="5354"/>
                  </a:cubicBezTo>
                  <a:cubicBezTo>
                    <a:pt x="20931" y="4694"/>
                    <a:pt x="21167" y="4474"/>
                    <a:pt x="21246" y="4474"/>
                  </a:cubicBezTo>
                  <a:cubicBezTo>
                    <a:pt x="21285" y="4474"/>
                    <a:pt x="21285" y="4474"/>
                    <a:pt x="21285" y="4474"/>
                  </a:cubicBezTo>
                  <a:cubicBezTo>
                    <a:pt x="21482" y="3814"/>
                    <a:pt x="21600" y="3154"/>
                    <a:pt x="21600" y="2457"/>
                  </a:cubicBezTo>
                  <a:cubicBezTo>
                    <a:pt x="20577" y="5354"/>
                    <a:pt x="20577" y="4401"/>
                    <a:pt x="20577" y="5354"/>
                  </a:cubicBezTo>
                  <a:cubicBezTo>
                    <a:pt x="19554" y="5354"/>
                    <a:pt x="20577" y="4401"/>
                    <a:pt x="20577" y="3411"/>
                  </a:cubicBezTo>
                  <a:lnTo>
                    <a:pt x="20577" y="2457"/>
                  </a:lnTo>
                  <a:close/>
                  <a:moveTo>
                    <a:pt x="15266" y="183"/>
                  </a:moveTo>
                  <a:cubicBezTo>
                    <a:pt x="15226" y="183"/>
                    <a:pt x="14990" y="293"/>
                    <a:pt x="14439" y="550"/>
                  </a:cubicBezTo>
                  <a:lnTo>
                    <a:pt x="6216" y="7261"/>
                  </a:lnTo>
                  <a:cubicBezTo>
                    <a:pt x="5193" y="8215"/>
                    <a:pt x="1102" y="11075"/>
                    <a:pt x="79" y="12982"/>
                  </a:cubicBezTo>
                  <a:cubicBezTo>
                    <a:pt x="0" y="13055"/>
                    <a:pt x="0" y="13055"/>
                    <a:pt x="0" y="13055"/>
                  </a:cubicBezTo>
                  <a:cubicBezTo>
                    <a:pt x="157" y="13055"/>
                    <a:pt x="4052" y="10232"/>
                    <a:pt x="4603" y="10232"/>
                  </a:cubicBezTo>
                  <a:cubicBezTo>
                    <a:pt x="4879" y="10232"/>
                    <a:pt x="4328" y="10928"/>
                    <a:pt x="2125" y="12982"/>
                  </a:cubicBezTo>
                  <a:cubicBezTo>
                    <a:pt x="79" y="14889"/>
                    <a:pt x="1102" y="14889"/>
                    <a:pt x="1102" y="14889"/>
                  </a:cubicBezTo>
                  <a:lnTo>
                    <a:pt x="3148" y="14889"/>
                  </a:lnTo>
                  <a:cubicBezTo>
                    <a:pt x="4170" y="12982"/>
                    <a:pt x="5193" y="12029"/>
                    <a:pt x="6216" y="11075"/>
                  </a:cubicBezTo>
                  <a:lnTo>
                    <a:pt x="10308" y="8215"/>
                  </a:lnTo>
                  <a:cubicBezTo>
                    <a:pt x="8262" y="10122"/>
                    <a:pt x="4170" y="13935"/>
                    <a:pt x="2125" y="16796"/>
                  </a:cubicBezTo>
                  <a:cubicBezTo>
                    <a:pt x="1967" y="17273"/>
                    <a:pt x="1967" y="17456"/>
                    <a:pt x="2125" y="17456"/>
                  </a:cubicBezTo>
                  <a:cubicBezTo>
                    <a:pt x="2872" y="17456"/>
                    <a:pt x="7239" y="12029"/>
                    <a:pt x="7239" y="12029"/>
                  </a:cubicBezTo>
                  <a:cubicBezTo>
                    <a:pt x="7239" y="12029"/>
                    <a:pt x="5193" y="14889"/>
                    <a:pt x="5193" y="14889"/>
                  </a:cubicBezTo>
                  <a:cubicBezTo>
                    <a:pt x="6020" y="14889"/>
                    <a:pt x="7475" y="12469"/>
                    <a:pt x="7515" y="12469"/>
                  </a:cubicBezTo>
                  <a:cubicBezTo>
                    <a:pt x="7515" y="12469"/>
                    <a:pt x="7436" y="12615"/>
                    <a:pt x="7239" y="12982"/>
                  </a:cubicBezTo>
                  <a:cubicBezTo>
                    <a:pt x="7082" y="13312"/>
                    <a:pt x="7043" y="13422"/>
                    <a:pt x="7121" y="13422"/>
                  </a:cubicBezTo>
                  <a:cubicBezTo>
                    <a:pt x="7279" y="13422"/>
                    <a:pt x="8066" y="12615"/>
                    <a:pt x="8852" y="11808"/>
                  </a:cubicBezTo>
                  <a:cubicBezTo>
                    <a:pt x="8302" y="12652"/>
                    <a:pt x="8105" y="12982"/>
                    <a:pt x="8144" y="12982"/>
                  </a:cubicBezTo>
                  <a:cubicBezTo>
                    <a:pt x="8262" y="12982"/>
                    <a:pt x="10308" y="10122"/>
                    <a:pt x="10308" y="10122"/>
                  </a:cubicBezTo>
                  <a:cubicBezTo>
                    <a:pt x="10308" y="10122"/>
                    <a:pt x="9600" y="10965"/>
                    <a:pt x="8852" y="11808"/>
                  </a:cubicBezTo>
                  <a:cubicBezTo>
                    <a:pt x="8970" y="11588"/>
                    <a:pt x="9128" y="11368"/>
                    <a:pt x="9285" y="11075"/>
                  </a:cubicBezTo>
                  <a:lnTo>
                    <a:pt x="13416" y="7261"/>
                  </a:lnTo>
                  <a:lnTo>
                    <a:pt x="15462" y="5354"/>
                  </a:lnTo>
                  <a:cubicBezTo>
                    <a:pt x="13416" y="8215"/>
                    <a:pt x="9285" y="13935"/>
                    <a:pt x="7239" y="16796"/>
                  </a:cubicBezTo>
                  <a:cubicBezTo>
                    <a:pt x="6610" y="18006"/>
                    <a:pt x="6374" y="18446"/>
                    <a:pt x="6413" y="18446"/>
                  </a:cubicBezTo>
                  <a:cubicBezTo>
                    <a:pt x="6452" y="18446"/>
                    <a:pt x="7869" y="16209"/>
                    <a:pt x="9285" y="14889"/>
                  </a:cubicBezTo>
                  <a:cubicBezTo>
                    <a:pt x="8577" y="16906"/>
                    <a:pt x="6846" y="19363"/>
                    <a:pt x="6925" y="19363"/>
                  </a:cubicBezTo>
                  <a:cubicBezTo>
                    <a:pt x="6964" y="19363"/>
                    <a:pt x="7357" y="18923"/>
                    <a:pt x="8262" y="17786"/>
                  </a:cubicBezTo>
                  <a:lnTo>
                    <a:pt x="10308" y="13935"/>
                  </a:lnTo>
                  <a:cubicBezTo>
                    <a:pt x="10544" y="13752"/>
                    <a:pt x="10662" y="13679"/>
                    <a:pt x="10702" y="13679"/>
                  </a:cubicBezTo>
                  <a:cubicBezTo>
                    <a:pt x="10977" y="13679"/>
                    <a:pt x="10308" y="14889"/>
                    <a:pt x="10308" y="14889"/>
                  </a:cubicBezTo>
                  <a:lnTo>
                    <a:pt x="14439" y="8215"/>
                  </a:lnTo>
                  <a:lnTo>
                    <a:pt x="13416" y="11075"/>
                  </a:lnTo>
                  <a:lnTo>
                    <a:pt x="11331" y="14889"/>
                  </a:lnTo>
                  <a:cubicBezTo>
                    <a:pt x="10308" y="15842"/>
                    <a:pt x="9285" y="16796"/>
                    <a:pt x="8262" y="18740"/>
                  </a:cubicBezTo>
                  <a:cubicBezTo>
                    <a:pt x="8262" y="19363"/>
                    <a:pt x="8380" y="19583"/>
                    <a:pt x="8538" y="19583"/>
                  </a:cubicBezTo>
                  <a:cubicBezTo>
                    <a:pt x="8852" y="19583"/>
                    <a:pt x="9285" y="18740"/>
                    <a:pt x="9285" y="18740"/>
                  </a:cubicBezTo>
                  <a:cubicBezTo>
                    <a:pt x="9757" y="18740"/>
                    <a:pt x="9993" y="19106"/>
                    <a:pt x="10230" y="19106"/>
                  </a:cubicBezTo>
                  <a:cubicBezTo>
                    <a:pt x="10544" y="19106"/>
                    <a:pt x="10780" y="18520"/>
                    <a:pt x="11331" y="15842"/>
                  </a:cubicBezTo>
                  <a:cubicBezTo>
                    <a:pt x="12393" y="13935"/>
                    <a:pt x="13416" y="12029"/>
                    <a:pt x="15462" y="10122"/>
                  </a:cubicBezTo>
                  <a:cubicBezTo>
                    <a:pt x="15502" y="10048"/>
                    <a:pt x="15580" y="10012"/>
                    <a:pt x="15580" y="10012"/>
                  </a:cubicBezTo>
                  <a:cubicBezTo>
                    <a:pt x="15934" y="10012"/>
                    <a:pt x="12393" y="15842"/>
                    <a:pt x="12393" y="15842"/>
                  </a:cubicBezTo>
                  <a:cubicBezTo>
                    <a:pt x="12393" y="15842"/>
                    <a:pt x="11882" y="17199"/>
                    <a:pt x="11921" y="17749"/>
                  </a:cubicBezTo>
                  <a:cubicBezTo>
                    <a:pt x="11331" y="19106"/>
                    <a:pt x="11174" y="20023"/>
                    <a:pt x="10308" y="21600"/>
                  </a:cubicBezTo>
                  <a:cubicBezTo>
                    <a:pt x="10308" y="21600"/>
                    <a:pt x="10584" y="21453"/>
                    <a:pt x="10938" y="21270"/>
                  </a:cubicBezTo>
                  <a:cubicBezTo>
                    <a:pt x="10859" y="21417"/>
                    <a:pt x="10820" y="21490"/>
                    <a:pt x="10859" y="21490"/>
                  </a:cubicBezTo>
                  <a:cubicBezTo>
                    <a:pt x="10898" y="21490"/>
                    <a:pt x="11095" y="21343"/>
                    <a:pt x="11370" y="20977"/>
                  </a:cubicBezTo>
                  <a:cubicBezTo>
                    <a:pt x="11882" y="20610"/>
                    <a:pt x="12393" y="20133"/>
                    <a:pt x="12393" y="19693"/>
                  </a:cubicBezTo>
                  <a:cubicBezTo>
                    <a:pt x="12393" y="18740"/>
                    <a:pt x="13416" y="16796"/>
                    <a:pt x="13416" y="15842"/>
                  </a:cubicBezTo>
                  <a:cubicBezTo>
                    <a:pt x="14243" y="15072"/>
                    <a:pt x="15069" y="13679"/>
                    <a:pt x="15344" y="13679"/>
                  </a:cubicBezTo>
                  <a:cubicBezTo>
                    <a:pt x="15423" y="13679"/>
                    <a:pt x="15462" y="13752"/>
                    <a:pt x="15462" y="13935"/>
                  </a:cubicBezTo>
                  <a:cubicBezTo>
                    <a:pt x="14439" y="14889"/>
                    <a:pt x="12393" y="19693"/>
                    <a:pt x="12393" y="20647"/>
                  </a:cubicBezTo>
                  <a:cubicBezTo>
                    <a:pt x="12393" y="20647"/>
                    <a:pt x="14439" y="18740"/>
                    <a:pt x="14439" y="15842"/>
                  </a:cubicBezTo>
                  <a:lnTo>
                    <a:pt x="17508" y="12029"/>
                  </a:lnTo>
                  <a:lnTo>
                    <a:pt x="17508" y="9168"/>
                  </a:lnTo>
                  <a:cubicBezTo>
                    <a:pt x="17508" y="7261"/>
                    <a:pt x="18531" y="4401"/>
                    <a:pt x="19554" y="3411"/>
                  </a:cubicBezTo>
                  <a:cubicBezTo>
                    <a:pt x="19554" y="3080"/>
                    <a:pt x="19475" y="2970"/>
                    <a:pt x="19397" y="2970"/>
                  </a:cubicBezTo>
                  <a:cubicBezTo>
                    <a:pt x="19357" y="2970"/>
                    <a:pt x="19318" y="2970"/>
                    <a:pt x="19279" y="3007"/>
                  </a:cubicBezTo>
                  <a:cubicBezTo>
                    <a:pt x="19397" y="2787"/>
                    <a:pt x="19475" y="2640"/>
                    <a:pt x="19554" y="2457"/>
                  </a:cubicBezTo>
                  <a:cubicBezTo>
                    <a:pt x="19436" y="2677"/>
                    <a:pt x="19357" y="2860"/>
                    <a:pt x="19279" y="3007"/>
                  </a:cubicBezTo>
                  <a:cubicBezTo>
                    <a:pt x="19279" y="3007"/>
                    <a:pt x="19279" y="3007"/>
                    <a:pt x="19279" y="3007"/>
                  </a:cubicBezTo>
                  <a:cubicBezTo>
                    <a:pt x="18295" y="4914"/>
                    <a:pt x="16446" y="8911"/>
                    <a:pt x="16289" y="8911"/>
                  </a:cubicBezTo>
                  <a:cubicBezTo>
                    <a:pt x="16249" y="8911"/>
                    <a:pt x="16289" y="8691"/>
                    <a:pt x="16485" y="8215"/>
                  </a:cubicBezTo>
                  <a:lnTo>
                    <a:pt x="19554" y="1504"/>
                  </a:lnTo>
                  <a:lnTo>
                    <a:pt x="17508" y="4401"/>
                  </a:lnTo>
                  <a:cubicBezTo>
                    <a:pt x="17508" y="3411"/>
                    <a:pt x="18531" y="3411"/>
                    <a:pt x="18531" y="2457"/>
                  </a:cubicBezTo>
                  <a:cubicBezTo>
                    <a:pt x="17823" y="3117"/>
                    <a:pt x="16682" y="5097"/>
                    <a:pt x="16643" y="5097"/>
                  </a:cubicBezTo>
                  <a:cubicBezTo>
                    <a:pt x="16603" y="5097"/>
                    <a:pt x="16839" y="4657"/>
                    <a:pt x="17508" y="3411"/>
                  </a:cubicBezTo>
                  <a:cubicBezTo>
                    <a:pt x="17508" y="1504"/>
                    <a:pt x="18531" y="1504"/>
                    <a:pt x="17508" y="1504"/>
                  </a:cubicBezTo>
                  <a:cubicBezTo>
                    <a:pt x="17508" y="550"/>
                    <a:pt x="17508" y="550"/>
                    <a:pt x="17508" y="550"/>
                  </a:cubicBezTo>
                  <a:cubicBezTo>
                    <a:pt x="17508" y="550"/>
                    <a:pt x="16131" y="1834"/>
                    <a:pt x="15816" y="1834"/>
                  </a:cubicBezTo>
                  <a:cubicBezTo>
                    <a:pt x="15698" y="1834"/>
                    <a:pt x="15777" y="1504"/>
                    <a:pt x="16485" y="550"/>
                  </a:cubicBezTo>
                  <a:cubicBezTo>
                    <a:pt x="16249" y="770"/>
                    <a:pt x="15895" y="1100"/>
                    <a:pt x="15462" y="1504"/>
                  </a:cubicBezTo>
                  <a:cubicBezTo>
                    <a:pt x="14833" y="1797"/>
                    <a:pt x="14203" y="2384"/>
                    <a:pt x="13692" y="2934"/>
                  </a:cubicBezTo>
                  <a:lnTo>
                    <a:pt x="15462" y="1504"/>
                  </a:lnTo>
                  <a:cubicBezTo>
                    <a:pt x="14872" y="2054"/>
                    <a:pt x="14125" y="2750"/>
                    <a:pt x="13416" y="3411"/>
                  </a:cubicBezTo>
                  <a:cubicBezTo>
                    <a:pt x="12866" y="4181"/>
                    <a:pt x="12590" y="4474"/>
                    <a:pt x="12551" y="4474"/>
                  </a:cubicBezTo>
                  <a:cubicBezTo>
                    <a:pt x="12472" y="4474"/>
                    <a:pt x="12984" y="3704"/>
                    <a:pt x="13692" y="2934"/>
                  </a:cubicBezTo>
                  <a:lnTo>
                    <a:pt x="8262" y="7261"/>
                  </a:lnTo>
                  <a:cubicBezTo>
                    <a:pt x="9600" y="6014"/>
                    <a:pt x="14439" y="1504"/>
                    <a:pt x="15384" y="623"/>
                  </a:cubicBezTo>
                  <a:cubicBezTo>
                    <a:pt x="13692" y="2200"/>
                    <a:pt x="12000" y="3777"/>
                    <a:pt x="10308" y="4804"/>
                  </a:cubicBezTo>
                  <a:cubicBezTo>
                    <a:pt x="10702" y="4327"/>
                    <a:pt x="11213" y="3557"/>
                    <a:pt x="12393" y="2457"/>
                  </a:cubicBezTo>
                  <a:cubicBezTo>
                    <a:pt x="13889" y="1063"/>
                    <a:pt x="15384" y="183"/>
                    <a:pt x="15266" y="183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282" name="Google Shape;1947;p62"/>
            <p:cNvSpPr/>
            <p:nvPr/>
          </p:nvSpPr>
          <p:spPr>
            <a:xfrm>
              <a:off x="1236821" y="133462"/>
              <a:ext cx="14873" cy="148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07" h="21600" extrusionOk="0">
                  <a:moveTo>
                    <a:pt x="19907" y="0"/>
                  </a:moveTo>
                  <a:cubicBezTo>
                    <a:pt x="19907" y="0"/>
                    <a:pt x="-1693" y="21600"/>
                    <a:pt x="107" y="21600"/>
                  </a:cubicBezTo>
                  <a:cubicBezTo>
                    <a:pt x="507" y="21600"/>
                    <a:pt x="1707" y="20651"/>
                    <a:pt x="4307" y="18752"/>
                  </a:cubicBezTo>
                  <a:cubicBezTo>
                    <a:pt x="9507" y="12343"/>
                    <a:pt x="14707" y="6171"/>
                    <a:pt x="19907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283" name="Google Shape;1948;p62"/>
            <p:cNvSpPr/>
            <p:nvPr/>
          </p:nvSpPr>
          <p:spPr>
            <a:xfrm>
              <a:off x="1232463" y="136157"/>
              <a:ext cx="16399" cy="148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4" h="21600" extrusionOk="0">
                  <a:moveTo>
                    <a:pt x="7894" y="13312"/>
                  </a:moveTo>
                  <a:cubicBezTo>
                    <a:pt x="7671" y="13312"/>
                    <a:pt x="6249" y="14756"/>
                    <a:pt x="5138" y="16074"/>
                  </a:cubicBezTo>
                  <a:lnTo>
                    <a:pt x="6116" y="16074"/>
                  </a:lnTo>
                  <a:cubicBezTo>
                    <a:pt x="6560" y="15447"/>
                    <a:pt x="6960" y="14881"/>
                    <a:pt x="7271" y="14442"/>
                  </a:cubicBezTo>
                  <a:cubicBezTo>
                    <a:pt x="7805" y="13626"/>
                    <a:pt x="7982" y="13312"/>
                    <a:pt x="7894" y="13312"/>
                  </a:cubicBezTo>
                  <a:close/>
                  <a:moveTo>
                    <a:pt x="21494" y="0"/>
                  </a:moveTo>
                  <a:cubicBezTo>
                    <a:pt x="21449" y="0"/>
                    <a:pt x="21005" y="377"/>
                    <a:pt x="20027" y="1319"/>
                  </a:cubicBezTo>
                  <a:lnTo>
                    <a:pt x="13049" y="7912"/>
                  </a:lnTo>
                  <a:cubicBezTo>
                    <a:pt x="11316" y="11177"/>
                    <a:pt x="10738" y="11993"/>
                    <a:pt x="10605" y="11993"/>
                  </a:cubicBezTo>
                  <a:cubicBezTo>
                    <a:pt x="10427" y="11993"/>
                    <a:pt x="10738" y="11177"/>
                    <a:pt x="10738" y="11177"/>
                  </a:cubicBezTo>
                  <a:lnTo>
                    <a:pt x="6116" y="16074"/>
                  </a:lnTo>
                  <a:cubicBezTo>
                    <a:pt x="5138" y="17456"/>
                    <a:pt x="3938" y="19088"/>
                    <a:pt x="3094" y="20281"/>
                  </a:cubicBezTo>
                  <a:cubicBezTo>
                    <a:pt x="3049" y="20281"/>
                    <a:pt x="3005" y="20281"/>
                    <a:pt x="2916" y="20281"/>
                  </a:cubicBezTo>
                  <a:cubicBezTo>
                    <a:pt x="2738" y="20281"/>
                    <a:pt x="2649" y="20407"/>
                    <a:pt x="2649" y="20972"/>
                  </a:cubicBezTo>
                  <a:cubicBezTo>
                    <a:pt x="2782" y="20784"/>
                    <a:pt x="2916" y="20533"/>
                    <a:pt x="3094" y="20281"/>
                  </a:cubicBezTo>
                  <a:cubicBezTo>
                    <a:pt x="3405" y="20470"/>
                    <a:pt x="3805" y="20972"/>
                    <a:pt x="3805" y="20972"/>
                  </a:cubicBezTo>
                  <a:cubicBezTo>
                    <a:pt x="7271" y="17707"/>
                    <a:pt x="10738" y="12809"/>
                    <a:pt x="14205" y="9544"/>
                  </a:cubicBezTo>
                  <a:cubicBezTo>
                    <a:pt x="17049" y="6844"/>
                    <a:pt x="20605" y="2072"/>
                    <a:pt x="20027" y="2072"/>
                  </a:cubicBezTo>
                  <a:cubicBezTo>
                    <a:pt x="19894" y="2072"/>
                    <a:pt x="19627" y="2260"/>
                    <a:pt x="19182" y="2700"/>
                  </a:cubicBezTo>
                  <a:cubicBezTo>
                    <a:pt x="20427" y="1130"/>
                    <a:pt x="21538" y="0"/>
                    <a:pt x="21494" y="0"/>
                  </a:cubicBezTo>
                  <a:close/>
                  <a:moveTo>
                    <a:pt x="4960" y="16074"/>
                  </a:moveTo>
                  <a:cubicBezTo>
                    <a:pt x="3805" y="17707"/>
                    <a:pt x="2649" y="17707"/>
                    <a:pt x="294" y="20972"/>
                  </a:cubicBezTo>
                  <a:cubicBezTo>
                    <a:pt x="-18" y="21412"/>
                    <a:pt x="-62" y="21600"/>
                    <a:pt x="71" y="21600"/>
                  </a:cubicBezTo>
                  <a:cubicBezTo>
                    <a:pt x="382" y="21600"/>
                    <a:pt x="2071" y="20093"/>
                    <a:pt x="3805" y="17707"/>
                  </a:cubicBezTo>
                  <a:cubicBezTo>
                    <a:pt x="4071" y="17330"/>
                    <a:pt x="4560" y="16702"/>
                    <a:pt x="5138" y="16074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284" name="Google Shape;1949;p62"/>
            <p:cNvSpPr/>
            <p:nvPr/>
          </p:nvSpPr>
          <p:spPr>
            <a:xfrm>
              <a:off x="1229071" y="139209"/>
              <a:ext cx="14872" cy="148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38" h="21600" extrusionOk="0">
                  <a:moveTo>
                    <a:pt x="20276" y="0"/>
                  </a:moveTo>
                  <a:cubicBezTo>
                    <a:pt x="19376" y="0"/>
                    <a:pt x="17576" y="2700"/>
                    <a:pt x="15326" y="5400"/>
                  </a:cubicBezTo>
                  <a:lnTo>
                    <a:pt x="18476" y="5400"/>
                  </a:lnTo>
                  <a:cubicBezTo>
                    <a:pt x="20276" y="1800"/>
                    <a:pt x="20726" y="0"/>
                    <a:pt x="20276" y="0"/>
                  </a:cubicBezTo>
                  <a:close/>
                  <a:moveTo>
                    <a:pt x="6776" y="5400"/>
                  </a:moveTo>
                  <a:cubicBezTo>
                    <a:pt x="476" y="18000"/>
                    <a:pt x="-874" y="21600"/>
                    <a:pt x="476" y="21600"/>
                  </a:cubicBezTo>
                  <a:cubicBezTo>
                    <a:pt x="2276" y="21600"/>
                    <a:pt x="9926" y="11700"/>
                    <a:pt x="15326" y="540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285" name="Google Shape;1950;p62"/>
            <p:cNvSpPr/>
            <p:nvPr/>
          </p:nvSpPr>
          <p:spPr>
            <a:xfrm>
              <a:off x="1224770" y="135988"/>
              <a:ext cx="14873" cy="148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0" h="21600" extrusionOk="0">
                  <a:moveTo>
                    <a:pt x="21500" y="0"/>
                  </a:moveTo>
                  <a:cubicBezTo>
                    <a:pt x="18620" y="0"/>
                    <a:pt x="7900" y="12644"/>
                    <a:pt x="2780" y="18702"/>
                  </a:cubicBezTo>
                  <a:cubicBezTo>
                    <a:pt x="10300" y="12380"/>
                    <a:pt x="17660" y="6059"/>
                    <a:pt x="21500" y="0"/>
                  </a:cubicBezTo>
                  <a:close/>
                  <a:moveTo>
                    <a:pt x="2780" y="18702"/>
                  </a:moveTo>
                  <a:cubicBezTo>
                    <a:pt x="2140" y="19229"/>
                    <a:pt x="1340" y="19756"/>
                    <a:pt x="540" y="20546"/>
                  </a:cubicBezTo>
                  <a:cubicBezTo>
                    <a:pt x="60" y="21337"/>
                    <a:pt x="-100" y="21600"/>
                    <a:pt x="60" y="21600"/>
                  </a:cubicBezTo>
                  <a:cubicBezTo>
                    <a:pt x="220" y="21600"/>
                    <a:pt x="1340" y="20283"/>
                    <a:pt x="2780" y="1870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286" name="Google Shape;1951;p62"/>
            <p:cNvSpPr/>
            <p:nvPr/>
          </p:nvSpPr>
          <p:spPr>
            <a:xfrm>
              <a:off x="1226258" y="134530"/>
              <a:ext cx="14873" cy="148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919" h="21600" extrusionOk="0">
                  <a:moveTo>
                    <a:pt x="15674" y="0"/>
                  </a:moveTo>
                  <a:cubicBezTo>
                    <a:pt x="15501" y="0"/>
                    <a:pt x="15069" y="200"/>
                    <a:pt x="14465" y="600"/>
                  </a:cubicBezTo>
                  <a:cubicBezTo>
                    <a:pt x="9972" y="600"/>
                    <a:pt x="-3593" y="21600"/>
                    <a:pt x="900" y="21600"/>
                  </a:cubicBezTo>
                  <a:cubicBezTo>
                    <a:pt x="2973" y="21600"/>
                    <a:pt x="18007" y="0"/>
                    <a:pt x="1567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287" name="Google Shape;1952;p62"/>
            <p:cNvSpPr/>
            <p:nvPr/>
          </p:nvSpPr>
          <p:spPr>
            <a:xfrm>
              <a:off x="1228811" y="140237"/>
              <a:ext cx="14873" cy="1488"/>
            </a:xfrm>
            <a:prstGeom prst="ellipse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288" name="Google Shape;1953;p62"/>
            <p:cNvSpPr/>
            <p:nvPr/>
          </p:nvSpPr>
          <p:spPr>
            <a:xfrm>
              <a:off x="1221370" y="119425"/>
              <a:ext cx="14873" cy="148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04" h="21600" extrusionOk="0">
                  <a:moveTo>
                    <a:pt x="1586" y="0"/>
                  </a:moveTo>
                  <a:cubicBezTo>
                    <a:pt x="-842" y="0"/>
                    <a:pt x="-842" y="4181"/>
                    <a:pt x="4143" y="13239"/>
                  </a:cubicBezTo>
                  <a:cubicBezTo>
                    <a:pt x="8616" y="19510"/>
                    <a:pt x="12322" y="21600"/>
                    <a:pt x="14879" y="21600"/>
                  </a:cubicBezTo>
                  <a:cubicBezTo>
                    <a:pt x="19991" y="21600"/>
                    <a:pt x="20758" y="13239"/>
                    <a:pt x="14112" y="13239"/>
                  </a:cubicBezTo>
                  <a:cubicBezTo>
                    <a:pt x="9127" y="4181"/>
                    <a:pt x="4143" y="0"/>
                    <a:pt x="1586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289" name="Google Shape;1954;p62"/>
            <p:cNvSpPr/>
            <p:nvPr/>
          </p:nvSpPr>
          <p:spPr>
            <a:xfrm>
              <a:off x="1238393" y="118153"/>
              <a:ext cx="14873" cy="148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2503" h="12471" extrusionOk="0">
                  <a:moveTo>
                    <a:pt x="12503" y="12471"/>
                  </a:moveTo>
                  <a:cubicBezTo>
                    <a:pt x="1600" y="1671"/>
                    <a:pt x="-9097" y="-9129"/>
                    <a:pt x="12503" y="12471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290" name="Google Shape;1955;p62"/>
            <p:cNvSpPr/>
            <p:nvPr/>
          </p:nvSpPr>
          <p:spPr>
            <a:xfrm>
              <a:off x="1226072" y="118943"/>
              <a:ext cx="23433" cy="258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4" h="21600" extrusionOk="0">
                  <a:moveTo>
                    <a:pt x="1019" y="3572"/>
                  </a:moveTo>
                  <a:cubicBezTo>
                    <a:pt x="957" y="3572"/>
                    <a:pt x="1481" y="3713"/>
                    <a:pt x="2190" y="3883"/>
                  </a:cubicBezTo>
                  <a:cubicBezTo>
                    <a:pt x="2128" y="3855"/>
                    <a:pt x="2067" y="3798"/>
                    <a:pt x="2005" y="3770"/>
                  </a:cubicBezTo>
                  <a:cubicBezTo>
                    <a:pt x="1358" y="3628"/>
                    <a:pt x="1081" y="3572"/>
                    <a:pt x="1019" y="3572"/>
                  </a:cubicBezTo>
                  <a:close/>
                  <a:moveTo>
                    <a:pt x="4285" y="4734"/>
                  </a:moveTo>
                  <a:lnTo>
                    <a:pt x="6011" y="5244"/>
                  </a:lnTo>
                  <a:cubicBezTo>
                    <a:pt x="6812" y="5244"/>
                    <a:pt x="7644" y="5981"/>
                    <a:pt x="8445" y="5981"/>
                  </a:cubicBezTo>
                  <a:cubicBezTo>
                    <a:pt x="10047" y="5981"/>
                    <a:pt x="8445" y="5981"/>
                    <a:pt x="6812" y="5244"/>
                  </a:cubicBezTo>
                  <a:cubicBezTo>
                    <a:pt x="5857" y="4819"/>
                    <a:pt x="5210" y="4904"/>
                    <a:pt x="4285" y="4734"/>
                  </a:cubicBezTo>
                  <a:close/>
                  <a:moveTo>
                    <a:pt x="1204" y="4507"/>
                  </a:moveTo>
                  <a:cubicBezTo>
                    <a:pt x="1204" y="5017"/>
                    <a:pt x="3885" y="5528"/>
                    <a:pt x="6072" y="6038"/>
                  </a:cubicBezTo>
                  <a:cubicBezTo>
                    <a:pt x="6072" y="6009"/>
                    <a:pt x="6042" y="6009"/>
                    <a:pt x="6011" y="5981"/>
                  </a:cubicBezTo>
                  <a:cubicBezTo>
                    <a:pt x="6473" y="5981"/>
                    <a:pt x="6719" y="5981"/>
                    <a:pt x="6873" y="6009"/>
                  </a:cubicBezTo>
                  <a:cubicBezTo>
                    <a:pt x="4039" y="5272"/>
                    <a:pt x="1204" y="4507"/>
                    <a:pt x="1204" y="4507"/>
                  </a:cubicBezTo>
                  <a:close/>
                  <a:moveTo>
                    <a:pt x="6873" y="6009"/>
                  </a:moveTo>
                  <a:cubicBezTo>
                    <a:pt x="6966" y="6009"/>
                    <a:pt x="7028" y="6038"/>
                    <a:pt x="7089" y="6066"/>
                  </a:cubicBezTo>
                  <a:cubicBezTo>
                    <a:pt x="7058" y="6038"/>
                    <a:pt x="6997" y="6009"/>
                    <a:pt x="6873" y="6009"/>
                  </a:cubicBezTo>
                  <a:close/>
                  <a:moveTo>
                    <a:pt x="4131" y="6265"/>
                  </a:moveTo>
                  <a:cubicBezTo>
                    <a:pt x="4501" y="6293"/>
                    <a:pt x="4871" y="6321"/>
                    <a:pt x="5179" y="6321"/>
                  </a:cubicBezTo>
                  <a:cubicBezTo>
                    <a:pt x="5240" y="6321"/>
                    <a:pt x="5302" y="6321"/>
                    <a:pt x="5333" y="6321"/>
                  </a:cubicBezTo>
                  <a:cubicBezTo>
                    <a:pt x="6134" y="6435"/>
                    <a:pt x="6935" y="6548"/>
                    <a:pt x="7551" y="6633"/>
                  </a:cubicBezTo>
                  <a:cubicBezTo>
                    <a:pt x="7428" y="6520"/>
                    <a:pt x="7336" y="6435"/>
                    <a:pt x="7305" y="6350"/>
                  </a:cubicBezTo>
                  <a:cubicBezTo>
                    <a:pt x="7767" y="6463"/>
                    <a:pt x="8168" y="6605"/>
                    <a:pt x="8445" y="6718"/>
                  </a:cubicBezTo>
                  <a:cubicBezTo>
                    <a:pt x="8260" y="6718"/>
                    <a:pt x="7952" y="6690"/>
                    <a:pt x="7551" y="6633"/>
                  </a:cubicBezTo>
                  <a:cubicBezTo>
                    <a:pt x="7551" y="6661"/>
                    <a:pt x="7582" y="6690"/>
                    <a:pt x="7644" y="6718"/>
                  </a:cubicBezTo>
                  <a:cubicBezTo>
                    <a:pt x="8044" y="7087"/>
                    <a:pt x="8229" y="7087"/>
                    <a:pt x="8322" y="7087"/>
                  </a:cubicBezTo>
                  <a:cubicBezTo>
                    <a:pt x="8445" y="7087"/>
                    <a:pt x="8445" y="7087"/>
                    <a:pt x="8445" y="7455"/>
                  </a:cubicBezTo>
                  <a:cubicBezTo>
                    <a:pt x="8445" y="7455"/>
                    <a:pt x="4131" y="6888"/>
                    <a:pt x="4131" y="6265"/>
                  </a:cubicBezTo>
                  <a:close/>
                  <a:moveTo>
                    <a:pt x="14053" y="11169"/>
                  </a:moveTo>
                  <a:lnTo>
                    <a:pt x="13190" y="11339"/>
                  </a:lnTo>
                  <a:lnTo>
                    <a:pt x="13529" y="11367"/>
                  </a:lnTo>
                  <a:cubicBezTo>
                    <a:pt x="13714" y="11310"/>
                    <a:pt x="13868" y="11254"/>
                    <a:pt x="14053" y="11169"/>
                  </a:cubicBezTo>
                  <a:close/>
                  <a:moveTo>
                    <a:pt x="2005" y="11169"/>
                  </a:moveTo>
                  <a:cubicBezTo>
                    <a:pt x="2005" y="11395"/>
                    <a:pt x="2190" y="11480"/>
                    <a:pt x="2375" y="11480"/>
                  </a:cubicBezTo>
                  <a:cubicBezTo>
                    <a:pt x="2714" y="11480"/>
                    <a:pt x="3083" y="11169"/>
                    <a:pt x="2005" y="11169"/>
                  </a:cubicBezTo>
                  <a:close/>
                  <a:moveTo>
                    <a:pt x="2313" y="0"/>
                  </a:moveTo>
                  <a:cubicBezTo>
                    <a:pt x="2221" y="0"/>
                    <a:pt x="2375" y="113"/>
                    <a:pt x="2868" y="397"/>
                  </a:cubicBezTo>
                  <a:lnTo>
                    <a:pt x="2005" y="85"/>
                  </a:lnTo>
                  <a:cubicBezTo>
                    <a:pt x="2005" y="85"/>
                    <a:pt x="3607" y="822"/>
                    <a:pt x="4408" y="1559"/>
                  </a:cubicBezTo>
                  <a:cubicBezTo>
                    <a:pt x="5210" y="2296"/>
                    <a:pt x="4408" y="2296"/>
                    <a:pt x="6011" y="3033"/>
                  </a:cubicBezTo>
                  <a:cubicBezTo>
                    <a:pt x="4408" y="2296"/>
                    <a:pt x="3607" y="2296"/>
                    <a:pt x="2005" y="1559"/>
                  </a:cubicBezTo>
                  <a:lnTo>
                    <a:pt x="2005" y="3033"/>
                  </a:lnTo>
                  <a:cubicBezTo>
                    <a:pt x="4408" y="3770"/>
                    <a:pt x="6812" y="4507"/>
                    <a:pt x="8445" y="5244"/>
                  </a:cubicBezTo>
                  <a:lnTo>
                    <a:pt x="5210" y="4507"/>
                  </a:lnTo>
                  <a:cubicBezTo>
                    <a:pt x="4840" y="4507"/>
                    <a:pt x="3299" y="4167"/>
                    <a:pt x="2190" y="3883"/>
                  </a:cubicBezTo>
                  <a:cubicBezTo>
                    <a:pt x="3083" y="4394"/>
                    <a:pt x="3731" y="4620"/>
                    <a:pt x="4285" y="4734"/>
                  </a:cubicBezTo>
                  <a:lnTo>
                    <a:pt x="3607" y="4507"/>
                  </a:lnTo>
                  <a:cubicBezTo>
                    <a:pt x="5210" y="4507"/>
                    <a:pt x="15655" y="7455"/>
                    <a:pt x="12451" y="7455"/>
                  </a:cubicBezTo>
                  <a:cubicBezTo>
                    <a:pt x="12451" y="7455"/>
                    <a:pt x="9832" y="6775"/>
                    <a:pt x="7089" y="6066"/>
                  </a:cubicBezTo>
                  <a:cubicBezTo>
                    <a:pt x="7182" y="6123"/>
                    <a:pt x="7182" y="6208"/>
                    <a:pt x="7305" y="6350"/>
                  </a:cubicBezTo>
                  <a:cubicBezTo>
                    <a:pt x="6935" y="6236"/>
                    <a:pt x="6504" y="6151"/>
                    <a:pt x="6072" y="6038"/>
                  </a:cubicBezTo>
                  <a:cubicBezTo>
                    <a:pt x="6196" y="6236"/>
                    <a:pt x="5857" y="6293"/>
                    <a:pt x="5333" y="6321"/>
                  </a:cubicBezTo>
                  <a:cubicBezTo>
                    <a:pt x="4932" y="6265"/>
                    <a:pt x="4532" y="6180"/>
                    <a:pt x="4193" y="6151"/>
                  </a:cubicBezTo>
                  <a:cubicBezTo>
                    <a:pt x="4224" y="6094"/>
                    <a:pt x="4316" y="6038"/>
                    <a:pt x="4408" y="5981"/>
                  </a:cubicBezTo>
                  <a:lnTo>
                    <a:pt x="1204" y="5981"/>
                  </a:lnTo>
                  <a:cubicBezTo>
                    <a:pt x="3607" y="6718"/>
                    <a:pt x="7644" y="7455"/>
                    <a:pt x="8445" y="7455"/>
                  </a:cubicBezTo>
                  <a:cubicBezTo>
                    <a:pt x="6812" y="7455"/>
                    <a:pt x="4408" y="6718"/>
                    <a:pt x="2806" y="6718"/>
                  </a:cubicBezTo>
                  <a:cubicBezTo>
                    <a:pt x="4408" y="7455"/>
                    <a:pt x="6812" y="8192"/>
                    <a:pt x="9246" y="8192"/>
                  </a:cubicBezTo>
                  <a:lnTo>
                    <a:pt x="403" y="8192"/>
                  </a:lnTo>
                  <a:cubicBezTo>
                    <a:pt x="403" y="8192"/>
                    <a:pt x="1204" y="8957"/>
                    <a:pt x="2005" y="8957"/>
                  </a:cubicBezTo>
                  <a:cubicBezTo>
                    <a:pt x="2806" y="9694"/>
                    <a:pt x="5210" y="9694"/>
                    <a:pt x="3607" y="9694"/>
                  </a:cubicBezTo>
                  <a:cubicBezTo>
                    <a:pt x="2806" y="9694"/>
                    <a:pt x="1204" y="9694"/>
                    <a:pt x="403" y="10431"/>
                  </a:cubicBezTo>
                  <a:cubicBezTo>
                    <a:pt x="403" y="10431"/>
                    <a:pt x="-306" y="10743"/>
                    <a:pt x="156" y="10743"/>
                  </a:cubicBezTo>
                  <a:cubicBezTo>
                    <a:pt x="403" y="10743"/>
                    <a:pt x="927" y="10658"/>
                    <a:pt x="2005" y="10431"/>
                  </a:cubicBezTo>
                  <a:cubicBezTo>
                    <a:pt x="3083" y="10176"/>
                    <a:pt x="3607" y="10091"/>
                    <a:pt x="3977" y="10091"/>
                  </a:cubicBezTo>
                  <a:cubicBezTo>
                    <a:pt x="4686" y="10091"/>
                    <a:pt x="4686" y="10431"/>
                    <a:pt x="6812" y="10431"/>
                  </a:cubicBezTo>
                  <a:lnTo>
                    <a:pt x="4408" y="10431"/>
                  </a:lnTo>
                  <a:cubicBezTo>
                    <a:pt x="4408" y="10431"/>
                    <a:pt x="2005" y="10431"/>
                    <a:pt x="2005" y="11169"/>
                  </a:cubicBezTo>
                  <a:cubicBezTo>
                    <a:pt x="3607" y="11169"/>
                    <a:pt x="9246" y="10431"/>
                    <a:pt x="10047" y="10431"/>
                  </a:cubicBezTo>
                  <a:cubicBezTo>
                    <a:pt x="10479" y="10006"/>
                    <a:pt x="12420" y="9836"/>
                    <a:pt x="13652" y="9751"/>
                  </a:cubicBezTo>
                  <a:cubicBezTo>
                    <a:pt x="12389" y="9950"/>
                    <a:pt x="12204" y="10006"/>
                    <a:pt x="12512" y="10006"/>
                  </a:cubicBezTo>
                  <a:cubicBezTo>
                    <a:pt x="13005" y="10006"/>
                    <a:pt x="14854" y="9836"/>
                    <a:pt x="15501" y="9723"/>
                  </a:cubicBezTo>
                  <a:lnTo>
                    <a:pt x="13252" y="10431"/>
                  </a:lnTo>
                  <a:lnTo>
                    <a:pt x="11649" y="10431"/>
                  </a:lnTo>
                  <a:lnTo>
                    <a:pt x="4408" y="11169"/>
                  </a:lnTo>
                  <a:lnTo>
                    <a:pt x="7644" y="11169"/>
                  </a:lnTo>
                  <a:lnTo>
                    <a:pt x="6596" y="11480"/>
                  </a:lnTo>
                  <a:cubicBezTo>
                    <a:pt x="6011" y="11395"/>
                    <a:pt x="5456" y="11339"/>
                    <a:pt x="4932" y="11339"/>
                  </a:cubicBezTo>
                  <a:cubicBezTo>
                    <a:pt x="3823" y="11339"/>
                    <a:pt x="2806" y="11537"/>
                    <a:pt x="2005" y="11906"/>
                  </a:cubicBezTo>
                  <a:lnTo>
                    <a:pt x="5210" y="11906"/>
                  </a:lnTo>
                  <a:lnTo>
                    <a:pt x="6596" y="11480"/>
                  </a:lnTo>
                  <a:cubicBezTo>
                    <a:pt x="7212" y="11565"/>
                    <a:pt x="7829" y="11707"/>
                    <a:pt x="8445" y="11906"/>
                  </a:cubicBezTo>
                  <a:lnTo>
                    <a:pt x="6011" y="11906"/>
                  </a:lnTo>
                  <a:cubicBezTo>
                    <a:pt x="4408" y="11906"/>
                    <a:pt x="3607" y="12643"/>
                    <a:pt x="2005" y="12643"/>
                  </a:cubicBezTo>
                  <a:lnTo>
                    <a:pt x="6812" y="12643"/>
                  </a:lnTo>
                  <a:lnTo>
                    <a:pt x="13190" y="11339"/>
                  </a:lnTo>
                  <a:lnTo>
                    <a:pt x="11649" y="11169"/>
                  </a:lnTo>
                  <a:lnTo>
                    <a:pt x="17257" y="11169"/>
                  </a:lnTo>
                  <a:cubicBezTo>
                    <a:pt x="17257" y="11169"/>
                    <a:pt x="18059" y="11169"/>
                    <a:pt x="15655" y="10431"/>
                  </a:cubicBezTo>
                  <a:lnTo>
                    <a:pt x="18059" y="10431"/>
                  </a:lnTo>
                  <a:cubicBezTo>
                    <a:pt x="18059" y="10431"/>
                    <a:pt x="17288" y="10431"/>
                    <a:pt x="15686" y="9694"/>
                  </a:cubicBezTo>
                  <a:cubicBezTo>
                    <a:pt x="15748" y="9694"/>
                    <a:pt x="15748" y="9694"/>
                    <a:pt x="15655" y="9694"/>
                  </a:cubicBezTo>
                  <a:lnTo>
                    <a:pt x="18059" y="9694"/>
                  </a:lnTo>
                  <a:lnTo>
                    <a:pt x="14053" y="8957"/>
                  </a:lnTo>
                  <a:lnTo>
                    <a:pt x="15655" y="8957"/>
                  </a:lnTo>
                  <a:cubicBezTo>
                    <a:pt x="18059" y="8957"/>
                    <a:pt x="18059" y="8957"/>
                    <a:pt x="14854" y="8192"/>
                  </a:cubicBezTo>
                  <a:lnTo>
                    <a:pt x="17257" y="8192"/>
                  </a:lnTo>
                  <a:lnTo>
                    <a:pt x="14053" y="7455"/>
                  </a:lnTo>
                  <a:lnTo>
                    <a:pt x="16456" y="7455"/>
                  </a:lnTo>
                  <a:cubicBezTo>
                    <a:pt x="14854" y="6718"/>
                    <a:pt x="13252" y="5981"/>
                    <a:pt x="12451" y="5981"/>
                  </a:cubicBezTo>
                  <a:cubicBezTo>
                    <a:pt x="13252" y="5981"/>
                    <a:pt x="13252" y="5981"/>
                    <a:pt x="14854" y="6718"/>
                  </a:cubicBezTo>
                  <a:lnTo>
                    <a:pt x="16148" y="7030"/>
                  </a:lnTo>
                  <a:lnTo>
                    <a:pt x="17257" y="7455"/>
                  </a:lnTo>
                  <a:lnTo>
                    <a:pt x="18059" y="7455"/>
                  </a:lnTo>
                  <a:lnTo>
                    <a:pt x="14053" y="5981"/>
                  </a:lnTo>
                  <a:lnTo>
                    <a:pt x="14453" y="6350"/>
                  </a:lnTo>
                  <a:lnTo>
                    <a:pt x="11649" y="5244"/>
                  </a:lnTo>
                  <a:cubicBezTo>
                    <a:pt x="10047" y="5244"/>
                    <a:pt x="9246" y="4507"/>
                    <a:pt x="8445" y="3770"/>
                  </a:cubicBezTo>
                  <a:lnTo>
                    <a:pt x="14053" y="5981"/>
                  </a:lnTo>
                  <a:cubicBezTo>
                    <a:pt x="13776" y="5754"/>
                    <a:pt x="13683" y="5669"/>
                    <a:pt x="13714" y="5669"/>
                  </a:cubicBezTo>
                  <a:cubicBezTo>
                    <a:pt x="13776" y="5669"/>
                    <a:pt x="14330" y="5981"/>
                    <a:pt x="14854" y="5981"/>
                  </a:cubicBezTo>
                  <a:cubicBezTo>
                    <a:pt x="17134" y="6520"/>
                    <a:pt x="17812" y="7030"/>
                    <a:pt x="17997" y="7030"/>
                  </a:cubicBezTo>
                  <a:cubicBezTo>
                    <a:pt x="18059" y="7030"/>
                    <a:pt x="18059" y="6945"/>
                    <a:pt x="18059" y="6718"/>
                  </a:cubicBezTo>
                  <a:cubicBezTo>
                    <a:pt x="15655" y="5244"/>
                    <a:pt x="13252" y="4507"/>
                    <a:pt x="10848" y="3033"/>
                  </a:cubicBezTo>
                  <a:lnTo>
                    <a:pt x="3607" y="822"/>
                  </a:lnTo>
                  <a:cubicBezTo>
                    <a:pt x="3299" y="652"/>
                    <a:pt x="3053" y="510"/>
                    <a:pt x="2868" y="397"/>
                  </a:cubicBezTo>
                  <a:lnTo>
                    <a:pt x="6011" y="1559"/>
                  </a:lnTo>
                  <a:cubicBezTo>
                    <a:pt x="6011" y="1559"/>
                    <a:pt x="2621" y="0"/>
                    <a:pt x="2313" y="0"/>
                  </a:cubicBezTo>
                  <a:close/>
                  <a:moveTo>
                    <a:pt x="14854" y="14117"/>
                  </a:moveTo>
                  <a:lnTo>
                    <a:pt x="12636" y="14939"/>
                  </a:lnTo>
                  <a:cubicBezTo>
                    <a:pt x="13221" y="14655"/>
                    <a:pt x="13806" y="14343"/>
                    <a:pt x="14053" y="14117"/>
                  </a:cubicBezTo>
                  <a:close/>
                  <a:moveTo>
                    <a:pt x="20431" y="15250"/>
                  </a:moveTo>
                  <a:cubicBezTo>
                    <a:pt x="20216" y="15364"/>
                    <a:pt x="19969" y="15477"/>
                    <a:pt x="19692" y="15591"/>
                  </a:cubicBezTo>
                  <a:cubicBezTo>
                    <a:pt x="20154" y="15449"/>
                    <a:pt x="20370" y="15335"/>
                    <a:pt x="20431" y="15250"/>
                  </a:cubicBezTo>
                  <a:close/>
                  <a:moveTo>
                    <a:pt x="12728" y="12501"/>
                  </a:moveTo>
                  <a:cubicBezTo>
                    <a:pt x="10694" y="13039"/>
                    <a:pt x="8352" y="13578"/>
                    <a:pt x="6011" y="14117"/>
                  </a:cubicBezTo>
                  <a:cubicBezTo>
                    <a:pt x="5210" y="14372"/>
                    <a:pt x="4963" y="14457"/>
                    <a:pt x="5025" y="14457"/>
                  </a:cubicBezTo>
                  <a:cubicBezTo>
                    <a:pt x="5117" y="14457"/>
                    <a:pt x="6565" y="14117"/>
                    <a:pt x="7644" y="14117"/>
                  </a:cubicBezTo>
                  <a:cubicBezTo>
                    <a:pt x="6257" y="14117"/>
                    <a:pt x="1327" y="15732"/>
                    <a:pt x="2498" y="15732"/>
                  </a:cubicBezTo>
                  <a:cubicBezTo>
                    <a:pt x="2683" y="15732"/>
                    <a:pt x="3053" y="15704"/>
                    <a:pt x="3607" y="15591"/>
                  </a:cubicBezTo>
                  <a:cubicBezTo>
                    <a:pt x="3946" y="15477"/>
                    <a:pt x="4254" y="15364"/>
                    <a:pt x="4532" y="15279"/>
                  </a:cubicBezTo>
                  <a:cubicBezTo>
                    <a:pt x="4162" y="15449"/>
                    <a:pt x="4008" y="15591"/>
                    <a:pt x="4408" y="15591"/>
                  </a:cubicBezTo>
                  <a:cubicBezTo>
                    <a:pt x="6812" y="14854"/>
                    <a:pt x="9246" y="14117"/>
                    <a:pt x="8445" y="14117"/>
                  </a:cubicBezTo>
                  <a:cubicBezTo>
                    <a:pt x="10170" y="13578"/>
                    <a:pt x="11526" y="13039"/>
                    <a:pt x="12728" y="12501"/>
                  </a:cubicBezTo>
                  <a:close/>
                  <a:moveTo>
                    <a:pt x="7644" y="14854"/>
                  </a:moveTo>
                  <a:lnTo>
                    <a:pt x="2806" y="16328"/>
                  </a:lnTo>
                  <a:lnTo>
                    <a:pt x="4963" y="15846"/>
                  </a:lnTo>
                  <a:lnTo>
                    <a:pt x="7644" y="14854"/>
                  </a:lnTo>
                  <a:close/>
                  <a:moveTo>
                    <a:pt x="13252" y="17745"/>
                  </a:moveTo>
                  <a:cubicBezTo>
                    <a:pt x="13190" y="17802"/>
                    <a:pt x="13129" y="17830"/>
                    <a:pt x="13067" y="17858"/>
                  </a:cubicBezTo>
                  <a:cubicBezTo>
                    <a:pt x="13129" y="17858"/>
                    <a:pt x="13190" y="17830"/>
                    <a:pt x="13252" y="17802"/>
                  </a:cubicBezTo>
                  <a:cubicBezTo>
                    <a:pt x="13252" y="17802"/>
                    <a:pt x="13252" y="17773"/>
                    <a:pt x="13252" y="17745"/>
                  </a:cubicBezTo>
                  <a:close/>
                  <a:moveTo>
                    <a:pt x="13529" y="11367"/>
                  </a:moveTo>
                  <a:cubicBezTo>
                    <a:pt x="12112" y="11906"/>
                    <a:pt x="10756" y="11991"/>
                    <a:pt x="10047" y="12643"/>
                  </a:cubicBezTo>
                  <a:cubicBezTo>
                    <a:pt x="10047" y="12643"/>
                    <a:pt x="7644" y="13380"/>
                    <a:pt x="7644" y="13380"/>
                  </a:cubicBezTo>
                  <a:cubicBezTo>
                    <a:pt x="7644" y="13380"/>
                    <a:pt x="13529" y="11735"/>
                    <a:pt x="14700" y="11735"/>
                  </a:cubicBezTo>
                  <a:cubicBezTo>
                    <a:pt x="14916" y="11735"/>
                    <a:pt x="14977" y="11792"/>
                    <a:pt x="14854" y="11906"/>
                  </a:cubicBezTo>
                  <a:cubicBezTo>
                    <a:pt x="14330" y="12047"/>
                    <a:pt x="13776" y="12217"/>
                    <a:pt x="13190" y="12387"/>
                  </a:cubicBezTo>
                  <a:lnTo>
                    <a:pt x="14053" y="11906"/>
                  </a:lnTo>
                  <a:cubicBezTo>
                    <a:pt x="13622" y="12104"/>
                    <a:pt x="13190" y="12302"/>
                    <a:pt x="12728" y="12501"/>
                  </a:cubicBezTo>
                  <a:cubicBezTo>
                    <a:pt x="12882" y="12472"/>
                    <a:pt x="13036" y="12416"/>
                    <a:pt x="13190" y="12387"/>
                  </a:cubicBezTo>
                  <a:lnTo>
                    <a:pt x="10047" y="14117"/>
                  </a:lnTo>
                  <a:lnTo>
                    <a:pt x="6011" y="15591"/>
                  </a:lnTo>
                  <a:lnTo>
                    <a:pt x="4963" y="15846"/>
                  </a:lnTo>
                  <a:lnTo>
                    <a:pt x="3607" y="16328"/>
                  </a:lnTo>
                  <a:cubicBezTo>
                    <a:pt x="3330" y="16583"/>
                    <a:pt x="3268" y="16668"/>
                    <a:pt x="3299" y="16668"/>
                  </a:cubicBezTo>
                  <a:cubicBezTo>
                    <a:pt x="3422" y="16668"/>
                    <a:pt x="4162" y="16328"/>
                    <a:pt x="5210" y="16328"/>
                  </a:cubicBezTo>
                  <a:cubicBezTo>
                    <a:pt x="4408" y="17065"/>
                    <a:pt x="4408" y="17065"/>
                    <a:pt x="3607" y="17802"/>
                  </a:cubicBezTo>
                  <a:cubicBezTo>
                    <a:pt x="6011" y="17065"/>
                    <a:pt x="9246" y="15591"/>
                    <a:pt x="11649" y="14117"/>
                  </a:cubicBezTo>
                  <a:lnTo>
                    <a:pt x="12451" y="14117"/>
                  </a:lnTo>
                  <a:lnTo>
                    <a:pt x="10848" y="15591"/>
                  </a:lnTo>
                  <a:cubicBezTo>
                    <a:pt x="10571" y="15704"/>
                    <a:pt x="10479" y="15789"/>
                    <a:pt x="10479" y="15789"/>
                  </a:cubicBezTo>
                  <a:lnTo>
                    <a:pt x="5210" y="18539"/>
                  </a:lnTo>
                  <a:lnTo>
                    <a:pt x="12451" y="15591"/>
                  </a:lnTo>
                  <a:cubicBezTo>
                    <a:pt x="14053" y="15591"/>
                    <a:pt x="12451" y="15591"/>
                    <a:pt x="11649" y="16328"/>
                  </a:cubicBezTo>
                  <a:cubicBezTo>
                    <a:pt x="10047" y="17065"/>
                    <a:pt x="5210" y="19304"/>
                    <a:pt x="6011" y="19304"/>
                  </a:cubicBezTo>
                  <a:lnTo>
                    <a:pt x="6812" y="19304"/>
                  </a:lnTo>
                  <a:lnTo>
                    <a:pt x="6011" y="20041"/>
                  </a:lnTo>
                  <a:cubicBezTo>
                    <a:pt x="6011" y="20126"/>
                    <a:pt x="6103" y="20183"/>
                    <a:pt x="6226" y="20183"/>
                  </a:cubicBezTo>
                  <a:cubicBezTo>
                    <a:pt x="7058" y="20183"/>
                    <a:pt x="10047" y="18454"/>
                    <a:pt x="10047" y="17802"/>
                  </a:cubicBezTo>
                  <a:cubicBezTo>
                    <a:pt x="10848" y="17802"/>
                    <a:pt x="8445" y="19304"/>
                    <a:pt x="8445" y="20041"/>
                  </a:cubicBezTo>
                  <a:cubicBezTo>
                    <a:pt x="8445" y="20041"/>
                    <a:pt x="7366" y="20693"/>
                    <a:pt x="7613" y="20693"/>
                  </a:cubicBezTo>
                  <a:cubicBezTo>
                    <a:pt x="7675" y="20693"/>
                    <a:pt x="7859" y="20636"/>
                    <a:pt x="8260" y="20466"/>
                  </a:cubicBezTo>
                  <a:cubicBezTo>
                    <a:pt x="7336" y="21090"/>
                    <a:pt x="6781" y="21600"/>
                    <a:pt x="7151" y="21600"/>
                  </a:cubicBezTo>
                  <a:cubicBezTo>
                    <a:pt x="7274" y="21600"/>
                    <a:pt x="7397" y="21572"/>
                    <a:pt x="7644" y="21515"/>
                  </a:cubicBezTo>
                  <a:cubicBezTo>
                    <a:pt x="7644" y="21515"/>
                    <a:pt x="10663" y="19417"/>
                    <a:pt x="13067" y="17858"/>
                  </a:cubicBezTo>
                  <a:cubicBezTo>
                    <a:pt x="12204" y="18170"/>
                    <a:pt x="11033" y="18765"/>
                    <a:pt x="9924" y="19417"/>
                  </a:cubicBezTo>
                  <a:cubicBezTo>
                    <a:pt x="11403" y="18170"/>
                    <a:pt x="12481" y="17546"/>
                    <a:pt x="12974" y="17546"/>
                  </a:cubicBezTo>
                  <a:cubicBezTo>
                    <a:pt x="13129" y="17546"/>
                    <a:pt x="13221" y="17603"/>
                    <a:pt x="13252" y="17745"/>
                  </a:cubicBezTo>
                  <a:cubicBezTo>
                    <a:pt x="14269" y="17093"/>
                    <a:pt x="15193" y="16554"/>
                    <a:pt x="15655" y="16328"/>
                  </a:cubicBezTo>
                  <a:lnTo>
                    <a:pt x="9246" y="20778"/>
                  </a:lnTo>
                  <a:cubicBezTo>
                    <a:pt x="10047" y="20778"/>
                    <a:pt x="15655" y="16328"/>
                    <a:pt x="17257" y="15591"/>
                  </a:cubicBezTo>
                  <a:cubicBezTo>
                    <a:pt x="17658" y="15222"/>
                    <a:pt x="18891" y="15052"/>
                    <a:pt x="19692" y="15052"/>
                  </a:cubicBezTo>
                  <a:cubicBezTo>
                    <a:pt x="20185" y="15052"/>
                    <a:pt x="20524" y="15109"/>
                    <a:pt x="20431" y="15250"/>
                  </a:cubicBezTo>
                  <a:cubicBezTo>
                    <a:pt x="20801" y="15080"/>
                    <a:pt x="21078" y="14939"/>
                    <a:pt x="21294" y="14854"/>
                  </a:cubicBezTo>
                  <a:lnTo>
                    <a:pt x="19692" y="14854"/>
                  </a:lnTo>
                  <a:cubicBezTo>
                    <a:pt x="18059" y="14854"/>
                    <a:pt x="20493" y="14117"/>
                    <a:pt x="20493" y="14117"/>
                  </a:cubicBezTo>
                  <a:cubicBezTo>
                    <a:pt x="20185" y="14117"/>
                    <a:pt x="19260" y="14400"/>
                    <a:pt x="18367" y="14712"/>
                  </a:cubicBezTo>
                  <a:cubicBezTo>
                    <a:pt x="19322" y="14287"/>
                    <a:pt x="19568" y="14173"/>
                    <a:pt x="19476" y="14173"/>
                  </a:cubicBezTo>
                  <a:cubicBezTo>
                    <a:pt x="19414" y="14173"/>
                    <a:pt x="18829" y="14343"/>
                    <a:pt x="18459" y="14343"/>
                  </a:cubicBezTo>
                  <a:cubicBezTo>
                    <a:pt x="18244" y="14343"/>
                    <a:pt x="18059" y="14287"/>
                    <a:pt x="18059" y="14117"/>
                  </a:cubicBezTo>
                  <a:cubicBezTo>
                    <a:pt x="18059" y="13380"/>
                    <a:pt x="18059" y="13380"/>
                    <a:pt x="18059" y="13380"/>
                  </a:cubicBezTo>
                  <a:cubicBezTo>
                    <a:pt x="17257" y="13380"/>
                    <a:pt x="18891" y="13380"/>
                    <a:pt x="18059" y="12643"/>
                  </a:cubicBezTo>
                  <a:lnTo>
                    <a:pt x="15655" y="13380"/>
                  </a:lnTo>
                  <a:lnTo>
                    <a:pt x="14053" y="13380"/>
                  </a:lnTo>
                  <a:lnTo>
                    <a:pt x="16456" y="12643"/>
                  </a:lnTo>
                  <a:cubicBezTo>
                    <a:pt x="17350" y="12359"/>
                    <a:pt x="17905" y="12189"/>
                    <a:pt x="18213" y="12076"/>
                  </a:cubicBezTo>
                  <a:cubicBezTo>
                    <a:pt x="18552" y="11991"/>
                    <a:pt x="18860" y="11906"/>
                    <a:pt x="18891" y="11906"/>
                  </a:cubicBezTo>
                  <a:lnTo>
                    <a:pt x="18521" y="11962"/>
                  </a:lnTo>
                  <a:cubicBezTo>
                    <a:pt x="18613" y="11906"/>
                    <a:pt x="18428" y="11906"/>
                    <a:pt x="18059" y="11906"/>
                  </a:cubicBezTo>
                  <a:cubicBezTo>
                    <a:pt x="17843" y="12019"/>
                    <a:pt x="17689" y="12076"/>
                    <a:pt x="17596" y="12132"/>
                  </a:cubicBezTo>
                  <a:lnTo>
                    <a:pt x="14854" y="12643"/>
                  </a:lnTo>
                  <a:cubicBezTo>
                    <a:pt x="14053" y="12643"/>
                    <a:pt x="17257" y="11906"/>
                    <a:pt x="18059" y="11906"/>
                  </a:cubicBezTo>
                  <a:cubicBezTo>
                    <a:pt x="18336" y="11650"/>
                    <a:pt x="18244" y="11565"/>
                    <a:pt x="18028" y="11565"/>
                  </a:cubicBezTo>
                  <a:cubicBezTo>
                    <a:pt x="17781" y="11565"/>
                    <a:pt x="17350" y="11707"/>
                    <a:pt x="17165" y="11792"/>
                  </a:cubicBezTo>
                  <a:lnTo>
                    <a:pt x="13529" y="11367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291" name="Google Shape;1956;p62"/>
            <p:cNvSpPr/>
            <p:nvPr/>
          </p:nvSpPr>
          <p:spPr>
            <a:xfrm>
              <a:off x="1227472" y="102319"/>
              <a:ext cx="14872" cy="148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273" y="0"/>
                    <a:pt x="21600" y="21600"/>
                    <a:pt x="21600" y="21600"/>
                  </a:cubicBezTo>
                  <a:cubicBezTo>
                    <a:pt x="21600" y="14400"/>
                    <a:pt x="273" y="0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292" name="Google Shape;1958;p62"/>
            <p:cNvSpPr/>
            <p:nvPr/>
          </p:nvSpPr>
          <p:spPr>
            <a:xfrm>
              <a:off x="1229160" y="108263"/>
              <a:ext cx="19464" cy="16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946" y="7884"/>
                  </a:moveTo>
                  <a:cubicBezTo>
                    <a:pt x="6021" y="7884"/>
                    <a:pt x="6284" y="8066"/>
                    <a:pt x="6886" y="8522"/>
                  </a:cubicBezTo>
                  <a:cubicBezTo>
                    <a:pt x="7075" y="8932"/>
                    <a:pt x="7225" y="9205"/>
                    <a:pt x="7300" y="9387"/>
                  </a:cubicBezTo>
                  <a:cubicBezTo>
                    <a:pt x="6548" y="8658"/>
                    <a:pt x="5833" y="7884"/>
                    <a:pt x="5946" y="7884"/>
                  </a:cubicBezTo>
                  <a:close/>
                  <a:moveTo>
                    <a:pt x="6472" y="9114"/>
                  </a:moveTo>
                  <a:cubicBezTo>
                    <a:pt x="6774" y="9387"/>
                    <a:pt x="7112" y="9570"/>
                    <a:pt x="7413" y="9752"/>
                  </a:cubicBezTo>
                  <a:cubicBezTo>
                    <a:pt x="7413" y="9843"/>
                    <a:pt x="7413" y="9843"/>
                    <a:pt x="7376" y="9843"/>
                  </a:cubicBezTo>
                  <a:cubicBezTo>
                    <a:pt x="7225" y="9843"/>
                    <a:pt x="6886" y="9524"/>
                    <a:pt x="6472" y="9114"/>
                  </a:cubicBezTo>
                  <a:close/>
                  <a:moveTo>
                    <a:pt x="8166" y="10253"/>
                  </a:moveTo>
                  <a:cubicBezTo>
                    <a:pt x="8392" y="10435"/>
                    <a:pt x="8617" y="10663"/>
                    <a:pt x="8843" y="10891"/>
                  </a:cubicBezTo>
                  <a:cubicBezTo>
                    <a:pt x="8843" y="10891"/>
                    <a:pt x="8542" y="10618"/>
                    <a:pt x="8166" y="10253"/>
                  </a:cubicBezTo>
                  <a:close/>
                  <a:moveTo>
                    <a:pt x="4478" y="10071"/>
                  </a:moveTo>
                  <a:lnTo>
                    <a:pt x="7865" y="12122"/>
                  </a:lnTo>
                  <a:cubicBezTo>
                    <a:pt x="9822" y="12122"/>
                    <a:pt x="9822" y="12122"/>
                    <a:pt x="9822" y="13306"/>
                  </a:cubicBezTo>
                  <a:cubicBezTo>
                    <a:pt x="7865" y="13306"/>
                    <a:pt x="5908" y="12122"/>
                    <a:pt x="3914" y="10891"/>
                  </a:cubicBezTo>
                  <a:cubicBezTo>
                    <a:pt x="3914" y="10891"/>
                    <a:pt x="4403" y="11119"/>
                    <a:pt x="4704" y="11119"/>
                  </a:cubicBezTo>
                  <a:cubicBezTo>
                    <a:pt x="5043" y="11119"/>
                    <a:pt x="5193" y="10891"/>
                    <a:pt x="4478" y="10071"/>
                  </a:cubicBezTo>
                  <a:close/>
                  <a:moveTo>
                    <a:pt x="17762" y="15813"/>
                  </a:moveTo>
                  <a:lnTo>
                    <a:pt x="18627" y="16861"/>
                  </a:lnTo>
                  <a:lnTo>
                    <a:pt x="17762" y="15813"/>
                  </a:lnTo>
                  <a:close/>
                  <a:moveTo>
                    <a:pt x="19417" y="16587"/>
                  </a:moveTo>
                  <a:cubicBezTo>
                    <a:pt x="19417" y="16587"/>
                    <a:pt x="19493" y="16678"/>
                    <a:pt x="19643" y="16861"/>
                  </a:cubicBezTo>
                  <a:cubicBezTo>
                    <a:pt x="19643" y="16861"/>
                    <a:pt x="19643" y="16861"/>
                    <a:pt x="19643" y="16861"/>
                  </a:cubicBezTo>
                  <a:cubicBezTo>
                    <a:pt x="19530" y="16724"/>
                    <a:pt x="19417" y="16587"/>
                    <a:pt x="19417" y="16587"/>
                  </a:cubicBezTo>
                  <a:close/>
                  <a:moveTo>
                    <a:pt x="18100" y="16451"/>
                  </a:moveTo>
                  <a:cubicBezTo>
                    <a:pt x="18213" y="16451"/>
                    <a:pt x="18590" y="16815"/>
                    <a:pt x="19455" y="17818"/>
                  </a:cubicBezTo>
                  <a:cubicBezTo>
                    <a:pt x="19267" y="17590"/>
                    <a:pt x="19003" y="17316"/>
                    <a:pt x="18740" y="16952"/>
                  </a:cubicBezTo>
                  <a:lnTo>
                    <a:pt x="19643" y="18046"/>
                  </a:lnTo>
                  <a:cubicBezTo>
                    <a:pt x="19568" y="17954"/>
                    <a:pt x="19493" y="17909"/>
                    <a:pt x="19455" y="17818"/>
                  </a:cubicBezTo>
                  <a:cubicBezTo>
                    <a:pt x="19493" y="17909"/>
                    <a:pt x="19568" y="17954"/>
                    <a:pt x="19606" y="18046"/>
                  </a:cubicBezTo>
                  <a:cubicBezTo>
                    <a:pt x="18966" y="18046"/>
                    <a:pt x="17875" y="16451"/>
                    <a:pt x="18100" y="16451"/>
                  </a:cubicBezTo>
                  <a:close/>
                  <a:moveTo>
                    <a:pt x="21600" y="18046"/>
                  </a:moveTo>
                  <a:cubicBezTo>
                    <a:pt x="21600" y="18228"/>
                    <a:pt x="21525" y="18273"/>
                    <a:pt x="21412" y="18273"/>
                  </a:cubicBezTo>
                  <a:cubicBezTo>
                    <a:pt x="21374" y="18273"/>
                    <a:pt x="21337" y="18273"/>
                    <a:pt x="21299" y="18273"/>
                  </a:cubicBezTo>
                  <a:cubicBezTo>
                    <a:pt x="21374" y="18319"/>
                    <a:pt x="21449" y="18365"/>
                    <a:pt x="21487" y="18365"/>
                  </a:cubicBezTo>
                  <a:cubicBezTo>
                    <a:pt x="21562" y="18365"/>
                    <a:pt x="21600" y="18273"/>
                    <a:pt x="21600" y="18046"/>
                  </a:cubicBezTo>
                  <a:close/>
                  <a:moveTo>
                    <a:pt x="7639" y="0"/>
                  </a:moveTo>
                  <a:cubicBezTo>
                    <a:pt x="7639" y="0"/>
                    <a:pt x="9332" y="2142"/>
                    <a:pt x="9746" y="3372"/>
                  </a:cubicBezTo>
                  <a:cubicBezTo>
                    <a:pt x="9596" y="3281"/>
                    <a:pt x="9445" y="3235"/>
                    <a:pt x="9295" y="3235"/>
                  </a:cubicBezTo>
                  <a:cubicBezTo>
                    <a:pt x="9069" y="3235"/>
                    <a:pt x="8843" y="3372"/>
                    <a:pt x="8843" y="3782"/>
                  </a:cubicBezTo>
                  <a:cubicBezTo>
                    <a:pt x="8843" y="3782"/>
                    <a:pt x="9257" y="4284"/>
                    <a:pt x="9822" y="4648"/>
                  </a:cubicBezTo>
                  <a:cubicBezTo>
                    <a:pt x="9069" y="4192"/>
                    <a:pt x="8203" y="3418"/>
                    <a:pt x="6886" y="2597"/>
                  </a:cubicBezTo>
                  <a:lnTo>
                    <a:pt x="13735" y="10891"/>
                  </a:lnTo>
                  <a:cubicBezTo>
                    <a:pt x="13735" y="10891"/>
                    <a:pt x="12757" y="10891"/>
                    <a:pt x="11778" y="9706"/>
                  </a:cubicBezTo>
                  <a:lnTo>
                    <a:pt x="6886" y="6152"/>
                  </a:lnTo>
                  <a:lnTo>
                    <a:pt x="10800" y="10891"/>
                  </a:lnTo>
                  <a:cubicBezTo>
                    <a:pt x="8843" y="9706"/>
                    <a:pt x="5908" y="4967"/>
                    <a:pt x="4892" y="3782"/>
                  </a:cubicBezTo>
                  <a:cubicBezTo>
                    <a:pt x="4177" y="3782"/>
                    <a:pt x="6059" y="6289"/>
                    <a:pt x="5645" y="6289"/>
                  </a:cubicBezTo>
                  <a:cubicBezTo>
                    <a:pt x="5494" y="6289"/>
                    <a:pt x="5005" y="5924"/>
                    <a:pt x="3914" y="4967"/>
                  </a:cubicBezTo>
                  <a:lnTo>
                    <a:pt x="8843" y="9706"/>
                  </a:lnTo>
                  <a:cubicBezTo>
                    <a:pt x="8843" y="9706"/>
                    <a:pt x="6623" y="7701"/>
                    <a:pt x="5946" y="7701"/>
                  </a:cubicBezTo>
                  <a:cubicBezTo>
                    <a:pt x="5720" y="7701"/>
                    <a:pt x="5645" y="7929"/>
                    <a:pt x="5870" y="8430"/>
                  </a:cubicBezTo>
                  <a:cubicBezTo>
                    <a:pt x="5344" y="7884"/>
                    <a:pt x="4892" y="7337"/>
                    <a:pt x="4892" y="7337"/>
                  </a:cubicBezTo>
                  <a:cubicBezTo>
                    <a:pt x="3914" y="7337"/>
                    <a:pt x="4892" y="8522"/>
                    <a:pt x="4892" y="9706"/>
                  </a:cubicBezTo>
                  <a:cubicBezTo>
                    <a:pt x="4892" y="9706"/>
                    <a:pt x="3838" y="9068"/>
                    <a:pt x="3236" y="8795"/>
                  </a:cubicBezTo>
                  <a:cubicBezTo>
                    <a:pt x="3123" y="8704"/>
                    <a:pt x="3048" y="8613"/>
                    <a:pt x="2935" y="8522"/>
                  </a:cubicBezTo>
                  <a:lnTo>
                    <a:pt x="978" y="8522"/>
                  </a:lnTo>
                  <a:cubicBezTo>
                    <a:pt x="978" y="8522"/>
                    <a:pt x="978" y="9068"/>
                    <a:pt x="677" y="9068"/>
                  </a:cubicBezTo>
                  <a:cubicBezTo>
                    <a:pt x="564" y="9068"/>
                    <a:pt x="339" y="8932"/>
                    <a:pt x="0" y="8522"/>
                  </a:cubicBezTo>
                  <a:lnTo>
                    <a:pt x="978" y="9706"/>
                  </a:lnTo>
                  <a:cubicBezTo>
                    <a:pt x="1957" y="10891"/>
                    <a:pt x="4892" y="13306"/>
                    <a:pt x="4892" y="13306"/>
                  </a:cubicBezTo>
                  <a:cubicBezTo>
                    <a:pt x="5908" y="14491"/>
                    <a:pt x="7865" y="15676"/>
                    <a:pt x="10800" y="16861"/>
                  </a:cubicBezTo>
                  <a:cubicBezTo>
                    <a:pt x="10800" y="16861"/>
                    <a:pt x="10348" y="15813"/>
                    <a:pt x="10649" y="15813"/>
                  </a:cubicBezTo>
                  <a:cubicBezTo>
                    <a:pt x="10800" y="15813"/>
                    <a:pt x="11139" y="16041"/>
                    <a:pt x="11778" y="16861"/>
                  </a:cubicBezTo>
                  <a:cubicBezTo>
                    <a:pt x="13246" y="17453"/>
                    <a:pt x="13246" y="17453"/>
                    <a:pt x="13020" y="17453"/>
                  </a:cubicBezTo>
                  <a:cubicBezTo>
                    <a:pt x="12757" y="17453"/>
                    <a:pt x="12268" y="17453"/>
                    <a:pt x="12757" y="18046"/>
                  </a:cubicBezTo>
                  <a:cubicBezTo>
                    <a:pt x="13735" y="18046"/>
                    <a:pt x="18627" y="20415"/>
                    <a:pt x="19643" y="21600"/>
                  </a:cubicBezTo>
                  <a:cubicBezTo>
                    <a:pt x="20622" y="21600"/>
                    <a:pt x="20622" y="21600"/>
                    <a:pt x="19643" y="20415"/>
                  </a:cubicBezTo>
                  <a:cubicBezTo>
                    <a:pt x="19305" y="20415"/>
                    <a:pt x="18552" y="19868"/>
                    <a:pt x="17724" y="19276"/>
                  </a:cubicBezTo>
                  <a:lnTo>
                    <a:pt x="19643" y="20415"/>
                  </a:lnTo>
                  <a:lnTo>
                    <a:pt x="17649" y="18046"/>
                  </a:lnTo>
                  <a:lnTo>
                    <a:pt x="18627" y="18046"/>
                  </a:lnTo>
                  <a:cubicBezTo>
                    <a:pt x="19192" y="18046"/>
                    <a:pt x="20095" y="18820"/>
                    <a:pt x="20170" y="18820"/>
                  </a:cubicBezTo>
                  <a:cubicBezTo>
                    <a:pt x="20245" y="18820"/>
                    <a:pt x="20095" y="18638"/>
                    <a:pt x="19606" y="18046"/>
                  </a:cubicBezTo>
                  <a:cubicBezTo>
                    <a:pt x="19606" y="18046"/>
                    <a:pt x="19606" y="18046"/>
                    <a:pt x="19643" y="18046"/>
                  </a:cubicBezTo>
                  <a:cubicBezTo>
                    <a:pt x="20321" y="18592"/>
                    <a:pt x="20659" y="18820"/>
                    <a:pt x="20697" y="18820"/>
                  </a:cubicBezTo>
                  <a:cubicBezTo>
                    <a:pt x="20923" y="18820"/>
                    <a:pt x="18627" y="16587"/>
                    <a:pt x="18627" y="15676"/>
                  </a:cubicBezTo>
                  <a:cubicBezTo>
                    <a:pt x="18627" y="15676"/>
                    <a:pt x="19154" y="16268"/>
                    <a:pt x="19756" y="16861"/>
                  </a:cubicBezTo>
                  <a:cubicBezTo>
                    <a:pt x="20170" y="16952"/>
                    <a:pt x="20546" y="17408"/>
                    <a:pt x="20885" y="17772"/>
                  </a:cubicBezTo>
                  <a:cubicBezTo>
                    <a:pt x="20509" y="17544"/>
                    <a:pt x="20132" y="17225"/>
                    <a:pt x="19756" y="16861"/>
                  </a:cubicBezTo>
                  <a:cubicBezTo>
                    <a:pt x="19718" y="16861"/>
                    <a:pt x="19681" y="16861"/>
                    <a:pt x="19643" y="16861"/>
                  </a:cubicBezTo>
                  <a:cubicBezTo>
                    <a:pt x="20057" y="17271"/>
                    <a:pt x="20847" y="18091"/>
                    <a:pt x="21299" y="18273"/>
                  </a:cubicBezTo>
                  <a:cubicBezTo>
                    <a:pt x="21186" y="18137"/>
                    <a:pt x="21036" y="17954"/>
                    <a:pt x="20885" y="17772"/>
                  </a:cubicBezTo>
                  <a:cubicBezTo>
                    <a:pt x="21148" y="17954"/>
                    <a:pt x="21374" y="18046"/>
                    <a:pt x="21600" y="18046"/>
                  </a:cubicBezTo>
                  <a:lnTo>
                    <a:pt x="20622" y="15676"/>
                  </a:lnTo>
                  <a:cubicBezTo>
                    <a:pt x="20622" y="15676"/>
                    <a:pt x="21036" y="16177"/>
                    <a:pt x="21337" y="16177"/>
                  </a:cubicBezTo>
                  <a:cubicBezTo>
                    <a:pt x="21487" y="16177"/>
                    <a:pt x="21600" y="16041"/>
                    <a:pt x="21600" y="15676"/>
                  </a:cubicBezTo>
                  <a:lnTo>
                    <a:pt x="17649" y="10891"/>
                  </a:lnTo>
                  <a:lnTo>
                    <a:pt x="10800" y="3782"/>
                  </a:lnTo>
                  <a:cubicBezTo>
                    <a:pt x="9822" y="2597"/>
                    <a:pt x="8843" y="228"/>
                    <a:pt x="7865" y="228"/>
                  </a:cubicBezTo>
                  <a:cubicBezTo>
                    <a:pt x="7714" y="46"/>
                    <a:pt x="7639" y="0"/>
                    <a:pt x="7639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293" name="Google Shape;1960;p62"/>
            <p:cNvSpPr/>
            <p:nvPr/>
          </p:nvSpPr>
          <p:spPr>
            <a:xfrm>
              <a:off x="1237008" y="99583"/>
              <a:ext cx="16905" cy="212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0" h="21600" extrusionOk="0">
                  <a:moveTo>
                    <a:pt x="13486" y="0"/>
                  </a:moveTo>
                  <a:cubicBezTo>
                    <a:pt x="13827" y="587"/>
                    <a:pt x="14210" y="1208"/>
                    <a:pt x="14551" y="1760"/>
                  </a:cubicBezTo>
                  <a:cubicBezTo>
                    <a:pt x="14423" y="1173"/>
                    <a:pt x="14210" y="587"/>
                    <a:pt x="13486" y="0"/>
                  </a:cubicBezTo>
                  <a:close/>
                  <a:moveTo>
                    <a:pt x="10120" y="2691"/>
                  </a:moveTo>
                  <a:cubicBezTo>
                    <a:pt x="10120" y="2691"/>
                    <a:pt x="10120" y="3140"/>
                    <a:pt x="10547" y="3416"/>
                  </a:cubicBezTo>
                  <a:cubicBezTo>
                    <a:pt x="10291" y="2967"/>
                    <a:pt x="10120" y="2691"/>
                    <a:pt x="10120" y="2691"/>
                  </a:cubicBezTo>
                  <a:close/>
                  <a:moveTo>
                    <a:pt x="8203" y="5003"/>
                  </a:moveTo>
                  <a:cubicBezTo>
                    <a:pt x="9567" y="6625"/>
                    <a:pt x="10419" y="8523"/>
                    <a:pt x="11228" y="9903"/>
                  </a:cubicBezTo>
                  <a:lnTo>
                    <a:pt x="10120" y="9006"/>
                  </a:lnTo>
                  <a:cubicBezTo>
                    <a:pt x="9141" y="7384"/>
                    <a:pt x="9055" y="6487"/>
                    <a:pt x="8203" y="5003"/>
                  </a:cubicBezTo>
                  <a:close/>
                  <a:moveTo>
                    <a:pt x="1728" y="9730"/>
                  </a:moveTo>
                  <a:cubicBezTo>
                    <a:pt x="2707" y="11249"/>
                    <a:pt x="3773" y="12594"/>
                    <a:pt x="5690" y="12594"/>
                  </a:cubicBezTo>
                  <a:cubicBezTo>
                    <a:pt x="5093" y="12111"/>
                    <a:pt x="3176" y="10800"/>
                    <a:pt x="1728" y="9730"/>
                  </a:cubicBezTo>
                  <a:close/>
                  <a:moveTo>
                    <a:pt x="4582" y="12594"/>
                  </a:moveTo>
                  <a:cubicBezTo>
                    <a:pt x="4582" y="13043"/>
                    <a:pt x="4582" y="13043"/>
                    <a:pt x="4710" y="13043"/>
                  </a:cubicBezTo>
                  <a:cubicBezTo>
                    <a:pt x="4880" y="13043"/>
                    <a:pt x="5136" y="13043"/>
                    <a:pt x="5690" y="13491"/>
                  </a:cubicBezTo>
                  <a:cubicBezTo>
                    <a:pt x="4965" y="12905"/>
                    <a:pt x="4582" y="12594"/>
                    <a:pt x="4582" y="12594"/>
                  </a:cubicBezTo>
                  <a:close/>
                  <a:moveTo>
                    <a:pt x="10120" y="11697"/>
                  </a:moveTo>
                  <a:cubicBezTo>
                    <a:pt x="11228" y="12594"/>
                    <a:pt x="12080" y="13491"/>
                    <a:pt x="12932" y="14492"/>
                  </a:cubicBezTo>
                  <a:lnTo>
                    <a:pt x="10120" y="11697"/>
                  </a:lnTo>
                  <a:close/>
                  <a:moveTo>
                    <a:pt x="20303" y="16631"/>
                  </a:moveTo>
                  <a:cubicBezTo>
                    <a:pt x="20558" y="17701"/>
                    <a:pt x="21027" y="18667"/>
                    <a:pt x="21197" y="19392"/>
                  </a:cubicBezTo>
                  <a:cubicBezTo>
                    <a:pt x="21112" y="18909"/>
                    <a:pt x="20857" y="18046"/>
                    <a:pt x="20303" y="16631"/>
                  </a:cubicBezTo>
                  <a:close/>
                  <a:moveTo>
                    <a:pt x="21197" y="19392"/>
                  </a:moveTo>
                  <a:cubicBezTo>
                    <a:pt x="21240" y="19668"/>
                    <a:pt x="21240" y="19806"/>
                    <a:pt x="21240" y="19806"/>
                  </a:cubicBezTo>
                  <a:cubicBezTo>
                    <a:pt x="21240" y="19668"/>
                    <a:pt x="21240" y="19530"/>
                    <a:pt x="21197" y="19392"/>
                  </a:cubicBezTo>
                  <a:close/>
                  <a:moveTo>
                    <a:pt x="19578" y="20530"/>
                  </a:moveTo>
                  <a:cubicBezTo>
                    <a:pt x="19791" y="20772"/>
                    <a:pt x="19919" y="20944"/>
                    <a:pt x="20047" y="20944"/>
                  </a:cubicBezTo>
                  <a:cubicBezTo>
                    <a:pt x="20090" y="20944"/>
                    <a:pt x="20132" y="20875"/>
                    <a:pt x="20132" y="20703"/>
                  </a:cubicBezTo>
                  <a:cubicBezTo>
                    <a:pt x="19962" y="20703"/>
                    <a:pt x="19791" y="20634"/>
                    <a:pt x="19578" y="20530"/>
                  </a:cubicBezTo>
                  <a:close/>
                  <a:moveTo>
                    <a:pt x="16809" y="20703"/>
                  </a:moveTo>
                  <a:cubicBezTo>
                    <a:pt x="16809" y="21151"/>
                    <a:pt x="17065" y="21358"/>
                    <a:pt x="17235" y="21358"/>
                  </a:cubicBezTo>
                  <a:cubicBezTo>
                    <a:pt x="17363" y="21358"/>
                    <a:pt x="17363" y="21151"/>
                    <a:pt x="16809" y="20703"/>
                  </a:cubicBezTo>
                  <a:close/>
                  <a:moveTo>
                    <a:pt x="12378" y="0"/>
                  </a:moveTo>
                  <a:cubicBezTo>
                    <a:pt x="12378" y="1794"/>
                    <a:pt x="13486" y="3588"/>
                    <a:pt x="13486" y="4486"/>
                  </a:cubicBezTo>
                  <a:cubicBezTo>
                    <a:pt x="13486" y="5969"/>
                    <a:pt x="15659" y="8592"/>
                    <a:pt x="15318" y="8592"/>
                  </a:cubicBezTo>
                  <a:cubicBezTo>
                    <a:pt x="15233" y="8592"/>
                    <a:pt x="15020" y="8454"/>
                    <a:pt x="14594" y="8109"/>
                  </a:cubicBezTo>
                  <a:cubicBezTo>
                    <a:pt x="14125" y="6970"/>
                    <a:pt x="13827" y="6452"/>
                    <a:pt x="13784" y="6452"/>
                  </a:cubicBezTo>
                  <a:cubicBezTo>
                    <a:pt x="13699" y="6452"/>
                    <a:pt x="13827" y="7039"/>
                    <a:pt x="14210" y="8005"/>
                  </a:cubicBezTo>
                  <a:cubicBezTo>
                    <a:pt x="13784" y="7453"/>
                    <a:pt x="13060" y="6866"/>
                    <a:pt x="12378" y="6314"/>
                  </a:cubicBezTo>
                  <a:cubicBezTo>
                    <a:pt x="12378" y="6314"/>
                    <a:pt x="12378" y="3588"/>
                    <a:pt x="11228" y="3588"/>
                  </a:cubicBezTo>
                  <a:cubicBezTo>
                    <a:pt x="10930" y="3588"/>
                    <a:pt x="10674" y="3519"/>
                    <a:pt x="10547" y="3416"/>
                  </a:cubicBezTo>
                  <a:cubicBezTo>
                    <a:pt x="11441" y="5107"/>
                    <a:pt x="13699" y="9247"/>
                    <a:pt x="13657" y="9247"/>
                  </a:cubicBezTo>
                  <a:cubicBezTo>
                    <a:pt x="13657" y="9247"/>
                    <a:pt x="13571" y="9178"/>
                    <a:pt x="13486" y="9006"/>
                  </a:cubicBezTo>
                  <a:cubicBezTo>
                    <a:pt x="11612" y="7488"/>
                    <a:pt x="8928" y="2105"/>
                    <a:pt x="8118" y="2105"/>
                  </a:cubicBezTo>
                  <a:cubicBezTo>
                    <a:pt x="7990" y="2105"/>
                    <a:pt x="7905" y="2277"/>
                    <a:pt x="7905" y="2691"/>
                  </a:cubicBezTo>
                  <a:cubicBezTo>
                    <a:pt x="9013" y="4486"/>
                    <a:pt x="10120" y="6314"/>
                    <a:pt x="11228" y="7212"/>
                  </a:cubicBezTo>
                  <a:cubicBezTo>
                    <a:pt x="12378" y="9006"/>
                    <a:pt x="12378" y="9903"/>
                    <a:pt x="13486" y="11697"/>
                  </a:cubicBezTo>
                  <a:cubicBezTo>
                    <a:pt x="12378" y="9903"/>
                    <a:pt x="11228" y="8109"/>
                    <a:pt x="10120" y="7212"/>
                  </a:cubicBezTo>
                  <a:lnTo>
                    <a:pt x="6797" y="2691"/>
                  </a:lnTo>
                  <a:cubicBezTo>
                    <a:pt x="6797" y="2933"/>
                    <a:pt x="6797" y="3278"/>
                    <a:pt x="6797" y="3588"/>
                  </a:cubicBezTo>
                  <a:cubicBezTo>
                    <a:pt x="6925" y="3692"/>
                    <a:pt x="7010" y="3796"/>
                    <a:pt x="7138" y="3865"/>
                  </a:cubicBezTo>
                  <a:cubicBezTo>
                    <a:pt x="6968" y="3968"/>
                    <a:pt x="6797" y="4175"/>
                    <a:pt x="6797" y="4486"/>
                  </a:cubicBezTo>
                  <a:cubicBezTo>
                    <a:pt x="6584" y="4693"/>
                    <a:pt x="6371" y="4762"/>
                    <a:pt x="6158" y="4762"/>
                  </a:cubicBezTo>
                  <a:cubicBezTo>
                    <a:pt x="5306" y="4762"/>
                    <a:pt x="4582" y="3588"/>
                    <a:pt x="4582" y="3588"/>
                  </a:cubicBezTo>
                  <a:cubicBezTo>
                    <a:pt x="4582" y="5383"/>
                    <a:pt x="4582" y="6314"/>
                    <a:pt x="5690" y="8109"/>
                  </a:cubicBezTo>
                  <a:lnTo>
                    <a:pt x="4582" y="6314"/>
                  </a:lnTo>
                  <a:cubicBezTo>
                    <a:pt x="4199" y="6004"/>
                    <a:pt x="3986" y="5900"/>
                    <a:pt x="3815" y="5900"/>
                  </a:cubicBezTo>
                  <a:cubicBezTo>
                    <a:pt x="3474" y="5900"/>
                    <a:pt x="3474" y="6314"/>
                    <a:pt x="3474" y="6314"/>
                  </a:cubicBezTo>
                  <a:cubicBezTo>
                    <a:pt x="3474" y="6314"/>
                    <a:pt x="2963" y="5900"/>
                    <a:pt x="2665" y="5900"/>
                  </a:cubicBezTo>
                  <a:cubicBezTo>
                    <a:pt x="2494" y="5900"/>
                    <a:pt x="2367" y="6004"/>
                    <a:pt x="2367" y="6314"/>
                  </a:cubicBezTo>
                  <a:cubicBezTo>
                    <a:pt x="2367" y="7073"/>
                    <a:pt x="4838" y="9178"/>
                    <a:pt x="4795" y="9178"/>
                  </a:cubicBezTo>
                  <a:cubicBezTo>
                    <a:pt x="4795" y="9178"/>
                    <a:pt x="4752" y="9109"/>
                    <a:pt x="4582" y="9006"/>
                  </a:cubicBezTo>
                  <a:cubicBezTo>
                    <a:pt x="3219" y="7902"/>
                    <a:pt x="2281" y="7108"/>
                    <a:pt x="1983" y="7108"/>
                  </a:cubicBezTo>
                  <a:cubicBezTo>
                    <a:pt x="1855" y="7108"/>
                    <a:pt x="1941" y="7419"/>
                    <a:pt x="2367" y="8109"/>
                  </a:cubicBezTo>
                  <a:cubicBezTo>
                    <a:pt x="1600" y="7488"/>
                    <a:pt x="1259" y="7315"/>
                    <a:pt x="1046" y="7315"/>
                  </a:cubicBezTo>
                  <a:cubicBezTo>
                    <a:pt x="620" y="7315"/>
                    <a:pt x="876" y="8109"/>
                    <a:pt x="151" y="8109"/>
                  </a:cubicBezTo>
                  <a:cubicBezTo>
                    <a:pt x="-360" y="8109"/>
                    <a:pt x="492" y="8833"/>
                    <a:pt x="1728" y="9730"/>
                  </a:cubicBezTo>
                  <a:cubicBezTo>
                    <a:pt x="1557" y="9489"/>
                    <a:pt x="1387" y="9247"/>
                    <a:pt x="1259" y="9006"/>
                  </a:cubicBezTo>
                  <a:cubicBezTo>
                    <a:pt x="1259" y="9006"/>
                    <a:pt x="5690" y="11697"/>
                    <a:pt x="5690" y="11697"/>
                  </a:cubicBezTo>
                  <a:cubicBezTo>
                    <a:pt x="5562" y="11628"/>
                    <a:pt x="5434" y="11594"/>
                    <a:pt x="5349" y="11594"/>
                  </a:cubicBezTo>
                  <a:cubicBezTo>
                    <a:pt x="4454" y="11594"/>
                    <a:pt x="8587" y="15631"/>
                    <a:pt x="8374" y="15631"/>
                  </a:cubicBezTo>
                  <a:cubicBezTo>
                    <a:pt x="8331" y="15631"/>
                    <a:pt x="8203" y="15527"/>
                    <a:pt x="7905" y="15286"/>
                  </a:cubicBezTo>
                  <a:cubicBezTo>
                    <a:pt x="6968" y="14527"/>
                    <a:pt x="6244" y="13940"/>
                    <a:pt x="5690" y="13491"/>
                  </a:cubicBezTo>
                  <a:cubicBezTo>
                    <a:pt x="7905" y="15286"/>
                    <a:pt x="9013" y="17080"/>
                    <a:pt x="11228" y="18012"/>
                  </a:cubicBezTo>
                  <a:cubicBezTo>
                    <a:pt x="13486" y="18909"/>
                    <a:pt x="15702" y="21600"/>
                    <a:pt x="16809" y="21600"/>
                  </a:cubicBezTo>
                  <a:cubicBezTo>
                    <a:pt x="16809" y="20944"/>
                    <a:pt x="15702" y="20323"/>
                    <a:pt x="15829" y="20323"/>
                  </a:cubicBezTo>
                  <a:cubicBezTo>
                    <a:pt x="15872" y="20323"/>
                    <a:pt x="16170" y="20427"/>
                    <a:pt x="16809" y="20703"/>
                  </a:cubicBezTo>
                  <a:lnTo>
                    <a:pt x="14594" y="18012"/>
                  </a:lnTo>
                  <a:cubicBezTo>
                    <a:pt x="14636" y="18046"/>
                    <a:pt x="15574" y="19219"/>
                    <a:pt x="16554" y="20254"/>
                  </a:cubicBezTo>
                  <a:cubicBezTo>
                    <a:pt x="16298" y="19806"/>
                    <a:pt x="16255" y="19668"/>
                    <a:pt x="16341" y="19668"/>
                  </a:cubicBezTo>
                  <a:cubicBezTo>
                    <a:pt x="16426" y="19668"/>
                    <a:pt x="16724" y="20047"/>
                    <a:pt x="16767" y="20496"/>
                  </a:cubicBezTo>
                  <a:cubicBezTo>
                    <a:pt x="16724" y="20427"/>
                    <a:pt x="16639" y="20323"/>
                    <a:pt x="16554" y="20254"/>
                  </a:cubicBezTo>
                  <a:cubicBezTo>
                    <a:pt x="16596" y="20358"/>
                    <a:pt x="16681" y="20530"/>
                    <a:pt x="16809" y="20703"/>
                  </a:cubicBezTo>
                  <a:cubicBezTo>
                    <a:pt x="16809" y="20634"/>
                    <a:pt x="16809" y="20565"/>
                    <a:pt x="16767" y="20496"/>
                  </a:cubicBezTo>
                  <a:cubicBezTo>
                    <a:pt x="17193" y="20944"/>
                    <a:pt x="17619" y="21324"/>
                    <a:pt x="17917" y="21600"/>
                  </a:cubicBezTo>
                  <a:cubicBezTo>
                    <a:pt x="17917" y="21600"/>
                    <a:pt x="16809" y="19806"/>
                    <a:pt x="16809" y="19806"/>
                  </a:cubicBezTo>
                  <a:cubicBezTo>
                    <a:pt x="15829" y="19806"/>
                    <a:pt x="13955" y="16942"/>
                    <a:pt x="14338" y="16942"/>
                  </a:cubicBezTo>
                  <a:cubicBezTo>
                    <a:pt x="14381" y="16942"/>
                    <a:pt x="14466" y="17011"/>
                    <a:pt x="14594" y="17080"/>
                  </a:cubicBezTo>
                  <a:cubicBezTo>
                    <a:pt x="13784" y="16148"/>
                    <a:pt x="13571" y="15872"/>
                    <a:pt x="13614" y="15872"/>
                  </a:cubicBezTo>
                  <a:cubicBezTo>
                    <a:pt x="13657" y="15872"/>
                    <a:pt x="14125" y="16321"/>
                    <a:pt x="14381" y="16390"/>
                  </a:cubicBezTo>
                  <a:cubicBezTo>
                    <a:pt x="14807" y="16873"/>
                    <a:pt x="15233" y="17425"/>
                    <a:pt x="15702" y="18012"/>
                  </a:cubicBezTo>
                  <a:lnTo>
                    <a:pt x="17917" y="20703"/>
                  </a:lnTo>
                  <a:lnTo>
                    <a:pt x="20132" y="21600"/>
                  </a:lnTo>
                  <a:lnTo>
                    <a:pt x="18769" y="20116"/>
                  </a:lnTo>
                  <a:cubicBezTo>
                    <a:pt x="18812" y="20082"/>
                    <a:pt x="18812" y="20082"/>
                    <a:pt x="18854" y="20047"/>
                  </a:cubicBezTo>
                  <a:cubicBezTo>
                    <a:pt x="19110" y="20254"/>
                    <a:pt x="19323" y="20427"/>
                    <a:pt x="19578" y="20530"/>
                  </a:cubicBezTo>
                  <a:cubicBezTo>
                    <a:pt x="19408" y="20323"/>
                    <a:pt x="19238" y="20047"/>
                    <a:pt x="19025" y="19771"/>
                  </a:cubicBezTo>
                  <a:lnTo>
                    <a:pt x="19025" y="18909"/>
                  </a:lnTo>
                  <a:cubicBezTo>
                    <a:pt x="19025" y="18840"/>
                    <a:pt x="19025" y="18805"/>
                    <a:pt x="19025" y="18771"/>
                  </a:cubicBezTo>
                  <a:cubicBezTo>
                    <a:pt x="19280" y="19150"/>
                    <a:pt x="19451" y="19323"/>
                    <a:pt x="19536" y="19323"/>
                  </a:cubicBezTo>
                  <a:cubicBezTo>
                    <a:pt x="19749" y="19323"/>
                    <a:pt x="19195" y="17908"/>
                    <a:pt x="17917" y="15286"/>
                  </a:cubicBezTo>
                  <a:cubicBezTo>
                    <a:pt x="19025" y="17080"/>
                    <a:pt x="20132" y="18012"/>
                    <a:pt x="20132" y="18909"/>
                  </a:cubicBezTo>
                  <a:cubicBezTo>
                    <a:pt x="20132" y="18909"/>
                    <a:pt x="21240" y="20703"/>
                    <a:pt x="21240" y="20703"/>
                  </a:cubicBezTo>
                  <a:cubicBezTo>
                    <a:pt x="21240" y="19909"/>
                    <a:pt x="18769" y="15838"/>
                    <a:pt x="19493" y="15838"/>
                  </a:cubicBezTo>
                  <a:cubicBezTo>
                    <a:pt x="19621" y="15838"/>
                    <a:pt x="19834" y="15941"/>
                    <a:pt x="20132" y="16183"/>
                  </a:cubicBezTo>
                  <a:cubicBezTo>
                    <a:pt x="20175" y="16355"/>
                    <a:pt x="20260" y="16493"/>
                    <a:pt x="20303" y="16631"/>
                  </a:cubicBezTo>
                  <a:cubicBezTo>
                    <a:pt x="20218" y="16183"/>
                    <a:pt x="20132" y="15734"/>
                    <a:pt x="20132" y="15286"/>
                  </a:cubicBezTo>
                  <a:lnTo>
                    <a:pt x="17917" y="10800"/>
                  </a:lnTo>
                  <a:cubicBezTo>
                    <a:pt x="16809" y="9903"/>
                    <a:pt x="15702" y="9006"/>
                    <a:pt x="15702" y="7212"/>
                  </a:cubicBezTo>
                  <a:cubicBezTo>
                    <a:pt x="14594" y="5383"/>
                    <a:pt x="16809" y="7212"/>
                    <a:pt x="15702" y="4486"/>
                  </a:cubicBezTo>
                  <a:cubicBezTo>
                    <a:pt x="15702" y="3899"/>
                    <a:pt x="15190" y="2898"/>
                    <a:pt x="14551" y="1760"/>
                  </a:cubicBezTo>
                  <a:cubicBezTo>
                    <a:pt x="14594" y="2070"/>
                    <a:pt x="14594" y="2381"/>
                    <a:pt x="14594" y="2691"/>
                  </a:cubicBezTo>
                  <a:cubicBezTo>
                    <a:pt x="14594" y="1794"/>
                    <a:pt x="13486" y="0"/>
                    <a:pt x="1237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grpSp>
          <p:nvGrpSpPr>
            <p:cNvPr id="1296" name="Google Shape;1961;p62"/>
            <p:cNvGrpSpPr/>
            <p:nvPr/>
          </p:nvGrpSpPr>
          <p:grpSpPr>
            <a:xfrm>
              <a:off x="1246860" y="91706"/>
              <a:ext cx="1" cy="14873"/>
              <a:chOff x="0" y="0"/>
              <a:chExt cx="0" cy="14871"/>
            </a:xfrm>
          </p:grpSpPr>
          <p:sp>
            <p:nvSpPr>
              <p:cNvPr id="1294" name="Line"/>
              <p:cNvSpPr/>
              <p:nvPr/>
            </p:nvSpPr>
            <p:spPr>
              <a:xfrm flipH="1">
                <a:off x="-1" y="0"/>
                <a:ext cx="2" cy="14872"/>
              </a:xfrm>
              <a:prstGeom prst="line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1295" name="Line"/>
              <p:cNvSpPr/>
              <p:nvPr/>
            </p:nvSpPr>
            <p:spPr>
              <a:xfrm flipV="1">
                <a:off x="-1" y="-1"/>
                <a:ext cx="2" cy="14873"/>
              </a:xfrm>
              <a:prstGeom prst="line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endParaRPr/>
              </a:p>
            </p:txBody>
          </p:sp>
        </p:grpSp>
        <p:sp>
          <p:nvSpPr>
            <p:cNvPr id="1297" name="Google Shape;1962;p62"/>
            <p:cNvSpPr/>
            <p:nvPr/>
          </p:nvSpPr>
          <p:spPr>
            <a:xfrm>
              <a:off x="1244090" y="95944"/>
              <a:ext cx="14873" cy="148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274" h="21600" extrusionOk="0">
                  <a:moveTo>
                    <a:pt x="11536" y="0"/>
                  </a:moveTo>
                  <a:cubicBezTo>
                    <a:pt x="9874" y="0"/>
                    <a:pt x="7797" y="1800"/>
                    <a:pt x="4474" y="6000"/>
                  </a:cubicBezTo>
                  <a:cubicBezTo>
                    <a:pt x="-6326" y="6000"/>
                    <a:pt x="4474" y="21600"/>
                    <a:pt x="15274" y="21600"/>
                  </a:cubicBezTo>
                  <a:cubicBezTo>
                    <a:pt x="15274" y="10800"/>
                    <a:pt x="15274" y="0"/>
                    <a:pt x="11536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298" name="Google Shape;1963;p62"/>
            <p:cNvSpPr/>
            <p:nvPr/>
          </p:nvSpPr>
          <p:spPr>
            <a:xfrm>
              <a:off x="1245261" y="92876"/>
              <a:ext cx="14872" cy="148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01" h="21600" extrusionOk="0">
                  <a:moveTo>
                    <a:pt x="2536" y="0"/>
                  </a:moveTo>
                  <a:cubicBezTo>
                    <a:pt x="-3099" y="0"/>
                    <a:pt x="658" y="21600"/>
                    <a:pt x="13805" y="21600"/>
                  </a:cubicBezTo>
                  <a:cubicBezTo>
                    <a:pt x="15684" y="21600"/>
                    <a:pt x="16623" y="21278"/>
                    <a:pt x="18501" y="20633"/>
                  </a:cubicBezTo>
                  <a:cubicBezTo>
                    <a:pt x="10988" y="5158"/>
                    <a:pt x="5353" y="0"/>
                    <a:pt x="2536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299" name="Google Shape;1964;p62"/>
            <p:cNvSpPr/>
            <p:nvPr/>
          </p:nvSpPr>
          <p:spPr>
            <a:xfrm>
              <a:off x="1242933" y="97820"/>
              <a:ext cx="14873" cy="213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234" y="0"/>
                  </a:moveTo>
                  <a:cubicBezTo>
                    <a:pt x="2317" y="137"/>
                    <a:pt x="6538" y="5391"/>
                    <a:pt x="6538" y="6250"/>
                  </a:cubicBezTo>
                  <a:cubicBezTo>
                    <a:pt x="6538" y="4464"/>
                    <a:pt x="4386" y="2679"/>
                    <a:pt x="2234" y="0"/>
                  </a:cubicBezTo>
                  <a:close/>
                  <a:moveTo>
                    <a:pt x="9683" y="3915"/>
                  </a:moveTo>
                  <a:cubicBezTo>
                    <a:pt x="10262" y="4018"/>
                    <a:pt x="10841" y="4018"/>
                    <a:pt x="10841" y="4464"/>
                  </a:cubicBezTo>
                  <a:cubicBezTo>
                    <a:pt x="10841" y="4464"/>
                    <a:pt x="12993" y="5357"/>
                    <a:pt x="12993" y="8070"/>
                  </a:cubicBezTo>
                  <a:cubicBezTo>
                    <a:pt x="12993" y="7521"/>
                    <a:pt x="11421" y="5357"/>
                    <a:pt x="9683" y="3915"/>
                  </a:cubicBezTo>
                  <a:close/>
                  <a:moveTo>
                    <a:pt x="16303" y="11058"/>
                  </a:moveTo>
                  <a:cubicBezTo>
                    <a:pt x="16800" y="11435"/>
                    <a:pt x="17048" y="12053"/>
                    <a:pt x="17214" y="12397"/>
                  </a:cubicBezTo>
                  <a:cubicBezTo>
                    <a:pt x="16800" y="11950"/>
                    <a:pt x="16552" y="11504"/>
                    <a:pt x="16303" y="11058"/>
                  </a:cubicBezTo>
                  <a:close/>
                  <a:moveTo>
                    <a:pt x="10841" y="11641"/>
                  </a:moveTo>
                  <a:cubicBezTo>
                    <a:pt x="10841" y="11641"/>
                    <a:pt x="12000" y="13152"/>
                    <a:pt x="12662" y="13530"/>
                  </a:cubicBezTo>
                  <a:lnTo>
                    <a:pt x="10841" y="11641"/>
                  </a:lnTo>
                  <a:close/>
                  <a:moveTo>
                    <a:pt x="11255" y="206"/>
                  </a:moveTo>
                  <a:cubicBezTo>
                    <a:pt x="11007" y="206"/>
                    <a:pt x="10841" y="446"/>
                    <a:pt x="10841" y="893"/>
                  </a:cubicBezTo>
                  <a:cubicBezTo>
                    <a:pt x="8690" y="1786"/>
                    <a:pt x="8690" y="1786"/>
                    <a:pt x="8690" y="2679"/>
                  </a:cubicBezTo>
                  <a:cubicBezTo>
                    <a:pt x="8690" y="2885"/>
                    <a:pt x="8690" y="3056"/>
                    <a:pt x="8772" y="3194"/>
                  </a:cubicBezTo>
                  <a:cubicBezTo>
                    <a:pt x="8110" y="2816"/>
                    <a:pt x="7531" y="2576"/>
                    <a:pt x="7034" y="2576"/>
                  </a:cubicBezTo>
                  <a:cubicBezTo>
                    <a:pt x="6869" y="2576"/>
                    <a:pt x="6703" y="2610"/>
                    <a:pt x="6538" y="2679"/>
                  </a:cubicBezTo>
                  <a:lnTo>
                    <a:pt x="8690" y="5357"/>
                  </a:lnTo>
                  <a:lnTo>
                    <a:pt x="8690" y="8070"/>
                  </a:lnTo>
                  <a:lnTo>
                    <a:pt x="12993" y="13427"/>
                  </a:lnTo>
                  <a:cubicBezTo>
                    <a:pt x="12993" y="13564"/>
                    <a:pt x="12910" y="13599"/>
                    <a:pt x="12828" y="13599"/>
                  </a:cubicBezTo>
                  <a:cubicBezTo>
                    <a:pt x="12828" y="13599"/>
                    <a:pt x="12745" y="13564"/>
                    <a:pt x="12662" y="13530"/>
                  </a:cubicBezTo>
                  <a:lnTo>
                    <a:pt x="15145" y="16106"/>
                  </a:lnTo>
                  <a:lnTo>
                    <a:pt x="17297" y="19711"/>
                  </a:lnTo>
                  <a:cubicBezTo>
                    <a:pt x="15145" y="16998"/>
                    <a:pt x="12993" y="14320"/>
                    <a:pt x="10841" y="13427"/>
                  </a:cubicBezTo>
                  <a:cubicBezTo>
                    <a:pt x="10841" y="11641"/>
                    <a:pt x="8690" y="10748"/>
                    <a:pt x="8690" y="9856"/>
                  </a:cubicBezTo>
                  <a:lnTo>
                    <a:pt x="6538" y="6250"/>
                  </a:lnTo>
                  <a:cubicBezTo>
                    <a:pt x="4386" y="4464"/>
                    <a:pt x="2234" y="2679"/>
                    <a:pt x="0" y="893"/>
                  </a:cubicBezTo>
                  <a:cubicBezTo>
                    <a:pt x="2234" y="2679"/>
                    <a:pt x="2234" y="4464"/>
                    <a:pt x="4386" y="6250"/>
                  </a:cubicBezTo>
                  <a:cubicBezTo>
                    <a:pt x="4386" y="6250"/>
                    <a:pt x="6538" y="9856"/>
                    <a:pt x="8690" y="10748"/>
                  </a:cubicBezTo>
                  <a:cubicBezTo>
                    <a:pt x="8690" y="11641"/>
                    <a:pt x="17297" y="20604"/>
                    <a:pt x="19448" y="21497"/>
                  </a:cubicBezTo>
                  <a:cubicBezTo>
                    <a:pt x="20193" y="21497"/>
                    <a:pt x="20441" y="21600"/>
                    <a:pt x="20441" y="21600"/>
                  </a:cubicBezTo>
                  <a:cubicBezTo>
                    <a:pt x="20441" y="21600"/>
                    <a:pt x="19697" y="21291"/>
                    <a:pt x="19531" y="19746"/>
                  </a:cubicBezTo>
                  <a:cubicBezTo>
                    <a:pt x="19614" y="19334"/>
                    <a:pt x="19697" y="19196"/>
                    <a:pt x="19945" y="19196"/>
                  </a:cubicBezTo>
                  <a:cubicBezTo>
                    <a:pt x="20441" y="19196"/>
                    <a:pt x="21352" y="20707"/>
                    <a:pt x="21600" y="20707"/>
                  </a:cubicBezTo>
                  <a:cubicBezTo>
                    <a:pt x="21600" y="20707"/>
                    <a:pt x="21600" y="20673"/>
                    <a:pt x="21600" y="20604"/>
                  </a:cubicBezTo>
                  <a:lnTo>
                    <a:pt x="19448" y="8963"/>
                  </a:lnTo>
                  <a:lnTo>
                    <a:pt x="19448" y="6250"/>
                  </a:lnTo>
                  <a:cubicBezTo>
                    <a:pt x="19448" y="6628"/>
                    <a:pt x="19448" y="6765"/>
                    <a:pt x="19448" y="6765"/>
                  </a:cubicBezTo>
                  <a:cubicBezTo>
                    <a:pt x="19366" y="6765"/>
                    <a:pt x="19034" y="4293"/>
                    <a:pt x="17297" y="3571"/>
                  </a:cubicBezTo>
                  <a:cubicBezTo>
                    <a:pt x="17048" y="3468"/>
                    <a:pt x="16883" y="3434"/>
                    <a:pt x="16717" y="3434"/>
                  </a:cubicBezTo>
                  <a:cubicBezTo>
                    <a:pt x="15559" y="3434"/>
                    <a:pt x="17297" y="6353"/>
                    <a:pt x="17297" y="7143"/>
                  </a:cubicBezTo>
                  <a:lnTo>
                    <a:pt x="17297" y="8070"/>
                  </a:lnTo>
                  <a:cubicBezTo>
                    <a:pt x="17297" y="8070"/>
                    <a:pt x="18952" y="12843"/>
                    <a:pt x="17959" y="12843"/>
                  </a:cubicBezTo>
                  <a:cubicBezTo>
                    <a:pt x="17793" y="12843"/>
                    <a:pt x="17545" y="12740"/>
                    <a:pt x="17297" y="12534"/>
                  </a:cubicBezTo>
                  <a:cubicBezTo>
                    <a:pt x="17297" y="12672"/>
                    <a:pt x="17297" y="12706"/>
                    <a:pt x="17297" y="12706"/>
                  </a:cubicBezTo>
                  <a:cubicBezTo>
                    <a:pt x="17297" y="12706"/>
                    <a:pt x="17297" y="12603"/>
                    <a:pt x="17214" y="12397"/>
                  </a:cubicBezTo>
                  <a:cubicBezTo>
                    <a:pt x="17214" y="12466"/>
                    <a:pt x="17297" y="12500"/>
                    <a:pt x="17297" y="12534"/>
                  </a:cubicBezTo>
                  <a:cubicBezTo>
                    <a:pt x="17297" y="11607"/>
                    <a:pt x="16717" y="10886"/>
                    <a:pt x="15807" y="10199"/>
                  </a:cubicBezTo>
                  <a:cubicBezTo>
                    <a:pt x="15972" y="10474"/>
                    <a:pt x="16138" y="10783"/>
                    <a:pt x="16303" y="11058"/>
                  </a:cubicBezTo>
                  <a:cubicBezTo>
                    <a:pt x="15972" y="10886"/>
                    <a:pt x="15641" y="10748"/>
                    <a:pt x="15145" y="10748"/>
                  </a:cubicBezTo>
                  <a:cubicBezTo>
                    <a:pt x="15145" y="10748"/>
                    <a:pt x="12993" y="8070"/>
                    <a:pt x="12993" y="8070"/>
                  </a:cubicBezTo>
                  <a:cubicBezTo>
                    <a:pt x="13986" y="8894"/>
                    <a:pt x="15062" y="9547"/>
                    <a:pt x="15807" y="10199"/>
                  </a:cubicBezTo>
                  <a:cubicBezTo>
                    <a:pt x="15145" y="8619"/>
                    <a:pt x="15145" y="7211"/>
                    <a:pt x="15145" y="5357"/>
                  </a:cubicBezTo>
                  <a:cubicBezTo>
                    <a:pt x="13572" y="2060"/>
                    <a:pt x="11917" y="206"/>
                    <a:pt x="11255" y="206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grpSp>
          <p:nvGrpSpPr>
            <p:cNvPr id="1302" name="Google Shape;1965;p62"/>
            <p:cNvGrpSpPr/>
            <p:nvPr/>
          </p:nvGrpSpPr>
          <p:grpSpPr>
            <a:xfrm>
              <a:off x="1254794" y="98793"/>
              <a:ext cx="1" cy="14872"/>
              <a:chOff x="0" y="0"/>
              <a:chExt cx="0" cy="14871"/>
            </a:xfrm>
          </p:grpSpPr>
          <p:sp>
            <p:nvSpPr>
              <p:cNvPr id="1300" name="Line"/>
              <p:cNvSpPr/>
              <p:nvPr/>
            </p:nvSpPr>
            <p:spPr>
              <a:xfrm flipH="1">
                <a:off x="-1" y="0"/>
                <a:ext cx="2" cy="14872"/>
              </a:xfrm>
              <a:prstGeom prst="line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1301" name="Line"/>
              <p:cNvSpPr/>
              <p:nvPr/>
            </p:nvSpPr>
            <p:spPr>
              <a:xfrm flipV="1">
                <a:off x="-1" y="0"/>
                <a:ext cx="2" cy="14872"/>
              </a:xfrm>
              <a:prstGeom prst="line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endParaRPr/>
              </a:p>
            </p:txBody>
          </p:sp>
        </p:grpSp>
        <p:sp>
          <p:nvSpPr>
            <p:cNvPr id="1303" name="Google Shape;1966;p62"/>
            <p:cNvSpPr/>
            <p:nvPr/>
          </p:nvSpPr>
          <p:spPr>
            <a:xfrm>
              <a:off x="1248239" y="98701"/>
              <a:ext cx="14873" cy="185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4985" y="1892"/>
                    <a:pt x="7892" y="3981"/>
                    <a:pt x="10385" y="6149"/>
                  </a:cubicBezTo>
                  <a:cubicBezTo>
                    <a:pt x="9138" y="4020"/>
                    <a:pt x="6646" y="1853"/>
                    <a:pt x="0" y="0"/>
                  </a:cubicBezTo>
                  <a:close/>
                  <a:moveTo>
                    <a:pt x="10385" y="6149"/>
                  </a:moveTo>
                  <a:cubicBezTo>
                    <a:pt x="10385" y="6385"/>
                    <a:pt x="10385" y="6622"/>
                    <a:pt x="10385" y="6858"/>
                  </a:cubicBezTo>
                  <a:cubicBezTo>
                    <a:pt x="9138" y="6661"/>
                    <a:pt x="8308" y="6504"/>
                    <a:pt x="7892" y="6504"/>
                  </a:cubicBezTo>
                  <a:cubicBezTo>
                    <a:pt x="7477" y="6504"/>
                    <a:pt x="8308" y="6701"/>
                    <a:pt x="10385" y="7134"/>
                  </a:cubicBezTo>
                  <a:cubicBezTo>
                    <a:pt x="10385" y="7055"/>
                    <a:pt x="10385" y="6977"/>
                    <a:pt x="10385" y="6858"/>
                  </a:cubicBezTo>
                  <a:cubicBezTo>
                    <a:pt x="10800" y="6898"/>
                    <a:pt x="10800" y="6937"/>
                    <a:pt x="11215" y="6977"/>
                  </a:cubicBezTo>
                  <a:cubicBezTo>
                    <a:pt x="10800" y="6701"/>
                    <a:pt x="10385" y="6425"/>
                    <a:pt x="10385" y="6149"/>
                  </a:cubicBezTo>
                  <a:close/>
                  <a:moveTo>
                    <a:pt x="10385" y="7134"/>
                  </a:moveTo>
                  <a:cubicBezTo>
                    <a:pt x="10800" y="8238"/>
                    <a:pt x="10800" y="9302"/>
                    <a:pt x="10800" y="10288"/>
                  </a:cubicBezTo>
                  <a:cubicBezTo>
                    <a:pt x="10800" y="9342"/>
                    <a:pt x="10800" y="8277"/>
                    <a:pt x="10800" y="7174"/>
                  </a:cubicBezTo>
                  <a:cubicBezTo>
                    <a:pt x="10800" y="7174"/>
                    <a:pt x="10800" y="7134"/>
                    <a:pt x="10385" y="7134"/>
                  </a:cubicBezTo>
                  <a:close/>
                  <a:moveTo>
                    <a:pt x="11215" y="6977"/>
                  </a:moveTo>
                  <a:cubicBezTo>
                    <a:pt x="13708" y="9381"/>
                    <a:pt x="16615" y="11864"/>
                    <a:pt x="21600" y="14387"/>
                  </a:cubicBezTo>
                  <a:lnTo>
                    <a:pt x="21600" y="10288"/>
                  </a:lnTo>
                  <a:cubicBezTo>
                    <a:pt x="21600" y="9145"/>
                    <a:pt x="15369" y="7726"/>
                    <a:pt x="11215" y="6977"/>
                  </a:cubicBezTo>
                  <a:close/>
                  <a:moveTo>
                    <a:pt x="10800" y="14387"/>
                  </a:moveTo>
                  <a:cubicBezTo>
                    <a:pt x="10800" y="16436"/>
                    <a:pt x="10800" y="18486"/>
                    <a:pt x="10800" y="20536"/>
                  </a:cubicBezTo>
                  <a:lnTo>
                    <a:pt x="10800" y="21600"/>
                  </a:lnTo>
                  <a:cubicBezTo>
                    <a:pt x="10800" y="21600"/>
                    <a:pt x="21600" y="21600"/>
                    <a:pt x="10800" y="14387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grpSp>
          <p:nvGrpSpPr>
            <p:cNvPr id="1306" name="Google Shape;1967;p62"/>
            <p:cNvGrpSpPr/>
            <p:nvPr/>
          </p:nvGrpSpPr>
          <p:grpSpPr>
            <a:xfrm>
              <a:off x="1257438" y="92147"/>
              <a:ext cx="1" cy="14873"/>
              <a:chOff x="0" y="0"/>
              <a:chExt cx="0" cy="14871"/>
            </a:xfrm>
          </p:grpSpPr>
          <p:sp>
            <p:nvSpPr>
              <p:cNvPr id="1304" name="Line"/>
              <p:cNvSpPr/>
              <p:nvPr/>
            </p:nvSpPr>
            <p:spPr>
              <a:xfrm flipH="1">
                <a:off x="-1" y="0"/>
                <a:ext cx="2" cy="14872"/>
              </a:xfrm>
              <a:prstGeom prst="line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1305" name="Line"/>
              <p:cNvSpPr/>
              <p:nvPr/>
            </p:nvSpPr>
            <p:spPr>
              <a:xfrm flipV="1">
                <a:off x="-1" y="0"/>
                <a:ext cx="2" cy="14872"/>
              </a:xfrm>
              <a:prstGeom prst="line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endParaRPr/>
              </a:p>
            </p:txBody>
          </p:sp>
        </p:grpSp>
        <p:sp>
          <p:nvSpPr>
            <p:cNvPr id="1307" name="Google Shape;1968;p62"/>
            <p:cNvSpPr/>
            <p:nvPr/>
          </p:nvSpPr>
          <p:spPr>
            <a:xfrm>
              <a:off x="1259235" y="88993"/>
              <a:ext cx="1489" cy="14873"/>
            </a:xfrm>
            <a:prstGeom prst="ellipse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308" name="Google Shape;1970;p62"/>
            <p:cNvSpPr/>
            <p:nvPr/>
          </p:nvSpPr>
          <p:spPr>
            <a:xfrm>
              <a:off x="1251984" y="89553"/>
              <a:ext cx="14873" cy="148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15" h="21600" extrusionOk="0">
                  <a:moveTo>
                    <a:pt x="14954" y="0"/>
                  </a:moveTo>
                  <a:cubicBezTo>
                    <a:pt x="9969" y="0"/>
                    <a:pt x="1662" y="4277"/>
                    <a:pt x="0" y="15826"/>
                  </a:cubicBezTo>
                  <a:cubicBezTo>
                    <a:pt x="21600" y="7057"/>
                    <a:pt x="19938" y="0"/>
                    <a:pt x="14954" y="0"/>
                  </a:cubicBezTo>
                  <a:close/>
                  <a:moveTo>
                    <a:pt x="0" y="15826"/>
                  </a:moveTo>
                  <a:cubicBezTo>
                    <a:pt x="0" y="15826"/>
                    <a:pt x="0" y="16040"/>
                    <a:pt x="0" y="16040"/>
                  </a:cubicBezTo>
                  <a:cubicBezTo>
                    <a:pt x="0" y="16040"/>
                    <a:pt x="0" y="16040"/>
                    <a:pt x="0" y="21600"/>
                  </a:cubicBezTo>
                  <a:cubicBezTo>
                    <a:pt x="0" y="19461"/>
                    <a:pt x="0" y="17537"/>
                    <a:pt x="0" y="15826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309" name="Google Shape;1971;p62"/>
            <p:cNvSpPr/>
            <p:nvPr/>
          </p:nvSpPr>
          <p:spPr>
            <a:xfrm>
              <a:off x="1275447" y="115625"/>
              <a:ext cx="14873" cy="148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9600" h="9600" extrusionOk="0">
                  <a:moveTo>
                    <a:pt x="0" y="9600"/>
                  </a:moveTo>
                  <a:cubicBezTo>
                    <a:pt x="21600" y="-12000"/>
                    <a:pt x="0" y="9600"/>
                    <a:pt x="0" y="960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310" name="Google Shape;1972;p62"/>
            <p:cNvSpPr/>
            <p:nvPr/>
          </p:nvSpPr>
          <p:spPr>
            <a:xfrm>
              <a:off x="1279196" y="123426"/>
              <a:ext cx="14873" cy="148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0" y="14779"/>
                    <a:pt x="2492" y="21600"/>
                    <a:pt x="6646" y="21600"/>
                  </a:cubicBezTo>
                  <a:cubicBezTo>
                    <a:pt x="10800" y="21600"/>
                    <a:pt x="16200" y="14779"/>
                    <a:pt x="2160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grpSp>
          <p:nvGrpSpPr>
            <p:cNvPr id="1313" name="Google Shape;1973;p62"/>
            <p:cNvGrpSpPr/>
            <p:nvPr/>
          </p:nvGrpSpPr>
          <p:grpSpPr>
            <a:xfrm>
              <a:off x="1265498" y="98793"/>
              <a:ext cx="14872" cy="14872"/>
              <a:chOff x="0" y="0"/>
              <a:chExt cx="14871" cy="14871"/>
            </a:xfrm>
          </p:grpSpPr>
          <p:sp>
            <p:nvSpPr>
              <p:cNvPr id="1311" name="Line"/>
              <p:cNvSpPr/>
              <p:nvPr/>
            </p:nvSpPr>
            <p:spPr>
              <a:xfrm flipH="1">
                <a:off x="-1" y="0"/>
                <a:ext cx="14873" cy="14872"/>
              </a:xfrm>
              <a:prstGeom prst="line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1312" name="Line"/>
              <p:cNvSpPr/>
              <p:nvPr/>
            </p:nvSpPr>
            <p:spPr>
              <a:xfrm flipV="1">
                <a:off x="-1" y="-1"/>
                <a:ext cx="14873" cy="14873"/>
              </a:xfrm>
              <a:prstGeom prst="line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endParaRPr/>
              </a:p>
            </p:txBody>
          </p:sp>
        </p:grpSp>
        <p:sp>
          <p:nvSpPr>
            <p:cNvPr id="1314" name="Google Shape;1974;p62"/>
            <p:cNvSpPr/>
            <p:nvPr/>
          </p:nvSpPr>
          <p:spPr>
            <a:xfrm>
              <a:off x="1258185" y="101346"/>
              <a:ext cx="28350" cy="291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22" h="21600" extrusionOk="0">
                  <a:moveTo>
                    <a:pt x="2036" y="1957"/>
                  </a:moveTo>
                  <a:cubicBezTo>
                    <a:pt x="2036" y="1957"/>
                    <a:pt x="2036" y="1957"/>
                    <a:pt x="2036" y="1957"/>
                  </a:cubicBezTo>
                  <a:close/>
                  <a:moveTo>
                    <a:pt x="5988" y="351"/>
                  </a:moveTo>
                  <a:cubicBezTo>
                    <a:pt x="5939" y="351"/>
                    <a:pt x="4810" y="2383"/>
                    <a:pt x="5154" y="2609"/>
                  </a:cubicBezTo>
                  <a:cubicBezTo>
                    <a:pt x="5326" y="1982"/>
                    <a:pt x="5596" y="1204"/>
                    <a:pt x="5866" y="652"/>
                  </a:cubicBezTo>
                  <a:cubicBezTo>
                    <a:pt x="5964" y="452"/>
                    <a:pt x="6013" y="351"/>
                    <a:pt x="5988" y="351"/>
                  </a:cubicBezTo>
                  <a:close/>
                  <a:moveTo>
                    <a:pt x="5154" y="2609"/>
                  </a:moveTo>
                  <a:cubicBezTo>
                    <a:pt x="5154" y="2634"/>
                    <a:pt x="5129" y="2684"/>
                    <a:pt x="5129" y="2734"/>
                  </a:cubicBezTo>
                  <a:cubicBezTo>
                    <a:pt x="5154" y="2684"/>
                    <a:pt x="5203" y="2659"/>
                    <a:pt x="5227" y="2609"/>
                  </a:cubicBezTo>
                  <a:cubicBezTo>
                    <a:pt x="5203" y="2609"/>
                    <a:pt x="5178" y="2609"/>
                    <a:pt x="5154" y="2609"/>
                  </a:cubicBezTo>
                  <a:close/>
                  <a:moveTo>
                    <a:pt x="4638" y="3261"/>
                  </a:moveTo>
                  <a:cubicBezTo>
                    <a:pt x="4614" y="3311"/>
                    <a:pt x="4589" y="3337"/>
                    <a:pt x="4565" y="3362"/>
                  </a:cubicBezTo>
                  <a:cubicBezTo>
                    <a:pt x="4589" y="3311"/>
                    <a:pt x="4589" y="3286"/>
                    <a:pt x="4589" y="3286"/>
                  </a:cubicBezTo>
                  <a:cubicBezTo>
                    <a:pt x="4589" y="3286"/>
                    <a:pt x="4614" y="3286"/>
                    <a:pt x="4638" y="3261"/>
                  </a:cubicBezTo>
                  <a:close/>
                  <a:moveTo>
                    <a:pt x="6504" y="3286"/>
                  </a:moveTo>
                  <a:cubicBezTo>
                    <a:pt x="6504" y="3387"/>
                    <a:pt x="6479" y="3512"/>
                    <a:pt x="6406" y="3663"/>
                  </a:cubicBezTo>
                  <a:cubicBezTo>
                    <a:pt x="6430" y="3537"/>
                    <a:pt x="6479" y="3412"/>
                    <a:pt x="6504" y="3286"/>
                  </a:cubicBezTo>
                  <a:close/>
                  <a:moveTo>
                    <a:pt x="1398" y="4591"/>
                  </a:moveTo>
                  <a:cubicBezTo>
                    <a:pt x="1398" y="4591"/>
                    <a:pt x="1398" y="4591"/>
                    <a:pt x="1398" y="4591"/>
                  </a:cubicBezTo>
                  <a:cubicBezTo>
                    <a:pt x="1398" y="4591"/>
                    <a:pt x="1398" y="4591"/>
                    <a:pt x="1398" y="4591"/>
                  </a:cubicBezTo>
                  <a:close/>
                  <a:moveTo>
                    <a:pt x="5866" y="4516"/>
                  </a:moveTo>
                  <a:cubicBezTo>
                    <a:pt x="5767" y="4666"/>
                    <a:pt x="5694" y="4767"/>
                    <a:pt x="5694" y="4767"/>
                  </a:cubicBezTo>
                  <a:cubicBezTo>
                    <a:pt x="5694" y="4767"/>
                    <a:pt x="5743" y="4716"/>
                    <a:pt x="5866" y="4591"/>
                  </a:cubicBezTo>
                  <a:cubicBezTo>
                    <a:pt x="5866" y="4566"/>
                    <a:pt x="5866" y="4541"/>
                    <a:pt x="5866" y="4516"/>
                  </a:cubicBezTo>
                  <a:close/>
                  <a:moveTo>
                    <a:pt x="2675" y="1305"/>
                  </a:moveTo>
                  <a:cubicBezTo>
                    <a:pt x="2257" y="2960"/>
                    <a:pt x="2110" y="4365"/>
                    <a:pt x="2061" y="5670"/>
                  </a:cubicBezTo>
                  <a:lnTo>
                    <a:pt x="2675" y="1305"/>
                  </a:lnTo>
                  <a:close/>
                  <a:moveTo>
                    <a:pt x="4565" y="3362"/>
                  </a:moveTo>
                  <a:cubicBezTo>
                    <a:pt x="4466" y="3763"/>
                    <a:pt x="4074" y="5344"/>
                    <a:pt x="3976" y="5344"/>
                  </a:cubicBezTo>
                  <a:cubicBezTo>
                    <a:pt x="3951" y="5344"/>
                    <a:pt x="3951" y="5318"/>
                    <a:pt x="3951" y="5243"/>
                  </a:cubicBezTo>
                  <a:cubicBezTo>
                    <a:pt x="3951" y="5243"/>
                    <a:pt x="3951" y="4792"/>
                    <a:pt x="3926" y="4215"/>
                  </a:cubicBezTo>
                  <a:cubicBezTo>
                    <a:pt x="3436" y="4992"/>
                    <a:pt x="3043" y="5770"/>
                    <a:pt x="2675" y="6548"/>
                  </a:cubicBezTo>
                  <a:lnTo>
                    <a:pt x="3926" y="3964"/>
                  </a:lnTo>
                  <a:cubicBezTo>
                    <a:pt x="3926" y="4064"/>
                    <a:pt x="3926" y="4139"/>
                    <a:pt x="3926" y="4215"/>
                  </a:cubicBezTo>
                  <a:cubicBezTo>
                    <a:pt x="4123" y="3939"/>
                    <a:pt x="4344" y="3663"/>
                    <a:pt x="4565" y="3362"/>
                  </a:cubicBezTo>
                  <a:close/>
                  <a:moveTo>
                    <a:pt x="16101" y="7200"/>
                  </a:moveTo>
                  <a:cubicBezTo>
                    <a:pt x="15659" y="7426"/>
                    <a:pt x="14825" y="7978"/>
                    <a:pt x="13941" y="8580"/>
                  </a:cubicBezTo>
                  <a:cubicBezTo>
                    <a:pt x="14653" y="8329"/>
                    <a:pt x="16101" y="7200"/>
                    <a:pt x="16101" y="7200"/>
                  </a:cubicBezTo>
                  <a:close/>
                  <a:moveTo>
                    <a:pt x="19316" y="11791"/>
                  </a:moveTo>
                  <a:cubicBezTo>
                    <a:pt x="18187" y="12067"/>
                    <a:pt x="17795" y="12217"/>
                    <a:pt x="17770" y="12318"/>
                  </a:cubicBezTo>
                  <a:cubicBezTo>
                    <a:pt x="18359" y="12117"/>
                    <a:pt x="18899" y="11916"/>
                    <a:pt x="19316" y="11791"/>
                  </a:cubicBezTo>
                  <a:close/>
                  <a:moveTo>
                    <a:pt x="343" y="10963"/>
                  </a:moveTo>
                  <a:cubicBezTo>
                    <a:pt x="220" y="11239"/>
                    <a:pt x="97" y="11515"/>
                    <a:pt x="97" y="11791"/>
                  </a:cubicBezTo>
                  <a:cubicBezTo>
                    <a:pt x="97" y="12067"/>
                    <a:pt x="97" y="12293"/>
                    <a:pt x="97" y="12443"/>
                  </a:cubicBezTo>
                  <a:lnTo>
                    <a:pt x="343" y="10963"/>
                  </a:lnTo>
                  <a:close/>
                  <a:moveTo>
                    <a:pt x="2405" y="12594"/>
                  </a:moveTo>
                  <a:cubicBezTo>
                    <a:pt x="2184" y="12870"/>
                    <a:pt x="2036" y="13095"/>
                    <a:pt x="2036" y="13095"/>
                  </a:cubicBezTo>
                  <a:lnTo>
                    <a:pt x="2036" y="13748"/>
                  </a:lnTo>
                  <a:lnTo>
                    <a:pt x="2405" y="12594"/>
                  </a:lnTo>
                  <a:close/>
                  <a:moveTo>
                    <a:pt x="10996" y="13748"/>
                  </a:moveTo>
                  <a:cubicBezTo>
                    <a:pt x="10431" y="14024"/>
                    <a:pt x="9768" y="14425"/>
                    <a:pt x="9081" y="14852"/>
                  </a:cubicBezTo>
                  <a:cubicBezTo>
                    <a:pt x="9842" y="14300"/>
                    <a:pt x="10701" y="13748"/>
                    <a:pt x="10996" y="13748"/>
                  </a:cubicBezTo>
                  <a:close/>
                  <a:moveTo>
                    <a:pt x="6504" y="15429"/>
                  </a:moveTo>
                  <a:cubicBezTo>
                    <a:pt x="6356" y="15579"/>
                    <a:pt x="6332" y="15705"/>
                    <a:pt x="6504" y="15705"/>
                  </a:cubicBezTo>
                  <a:lnTo>
                    <a:pt x="6504" y="15429"/>
                  </a:lnTo>
                  <a:close/>
                  <a:moveTo>
                    <a:pt x="15095" y="19342"/>
                  </a:moveTo>
                  <a:cubicBezTo>
                    <a:pt x="15316" y="19342"/>
                    <a:pt x="16322" y="19618"/>
                    <a:pt x="16739" y="19618"/>
                  </a:cubicBezTo>
                  <a:lnTo>
                    <a:pt x="15463" y="19618"/>
                  </a:lnTo>
                  <a:cubicBezTo>
                    <a:pt x="15046" y="19417"/>
                    <a:pt x="14972" y="19342"/>
                    <a:pt x="15095" y="19342"/>
                  </a:cubicBezTo>
                  <a:close/>
                  <a:moveTo>
                    <a:pt x="7780" y="0"/>
                  </a:moveTo>
                  <a:cubicBezTo>
                    <a:pt x="7756" y="75"/>
                    <a:pt x="6504" y="2609"/>
                    <a:pt x="6504" y="2609"/>
                  </a:cubicBezTo>
                  <a:cubicBezTo>
                    <a:pt x="6504" y="1957"/>
                    <a:pt x="7142" y="1305"/>
                    <a:pt x="7142" y="652"/>
                  </a:cubicBezTo>
                  <a:cubicBezTo>
                    <a:pt x="7142" y="652"/>
                    <a:pt x="7142" y="677"/>
                    <a:pt x="6504" y="1305"/>
                  </a:cubicBezTo>
                  <a:cubicBezTo>
                    <a:pt x="6283" y="1555"/>
                    <a:pt x="6037" y="1781"/>
                    <a:pt x="5841" y="2032"/>
                  </a:cubicBezTo>
                  <a:cubicBezTo>
                    <a:pt x="5841" y="2007"/>
                    <a:pt x="5866" y="1982"/>
                    <a:pt x="5866" y="1957"/>
                  </a:cubicBezTo>
                  <a:cubicBezTo>
                    <a:pt x="5866" y="1982"/>
                    <a:pt x="5841" y="2007"/>
                    <a:pt x="5841" y="2032"/>
                  </a:cubicBezTo>
                  <a:cubicBezTo>
                    <a:pt x="5620" y="2283"/>
                    <a:pt x="5448" y="2559"/>
                    <a:pt x="5326" y="2810"/>
                  </a:cubicBezTo>
                  <a:cubicBezTo>
                    <a:pt x="5326" y="2835"/>
                    <a:pt x="5301" y="2835"/>
                    <a:pt x="5276" y="2860"/>
                  </a:cubicBezTo>
                  <a:lnTo>
                    <a:pt x="5105" y="2810"/>
                  </a:lnTo>
                  <a:cubicBezTo>
                    <a:pt x="5080" y="2885"/>
                    <a:pt x="5056" y="2985"/>
                    <a:pt x="5031" y="3086"/>
                  </a:cubicBezTo>
                  <a:cubicBezTo>
                    <a:pt x="5105" y="3010"/>
                    <a:pt x="5203" y="2960"/>
                    <a:pt x="5276" y="2860"/>
                  </a:cubicBezTo>
                  <a:lnTo>
                    <a:pt x="5301" y="2860"/>
                  </a:lnTo>
                  <a:cubicBezTo>
                    <a:pt x="5252" y="3010"/>
                    <a:pt x="5227" y="3136"/>
                    <a:pt x="5227" y="3286"/>
                  </a:cubicBezTo>
                  <a:cubicBezTo>
                    <a:pt x="5105" y="3537"/>
                    <a:pt x="5031" y="3638"/>
                    <a:pt x="4982" y="3638"/>
                  </a:cubicBezTo>
                  <a:cubicBezTo>
                    <a:pt x="4933" y="3638"/>
                    <a:pt x="4957" y="3412"/>
                    <a:pt x="5031" y="3086"/>
                  </a:cubicBezTo>
                  <a:cubicBezTo>
                    <a:pt x="4859" y="3211"/>
                    <a:pt x="4712" y="3261"/>
                    <a:pt x="4638" y="3261"/>
                  </a:cubicBezTo>
                  <a:cubicBezTo>
                    <a:pt x="4786" y="3111"/>
                    <a:pt x="4908" y="2935"/>
                    <a:pt x="5080" y="2785"/>
                  </a:cubicBezTo>
                  <a:lnTo>
                    <a:pt x="5105" y="2810"/>
                  </a:lnTo>
                  <a:cubicBezTo>
                    <a:pt x="5105" y="2785"/>
                    <a:pt x="5129" y="2760"/>
                    <a:pt x="5129" y="2734"/>
                  </a:cubicBezTo>
                  <a:cubicBezTo>
                    <a:pt x="5105" y="2760"/>
                    <a:pt x="5080" y="2760"/>
                    <a:pt x="5080" y="2785"/>
                  </a:cubicBezTo>
                  <a:lnTo>
                    <a:pt x="4589" y="2609"/>
                  </a:lnTo>
                  <a:lnTo>
                    <a:pt x="3926" y="3964"/>
                  </a:lnTo>
                  <a:cubicBezTo>
                    <a:pt x="3902" y="3036"/>
                    <a:pt x="3828" y="1932"/>
                    <a:pt x="3681" y="1932"/>
                  </a:cubicBezTo>
                  <a:cubicBezTo>
                    <a:pt x="3583" y="1932"/>
                    <a:pt x="3460" y="2283"/>
                    <a:pt x="3313" y="3286"/>
                  </a:cubicBezTo>
                  <a:lnTo>
                    <a:pt x="3313" y="1957"/>
                  </a:lnTo>
                  <a:lnTo>
                    <a:pt x="2675" y="5895"/>
                  </a:lnTo>
                  <a:cubicBezTo>
                    <a:pt x="2675" y="3939"/>
                    <a:pt x="3313" y="2609"/>
                    <a:pt x="3313" y="652"/>
                  </a:cubicBezTo>
                  <a:cubicBezTo>
                    <a:pt x="2675" y="2584"/>
                    <a:pt x="2675" y="3889"/>
                    <a:pt x="2061" y="5820"/>
                  </a:cubicBezTo>
                  <a:cubicBezTo>
                    <a:pt x="2061" y="5770"/>
                    <a:pt x="2061" y="5720"/>
                    <a:pt x="2061" y="5670"/>
                  </a:cubicBezTo>
                  <a:lnTo>
                    <a:pt x="2036" y="5895"/>
                  </a:lnTo>
                  <a:cubicBezTo>
                    <a:pt x="2036" y="5870"/>
                    <a:pt x="2036" y="5845"/>
                    <a:pt x="2061" y="5820"/>
                  </a:cubicBezTo>
                  <a:cubicBezTo>
                    <a:pt x="2036" y="6523"/>
                    <a:pt x="2036" y="7175"/>
                    <a:pt x="2036" y="7852"/>
                  </a:cubicBezTo>
                  <a:cubicBezTo>
                    <a:pt x="2036" y="5895"/>
                    <a:pt x="2036" y="4591"/>
                    <a:pt x="2036" y="2609"/>
                  </a:cubicBezTo>
                  <a:lnTo>
                    <a:pt x="2036" y="1957"/>
                  </a:lnTo>
                  <a:cubicBezTo>
                    <a:pt x="2036" y="3964"/>
                    <a:pt x="2036" y="4817"/>
                    <a:pt x="1742" y="4817"/>
                  </a:cubicBezTo>
                  <a:cubicBezTo>
                    <a:pt x="1644" y="4817"/>
                    <a:pt x="1546" y="4741"/>
                    <a:pt x="1398" y="4591"/>
                  </a:cubicBezTo>
                  <a:cubicBezTo>
                    <a:pt x="1398" y="5243"/>
                    <a:pt x="1398" y="5895"/>
                    <a:pt x="1398" y="6548"/>
                  </a:cubicBezTo>
                  <a:cubicBezTo>
                    <a:pt x="1128" y="6447"/>
                    <a:pt x="907" y="6422"/>
                    <a:pt x="736" y="6422"/>
                  </a:cubicBezTo>
                  <a:cubicBezTo>
                    <a:pt x="-369" y="6422"/>
                    <a:pt x="97" y="8028"/>
                    <a:pt x="97" y="9157"/>
                  </a:cubicBezTo>
                  <a:lnTo>
                    <a:pt x="97" y="10461"/>
                  </a:lnTo>
                  <a:cubicBezTo>
                    <a:pt x="760" y="9157"/>
                    <a:pt x="97" y="8505"/>
                    <a:pt x="760" y="8505"/>
                  </a:cubicBezTo>
                  <a:lnTo>
                    <a:pt x="343" y="10963"/>
                  </a:lnTo>
                  <a:cubicBezTo>
                    <a:pt x="466" y="10737"/>
                    <a:pt x="588" y="10511"/>
                    <a:pt x="662" y="10261"/>
                  </a:cubicBezTo>
                  <a:cubicBezTo>
                    <a:pt x="466" y="11289"/>
                    <a:pt x="48" y="13698"/>
                    <a:pt x="220" y="13698"/>
                  </a:cubicBezTo>
                  <a:cubicBezTo>
                    <a:pt x="294" y="13698"/>
                    <a:pt x="441" y="13346"/>
                    <a:pt x="760" y="12443"/>
                  </a:cubicBezTo>
                  <a:lnTo>
                    <a:pt x="760" y="13748"/>
                  </a:lnTo>
                  <a:cubicBezTo>
                    <a:pt x="760" y="13923"/>
                    <a:pt x="760" y="13999"/>
                    <a:pt x="785" y="13999"/>
                  </a:cubicBezTo>
                  <a:cubicBezTo>
                    <a:pt x="932" y="13999"/>
                    <a:pt x="1472" y="10863"/>
                    <a:pt x="2036" y="9157"/>
                  </a:cubicBezTo>
                  <a:lnTo>
                    <a:pt x="1398" y="11791"/>
                  </a:lnTo>
                  <a:cubicBezTo>
                    <a:pt x="1398" y="11791"/>
                    <a:pt x="1398" y="12443"/>
                    <a:pt x="1398" y="13095"/>
                  </a:cubicBezTo>
                  <a:lnTo>
                    <a:pt x="1398" y="14400"/>
                  </a:lnTo>
                  <a:lnTo>
                    <a:pt x="2675" y="10461"/>
                  </a:lnTo>
                  <a:cubicBezTo>
                    <a:pt x="2675" y="11114"/>
                    <a:pt x="2675" y="11791"/>
                    <a:pt x="2675" y="11791"/>
                  </a:cubicBezTo>
                  <a:lnTo>
                    <a:pt x="2405" y="12594"/>
                  </a:lnTo>
                  <a:cubicBezTo>
                    <a:pt x="2871" y="11967"/>
                    <a:pt x="3656" y="11013"/>
                    <a:pt x="3877" y="11013"/>
                  </a:cubicBezTo>
                  <a:cubicBezTo>
                    <a:pt x="3926" y="11013"/>
                    <a:pt x="3951" y="11063"/>
                    <a:pt x="3951" y="11114"/>
                  </a:cubicBezTo>
                  <a:cubicBezTo>
                    <a:pt x="3558" y="11891"/>
                    <a:pt x="2969" y="13146"/>
                    <a:pt x="2675" y="13748"/>
                  </a:cubicBezTo>
                  <a:lnTo>
                    <a:pt x="3313" y="13095"/>
                  </a:lnTo>
                  <a:cubicBezTo>
                    <a:pt x="1938" y="15203"/>
                    <a:pt x="1668" y="15805"/>
                    <a:pt x="1816" y="15805"/>
                  </a:cubicBezTo>
                  <a:cubicBezTo>
                    <a:pt x="1938" y="15805"/>
                    <a:pt x="2380" y="15353"/>
                    <a:pt x="2675" y="15052"/>
                  </a:cubicBezTo>
                  <a:cubicBezTo>
                    <a:pt x="2675" y="15052"/>
                    <a:pt x="2675" y="15052"/>
                    <a:pt x="3951" y="14400"/>
                  </a:cubicBezTo>
                  <a:cubicBezTo>
                    <a:pt x="4319" y="14199"/>
                    <a:pt x="4466" y="14124"/>
                    <a:pt x="4516" y="14124"/>
                  </a:cubicBezTo>
                  <a:cubicBezTo>
                    <a:pt x="4589" y="14124"/>
                    <a:pt x="3951" y="14576"/>
                    <a:pt x="3951" y="15052"/>
                  </a:cubicBezTo>
                  <a:lnTo>
                    <a:pt x="3951" y="15705"/>
                  </a:lnTo>
                  <a:lnTo>
                    <a:pt x="4589" y="15052"/>
                  </a:lnTo>
                  <a:cubicBezTo>
                    <a:pt x="5227" y="14400"/>
                    <a:pt x="5866" y="13748"/>
                    <a:pt x="5866" y="13748"/>
                  </a:cubicBezTo>
                  <a:cubicBezTo>
                    <a:pt x="5866" y="13748"/>
                    <a:pt x="5866" y="13748"/>
                    <a:pt x="5227" y="15052"/>
                  </a:cubicBezTo>
                  <a:cubicBezTo>
                    <a:pt x="5227" y="15052"/>
                    <a:pt x="4000" y="15880"/>
                    <a:pt x="4491" y="15880"/>
                  </a:cubicBezTo>
                  <a:cubicBezTo>
                    <a:pt x="4614" y="15880"/>
                    <a:pt x="4835" y="15830"/>
                    <a:pt x="5227" y="15705"/>
                  </a:cubicBezTo>
                  <a:cubicBezTo>
                    <a:pt x="5866" y="15052"/>
                    <a:pt x="5866" y="14400"/>
                    <a:pt x="6504" y="14400"/>
                  </a:cubicBezTo>
                  <a:lnTo>
                    <a:pt x="6504" y="15429"/>
                  </a:lnTo>
                  <a:cubicBezTo>
                    <a:pt x="6872" y="15052"/>
                    <a:pt x="7976" y="14400"/>
                    <a:pt x="8418" y="14400"/>
                  </a:cubicBezTo>
                  <a:cubicBezTo>
                    <a:pt x="8418" y="14400"/>
                    <a:pt x="8418" y="14400"/>
                    <a:pt x="7780" y="15052"/>
                  </a:cubicBezTo>
                  <a:lnTo>
                    <a:pt x="10357" y="13095"/>
                  </a:lnTo>
                  <a:lnTo>
                    <a:pt x="7952" y="15529"/>
                  </a:lnTo>
                  <a:cubicBezTo>
                    <a:pt x="7436" y="15855"/>
                    <a:pt x="6946" y="16131"/>
                    <a:pt x="6504" y="16357"/>
                  </a:cubicBezTo>
                  <a:cubicBezTo>
                    <a:pt x="6086" y="16583"/>
                    <a:pt x="6013" y="16658"/>
                    <a:pt x="6111" y="16658"/>
                  </a:cubicBezTo>
                  <a:cubicBezTo>
                    <a:pt x="6283" y="16658"/>
                    <a:pt x="7142" y="16357"/>
                    <a:pt x="7142" y="16357"/>
                  </a:cubicBezTo>
                  <a:cubicBezTo>
                    <a:pt x="7584" y="16357"/>
                    <a:pt x="7436" y="16658"/>
                    <a:pt x="7486" y="16658"/>
                  </a:cubicBezTo>
                  <a:cubicBezTo>
                    <a:pt x="7510" y="16658"/>
                    <a:pt x="7584" y="16583"/>
                    <a:pt x="7780" y="16357"/>
                  </a:cubicBezTo>
                  <a:lnTo>
                    <a:pt x="8418" y="15705"/>
                  </a:lnTo>
                  <a:lnTo>
                    <a:pt x="9719" y="15705"/>
                  </a:lnTo>
                  <a:lnTo>
                    <a:pt x="6504" y="17661"/>
                  </a:lnTo>
                  <a:cubicBezTo>
                    <a:pt x="6504" y="17661"/>
                    <a:pt x="6234" y="17962"/>
                    <a:pt x="6798" y="17962"/>
                  </a:cubicBezTo>
                  <a:cubicBezTo>
                    <a:pt x="7068" y="17962"/>
                    <a:pt x="7584" y="17887"/>
                    <a:pt x="8418" y="17661"/>
                  </a:cubicBezTo>
                  <a:cubicBezTo>
                    <a:pt x="7461" y="17987"/>
                    <a:pt x="7461" y="17987"/>
                    <a:pt x="7633" y="17987"/>
                  </a:cubicBezTo>
                  <a:cubicBezTo>
                    <a:pt x="7780" y="17987"/>
                    <a:pt x="8099" y="17987"/>
                    <a:pt x="7780" y="18314"/>
                  </a:cubicBezTo>
                  <a:cubicBezTo>
                    <a:pt x="8345" y="18314"/>
                    <a:pt x="9400" y="17812"/>
                    <a:pt x="10087" y="17686"/>
                  </a:cubicBezTo>
                  <a:cubicBezTo>
                    <a:pt x="9204" y="18113"/>
                    <a:pt x="7976" y="18715"/>
                    <a:pt x="7756" y="18916"/>
                  </a:cubicBezTo>
                  <a:cubicBezTo>
                    <a:pt x="7535" y="19016"/>
                    <a:pt x="7387" y="19066"/>
                    <a:pt x="7436" y="19066"/>
                  </a:cubicBezTo>
                  <a:cubicBezTo>
                    <a:pt x="7461" y="19066"/>
                    <a:pt x="7584" y="19041"/>
                    <a:pt x="7780" y="18966"/>
                  </a:cubicBezTo>
                  <a:cubicBezTo>
                    <a:pt x="8418" y="18765"/>
                    <a:pt x="8639" y="18690"/>
                    <a:pt x="8713" y="18690"/>
                  </a:cubicBezTo>
                  <a:cubicBezTo>
                    <a:pt x="8860" y="18690"/>
                    <a:pt x="8418" y="18966"/>
                    <a:pt x="9719" y="18966"/>
                  </a:cubicBezTo>
                  <a:lnTo>
                    <a:pt x="10996" y="18966"/>
                  </a:lnTo>
                  <a:cubicBezTo>
                    <a:pt x="10578" y="18966"/>
                    <a:pt x="9449" y="19493"/>
                    <a:pt x="9106" y="19718"/>
                  </a:cubicBezTo>
                  <a:cubicBezTo>
                    <a:pt x="7044" y="19969"/>
                    <a:pt x="6553" y="20120"/>
                    <a:pt x="7068" y="20120"/>
                  </a:cubicBezTo>
                  <a:cubicBezTo>
                    <a:pt x="7633" y="20120"/>
                    <a:pt x="9400" y="19944"/>
                    <a:pt x="11634" y="19618"/>
                  </a:cubicBezTo>
                  <a:lnTo>
                    <a:pt x="8418" y="20270"/>
                  </a:lnTo>
                  <a:lnTo>
                    <a:pt x="7142" y="20270"/>
                  </a:lnTo>
                  <a:lnTo>
                    <a:pt x="12910" y="20948"/>
                  </a:lnTo>
                  <a:cubicBezTo>
                    <a:pt x="14186" y="20948"/>
                    <a:pt x="16101" y="21600"/>
                    <a:pt x="17377" y="21600"/>
                  </a:cubicBezTo>
                  <a:cubicBezTo>
                    <a:pt x="19316" y="21600"/>
                    <a:pt x="14825" y="20270"/>
                    <a:pt x="16739" y="20270"/>
                  </a:cubicBezTo>
                  <a:cubicBezTo>
                    <a:pt x="17058" y="20597"/>
                    <a:pt x="17549" y="20772"/>
                    <a:pt x="18114" y="20772"/>
                  </a:cubicBezTo>
                  <a:cubicBezTo>
                    <a:pt x="18678" y="20772"/>
                    <a:pt x="19316" y="20597"/>
                    <a:pt x="19955" y="20270"/>
                  </a:cubicBezTo>
                  <a:cubicBezTo>
                    <a:pt x="19096" y="20270"/>
                    <a:pt x="17966" y="20270"/>
                    <a:pt x="16764" y="20095"/>
                  </a:cubicBezTo>
                  <a:cubicBezTo>
                    <a:pt x="17132" y="20045"/>
                    <a:pt x="17525" y="19869"/>
                    <a:pt x="18016" y="19618"/>
                  </a:cubicBezTo>
                  <a:lnTo>
                    <a:pt x="16739" y="19618"/>
                  </a:lnTo>
                  <a:cubicBezTo>
                    <a:pt x="17377" y="19618"/>
                    <a:pt x="16739" y="19618"/>
                    <a:pt x="16739" y="18966"/>
                  </a:cubicBezTo>
                  <a:lnTo>
                    <a:pt x="18678" y="18966"/>
                  </a:lnTo>
                  <a:cubicBezTo>
                    <a:pt x="19955" y="18966"/>
                    <a:pt x="19316" y="18966"/>
                    <a:pt x="19955" y="18314"/>
                  </a:cubicBezTo>
                  <a:cubicBezTo>
                    <a:pt x="19955" y="18314"/>
                    <a:pt x="21231" y="17661"/>
                    <a:pt x="19955" y="17661"/>
                  </a:cubicBezTo>
                  <a:cubicBezTo>
                    <a:pt x="19513" y="17887"/>
                    <a:pt x="19022" y="17962"/>
                    <a:pt x="18580" y="17962"/>
                  </a:cubicBezTo>
                  <a:cubicBezTo>
                    <a:pt x="17672" y="17962"/>
                    <a:pt x="16960" y="17661"/>
                    <a:pt x="17377" y="17661"/>
                  </a:cubicBezTo>
                  <a:lnTo>
                    <a:pt x="18678" y="17661"/>
                  </a:lnTo>
                  <a:cubicBezTo>
                    <a:pt x="16739" y="17661"/>
                    <a:pt x="19955" y="17009"/>
                    <a:pt x="18678" y="17009"/>
                  </a:cubicBezTo>
                  <a:lnTo>
                    <a:pt x="12272" y="17661"/>
                  </a:lnTo>
                  <a:lnTo>
                    <a:pt x="16101" y="17009"/>
                  </a:lnTo>
                  <a:cubicBezTo>
                    <a:pt x="17377" y="17009"/>
                    <a:pt x="18016" y="16357"/>
                    <a:pt x="18678" y="16357"/>
                  </a:cubicBezTo>
                  <a:lnTo>
                    <a:pt x="17377" y="16357"/>
                  </a:lnTo>
                  <a:cubicBezTo>
                    <a:pt x="17377" y="16357"/>
                    <a:pt x="14825" y="17009"/>
                    <a:pt x="14825" y="17009"/>
                  </a:cubicBezTo>
                  <a:cubicBezTo>
                    <a:pt x="15463" y="16357"/>
                    <a:pt x="19316" y="15705"/>
                    <a:pt x="19955" y="15705"/>
                  </a:cubicBezTo>
                  <a:cubicBezTo>
                    <a:pt x="20151" y="15479"/>
                    <a:pt x="20077" y="15403"/>
                    <a:pt x="19856" y="15403"/>
                  </a:cubicBezTo>
                  <a:cubicBezTo>
                    <a:pt x="19390" y="15403"/>
                    <a:pt x="18236" y="15705"/>
                    <a:pt x="17377" y="15705"/>
                  </a:cubicBezTo>
                  <a:lnTo>
                    <a:pt x="16101" y="15705"/>
                  </a:lnTo>
                  <a:cubicBezTo>
                    <a:pt x="15782" y="16031"/>
                    <a:pt x="15144" y="16181"/>
                    <a:pt x="14751" y="16181"/>
                  </a:cubicBezTo>
                  <a:cubicBezTo>
                    <a:pt x="14358" y="16181"/>
                    <a:pt x="14186" y="16031"/>
                    <a:pt x="14825" y="15705"/>
                  </a:cubicBezTo>
                  <a:cubicBezTo>
                    <a:pt x="16101" y="15052"/>
                    <a:pt x="17377" y="15052"/>
                    <a:pt x="18678" y="15052"/>
                  </a:cubicBezTo>
                  <a:cubicBezTo>
                    <a:pt x="18016" y="15052"/>
                    <a:pt x="20593" y="14400"/>
                    <a:pt x="18678" y="14400"/>
                  </a:cubicBezTo>
                  <a:cubicBezTo>
                    <a:pt x="17819" y="14400"/>
                    <a:pt x="18089" y="14099"/>
                    <a:pt x="17623" y="14099"/>
                  </a:cubicBezTo>
                  <a:cubicBezTo>
                    <a:pt x="17549" y="14099"/>
                    <a:pt x="17451" y="14124"/>
                    <a:pt x="17304" y="14124"/>
                  </a:cubicBezTo>
                  <a:cubicBezTo>
                    <a:pt x="17574" y="13948"/>
                    <a:pt x="17476" y="13748"/>
                    <a:pt x="16739" y="13748"/>
                  </a:cubicBezTo>
                  <a:lnTo>
                    <a:pt x="14800" y="14149"/>
                  </a:lnTo>
                  <a:cubicBezTo>
                    <a:pt x="15095" y="14024"/>
                    <a:pt x="15340" y="13873"/>
                    <a:pt x="15463" y="13748"/>
                  </a:cubicBezTo>
                  <a:cubicBezTo>
                    <a:pt x="16101" y="13748"/>
                    <a:pt x="19955" y="12443"/>
                    <a:pt x="18678" y="12443"/>
                  </a:cubicBezTo>
                  <a:cubicBezTo>
                    <a:pt x="18310" y="12443"/>
                    <a:pt x="17746" y="12443"/>
                    <a:pt x="17770" y="12318"/>
                  </a:cubicBezTo>
                  <a:cubicBezTo>
                    <a:pt x="16224" y="12870"/>
                    <a:pt x="14358" y="13522"/>
                    <a:pt x="13892" y="13522"/>
                  </a:cubicBezTo>
                  <a:cubicBezTo>
                    <a:pt x="13671" y="13522"/>
                    <a:pt x="13720" y="13397"/>
                    <a:pt x="14186" y="13095"/>
                  </a:cubicBezTo>
                  <a:cubicBezTo>
                    <a:pt x="16101" y="12443"/>
                    <a:pt x="19316" y="11114"/>
                    <a:pt x="17377" y="11114"/>
                  </a:cubicBezTo>
                  <a:cubicBezTo>
                    <a:pt x="17377" y="11114"/>
                    <a:pt x="15757" y="11967"/>
                    <a:pt x="15414" y="11967"/>
                  </a:cubicBezTo>
                  <a:cubicBezTo>
                    <a:pt x="15340" y="11967"/>
                    <a:pt x="15340" y="11916"/>
                    <a:pt x="15463" y="11791"/>
                  </a:cubicBezTo>
                  <a:lnTo>
                    <a:pt x="18016" y="10461"/>
                  </a:lnTo>
                  <a:lnTo>
                    <a:pt x="17377" y="10461"/>
                  </a:lnTo>
                  <a:cubicBezTo>
                    <a:pt x="17377" y="10461"/>
                    <a:pt x="15463" y="11791"/>
                    <a:pt x="14825" y="11791"/>
                  </a:cubicBezTo>
                  <a:lnTo>
                    <a:pt x="12910" y="11791"/>
                  </a:lnTo>
                  <a:cubicBezTo>
                    <a:pt x="12910" y="11791"/>
                    <a:pt x="11781" y="12368"/>
                    <a:pt x="11585" y="12368"/>
                  </a:cubicBezTo>
                  <a:cubicBezTo>
                    <a:pt x="11486" y="12368"/>
                    <a:pt x="11634" y="12217"/>
                    <a:pt x="12272" y="11791"/>
                  </a:cubicBezTo>
                  <a:cubicBezTo>
                    <a:pt x="13548" y="10461"/>
                    <a:pt x="13548" y="10461"/>
                    <a:pt x="13548" y="10461"/>
                  </a:cubicBezTo>
                  <a:cubicBezTo>
                    <a:pt x="12910" y="10461"/>
                    <a:pt x="12272" y="10461"/>
                    <a:pt x="11634" y="11114"/>
                  </a:cubicBezTo>
                  <a:cubicBezTo>
                    <a:pt x="10996" y="11114"/>
                    <a:pt x="16101" y="8505"/>
                    <a:pt x="16739" y="7852"/>
                  </a:cubicBezTo>
                  <a:cubicBezTo>
                    <a:pt x="16837" y="7752"/>
                    <a:pt x="16862" y="7727"/>
                    <a:pt x="16813" y="7727"/>
                  </a:cubicBezTo>
                  <a:cubicBezTo>
                    <a:pt x="16543" y="7727"/>
                    <a:pt x="14186" y="9157"/>
                    <a:pt x="14186" y="9157"/>
                  </a:cubicBezTo>
                  <a:cubicBezTo>
                    <a:pt x="13867" y="9483"/>
                    <a:pt x="13548" y="9659"/>
                    <a:pt x="13376" y="9659"/>
                  </a:cubicBezTo>
                  <a:cubicBezTo>
                    <a:pt x="13229" y="9659"/>
                    <a:pt x="13229" y="9483"/>
                    <a:pt x="13548" y="9157"/>
                  </a:cubicBezTo>
                  <a:lnTo>
                    <a:pt x="10357" y="11114"/>
                  </a:lnTo>
                  <a:cubicBezTo>
                    <a:pt x="10357" y="11114"/>
                    <a:pt x="12247" y="9734"/>
                    <a:pt x="13941" y="8580"/>
                  </a:cubicBezTo>
                  <a:cubicBezTo>
                    <a:pt x="13843" y="8630"/>
                    <a:pt x="13745" y="8630"/>
                    <a:pt x="13696" y="8630"/>
                  </a:cubicBezTo>
                  <a:cubicBezTo>
                    <a:pt x="13597" y="8630"/>
                    <a:pt x="13548" y="8605"/>
                    <a:pt x="13548" y="8505"/>
                  </a:cubicBezTo>
                  <a:cubicBezTo>
                    <a:pt x="14186" y="8178"/>
                    <a:pt x="14506" y="7978"/>
                    <a:pt x="14653" y="7852"/>
                  </a:cubicBezTo>
                  <a:cubicBezTo>
                    <a:pt x="14702" y="7852"/>
                    <a:pt x="14751" y="7852"/>
                    <a:pt x="14825" y="7852"/>
                  </a:cubicBezTo>
                  <a:cubicBezTo>
                    <a:pt x="15463" y="7200"/>
                    <a:pt x="16101" y="6548"/>
                    <a:pt x="16101" y="6548"/>
                  </a:cubicBezTo>
                  <a:lnTo>
                    <a:pt x="15463" y="6548"/>
                  </a:lnTo>
                  <a:cubicBezTo>
                    <a:pt x="14825" y="6548"/>
                    <a:pt x="15463" y="5895"/>
                    <a:pt x="15463" y="5895"/>
                  </a:cubicBezTo>
                  <a:lnTo>
                    <a:pt x="14825" y="5895"/>
                  </a:lnTo>
                  <a:cubicBezTo>
                    <a:pt x="14186" y="6548"/>
                    <a:pt x="12910" y="7200"/>
                    <a:pt x="12272" y="7852"/>
                  </a:cubicBezTo>
                  <a:cubicBezTo>
                    <a:pt x="12100" y="7953"/>
                    <a:pt x="11977" y="7978"/>
                    <a:pt x="11928" y="7978"/>
                  </a:cubicBezTo>
                  <a:cubicBezTo>
                    <a:pt x="11658" y="7978"/>
                    <a:pt x="13548" y="6447"/>
                    <a:pt x="13548" y="5895"/>
                  </a:cubicBezTo>
                  <a:cubicBezTo>
                    <a:pt x="14186" y="5895"/>
                    <a:pt x="15463" y="4591"/>
                    <a:pt x="14825" y="4591"/>
                  </a:cubicBezTo>
                  <a:cubicBezTo>
                    <a:pt x="14186" y="5243"/>
                    <a:pt x="12910" y="5895"/>
                    <a:pt x="12910" y="6548"/>
                  </a:cubicBezTo>
                  <a:cubicBezTo>
                    <a:pt x="12542" y="6924"/>
                    <a:pt x="11732" y="7300"/>
                    <a:pt x="11511" y="7300"/>
                  </a:cubicBezTo>
                  <a:cubicBezTo>
                    <a:pt x="11339" y="7300"/>
                    <a:pt x="11462" y="7100"/>
                    <a:pt x="12272" y="6548"/>
                  </a:cubicBezTo>
                  <a:cubicBezTo>
                    <a:pt x="12836" y="5971"/>
                    <a:pt x="13033" y="5745"/>
                    <a:pt x="12984" y="5745"/>
                  </a:cubicBezTo>
                  <a:cubicBezTo>
                    <a:pt x="12812" y="5745"/>
                    <a:pt x="9719" y="8505"/>
                    <a:pt x="9719" y="8505"/>
                  </a:cubicBezTo>
                  <a:cubicBezTo>
                    <a:pt x="10357" y="7852"/>
                    <a:pt x="10996" y="7200"/>
                    <a:pt x="11634" y="6548"/>
                  </a:cubicBezTo>
                  <a:cubicBezTo>
                    <a:pt x="11634" y="6548"/>
                    <a:pt x="10357" y="6548"/>
                    <a:pt x="11634" y="5895"/>
                  </a:cubicBezTo>
                  <a:cubicBezTo>
                    <a:pt x="11609" y="5895"/>
                    <a:pt x="11045" y="6171"/>
                    <a:pt x="10873" y="6171"/>
                  </a:cubicBezTo>
                  <a:cubicBezTo>
                    <a:pt x="10775" y="6171"/>
                    <a:pt x="10775" y="6121"/>
                    <a:pt x="10996" y="5895"/>
                  </a:cubicBezTo>
                  <a:cubicBezTo>
                    <a:pt x="12026" y="5369"/>
                    <a:pt x="12640" y="4415"/>
                    <a:pt x="12493" y="4415"/>
                  </a:cubicBezTo>
                  <a:cubicBezTo>
                    <a:pt x="12468" y="4415"/>
                    <a:pt x="12395" y="4466"/>
                    <a:pt x="12272" y="4591"/>
                  </a:cubicBezTo>
                  <a:cubicBezTo>
                    <a:pt x="10996" y="5243"/>
                    <a:pt x="10357" y="6548"/>
                    <a:pt x="9719" y="7852"/>
                  </a:cubicBezTo>
                  <a:lnTo>
                    <a:pt x="8418" y="9157"/>
                  </a:lnTo>
                  <a:cubicBezTo>
                    <a:pt x="8418" y="9157"/>
                    <a:pt x="9056" y="7852"/>
                    <a:pt x="9719" y="7200"/>
                  </a:cubicBezTo>
                  <a:lnTo>
                    <a:pt x="12272" y="3939"/>
                  </a:lnTo>
                  <a:lnTo>
                    <a:pt x="10357" y="5895"/>
                  </a:lnTo>
                  <a:cubicBezTo>
                    <a:pt x="9744" y="6297"/>
                    <a:pt x="9474" y="6447"/>
                    <a:pt x="9376" y="6447"/>
                  </a:cubicBezTo>
                  <a:cubicBezTo>
                    <a:pt x="9155" y="6447"/>
                    <a:pt x="9916" y="5695"/>
                    <a:pt x="10357" y="5243"/>
                  </a:cubicBezTo>
                  <a:cubicBezTo>
                    <a:pt x="10897" y="4491"/>
                    <a:pt x="10971" y="4265"/>
                    <a:pt x="10848" y="4265"/>
                  </a:cubicBezTo>
                  <a:cubicBezTo>
                    <a:pt x="10676" y="4265"/>
                    <a:pt x="10161" y="4666"/>
                    <a:pt x="9916" y="4666"/>
                  </a:cubicBezTo>
                  <a:cubicBezTo>
                    <a:pt x="9719" y="4666"/>
                    <a:pt x="9719" y="4365"/>
                    <a:pt x="10357" y="3286"/>
                  </a:cubicBezTo>
                  <a:cubicBezTo>
                    <a:pt x="10357" y="3211"/>
                    <a:pt x="10333" y="3186"/>
                    <a:pt x="10308" y="3186"/>
                  </a:cubicBezTo>
                  <a:cubicBezTo>
                    <a:pt x="10063" y="3186"/>
                    <a:pt x="9007" y="4892"/>
                    <a:pt x="8934" y="4892"/>
                  </a:cubicBezTo>
                  <a:cubicBezTo>
                    <a:pt x="8934" y="4892"/>
                    <a:pt x="8958" y="4817"/>
                    <a:pt x="9056" y="4591"/>
                  </a:cubicBezTo>
                  <a:cubicBezTo>
                    <a:pt x="9547" y="3587"/>
                    <a:pt x="10799" y="2183"/>
                    <a:pt x="10775" y="2183"/>
                  </a:cubicBezTo>
                  <a:cubicBezTo>
                    <a:pt x="10775" y="2183"/>
                    <a:pt x="10652" y="2308"/>
                    <a:pt x="10357" y="2609"/>
                  </a:cubicBezTo>
                  <a:cubicBezTo>
                    <a:pt x="9891" y="3086"/>
                    <a:pt x="9449" y="3537"/>
                    <a:pt x="8983" y="4240"/>
                  </a:cubicBezTo>
                  <a:cubicBezTo>
                    <a:pt x="9056" y="3914"/>
                    <a:pt x="9056" y="3587"/>
                    <a:pt x="9056" y="3286"/>
                  </a:cubicBezTo>
                  <a:cubicBezTo>
                    <a:pt x="9695" y="1982"/>
                    <a:pt x="9719" y="1957"/>
                    <a:pt x="9719" y="1957"/>
                  </a:cubicBezTo>
                  <a:cubicBezTo>
                    <a:pt x="9719" y="1957"/>
                    <a:pt x="9695" y="1982"/>
                    <a:pt x="9056" y="2609"/>
                  </a:cubicBezTo>
                  <a:cubicBezTo>
                    <a:pt x="8418" y="3286"/>
                    <a:pt x="7780" y="5243"/>
                    <a:pt x="7780" y="5243"/>
                  </a:cubicBezTo>
                  <a:cubicBezTo>
                    <a:pt x="7780" y="5243"/>
                    <a:pt x="6504" y="6548"/>
                    <a:pt x="6504" y="7200"/>
                  </a:cubicBezTo>
                  <a:cubicBezTo>
                    <a:pt x="5866" y="7200"/>
                    <a:pt x="6504" y="6548"/>
                    <a:pt x="7142" y="5895"/>
                  </a:cubicBezTo>
                  <a:cubicBezTo>
                    <a:pt x="7584" y="4992"/>
                    <a:pt x="8026" y="4089"/>
                    <a:pt x="8467" y="2985"/>
                  </a:cubicBezTo>
                  <a:cubicBezTo>
                    <a:pt x="8443" y="3086"/>
                    <a:pt x="8418" y="3186"/>
                    <a:pt x="8418" y="3286"/>
                  </a:cubicBezTo>
                  <a:cubicBezTo>
                    <a:pt x="8418" y="3286"/>
                    <a:pt x="8590" y="2785"/>
                    <a:pt x="8737" y="2283"/>
                  </a:cubicBezTo>
                  <a:cubicBezTo>
                    <a:pt x="8713" y="2358"/>
                    <a:pt x="8688" y="2408"/>
                    <a:pt x="8664" y="2459"/>
                  </a:cubicBezTo>
                  <a:cubicBezTo>
                    <a:pt x="8811" y="2107"/>
                    <a:pt x="8934" y="1731"/>
                    <a:pt x="9056" y="1330"/>
                  </a:cubicBezTo>
                  <a:cubicBezTo>
                    <a:pt x="9056" y="1380"/>
                    <a:pt x="8909" y="1831"/>
                    <a:pt x="8737" y="2283"/>
                  </a:cubicBezTo>
                  <a:cubicBezTo>
                    <a:pt x="8909" y="1957"/>
                    <a:pt x="9056" y="1631"/>
                    <a:pt x="9056" y="1305"/>
                  </a:cubicBezTo>
                  <a:cubicBezTo>
                    <a:pt x="9056" y="1305"/>
                    <a:pt x="9056" y="1305"/>
                    <a:pt x="9056" y="1305"/>
                  </a:cubicBezTo>
                  <a:cubicBezTo>
                    <a:pt x="9056" y="1104"/>
                    <a:pt x="9007" y="1029"/>
                    <a:pt x="8909" y="1029"/>
                  </a:cubicBezTo>
                  <a:cubicBezTo>
                    <a:pt x="8713" y="1029"/>
                    <a:pt x="8418" y="1305"/>
                    <a:pt x="8418" y="1305"/>
                  </a:cubicBezTo>
                  <a:cubicBezTo>
                    <a:pt x="7780" y="1957"/>
                    <a:pt x="7142" y="2609"/>
                    <a:pt x="6504" y="3286"/>
                  </a:cubicBezTo>
                  <a:lnTo>
                    <a:pt x="6332" y="3211"/>
                  </a:lnTo>
                  <a:cubicBezTo>
                    <a:pt x="6086" y="3788"/>
                    <a:pt x="5915" y="4290"/>
                    <a:pt x="5866" y="4516"/>
                  </a:cubicBezTo>
                  <a:cubicBezTo>
                    <a:pt x="6037" y="4315"/>
                    <a:pt x="6283" y="3964"/>
                    <a:pt x="6406" y="3663"/>
                  </a:cubicBezTo>
                  <a:cubicBezTo>
                    <a:pt x="6013" y="5118"/>
                    <a:pt x="5645" y="5594"/>
                    <a:pt x="5424" y="5594"/>
                  </a:cubicBezTo>
                  <a:cubicBezTo>
                    <a:pt x="5301" y="5594"/>
                    <a:pt x="5227" y="5444"/>
                    <a:pt x="5227" y="5243"/>
                  </a:cubicBezTo>
                  <a:cubicBezTo>
                    <a:pt x="5227" y="4741"/>
                    <a:pt x="5227" y="3889"/>
                    <a:pt x="5497" y="2935"/>
                  </a:cubicBezTo>
                  <a:lnTo>
                    <a:pt x="6332" y="3211"/>
                  </a:lnTo>
                  <a:cubicBezTo>
                    <a:pt x="6872" y="1856"/>
                    <a:pt x="7756" y="75"/>
                    <a:pt x="7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grpSp>
          <p:nvGrpSpPr>
            <p:cNvPr id="1317" name="Google Shape;1975;p62"/>
            <p:cNvGrpSpPr/>
            <p:nvPr/>
          </p:nvGrpSpPr>
          <p:grpSpPr>
            <a:xfrm>
              <a:off x="1267169" y="97453"/>
              <a:ext cx="1" cy="14873"/>
              <a:chOff x="0" y="0"/>
              <a:chExt cx="0" cy="14871"/>
            </a:xfrm>
          </p:grpSpPr>
          <p:sp>
            <p:nvSpPr>
              <p:cNvPr id="1315" name="Line"/>
              <p:cNvSpPr/>
              <p:nvPr/>
            </p:nvSpPr>
            <p:spPr>
              <a:xfrm flipV="1">
                <a:off x="-1" y="0"/>
                <a:ext cx="2" cy="14872"/>
              </a:xfrm>
              <a:prstGeom prst="line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1316" name="Line"/>
              <p:cNvSpPr/>
              <p:nvPr/>
            </p:nvSpPr>
            <p:spPr>
              <a:xfrm flipH="1">
                <a:off x="-1" y="0"/>
                <a:ext cx="2" cy="14872"/>
              </a:xfrm>
              <a:prstGeom prst="line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endParaRPr/>
              </a:p>
            </p:txBody>
          </p:sp>
        </p:grpSp>
        <p:sp>
          <p:nvSpPr>
            <p:cNvPr id="1318" name="Google Shape;1976;p62"/>
            <p:cNvSpPr/>
            <p:nvPr/>
          </p:nvSpPr>
          <p:spPr>
            <a:xfrm>
              <a:off x="1277499" y="129478"/>
              <a:ext cx="14873" cy="148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62" h="21600" extrusionOk="0">
                  <a:moveTo>
                    <a:pt x="0" y="0"/>
                  </a:moveTo>
                  <a:cubicBezTo>
                    <a:pt x="8914" y="16200"/>
                    <a:pt x="13714" y="21600"/>
                    <a:pt x="16457" y="21600"/>
                  </a:cubicBezTo>
                  <a:cubicBezTo>
                    <a:pt x="21600" y="21600"/>
                    <a:pt x="17829" y="0"/>
                    <a:pt x="17829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319" name="Google Shape;1977;p62"/>
            <p:cNvSpPr/>
            <p:nvPr/>
          </p:nvSpPr>
          <p:spPr>
            <a:xfrm>
              <a:off x="1268933" y="128834"/>
              <a:ext cx="17918" cy="148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6" h="21600" extrusionOk="0">
                  <a:moveTo>
                    <a:pt x="0" y="3086"/>
                  </a:moveTo>
                  <a:cubicBezTo>
                    <a:pt x="448" y="3679"/>
                    <a:pt x="937" y="4391"/>
                    <a:pt x="1467" y="4985"/>
                  </a:cubicBezTo>
                  <a:cubicBezTo>
                    <a:pt x="1223" y="4985"/>
                    <a:pt x="1100" y="4866"/>
                    <a:pt x="1060" y="4866"/>
                  </a:cubicBezTo>
                  <a:cubicBezTo>
                    <a:pt x="1019" y="4866"/>
                    <a:pt x="1263" y="4985"/>
                    <a:pt x="1671" y="5222"/>
                  </a:cubicBezTo>
                  <a:cubicBezTo>
                    <a:pt x="1630" y="5222"/>
                    <a:pt x="1549" y="5103"/>
                    <a:pt x="1467" y="4985"/>
                  </a:cubicBezTo>
                  <a:cubicBezTo>
                    <a:pt x="1834" y="5222"/>
                    <a:pt x="2527" y="5459"/>
                    <a:pt x="3546" y="5815"/>
                  </a:cubicBezTo>
                  <a:cubicBezTo>
                    <a:pt x="2445" y="5103"/>
                    <a:pt x="856" y="3086"/>
                    <a:pt x="0" y="3086"/>
                  </a:cubicBezTo>
                  <a:close/>
                  <a:moveTo>
                    <a:pt x="3546" y="5815"/>
                  </a:moveTo>
                  <a:cubicBezTo>
                    <a:pt x="3831" y="6053"/>
                    <a:pt x="4075" y="6171"/>
                    <a:pt x="4279" y="6171"/>
                  </a:cubicBezTo>
                  <a:cubicBezTo>
                    <a:pt x="3994" y="6053"/>
                    <a:pt x="3790" y="5934"/>
                    <a:pt x="3546" y="5815"/>
                  </a:cubicBezTo>
                  <a:close/>
                  <a:moveTo>
                    <a:pt x="4891" y="6290"/>
                  </a:moveTo>
                  <a:cubicBezTo>
                    <a:pt x="5583" y="6527"/>
                    <a:pt x="5909" y="7121"/>
                    <a:pt x="5869" y="7358"/>
                  </a:cubicBezTo>
                  <a:lnTo>
                    <a:pt x="4891" y="6290"/>
                  </a:lnTo>
                  <a:close/>
                  <a:moveTo>
                    <a:pt x="12756" y="9257"/>
                  </a:moveTo>
                  <a:lnTo>
                    <a:pt x="16995" y="12343"/>
                  </a:lnTo>
                  <a:cubicBezTo>
                    <a:pt x="16995" y="12343"/>
                    <a:pt x="13816" y="9257"/>
                    <a:pt x="12756" y="9257"/>
                  </a:cubicBezTo>
                  <a:close/>
                  <a:moveTo>
                    <a:pt x="1060" y="0"/>
                  </a:moveTo>
                  <a:cubicBezTo>
                    <a:pt x="0" y="0"/>
                    <a:pt x="4279" y="3086"/>
                    <a:pt x="5339" y="3086"/>
                  </a:cubicBezTo>
                  <a:lnTo>
                    <a:pt x="2119" y="3086"/>
                  </a:lnTo>
                  <a:lnTo>
                    <a:pt x="4891" y="6290"/>
                  </a:lnTo>
                  <a:cubicBezTo>
                    <a:pt x="4687" y="6171"/>
                    <a:pt x="4483" y="6171"/>
                    <a:pt x="4279" y="6171"/>
                  </a:cubicBezTo>
                  <a:cubicBezTo>
                    <a:pt x="4972" y="7240"/>
                    <a:pt x="5461" y="7596"/>
                    <a:pt x="5665" y="7596"/>
                  </a:cubicBezTo>
                  <a:cubicBezTo>
                    <a:pt x="5787" y="7596"/>
                    <a:pt x="5828" y="7477"/>
                    <a:pt x="5869" y="7358"/>
                  </a:cubicBezTo>
                  <a:lnTo>
                    <a:pt x="7458" y="9257"/>
                  </a:lnTo>
                  <a:cubicBezTo>
                    <a:pt x="5787" y="7596"/>
                    <a:pt x="2934" y="6053"/>
                    <a:pt x="1671" y="5222"/>
                  </a:cubicBezTo>
                  <a:cubicBezTo>
                    <a:pt x="3586" y="7596"/>
                    <a:pt x="5828" y="9969"/>
                    <a:pt x="7458" y="12343"/>
                  </a:cubicBezTo>
                  <a:cubicBezTo>
                    <a:pt x="8518" y="12343"/>
                    <a:pt x="18095" y="21600"/>
                    <a:pt x="19155" y="21600"/>
                  </a:cubicBezTo>
                  <a:cubicBezTo>
                    <a:pt x="20214" y="21600"/>
                    <a:pt x="15935" y="18514"/>
                    <a:pt x="18095" y="18514"/>
                  </a:cubicBezTo>
                  <a:cubicBezTo>
                    <a:pt x="19481" y="18514"/>
                    <a:pt x="20907" y="19938"/>
                    <a:pt x="21396" y="19938"/>
                  </a:cubicBezTo>
                  <a:cubicBezTo>
                    <a:pt x="21600" y="19938"/>
                    <a:pt x="21600" y="19582"/>
                    <a:pt x="21274" y="18514"/>
                  </a:cubicBezTo>
                  <a:lnTo>
                    <a:pt x="14875" y="15429"/>
                  </a:lnTo>
                  <a:lnTo>
                    <a:pt x="11697" y="12343"/>
                  </a:lnTo>
                  <a:cubicBezTo>
                    <a:pt x="13286" y="13886"/>
                    <a:pt x="14875" y="14716"/>
                    <a:pt x="15813" y="14716"/>
                  </a:cubicBezTo>
                  <a:cubicBezTo>
                    <a:pt x="16750" y="14716"/>
                    <a:pt x="16995" y="13886"/>
                    <a:pt x="15935" y="12343"/>
                  </a:cubicBezTo>
                  <a:lnTo>
                    <a:pt x="8518" y="6171"/>
                  </a:lnTo>
                  <a:lnTo>
                    <a:pt x="12756" y="9257"/>
                  </a:lnTo>
                  <a:cubicBezTo>
                    <a:pt x="12756" y="8189"/>
                    <a:pt x="12756" y="7833"/>
                    <a:pt x="12797" y="7833"/>
                  </a:cubicBezTo>
                  <a:cubicBezTo>
                    <a:pt x="12878" y="7833"/>
                    <a:pt x="13123" y="9257"/>
                    <a:pt x="13816" y="9257"/>
                  </a:cubicBezTo>
                  <a:cubicBezTo>
                    <a:pt x="14875" y="9257"/>
                    <a:pt x="13816" y="6171"/>
                    <a:pt x="15935" y="6171"/>
                  </a:cubicBezTo>
                  <a:lnTo>
                    <a:pt x="19155" y="6171"/>
                  </a:lnTo>
                  <a:lnTo>
                    <a:pt x="13816" y="3086"/>
                  </a:lnTo>
                  <a:lnTo>
                    <a:pt x="19155" y="3086"/>
                  </a:lnTo>
                  <a:cubicBezTo>
                    <a:pt x="18095" y="3086"/>
                    <a:pt x="15935" y="3086"/>
                    <a:pt x="14875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320" name="Google Shape;1979;p62"/>
            <p:cNvSpPr/>
            <p:nvPr/>
          </p:nvSpPr>
          <p:spPr>
            <a:xfrm>
              <a:off x="1267169" y="133428"/>
              <a:ext cx="17921" cy="148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31" h="21600" extrusionOk="0">
                  <a:moveTo>
                    <a:pt x="2168" y="1203"/>
                  </a:moveTo>
                  <a:cubicBezTo>
                    <a:pt x="2326" y="1324"/>
                    <a:pt x="2483" y="1444"/>
                    <a:pt x="2641" y="1564"/>
                  </a:cubicBezTo>
                  <a:cubicBezTo>
                    <a:pt x="2326" y="1444"/>
                    <a:pt x="2128" y="1264"/>
                    <a:pt x="2168" y="1203"/>
                  </a:cubicBezTo>
                  <a:close/>
                  <a:moveTo>
                    <a:pt x="1025" y="1865"/>
                  </a:moveTo>
                  <a:lnTo>
                    <a:pt x="4218" y="3971"/>
                  </a:lnTo>
                  <a:cubicBezTo>
                    <a:pt x="3193" y="3129"/>
                    <a:pt x="2128" y="2407"/>
                    <a:pt x="1025" y="1865"/>
                  </a:cubicBezTo>
                  <a:close/>
                  <a:moveTo>
                    <a:pt x="0" y="3430"/>
                  </a:moveTo>
                  <a:lnTo>
                    <a:pt x="2050" y="8123"/>
                  </a:lnTo>
                  <a:lnTo>
                    <a:pt x="3074" y="8123"/>
                  </a:lnTo>
                  <a:cubicBezTo>
                    <a:pt x="2050" y="6558"/>
                    <a:pt x="1025" y="4994"/>
                    <a:pt x="0" y="3430"/>
                  </a:cubicBezTo>
                  <a:close/>
                  <a:moveTo>
                    <a:pt x="6188" y="6618"/>
                  </a:moveTo>
                  <a:cubicBezTo>
                    <a:pt x="7450" y="7160"/>
                    <a:pt x="8593" y="7942"/>
                    <a:pt x="9184" y="9506"/>
                  </a:cubicBezTo>
                  <a:cubicBezTo>
                    <a:pt x="8593" y="8965"/>
                    <a:pt x="7489" y="7942"/>
                    <a:pt x="6464" y="7040"/>
                  </a:cubicBezTo>
                  <a:cubicBezTo>
                    <a:pt x="6661" y="7160"/>
                    <a:pt x="6780" y="7220"/>
                    <a:pt x="6819" y="7220"/>
                  </a:cubicBezTo>
                  <a:cubicBezTo>
                    <a:pt x="6937" y="7220"/>
                    <a:pt x="6780" y="7040"/>
                    <a:pt x="6188" y="6618"/>
                  </a:cubicBezTo>
                  <a:close/>
                  <a:moveTo>
                    <a:pt x="2365" y="0"/>
                  </a:moveTo>
                  <a:cubicBezTo>
                    <a:pt x="1931" y="0"/>
                    <a:pt x="7489" y="3670"/>
                    <a:pt x="9263" y="4994"/>
                  </a:cubicBezTo>
                  <a:cubicBezTo>
                    <a:pt x="8356" y="4994"/>
                    <a:pt x="1734" y="60"/>
                    <a:pt x="1734" y="60"/>
                  </a:cubicBezTo>
                  <a:cubicBezTo>
                    <a:pt x="1734" y="60"/>
                    <a:pt x="1853" y="120"/>
                    <a:pt x="2050" y="301"/>
                  </a:cubicBezTo>
                  <a:cubicBezTo>
                    <a:pt x="2286" y="662"/>
                    <a:pt x="2641" y="1023"/>
                    <a:pt x="3074" y="1384"/>
                  </a:cubicBezTo>
                  <a:cubicBezTo>
                    <a:pt x="2680" y="1203"/>
                    <a:pt x="2404" y="1143"/>
                    <a:pt x="2286" y="1143"/>
                  </a:cubicBezTo>
                  <a:cubicBezTo>
                    <a:pt x="2247" y="1143"/>
                    <a:pt x="2207" y="1203"/>
                    <a:pt x="2168" y="1203"/>
                  </a:cubicBezTo>
                  <a:cubicBezTo>
                    <a:pt x="1458" y="662"/>
                    <a:pt x="1025" y="301"/>
                    <a:pt x="1025" y="301"/>
                  </a:cubicBezTo>
                  <a:cubicBezTo>
                    <a:pt x="1498" y="1023"/>
                    <a:pt x="2168" y="1384"/>
                    <a:pt x="2838" y="1745"/>
                  </a:cubicBezTo>
                  <a:cubicBezTo>
                    <a:pt x="2799" y="1685"/>
                    <a:pt x="2720" y="1625"/>
                    <a:pt x="2641" y="1564"/>
                  </a:cubicBezTo>
                  <a:cubicBezTo>
                    <a:pt x="2917" y="1685"/>
                    <a:pt x="3232" y="1805"/>
                    <a:pt x="3626" y="1865"/>
                  </a:cubicBezTo>
                  <a:cubicBezTo>
                    <a:pt x="3863" y="1986"/>
                    <a:pt x="4099" y="2166"/>
                    <a:pt x="4336" y="2347"/>
                  </a:cubicBezTo>
                  <a:cubicBezTo>
                    <a:pt x="4927" y="2948"/>
                    <a:pt x="5755" y="3730"/>
                    <a:pt x="5636" y="3730"/>
                  </a:cubicBezTo>
                  <a:cubicBezTo>
                    <a:pt x="5597" y="3730"/>
                    <a:pt x="5439" y="3670"/>
                    <a:pt x="5164" y="3430"/>
                  </a:cubicBezTo>
                  <a:cubicBezTo>
                    <a:pt x="4572" y="2587"/>
                    <a:pt x="3705" y="2166"/>
                    <a:pt x="2838" y="1745"/>
                  </a:cubicBezTo>
                  <a:cubicBezTo>
                    <a:pt x="4336" y="2948"/>
                    <a:pt x="6464" y="4753"/>
                    <a:pt x="8238" y="6558"/>
                  </a:cubicBezTo>
                  <a:lnTo>
                    <a:pt x="4218" y="3971"/>
                  </a:lnTo>
                  <a:cubicBezTo>
                    <a:pt x="6149" y="5415"/>
                    <a:pt x="7923" y="7100"/>
                    <a:pt x="9263" y="8123"/>
                  </a:cubicBezTo>
                  <a:cubicBezTo>
                    <a:pt x="7607" y="6859"/>
                    <a:pt x="3902" y="4573"/>
                    <a:pt x="3114" y="4573"/>
                  </a:cubicBezTo>
                  <a:cubicBezTo>
                    <a:pt x="2917" y="4573"/>
                    <a:pt x="2877" y="4693"/>
                    <a:pt x="3074" y="4994"/>
                  </a:cubicBezTo>
                  <a:cubicBezTo>
                    <a:pt x="3587" y="5415"/>
                    <a:pt x="4139" y="5656"/>
                    <a:pt x="4730" y="5957"/>
                  </a:cubicBezTo>
                  <a:lnTo>
                    <a:pt x="6188" y="8123"/>
                  </a:lnTo>
                  <a:lnTo>
                    <a:pt x="1025" y="3430"/>
                  </a:lnTo>
                  <a:cubicBezTo>
                    <a:pt x="0" y="3430"/>
                    <a:pt x="1025" y="3430"/>
                    <a:pt x="2050" y="4994"/>
                  </a:cubicBezTo>
                  <a:lnTo>
                    <a:pt x="3074" y="8123"/>
                  </a:lnTo>
                  <a:cubicBezTo>
                    <a:pt x="7213" y="12876"/>
                    <a:pt x="9263" y="16004"/>
                    <a:pt x="13362" y="19133"/>
                  </a:cubicBezTo>
                  <a:cubicBezTo>
                    <a:pt x="14978" y="20938"/>
                    <a:pt x="15648" y="21600"/>
                    <a:pt x="15924" y="21600"/>
                  </a:cubicBezTo>
                  <a:cubicBezTo>
                    <a:pt x="16358" y="21600"/>
                    <a:pt x="15806" y="20096"/>
                    <a:pt x="16436" y="19133"/>
                  </a:cubicBezTo>
                  <a:cubicBezTo>
                    <a:pt x="16436" y="19133"/>
                    <a:pt x="19550" y="19133"/>
                    <a:pt x="16436" y="17569"/>
                  </a:cubicBezTo>
                  <a:cubicBezTo>
                    <a:pt x="15412" y="16004"/>
                    <a:pt x="13362" y="14440"/>
                    <a:pt x="11312" y="12876"/>
                  </a:cubicBezTo>
                  <a:cubicBezTo>
                    <a:pt x="11312" y="12876"/>
                    <a:pt x="6898" y="8363"/>
                    <a:pt x="4927" y="6017"/>
                  </a:cubicBezTo>
                  <a:cubicBezTo>
                    <a:pt x="5006" y="6077"/>
                    <a:pt x="5085" y="6077"/>
                    <a:pt x="5164" y="6137"/>
                  </a:cubicBezTo>
                  <a:cubicBezTo>
                    <a:pt x="5518" y="6438"/>
                    <a:pt x="5873" y="6679"/>
                    <a:pt x="6149" y="6859"/>
                  </a:cubicBezTo>
                  <a:lnTo>
                    <a:pt x="9263" y="9687"/>
                  </a:lnTo>
                  <a:lnTo>
                    <a:pt x="11312" y="11251"/>
                  </a:lnTo>
                  <a:cubicBezTo>
                    <a:pt x="12337" y="12876"/>
                    <a:pt x="14387" y="14440"/>
                    <a:pt x="16436" y="16004"/>
                  </a:cubicBezTo>
                  <a:cubicBezTo>
                    <a:pt x="16436" y="16004"/>
                    <a:pt x="20299" y="16004"/>
                    <a:pt x="15885" y="13177"/>
                  </a:cubicBezTo>
                  <a:cubicBezTo>
                    <a:pt x="16239" y="13357"/>
                    <a:pt x="16752" y="13538"/>
                    <a:pt x="17264" y="13538"/>
                  </a:cubicBezTo>
                  <a:cubicBezTo>
                    <a:pt x="17698" y="13538"/>
                    <a:pt x="18171" y="13357"/>
                    <a:pt x="18486" y="12876"/>
                  </a:cubicBezTo>
                  <a:cubicBezTo>
                    <a:pt x="18486" y="12876"/>
                    <a:pt x="19550" y="12876"/>
                    <a:pt x="18486" y="11251"/>
                  </a:cubicBezTo>
                  <a:cubicBezTo>
                    <a:pt x="18171" y="10770"/>
                    <a:pt x="18289" y="10589"/>
                    <a:pt x="18565" y="10589"/>
                  </a:cubicBezTo>
                  <a:cubicBezTo>
                    <a:pt x="19196" y="10589"/>
                    <a:pt x="20575" y="11251"/>
                    <a:pt x="20575" y="11251"/>
                  </a:cubicBezTo>
                  <a:cubicBezTo>
                    <a:pt x="17461" y="9687"/>
                    <a:pt x="17461" y="9687"/>
                    <a:pt x="13362" y="8123"/>
                  </a:cubicBezTo>
                  <a:cubicBezTo>
                    <a:pt x="12495" y="8123"/>
                    <a:pt x="9342" y="4693"/>
                    <a:pt x="9736" y="4693"/>
                  </a:cubicBezTo>
                  <a:cubicBezTo>
                    <a:pt x="9815" y="4693"/>
                    <a:pt x="9972" y="4753"/>
                    <a:pt x="10288" y="4994"/>
                  </a:cubicBezTo>
                  <a:cubicBezTo>
                    <a:pt x="12337" y="4994"/>
                    <a:pt x="17461" y="9687"/>
                    <a:pt x="20575" y="11251"/>
                  </a:cubicBezTo>
                  <a:cubicBezTo>
                    <a:pt x="20575" y="11251"/>
                    <a:pt x="21600" y="9687"/>
                    <a:pt x="19550" y="8123"/>
                  </a:cubicBezTo>
                  <a:lnTo>
                    <a:pt x="10288" y="3430"/>
                  </a:lnTo>
                  <a:cubicBezTo>
                    <a:pt x="8238" y="1865"/>
                    <a:pt x="5164" y="1865"/>
                    <a:pt x="3074" y="301"/>
                  </a:cubicBezTo>
                  <a:cubicBezTo>
                    <a:pt x="2641" y="60"/>
                    <a:pt x="2444" y="0"/>
                    <a:pt x="2365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321" name="Google Shape;1980;p62"/>
            <p:cNvSpPr/>
            <p:nvPr/>
          </p:nvSpPr>
          <p:spPr>
            <a:xfrm>
              <a:off x="1272110" y="139887"/>
              <a:ext cx="14872" cy="148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0" y="10800"/>
                    <a:pt x="21600" y="21600"/>
                    <a:pt x="21600" y="21600"/>
                  </a:cubicBezTo>
                  <a:cubicBezTo>
                    <a:pt x="21600" y="1080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322" name="Google Shape;1981;p62"/>
            <p:cNvSpPr/>
            <p:nvPr/>
          </p:nvSpPr>
          <p:spPr>
            <a:xfrm>
              <a:off x="1263277" y="134585"/>
              <a:ext cx="14873" cy="148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0903" h="10957" extrusionOk="0">
                  <a:moveTo>
                    <a:pt x="0" y="0"/>
                  </a:moveTo>
                  <a:cubicBezTo>
                    <a:pt x="5349" y="5554"/>
                    <a:pt x="21600" y="21600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323" name="Google Shape;1982;p62"/>
            <p:cNvSpPr/>
            <p:nvPr/>
          </p:nvSpPr>
          <p:spPr>
            <a:xfrm>
              <a:off x="1264003" y="138327"/>
              <a:ext cx="15912" cy="148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16" h="21600" extrusionOk="0">
                  <a:moveTo>
                    <a:pt x="3032" y="0"/>
                  </a:moveTo>
                  <a:cubicBezTo>
                    <a:pt x="5372" y="2612"/>
                    <a:pt x="6542" y="3918"/>
                    <a:pt x="7712" y="5274"/>
                  </a:cubicBezTo>
                  <a:cubicBezTo>
                    <a:pt x="7172" y="4521"/>
                    <a:pt x="6812" y="3968"/>
                    <a:pt x="6497" y="3567"/>
                  </a:cubicBezTo>
                  <a:cubicBezTo>
                    <a:pt x="8882" y="5777"/>
                    <a:pt x="11357" y="7887"/>
                    <a:pt x="13562" y="9594"/>
                  </a:cubicBezTo>
                  <a:cubicBezTo>
                    <a:pt x="11042" y="7384"/>
                    <a:pt x="6497" y="2562"/>
                    <a:pt x="6002" y="2562"/>
                  </a:cubicBezTo>
                  <a:cubicBezTo>
                    <a:pt x="5912" y="2562"/>
                    <a:pt x="6047" y="2863"/>
                    <a:pt x="6497" y="3567"/>
                  </a:cubicBezTo>
                  <a:cubicBezTo>
                    <a:pt x="5282" y="2411"/>
                    <a:pt x="4112" y="1206"/>
                    <a:pt x="3032" y="0"/>
                  </a:cubicBezTo>
                  <a:close/>
                  <a:moveTo>
                    <a:pt x="13562" y="9594"/>
                  </a:moveTo>
                  <a:cubicBezTo>
                    <a:pt x="14057" y="9996"/>
                    <a:pt x="14462" y="10348"/>
                    <a:pt x="14777" y="10499"/>
                  </a:cubicBezTo>
                  <a:cubicBezTo>
                    <a:pt x="14372" y="10197"/>
                    <a:pt x="13967" y="9896"/>
                    <a:pt x="13562" y="9594"/>
                  </a:cubicBezTo>
                  <a:close/>
                  <a:moveTo>
                    <a:pt x="16442" y="15572"/>
                  </a:moveTo>
                  <a:cubicBezTo>
                    <a:pt x="16667" y="15773"/>
                    <a:pt x="16892" y="15873"/>
                    <a:pt x="16982" y="15873"/>
                  </a:cubicBezTo>
                  <a:cubicBezTo>
                    <a:pt x="17072" y="15873"/>
                    <a:pt x="17117" y="15823"/>
                    <a:pt x="17117" y="15723"/>
                  </a:cubicBezTo>
                  <a:cubicBezTo>
                    <a:pt x="16892" y="15723"/>
                    <a:pt x="16667" y="15673"/>
                    <a:pt x="16442" y="15572"/>
                  </a:cubicBezTo>
                  <a:close/>
                  <a:moveTo>
                    <a:pt x="12077" y="16778"/>
                  </a:moveTo>
                  <a:cubicBezTo>
                    <a:pt x="11987" y="16979"/>
                    <a:pt x="13607" y="19641"/>
                    <a:pt x="13607" y="19641"/>
                  </a:cubicBezTo>
                  <a:cubicBezTo>
                    <a:pt x="13967" y="19641"/>
                    <a:pt x="13202" y="18385"/>
                    <a:pt x="12077" y="16778"/>
                  </a:cubicBezTo>
                  <a:close/>
                  <a:moveTo>
                    <a:pt x="2222" y="854"/>
                  </a:moveTo>
                  <a:cubicBezTo>
                    <a:pt x="1637" y="854"/>
                    <a:pt x="5372" y="5124"/>
                    <a:pt x="7577" y="6982"/>
                  </a:cubicBezTo>
                  <a:cubicBezTo>
                    <a:pt x="5687" y="5576"/>
                    <a:pt x="3752" y="3466"/>
                    <a:pt x="1862" y="1306"/>
                  </a:cubicBezTo>
                  <a:cubicBezTo>
                    <a:pt x="1457" y="1306"/>
                    <a:pt x="1232" y="1155"/>
                    <a:pt x="1187" y="1155"/>
                  </a:cubicBezTo>
                  <a:cubicBezTo>
                    <a:pt x="1097" y="1155"/>
                    <a:pt x="1862" y="1758"/>
                    <a:pt x="4202" y="5274"/>
                  </a:cubicBezTo>
                  <a:cubicBezTo>
                    <a:pt x="4202" y="5274"/>
                    <a:pt x="1862" y="2612"/>
                    <a:pt x="692" y="1306"/>
                  </a:cubicBezTo>
                  <a:cubicBezTo>
                    <a:pt x="-163" y="1306"/>
                    <a:pt x="-388" y="1306"/>
                    <a:pt x="962" y="2361"/>
                  </a:cubicBezTo>
                  <a:cubicBezTo>
                    <a:pt x="1187" y="3014"/>
                    <a:pt x="1682" y="4119"/>
                    <a:pt x="1187" y="4119"/>
                  </a:cubicBezTo>
                  <a:cubicBezTo>
                    <a:pt x="1052" y="4119"/>
                    <a:pt x="917" y="4069"/>
                    <a:pt x="692" y="3918"/>
                  </a:cubicBezTo>
                  <a:cubicBezTo>
                    <a:pt x="1862" y="6580"/>
                    <a:pt x="5372" y="11805"/>
                    <a:pt x="8882" y="14417"/>
                  </a:cubicBezTo>
                  <a:cubicBezTo>
                    <a:pt x="8882" y="15723"/>
                    <a:pt x="10097" y="17029"/>
                    <a:pt x="11267" y="17029"/>
                  </a:cubicBezTo>
                  <a:cubicBezTo>
                    <a:pt x="11267" y="17029"/>
                    <a:pt x="14507" y="21600"/>
                    <a:pt x="14912" y="21600"/>
                  </a:cubicBezTo>
                  <a:cubicBezTo>
                    <a:pt x="15002" y="21600"/>
                    <a:pt x="14957" y="21399"/>
                    <a:pt x="14777" y="20947"/>
                  </a:cubicBezTo>
                  <a:cubicBezTo>
                    <a:pt x="12437" y="18335"/>
                    <a:pt x="12437" y="18335"/>
                    <a:pt x="12437" y="18335"/>
                  </a:cubicBezTo>
                  <a:cubicBezTo>
                    <a:pt x="12437" y="18335"/>
                    <a:pt x="8882" y="14417"/>
                    <a:pt x="7712" y="11805"/>
                  </a:cubicBezTo>
                  <a:cubicBezTo>
                    <a:pt x="7397" y="11252"/>
                    <a:pt x="7307" y="11001"/>
                    <a:pt x="7397" y="11001"/>
                  </a:cubicBezTo>
                  <a:cubicBezTo>
                    <a:pt x="7667" y="11001"/>
                    <a:pt x="10322" y="14266"/>
                    <a:pt x="12077" y="16778"/>
                  </a:cubicBezTo>
                  <a:cubicBezTo>
                    <a:pt x="12122" y="16778"/>
                    <a:pt x="12122" y="16778"/>
                    <a:pt x="12122" y="16778"/>
                  </a:cubicBezTo>
                  <a:cubicBezTo>
                    <a:pt x="12167" y="16778"/>
                    <a:pt x="12257" y="16828"/>
                    <a:pt x="12437" y="17029"/>
                  </a:cubicBezTo>
                  <a:cubicBezTo>
                    <a:pt x="14462" y="18184"/>
                    <a:pt x="16442" y="21248"/>
                    <a:pt x="16982" y="21248"/>
                  </a:cubicBezTo>
                  <a:cubicBezTo>
                    <a:pt x="17072" y="21248"/>
                    <a:pt x="17117" y="21148"/>
                    <a:pt x="17117" y="20947"/>
                  </a:cubicBezTo>
                  <a:cubicBezTo>
                    <a:pt x="17117" y="19641"/>
                    <a:pt x="15947" y="18335"/>
                    <a:pt x="13607" y="17029"/>
                  </a:cubicBezTo>
                  <a:cubicBezTo>
                    <a:pt x="13607" y="17029"/>
                    <a:pt x="12437" y="14417"/>
                    <a:pt x="13607" y="14417"/>
                  </a:cubicBezTo>
                  <a:cubicBezTo>
                    <a:pt x="13607" y="14417"/>
                    <a:pt x="13607" y="14417"/>
                    <a:pt x="13652" y="14467"/>
                  </a:cubicBezTo>
                  <a:cubicBezTo>
                    <a:pt x="14777" y="15723"/>
                    <a:pt x="14777" y="15723"/>
                    <a:pt x="14777" y="17029"/>
                  </a:cubicBezTo>
                  <a:cubicBezTo>
                    <a:pt x="15947" y="18335"/>
                    <a:pt x="17117" y="19641"/>
                    <a:pt x="18287" y="19641"/>
                  </a:cubicBezTo>
                  <a:cubicBezTo>
                    <a:pt x="18287" y="18335"/>
                    <a:pt x="15947" y="15723"/>
                    <a:pt x="14777" y="14417"/>
                  </a:cubicBezTo>
                  <a:cubicBezTo>
                    <a:pt x="14777" y="14417"/>
                    <a:pt x="15542" y="15271"/>
                    <a:pt x="16442" y="15572"/>
                  </a:cubicBezTo>
                  <a:cubicBezTo>
                    <a:pt x="15452" y="14869"/>
                    <a:pt x="13787" y="13111"/>
                    <a:pt x="14012" y="13111"/>
                  </a:cubicBezTo>
                  <a:cubicBezTo>
                    <a:pt x="14147" y="13111"/>
                    <a:pt x="15002" y="13764"/>
                    <a:pt x="17117" y="15723"/>
                  </a:cubicBezTo>
                  <a:cubicBezTo>
                    <a:pt x="19052" y="17180"/>
                    <a:pt x="19907" y="18184"/>
                    <a:pt x="19907" y="18184"/>
                  </a:cubicBezTo>
                  <a:cubicBezTo>
                    <a:pt x="19907" y="18184"/>
                    <a:pt x="19367" y="17481"/>
                    <a:pt x="18287" y="15723"/>
                  </a:cubicBezTo>
                  <a:cubicBezTo>
                    <a:pt x="17882" y="15271"/>
                    <a:pt x="17747" y="15070"/>
                    <a:pt x="17837" y="15070"/>
                  </a:cubicBezTo>
                  <a:cubicBezTo>
                    <a:pt x="18017" y="15070"/>
                    <a:pt x="20312" y="17029"/>
                    <a:pt x="20942" y="17029"/>
                  </a:cubicBezTo>
                  <a:cubicBezTo>
                    <a:pt x="21212" y="17029"/>
                    <a:pt x="21212" y="16677"/>
                    <a:pt x="20627" y="15723"/>
                  </a:cubicBezTo>
                  <a:cubicBezTo>
                    <a:pt x="17117" y="13111"/>
                    <a:pt x="12437" y="9193"/>
                    <a:pt x="7712" y="5274"/>
                  </a:cubicBezTo>
                  <a:cubicBezTo>
                    <a:pt x="7712" y="5274"/>
                    <a:pt x="9467" y="8138"/>
                    <a:pt x="9197" y="8138"/>
                  </a:cubicBezTo>
                  <a:cubicBezTo>
                    <a:pt x="9152" y="8138"/>
                    <a:pt x="9062" y="8037"/>
                    <a:pt x="8882" y="7887"/>
                  </a:cubicBezTo>
                  <a:cubicBezTo>
                    <a:pt x="6542" y="5274"/>
                    <a:pt x="4202" y="2612"/>
                    <a:pt x="3032" y="1306"/>
                  </a:cubicBezTo>
                  <a:cubicBezTo>
                    <a:pt x="2582" y="1005"/>
                    <a:pt x="2357" y="854"/>
                    <a:pt x="2222" y="854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324" name="Google Shape;1984;p62"/>
            <p:cNvSpPr/>
            <p:nvPr/>
          </p:nvSpPr>
          <p:spPr>
            <a:xfrm>
              <a:off x="1259293" y="149550"/>
              <a:ext cx="14873" cy="148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831" y="0"/>
                  </a:moveTo>
                  <a:cubicBezTo>
                    <a:pt x="0" y="0"/>
                    <a:pt x="0" y="200"/>
                    <a:pt x="0" y="800"/>
                  </a:cubicBezTo>
                  <a:cubicBezTo>
                    <a:pt x="0" y="11200"/>
                    <a:pt x="0" y="16400"/>
                    <a:pt x="21600" y="21600"/>
                  </a:cubicBezTo>
                  <a:cubicBezTo>
                    <a:pt x="21600" y="21600"/>
                    <a:pt x="4154" y="0"/>
                    <a:pt x="831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325" name="Google Shape;1985;p62"/>
            <p:cNvSpPr/>
            <p:nvPr/>
          </p:nvSpPr>
          <p:spPr>
            <a:xfrm>
              <a:off x="1256401" y="150585"/>
              <a:ext cx="14873" cy="148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2991" h="21600" extrusionOk="0">
                  <a:moveTo>
                    <a:pt x="0" y="0"/>
                  </a:moveTo>
                  <a:cubicBezTo>
                    <a:pt x="0" y="0"/>
                    <a:pt x="0" y="9853"/>
                    <a:pt x="0" y="19705"/>
                  </a:cubicBezTo>
                  <a:cubicBezTo>
                    <a:pt x="4547" y="21221"/>
                    <a:pt x="6821" y="21600"/>
                    <a:pt x="9095" y="21600"/>
                  </a:cubicBezTo>
                  <a:cubicBezTo>
                    <a:pt x="21600" y="2160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326" name="Google Shape;1986;p62"/>
            <p:cNvSpPr/>
            <p:nvPr/>
          </p:nvSpPr>
          <p:spPr>
            <a:xfrm>
              <a:off x="1260117" y="140542"/>
              <a:ext cx="15357" cy="192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9" h="21600" extrusionOk="0">
                  <a:moveTo>
                    <a:pt x="1226" y="1670"/>
                  </a:moveTo>
                  <a:cubicBezTo>
                    <a:pt x="1226" y="1974"/>
                    <a:pt x="1226" y="2316"/>
                    <a:pt x="1273" y="2619"/>
                  </a:cubicBezTo>
                  <a:cubicBezTo>
                    <a:pt x="1226" y="2278"/>
                    <a:pt x="1226" y="1974"/>
                    <a:pt x="1226" y="1670"/>
                  </a:cubicBezTo>
                  <a:close/>
                  <a:moveTo>
                    <a:pt x="2452" y="645"/>
                  </a:moveTo>
                  <a:lnTo>
                    <a:pt x="2924" y="1405"/>
                  </a:lnTo>
                  <a:cubicBezTo>
                    <a:pt x="3113" y="1822"/>
                    <a:pt x="3396" y="2430"/>
                    <a:pt x="3726" y="2961"/>
                  </a:cubicBezTo>
                  <a:cubicBezTo>
                    <a:pt x="3679" y="2885"/>
                    <a:pt x="3679" y="2771"/>
                    <a:pt x="3679" y="2657"/>
                  </a:cubicBezTo>
                  <a:cubicBezTo>
                    <a:pt x="3679" y="2809"/>
                    <a:pt x="3679" y="2923"/>
                    <a:pt x="3726" y="3037"/>
                  </a:cubicBezTo>
                  <a:cubicBezTo>
                    <a:pt x="3726" y="2999"/>
                    <a:pt x="3726" y="2999"/>
                    <a:pt x="3726" y="2961"/>
                  </a:cubicBezTo>
                  <a:cubicBezTo>
                    <a:pt x="3726" y="2999"/>
                    <a:pt x="3726" y="3037"/>
                    <a:pt x="3726" y="3075"/>
                  </a:cubicBezTo>
                  <a:cubicBezTo>
                    <a:pt x="3631" y="2923"/>
                    <a:pt x="3490" y="2809"/>
                    <a:pt x="3348" y="2657"/>
                  </a:cubicBezTo>
                  <a:cubicBezTo>
                    <a:pt x="2924" y="1670"/>
                    <a:pt x="2452" y="683"/>
                    <a:pt x="2452" y="645"/>
                  </a:cubicBezTo>
                  <a:close/>
                  <a:moveTo>
                    <a:pt x="3679" y="2657"/>
                  </a:moveTo>
                  <a:cubicBezTo>
                    <a:pt x="4292" y="3151"/>
                    <a:pt x="4292" y="3379"/>
                    <a:pt x="4150" y="3379"/>
                  </a:cubicBezTo>
                  <a:lnTo>
                    <a:pt x="4386" y="3796"/>
                  </a:lnTo>
                  <a:cubicBezTo>
                    <a:pt x="4245" y="3644"/>
                    <a:pt x="4103" y="3492"/>
                    <a:pt x="3962" y="3303"/>
                  </a:cubicBezTo>
                  <a:cubicBezTo>
                    <a:pt x="4009" y="3379"/>
                    <a:pt x="4103" y="3379"/>
                    <a:pt x="4150" y="3379"/>
                  </a:cubicBezTo>
                  <a:lnTo>
                    <a:pt x="3679" y="2657"/>
                  </a:lnTo>
                  <a:close/>
                  <a:moveTo>
                    <a:pt x="3726" y="3075"/>
                  </a:moveTo>
                  <a:cubicBezTo>
                    <a:pt x="3773" y="3113"/>
                    <a:pt x="3773" y="3113"/>
                    <a:pt x="3820" y="3151"/>
                  </a:cubicBezTo>
                  <a:cubicBezTo>
                    <a:pt x="3820" y="3151"/>
                    <a:pt x="3820" y="3189"/>
                    <a:pt x="3820" y="3189"/>
                  </a:cubicBezTo>
                  <a:cubicBezTo>
                    <a:pt x="3820" y="3189"/>
                    <a:pt x="3820" y="3189"/>
                    <a:pt x="3820" y="3151"/>
                  </a:cubicBezTo>
                  <a:cubicBezTo>
                    <a:pt x="3867" y="3227"/>
                    <a:pt x="3914" y="3265"/>
                    <a:pt x="3962" y="3303"/>
                  </a:cubicBezTo>
                  <a:cubicBezTo>
                    <a:pt x="3914" y="3265"/>
                    <a:pt x="3867" y="3227"/>
                    <a:pt x="3820" y="3189"/>
                  </a:cubicBezTo>
                  <a:cubicBezTo>
                    <a:pt x="4197" y="3796"/>
                    <a:pt x="4575" y="4328"/>
                    <a:pt x="4858" y="4593"/>
                  </a:cubicBezTo>
                  <a:cubicBezTo>
                    <a:pt x="4716" y="4441"/>
                    <a:pt x="3962" y="3796"/>
                    <a:pt x="3726" y="3075"/>
                  </a:cubicBezTo>
                  <a:close/>
                  <a:moveTo>
                    <a:pt x="0" y="1518"/>
                  </a:moveTo>
                  <a:cubicBezTo>
                    <a:pt x="0" y="1518"/>
                    <a:pt x="0" y="1556"/>
                    <a:pt x="0" y="1670"/>
                  </a:cubicBezTo>
                  <a:cubicBezTo>
                    <a:pt x="0" y="1670"/>
                    <a:pt x="377" y="2999"/>
                    <a:pt x="896" y="4631"/>
                  </a:cubicBezTo>
                  <a:cubicBezTo>
                    <a:pt x="566" y="3189"/>
                    <a:pt x="141" y="1518"/>
                    <a:pt x="0" y="1518"/>
                  </a:cubicBezTo>
                  <a:close/>
                  <a:moveTo>
                    <a:pt x="7782" y="2088"/>
                  </a:moveTo>
                  <a:cubicBezTo>
                    <a:pt x="7546" y="2088"/>
                    <a:pt x="9149" y="3834"/>
                    <a:pt x="10328" y="4935"/>
                  </a:cubicBezTo>
                  <a:lnTo>
                    <a:pt x="8583" y="2657"/>
                  </a:lnTo>
                  <a:cubicBezTo>
                    <a:pt x="8112" y="2240"/>
                    <a:pt x="7876" y="2088"/>
                    <a:pt x="7782" y="2088"/>
                  </a:cubicBezTo>
                  <a:close/>
                  <a:moveTo>
                    <a:pt x="896" y="4631"/>
                  </a:moveTo>
                  <a:cubicBezTo>
                    <a:pt x="1085" y="5504"/>
                    <a:pt x="1226" y="6264"/>
                    <a:pt x="1226" y="6605"/>
                  </a:cubicBezTo>
                  <a:cubicBezTo>
                    <a:pt x="1321" y="6719"/>
                    <a:pt x="1415" y="6757"/>
                    <a:pt x="1509" y="6795"/>
                  </a:cubicBezTo>
                  <a:cubicBezTo>
                    <a:pt x="1321" y="6074"/>
                    <a:pt x="1085" y="5315"/>
                    <a:pt x="896" y="4631"/>
                  </a:cubicBezTo>
                  <a:close/>
                  <a:moveTo>
                    <a:pt x="6272" y="4745"/>
                  </a:moveTo>
                  <a:cubicBezTo>
                    <a:pt x="6933" y="5353"/>
                    <a:pt x="7216" y="6264"/>
                    <a:pt x="7546" y="7061"/>
                  </a:cubicBezTo>
                  <a:cubicBezTo>
                    <a:pt x="6980" y="6264"/>
                    <a:pt x="6508" y="5580"/>
                    <a:pt x="6272" y="4745"/>
                  </a:cubicBezTo>
                  <a:close/>
                  <a:moveTo>
                    <a:pt x="6414" y="7061"/>
                  </a:moveTo>
                  <a:cubicBezTo>
                    <a:pt x="7546" y="9035"/>
                    <a:pt x="8678" y="11692"/>
                    <a:pt x="9810" y="13514"/>
                  </a:cubicBezTo>
                  <a:cubicBezTo>
                    <a:pt x="9762" y="13514"/>
                    <a:pt x="9668" y="13514"/>
                    <a:pt x="9621" y="13552"/>
                  </a:cubicBezTo>
                  <a:cubicBezTo>
                    <a:pt x="9008" y="12793"/>
                    <a:pt x="8395" y="12110"/>
                    <a:pt x="7782" y="11199"/>
                  </a:cubicBezTo>
                  <a:cubicBezTo>
                    <a:pt x="7829" y="11275"/>
                    <a:pt x="7829" y="11312"/>
                    <a:pt x="7876" y="11388"/>
                  </a:cubicBezTo>
                  <a:lnTo>
                    <a:pt x="7357" y="10553"/>
                  </a:lnTo>
                  <a:cubicBezTo>
                    <a:pt x="7499" y="10781"/>
                    <a:pt x="7640" y="11009"/>
                    <a:pt x="7782" y="11199"/>
                  </a:cubicBezTo>
                  <a:cubicBezTo>
                    <a:pt x="7546" y="10743"/>
                    <a:pt x="7357" y="10363"/>
                    <a:pt x="7263" y="10136"/>
                  </a:cubicBezTo>
                  <a:cubicBezTo>
                    <a:pt x="7074" y="9414"/>
                    <a:pt x="6697" y="7896"/>
                    <a:pt x="6414" y="7061"/>
                  </a:cubicBezTo>
                  <a:close/>
                  <a:moveTo>
                    <a:pt x="2122" y="0"/>
                  </a:moveTo>
                  <a:cubicBezTo>
                    <a:pt x="2075" y="0"/>
                    <a:pt x="2122" y="190"/>
                    <a:pt x="2452" y="645"/>
                  </a:cubicBezTo>
                  <a:cubicBezTo>
                    <a:pt x="2452" y="645"/>
                    <a:pt x="2452" y="2657"/>
                    <a:pt x="2452" y="3644"/>
                  </a:cubicBezTo>
                  <a:lnTo>
                    <a:pt x="4905" y="8579"/>
                  </a:lnTo>
                  <a:cubicBezTo>
                    <a:pt x="4905" y="9149"/>
                    <a:pt x="4905" y="10098"/>
                    <a:pt x="4905" y="10553"/>
                  </a:cubicBezTo>
                  <a:lnTo>
                    <a:pt x="2452" y="5618"/>
                  </a:lnTo>
                  <a:cubicBezTo>
                    <a:pt x="2028" y="4935"/>
                    <a:pt x="1745" y="4366"/>
                    <a:pt x="1556" y="3872"/>
                  </a:cubicBezTo>
                  <a:cubicBezTo>
                    <a:pt x="1509" y="3530"/>
                    <a:pt x="1415" y="2809"/>
                    <a:pt x="1226" y="1670"/>
                  </a:cubicBezTo>
                  <a:cubicBezTo>
                    <a:pt x="1226" y="1670"/>
                    <a:pt x="1226" y="1670"/>
                    <a:pt x="1226" y="1670"/>
                  </a:cubicBezTo>
                  <a:cubicBezTo>
                    <a:pt x="1226" y="1670"/>
                    <a:pt x="1226" y="1670"/>
                    <a:pt x="1226" y="1670"/>
                  </a:cubicBezTo>
                  <a:cubicBezTo>
                    <a:pt x="1038" y="1253"/>
                    <a:pt x="943" y="1063"/>
                    <a:pt x="896" y="1063"/>
                  </a:cubicBezTo>
                  <a:cubicBezTo>
                    <a:pt x="755" y="1063"/>
                    <a:pt x="1132" y="2885"/>
                    <a:pt x="1368" y="3758"/>
                  </a:cubicBezTo>
                  <a:cubicBezTo>
                    <a:pt x="1603" y="5466"/>
                    <a:pt x="1981" y="6795"/>
                    <a:pt x="1603" y="6795"/>
                  </a:cubicBezTo>
                  <a:cubicBezTo>
                    <a:pt x="1556" y="6795"/>
                    <a:pt x="1556" y="6795"/>
                    <a:pt x="1509" y="6795"/>
                  </a:cubicBezTo>
                  <a:cubicBezTo>
                    <a:pt x="2028" y="8541"/>
                    <a:pt x="2452" y="10136"/>
                    <a:pt x="2452" y="10553"/>
                  </a:cubicBezTo>
                  <a:cubicBezTo>
                    <a:pt x="3679" y="13514"/>
                    <a:pt x="3679" y="16513"/>
                    <a:pt x="3679" y="19474"/>
                  </a:cubicBezTo>
                  <a:cubicBezTo>
                    <a:pt x="3679" y="21258"/>
                    <a:pt x="4575" y="21600"/>
                    <a:pt x="5282" y="21600"/>
                  </a:cubicBezTo>
                  <a:cubicBezTo>
                    <a:pt x="5754" y="21600"/>
                    <a:pt x="6131" y="21448"/>
                    <a:pt x="6131" y="21448"/>
                  </a:cubicBezTo>
                  <a:cubicBezTo>
                    <a:pt x="5424" y="19740"/>
                    <a:pt x="5141" y="18373"/>
                    <a:pt x="4763" y="17121"/>
                  </a:cubicBezTo>
                  <a:cubicBezTo>
                    <a:pt x="5093" y="17880"/>
                    <a:pt x="5329" y="18411"/>
                    <a:pt x="5376" y="18411"/>
                  </a:cubicBezTo>
                  <a:cubicBezTo>
                    <a:pt x="5471" y="18411"/>
                    <a:pt x="5329" y="17880"/>
                    <a:pt x="4905" y="16513"/>
                  </a:cubicBezTo>
                  <a:cubicBezTo>
                    <a:pt x="4905" y="14995"/>
                    <a:pt x="4197" y="11730"/>
                    <a:pt x="3820" y="10743"/>
                  </a:cubicBezTo>
                  <a:cubicBezTo>
                    <a:pt x="4999" y="12072"/>
                    <a:pt x="6131" y="17538"/>
                    <a:pt x="6131" y="18487"/>
                  </a:cubicBezTo>
                  <a:cubicBezTo>
                    <a:pt x="6744" y="19474"/>
                    <a:pt x="7074" y="19702"/>
                    <a:pt x="7216" y="19702"/>
                  </a:cubicBezTo>
                  <a:cubicBezTo>
                    <a:pt x="7357" y="19702"/>
                    <a:pt x="7357" y="19474"/>
                    <a:pt x="7357" y="19474"/>
                  </a:cubicBezTo>
                  <a:cubicBezTo>
                    <a:pt x="7357" y="19474"/>
                    <a:pt x="7499" y="19512"/>
                    <a:pt x="7687" y="19512"/>
                  </a:cubicBezTo>
                  <a:cubicBezTo>
                    <a:pt x="8300" y="19512"/>
                    <a:pt x="9197" y="18981"/>
                    <a:pt x="7357" y="14501"/>
                  </a:cubicBezTo>
                  <a:cubicBezTo>
                    <a:pt x="7593" y="14919"/>
                    <a:pt x="7734" y="15071"/>
                    <a:pt x="7829" y="15071"/>
                  </a:cubicBezTo>
                  <a:cubicBezTo>
                    <a:pt x="8159" y="15071"/>
                    <a:pt x="7357" y="12527"/>
                    <a:pt x="7357" y="12527"/>
                  </a:cubicBezTo>
                  <a:cubicBezTo>
                    <a:pt x="8536" y="13476"/>
                    <a:pt x="8583" y="14463"/>
                    <a:pt x="9715" y="15412"/>
                  </a:cubicBezTo>
                  <a:cubicBezTo>
                    <a:pt x="9762" y="15716"/>
                    <a:pt x="9810" y="16096"/>
                    <a:pt x="9810" y="16513"/>
                  </a:cubicBezTo>
                  <a:lnTo>
                    <a:pt x="9810" y="17500"/>
                  </a:lnTo>
                  <a:cubicBezTo>
                    <a:pt x="10517" y="19208"/>
                    <a:pt x="11224" y="20271"/>
                    <a:pt x="11460" y="20271"/>
                  </a:cubicBezTo>
                  <a:cubicBezTo>
                    <a:pt x="11649" y="20271"/>
                    <a:pt x="11555" y="19740"/>
                    <a:pt x="11036" y="18487"/>
                  </a:cubicBezTo>
                  <a:cubicBezTo>
                    <a:pt x="11036" y="18487"/>
                    <a:pt x="11838" y="19740"/>
                    <a:pt x="12168" y="19740"/>
                  </a:cubicBezTo>
                  <a:cubicBezTo>
                    <a:pt x="12215" y="19740"/>
                    <a:pt x="12262" y="19664"/>
                    <a:pt x="12262" y="19474"/>
                  </a:cubicBezTo>
                  <a:cubicBezTo>
                    <a:pt x="12262" y="18108"/>
                    <a:pt x="11696" y="17196"/>
                    <a:pt x="10941" y="16134"/>
                  </a:cubicBezTo>
                  <a:cubicBezTo>
                    <a:pt x="10894" y="16172"/>
                    <a:pt x="10894" y="16172"/>
                    <a:pt x="10847" y="16172"/>
                  </a:cubicBezTo>
                  <a:cubicBezTo>
                    <a:pt x="10706" y="16172"/>
                    <a:pt x="10423" y="15678"/>
                    <a:pt x="10234" y="15109"/>
                  </a:cubicBezTo>
                  <a:cubicBezTo>
                    <a:pt x="10470" y="15488"/>
                    <a:pt x="10706" y="15830"/>
                    <a:pt x="10941" y="16134"/>
                  </a:cubicBezTo>
                  <a:cubicBezTo>
                    <a:pt x="10989" y="16096"/>
                    <a:pt x="11036" y="15868"/>
                    <a:pt x="11036" y="15526"/>
                  </a:cubicBezTo>
                  <a:cubicBezTo>
                    <a:pt x="10659" y="14843"/>
                    <a:pt x="10234" y="14311"/>
                    <a:pt x="9857" y="13818"/>
                  </a:cubicBezTo>
                  <a:cubicBezTo>
                    <a:pt x="9904" y="14198"/>
                    <a:pt x="10045" y="14691"/>
                    <a:pt x="10234" y="15109"/>
                  </a:cubicBezTo>
                  <a:cubicBezTo>
                    <a:pt x="10093" y="14919"/>
                    <a:pt x="9951" y="14729"/>
                    <a:pt x="9810" y="14501"/>
                  </a:cubicBezTo>
                  <a:lnTo>
                    <a:pt x="9291" y="13704"/>
                  </a:lnTo>
                  <a:cubicBezTo>
                    <a:pt x="9197" y="13932"/>
                    <a:pt x="9432" y="14387"/>
                    <a:pt x="9621" y="15071"/>
                  </a:cubicBezTo>
                  <a:cubicBezTo>
                    <a:pt x="9244" y="14273"/>
                    <a:pt x="8442" y="12603"/>
                    <a:pt x="7876" y="11388"/>
                  </a:cubicBezTo>
                  <a:lnTo>
                    <a:pt x="9291" y="13704"/>
                  </a:lnTo>
                  <a:cubicBezTo>
                    <a:pt x="9338" y="13628"/>
                    <a:pt x="9432" y="13552"/>
                    <a:pt x="9621" y="13552"/>
                  </a:cubicBezTo>
                  <a:cubicBezTo>
                    <a:pt x="9715" y="13628"/>
                    <a:pt x="9762" y="13704"/>
                    <a:pt x="9857" y="13818"/>
                  </a:cubicBezTo>
                  <a:cubicBezTo>
                    <a:pt x="9810" y="13704"/>
                    <a:pt x="9810" y="13628"/>
                    <a:pt x="9810" y="13514"/>
                  </a:cubicBezTo>
                  <a:cubicBezTo>
                    <a:pt x="11036" y="15526"/>
                    <a:pt x="12262" y="16513"/>
                    <a:pt x="12262" y="16513"/>
                  </a:cubicBezTo>
                  <a:cubicBezTo>
                    <a:pt x="13488" y="16513"/>
                    <a:pt x="14714" y="18487"/>
                    <a:pt x="14714" y="18487"/>
                  </a:cubicBezTo>
                  <a:cubicBezTo>
                    <a:pt x="14762" y="18487"/>
                    <a:pt x="14809" y="18525"/>
                    <a:pt x="14809" y="18525"/>
                  </a:cubicBezTo>
                  <a:cubicBezTo>
                    <a:pt x="15186" y="18525"/>
                    <a:pt x="9008" y="9338"/>
                    <a:pt x="9102" y="9338"/>
                  </a:cubicBezTo>
                  <a:cubicBezTo>
                    <a:pt x="9197" y="9338"/>
                    <a:pt x="10328" y="10933"/>
                    <a:pt x="13488" y="15526"/>
                  </a:cubicBezTo>
                  <a:cubicBezTo>
                    <a:pt x="14290" y="17424"/>
                    <a:pt x="15092" y="18525"/>
                    <a:pt x="15563" y="18525"/>
                  </a:cubicBezTo>
                  <a:cubicBezTo>
                    <a:pt x="15799" y="18525"/>
                    <a:pt x="15988" y="18183"/>
                    <a:pt x="15988" y="17500"/>
                  </a:cubicBezTo>
                  <a:cubicBezTo>
                    <a:pt x="15469" y="16703"/>
                    <a:pt x="14620" y="15488"/>
                    <a:pt x="13771" y="14273"/>
                  </a:cubicBezTo>
                  <a:cubicBezTo>
                    <a:pt x="14809" y="15564"/>
                    <a:pt x="15988" y="17007"/>
                    <a:pt x="17120" y="18411"/>
                  </a:cubicBezTo>
                  <a:cubicBezTo>
                    <a:pt x="14714" y="15450"/>
                    <a:pt x="12262" y="12489"/>
                    <a:pt x="11036" y="8579"/>
                  </a:cubicBezTo>
                  <a:cubicBezTo>
                    <a:pt x="11036" y="8579"/>
                    <a:pt x="14714" y="14501"/>
                    <a:pt x="15988" y="15526"/>
                  </a:cubicBezTo>
                  <a:cubicBezTo>
                    <a:pt x="15988" y="15526"/>
                    <a:pt x="17214" y="17500"/>
                    <a:pt x="18440" y="17500"/>
                  </a:cubicBezTo>
                  <a:cubicBezTo>
                    <a:pt x="18440" y="17500"/>
                    <a:pt x="14762" y="12527"/>
                    <a:pt x="14714" y="12527"/>
                  </a:cubicBezTo>
                  <a:cubicBezTo>
                    <a:pt x="15988" y="13514"/>
                    <a:pt x="17214" y="14501"/>
                    <a:pt x="18440" y="15526"/>
                  </a:cubicBezTo>
                  <a:lnTo>
                    <a:pt x="18440" y="14501"/>
                  </a:lnTo>
                  <a:cubicBezTo>
                    <a:pt x="18440" y="14501"/>
                    <a:pt x="17827" y="13742"/>
                    <a:pt x="17120" y="12755"/>
                  </a:cubicBezTo>
                  <a:cubicBezTo>
                    <a:pt x="18299" y="13932"/>
                    <a:pt x="19714" y="15033"/>
                    <a:pt x="20893" y="15526"/>
                  </a:cubicBezTo>
                  <a:cubicBezTo>
                    <a:pt x="21128" y="15678"/>
                    <a:pt x="21270" y="15754"/>
                    <a:pt x="21317" y="15754"/>
                  </a:cubicBezTo>
                  <a:cubicBezTo>
                    <a:pt x="21600" y="15754"/>
                    <a:pt x="20421" y="14160"/>
                    <a:pt x="18440" y="12527"/>
                  </a:cubicBezTo>
                  <a:lnTo>
                    <a:pt x="15988" y="9566"/>
                  </a:lnTo>
                  <a:lnTo>
                    <a:pt x="13488" y="7592"/>
                  </a:lnTo>
                  <a:cubicBezTo>
                    <a:pt x="13441" y="7478"/>
                    <a:pt x="13394" y="7402"/>
                    <a:pt x="13347" y="7327"/>
                  </a:cubicBezTo>
                  <a:cubicBezTo>
                    <a:pt x="13535" y="7402"/>
                    <a:pt x="13630" y="7440"/>
                    <a:pt x="13677" y="7440"/>
                  </a:cubicBezTo>
                  <a:cubicBezTo>
                    <a:pt x="13818" y="7440"/>
                    <a:pt x="13394" y="6985"/>
                    <a:pt x="13252" y="6985"/>
                  </a:cubicBezTo>
                  <a:cubicBezTo>
                    <a:pt x="13205" y="6985"/>
                    <a:pt x="13205" y="7099"/>
                    <a:pt x="13347" y="7327"/>
                  </a:cubicBezTo>
                  <a:cubicBezTo>
                    <a:pt x="12969" y="7099"/>
                    <a:pt x="12309" y="6605"/>
                    <a:pt x="11036" y="5618"/>
                  </a:cubicBezTo>
                  <a:cubicBezTo>
                    <a:pt x="10847" y="5466"/>
                    <a:pt x="10611" y="5239"/>
                    <a:pt x="10328" y="4935"/>
                  </a:cubicBezTo>
                  <a:lnTo>
                    <a:pt x="12262" y="7592"/>
                  </a:lnTo>
                  <a:lnTo>
                    <a:pt x="7357" y="2657"/>
                  </a:lnTo>
                  <a:cubicBezTo>
                    <a:pt x="7357" y="2657"/>
                    <a:pt x="7923" y="3530"/>
                    <a:pt x="7546" y="3530"/>
                  </a:cubicBezTo>
                  <a:cubicBezTo>
                    <a:pt x="7357" y="3530"/>
                    <a:pt x="6933" y="3303"/>
                    <a:pt x="6131" y="2657"/>
                  </a:cubicBezTo>
                  <a:cubicBezTo>
                    <a:pt x="6980" y="3303"/>
                    <a:pt x="7829" y="4441"/>
                    <a:pt x="8631" y="5428"/>
                  </a:cubicBezTo>
                  <a:lnTo>
                    <a:pt x="4905" y="1670"/>
                  </a:lnTo>
                  <a:lnTo>
                    <a:pt x="8583" y="5618"/>
                  </a:lnTo>
                  <a:cubicBezTo>
                    <a:pt x="8866" y="6491"/>
                    <a:pt x="8819" y="6833"/>
                    <a:pt x="8631" y="6833"/>
                  </a:cubicBezTo>
                  <a:cubicBezTo>
                    <a:pt x="8206" y="6833"/>
                    <a:pt x="7074" y="5542"/>
                    <a:pt x="6178" y="4366"/>
                  </a:cubicBezTo>
                  <a:cubicBezTo>
                    <a:pt x="6131" y="4138"/>
                    <a:pt x="6131" y="3910"/>
                    <a:pt x="6131" y="3644"/>
                  </a:cubicBezTo>
                  <a:lnTo>
                    <a:pt x="5659" y="3454"/>
                  </a:lnTo>
                  <a:cubicBezTo>
                    <a:pt x="5848" y="3682"/>
                    <a:pt x="5990" y="3948"/>
                    <a:pt x="6084" y="4214"/>
                  </a:cubicBezTo>
                  <a:cubicBezTo>
                    <a:pt x="5801" y="3872"/>
                    <a:pt x="5612" y="3606"/>
                    <a:pt x="5424" y="3341"/>
                  </a:cubicBezTo>
                  <a:lnTo>
                    <a:pt x="5659" y="3454"/>
                  </a:lnTo>
                  <a:cubicBezTo>
                    <a:pt x="5329" y="2961"/>
                    <a:pt x="4905" y="2657"/>
                    <a:pt x="4905" y="2657"/>
                  </a:cubicBezTo>
                  <a:cubicBezTo>
                    <a:pt x="4905" y="2657"/>
                    <a:pt x="5093" y="2923"/>
                    <a:pt x="5424" y="3341"/>
                  </a:cubicBezTo>
                  <a:lnTo>
                    <a:pt x="3679" y="2657"/>
                  </a:lnTo>
                  <a:cubicBezTo>
                    <a:pt x="3679" y="2657"/>
                    <a:pt x="3679" y="2657"/>
                    <a:pt x="3679" y="2657"/>
                  </a:cubicBezTo>
                  <a:cubicBezTo>
                    <a:pt x="3490" y="2278"/>
                    <a:pt x="3348" y="1974"/>
                    <a:pt x="3207" y="1746"/>
                  </a:cubicBezTo>
                  <a:cubicBezTo>
                    <a:pt x="3160" y="1556"/>
                    <a:pt x="3113" y="1405"/>
                    <a:pt x="3113" y="1329"/>
                  </a:cubicBezTo>
                  <a:cubicBezTo>
                    <a:pt x="3443" y="1822"/>
                    <a:pt x="3679" y="2316"/>
                    <a:pt x="3679" y="2657"/>
                  </a:cubicBezTo>
                  <a:cubicBezTo>
                    <a:pt x="3679" y="1670"/>
                    <a:pt x="3348" y="1139"/>
                    <a:pt x="3207" y="1139"/>
                  </a:cubicBezTo>
                  <a:cubicBezTo>
                    <a:pt x="3160" y="1139"/>
                    <a:pt x="3113" y="1215"/>
                    <a:pt x="3113" y="1329"/>
                  </a:cubicBezTo>
                  <a:cubicBezTo>
                    <a:pt x="2688" y="645"/>
                    <a:pt x="2169" y="0"/>
                    <a:pt x="212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327" name="Google Shape;1987;p62"/>
            <p:cNvSpPr/>
            <p:nvPr/>
          </p:nvSpPr>
          <p:spPr>
            <a:xfrm>
              <a:off x="1253312" y="141938"/>
              <a:ext cx="14873" cy="148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63" h="21600" extrusionOk="0">
                  <a:moveTo>
                    <a:pt x="1137" y="0"/>
                  </a:moveTo>
                  <a:cubicBezTo>
                    <a:pt x="568" y="0"/>
                    <a:pt x="0" y="430"/>
                    <a:pt x="0" y="1504"/>
                  </a:cubicBezTo>
                  <a:lnTo>
                    <a:pt x="14779" y="21063"/>
                  </a:lnTo>
                  <a:lnTo>
                    <a:pt x="14779" y="12681"/>
                  </a:lnTo>
                  <a:cubicBezTo>
                    <a:pt x="14779" y="8167"/>
                    <a:pt x="5116" y="0"/>
                    <a:pt x="1137" y="0"/>
                  </a:cubicBezTo>
                  <a:close/>
                  <a:moveTo>
                    <a:pt x="14779" y="12681"/>
                  </a:moveTo>
                  <a:cubicBezTo>
                    <a:pt x="14779" y="16119"/>
                    <a:pt x="19895" y="21600"/>
                    <a:pt x="21032" y="21600"/>
                  </a:cubicBezTo>
                  <a:cubicBezTo>
                    <a:pt x="21600" y="21600"/>
                    <a:pt x="20463" y="19343"/>
                    <a:pt x="14779" y="12681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328" name="Google Shape;1988;p62"/>
            <p:cNvSpPr/>
            <p:nvPr/>
          </p:nvSpPr>
          <p:spPr>
            <a:xfrm>
              <a:off x="1253232" y="151381"/>
              <a:ext cx="14873" cy="148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200" h="21600" extrusionOk="0">
                  <a:moveTo>
                    <a:pt x="16200" y="0"/>
                  </a:moveTo>
                  <a:cubicBezTo>
                    <a:pt x="-5400" y="5400"/>
                    <a:pt x="-5400" y="16200"/>
                    <a:pt x="16200" y="21600"/>
                  </a:cubicBezTo>
                  <a:cubicBezTo>
                    <a:pt x="16200" y="16200"/>
                    <a:pt x="16200" y="5400"/>
                    <a:pt x="1620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329" name="Google Shape;1989;p62"/>
            <p:cNvSpPr/>
            <p:nvPr/>
          </p:nvSpPr>
          <p:spPr>
            <a:xfrm>
              <a:off x="1253122" y="139355"/>
              <a:ext cx="14873" cy="212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726"/>
                  </a:lnTo>
                  <a:cubicBezTo>
                    <a:pt x="0" y="3312"/>
                    <a:pt x="0" y="3899"/>
                    <a:pt x="0" y="4520"/>
                  </a:cubicBezTo>
                  <a:lnTo>
                    <a:pt x="0" y="9903"/>
                  </a:lnTo>
                  <a:lnTo>
                    <a:pt x="7200" y="19806"/>
                  </a:lnTo>
                  <a:lnTo>
                    <a:pt x="7200" y="13491"/>
                  </a:lnTo>
                  <a:cubicBezTo>
                    <a:pt x="7200" y="16217"/>
                    <a:pt x="7200" y="18012"/>
                    <a:pt x="14400" y="20703"/>
                  </a:cubicBezTo>
                  <a:cubicBezTo>
                    <a:pt x="7200" y="15320"/>
                    <a:pt x="14400" y="18909"/>
                    <a:pt x="14400" y="16217"/>
                  </a:cubicBezTo>
                  <a:cubicBezTo>
                    <a:pt x="7200" y="13595"/>
                    <a:pt x="7200" y="11801"/>
                    <a:pt x="13846" y="10075"/>
                  </a:cubicBezTo>
                  <a:cubicBezTo>
                    <a:pt x="14123" y="10662"/>
                    <a:pt x="14400" y="11214"/>
                    <a:pt x="14400" y="11697"/>
                  </a:cubicBezTo>
                  <a:cubicBezTo>
                    <a:pt x="14400" y="10973"/>
                    <a:pt x="14400" y="10351"/>
                    <a:pt x="14400" y="9903"/>
                  </a:cubicBezTo>
                  <a:cubicBezTo>
                    <a:pt x="14123" y="9972"/>
                    <a:pt x="13846" y="10006"/>
                    <a:pt x="13846" y="10075"/>
                  </a:cubicBezTo>
                  <a:cubicBezTo>
                    <a:pt x="11908" y="7246"/>
                    <a:pt x="7200" y="3623"/>
                    <a:pt x="7200" y="3623"/>
                  </a:cubicBezTo>
                  <a:cubicBezTo>
                    <a:pt x="7200" y="2726"/>
                    <a:pt x="0" y="2726"/>
                    <a:pt x="0" y="0"/>
                  </a:cubicBezTo>
                  <a:close/>
                  <a:moveTo>
                    <a:pt x="14400" y="11697"/>
                  </a:moveTo>
                  <a:cubicBezTo>
                    <a:pt x="14400" y="12525"/>
                    <a:pt x="14400" y="13457"/>
                    <a:pt x="14400" y="14388"/>
                  </a:cubicBezTo>
                  <a:cubicBezTo>
                    <a:pt x="14400" y="16217"/>
                    <a:pt x="14400" y="18909"/>
                    <a:pt x="21600" y="21600"/>
                  </a:cubicBezTo>
                  <a:cubicBezTo>
                    <a:pt x="21600" y="18012"/>
                    <a:pt x="14400" y="15320"/>
                    <a:pt x="14400" y="11697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330" name="Google Shape;1990;p62"/>
            <p:cNvSpPr/>
            <p:nvPr/>
          </p:nvSpPr>
          <p:spPr>
            <a:xfrm>
              <a:off x="1248680" y="139898"/>
              <a:ext cx="14873" cy="182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2960" y="2529"/>
                  </a:moveTo>
                  <a:cubicBezTo>
                    <a:pt x="9471" y="4216"/>
                    <a:pt x="11631" y="4537"/>
                    <a:pt x="12628" y="4577"/>
                  </a:cubicBezTo>
                  <a:cubicBezTo>
                    <a:pt x="12794" y="4497"/>
                    <a:pt x="12794" y="4457"/>
                    <a:pt x="12960" y="4457"/>
                  </a:cubicBezTo>
                  <a:cubicBezTo>
                    <a:pt x="12960" y="4457"/>
                    <a:pt x="12960" y="4497"/>
                    <a:pt x="12960" y="4617"/>
                  </a:cubicBezTo>
                  <a:lnTo>
                    <a:pt x="12960" y="2529"/>
                  </a:lnTo>
                  <a:close/>
                  <a:moveTo>
                    <a:pt x="12628" y="4577"/>
                  </a:moveTo>
                  <a:cubicBezTo>
                    <a:pt x="11631" y="5300"/>
                    <a:pt x="8640" y="8793"/>
                    <a:pt x="8640" y="8793"/>
                  </a:cubicBezTo>
                  <a:lnTo>
                    <a:pt x="12960" y="4617"/>
                  </a:lnTo>
                  <a:cubicBezTo>
                    <a:pt x="12960" y="4617"/>
                    <a:pt x="12794" y="4617"/>
                    <a:pt x="12628" y="4577"/>
                  </a:cubicBezTo>
                  <a:close/>
                  <a:moveTo>
                    <a:pt x="20935" y="0"/>
                  </a:moveTo>
                  <a:cubicBezTo>
                    <a:pt x="20437" y="0"/>
                    <a:pt x="19274" y="602"/>
                    <a:pt x="17280" y="2529"/>
                  </a:cubicBezTo>
                  <a:cubicBezTo>
                    <a:pt x="17280" y="5661"/>
                    <a:pt x="12960" y="9836"/>
                    <a:pt x="12960" y="12968"/>
                  </a:cubicBezTo>
                  <a:lnTo>
                    <a:pt x="12960" y="4617"/>
                  </a:lnTo>
                  <a:lnTo>
                    <a:pt x="8640" y="9836"/>
                  </a:lnTo>
                  <a:lnTo>
                    <a:pt x="0" y="17184"/>
                  </a:lnTo>
                  <a:lnTo>
                    <a:pt x="0" y="21359"/>
                  </a:lnTo>
                  <a:cubicBezTo>
                    <a:pt x="0" y="21359"/>
                    <a:pt x="4320" y="20315"/>
                    <a:pt x="8640" y="16100"/>
                  </a:cubicBezTo>
                  <a:cubicBezTo>
                    <a:pt x="8640" y="17505"/>
                    <a:pt x="8640" y="18910"/>
                    <a:pt x="8640" y="20315"/>
                  </a:cubicBezTo>
                  <a:cubicBezTo>
                    <a:pt x="8640" y="20837"/>
                    <a:pt x="9803" y="21600"/>
                    <a:pt x="10800" y="21600"/>
                  </a:cubicBezTo>
                  <a:cubicBezTo>
                    <a:pt x="11963" y="21600"/>
                    <a:pt x="12960" y="20837"/>
                    <a:pt x="12960" y="18228"/>
                  </a:cubicBezTo>
                  <a:cubicBezTo>
                    <a:pt x="12960" y="18549"/>
                    <a:pt x="12960" y="18910"/>
                    <a:pt x="12960" y="19271"/>
                  </a:cubicBezTo>
                  <a:cubicBezTo>
                    <a:pt x="12960" y="20315"/>
                    <a:pt x="12960" y="20556"/>
                    <a:pt x="13625" y="20556"/>
                  </a:cubicBezTo>
                  <a:cubicBezTo>
                    <a:pt x="14123" y="20556"/>
                    <a:pt x="15120" y="20315"/>
                    <a:pt x="17280" y="20315"/>
                  </a:cubicBezTo>
                  <a:cubicBezTo>
                    <a:pt x="17945" y="20757"/>
                    <a:pt x="18443" y="20917"/>
                    <a:pt x="18609" y="20917"/>
                  </a:cubicBezTo>
                  <a:cubicBezTo>
                    <a:pt x="20437" y="20917"/>
                    <a:pt x="17945" y="15016"/>
                    <a:pt x="17446" y="11844"/>
                  </a:cubicBezTo>
                  <a:cubicBezTo>
                    <a:pt x="21434" y="7990"/>
                    <a:pt x="21600" y="5019"/>
                    <a:pt x="21600" y="1245"/>
                  </a:cubicBezTo>
                  <a:cubicBezTo>
                    <a:pt x="21600" y="1325"/>
                    <a:pt x="21600" y="1405"/>
                    <a:pt x="21600" y="1445"/>
                  </a:cubicBezTo>
                  <a:lnTo>
                    <a:pt x="21600" y="401"/>
                  </a:lnTo>
                  <a:cubicBezTo>
                    <a:pt x="21600" y="683"/>
                    <a:pt x="21600" y="964"/>
                    <a:pt x="21600" y="1245"/>
                  </a:cubicBezTo>
                  <a:cubicBezTo>
                    <a:pt x="21600" y="683"/>
                    <a:pt x="21600" y="0"/>
                    <a:pt x="20935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331" name="Google Shape;1991;p62"/>
            <p:cNvSpPr/>
            <p:nvPr/>
          </p:nvSpPr>
          <p:spPr>
            <a:xfrm>
              <a:off x="1246490" y="137463"/>
              <a:ext cx="14873" cy="148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32" h="21600" extrusionOk="0">
                  <a:moveTo>
                    <a:pt x="19370" y="0"/>
                  </a:moveTo>
                  <a:cubicBezTo>
                    <a:pt x="18100" y="0"/>
                    <a:pt x="15559" y="2038"/>
                    <a:pt x="9206" y="8151"/>
                  </a:cubicBezTo>
                  <a:cubicBezTo>
                    <a:pt x="1582" y="17932"/>
                    <a:pt x="-959" y="21600"/>
                    <a:pt x="312" y="21600"/>
                  </a:cubicBezTo>
                  <a:cubicBezTo>
                    <a:pt x="1582" y="21600"/>
                    <a:pt x="20641" y="0"/>
                    <a:pt x="1937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332" name="Google Shape;1992;p62"/>
            <p:cNvSpPr/>
            <p:nvPr/>
          </p:nvSpPr>
          <p:spPr>
            <a:xfrm>
              <a:off x="1245777" y="142549"/>
              <a:ext cx="14872" cy="148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01" h="21600" extrusionOk="0">
                  <a:moveTo>
                    <a:pt x="18074" y="0"/>
                  </a:moveTo>
                  <a:cubicBezTo>
                    <a:pt x="17911" y="0"/>
                    <a:pt x="17262" y="1945"/>
                    <a:pt x="13851" y="2993"/>
                  </a:cubicBezTo>
                  <a:cubicBezTo>
                    <a:pt x="13851" y="4190"/>
                    <a:pt x="3133" y="16312"/>
                    <a:pt x="4757" y="16312"/>
                  </a:cubicBezTo>
                  <a:cubicBezTo>
                    <a:pt x="4757" y="16312"/>
                    <a:pt x="5081" y="16212"/>
                    <a:pt x="5406" y="16013"/>
                  </a:cubicBezTo>
                  <a:cubicBezTo>
                    <a:pt x="1184" y="18607"/>
                    <a:pt x="1184" y="19904"/>
                    <a:pt x="1184" y="19904"/>
                  </a:cubicBezTo>
                  <a:cubicBezTo>
                    <a:pt x="-116" y="21101"/>
                    <a:pt x="-278" y="21600"/>
                    <a:pt x="372" y="21600"/>
                  </a:cubicBezTo>
                  <a:cubicBezTo>
                    <a:pt x="1508" y="21600"/>
                    <a:pt x="5406" y="19455"/>
                    <a:pt x="5406" y="18607"/>
                  </a:cubicBezTo>
                  <a:cubicBezTo>
                    <a:pt x="9629" y="14666"/>
                    <a:pt x="13851" y="9478"/>
                    <a:pt x="18074" y="5587"/>
                  </a:cubicBezTo>
                  <a:cubicBezTo>
                    <a:pt x="20835" y="1896"/>
                    <a:pt x="21322" y="648"/>
                    <a:pt x="20835" y="648"/>
                  </a:cubicBezTo>
                  <a:cubicBezTo>
                    <a:pt x="19860" y="648"/>
                    <a:pt x="14663" y="5687"/>
                    <a:pt x="14014" y="5687"/>
                  </a:cubicBezTo>
                  <a:cubicBezTo>
                    <a:pt x="13851" y="5687"/>
                    <a:pt x="13851" y="5637"/>
                    <a:pt x="13851" y="5587"/>
                  </a:cubicBezTo>
                  <a:cubicBezTo>
                    <a:pt x="13851" y="5587"/>
                    <a:pt x="18074" y="1696"/>
                    <a:pt x="18074" y="399"/>
                  </a:cubicBezTo>
                  <a:cubicBezTo>
                    <a:pt x="18074" y="150"/>
                    <a:pt x="18074" y="0"/>
                    <a:pt x="1807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333" name="Google Shape;1993;p62"/>
            <p:cNvSpPr/>
            <p:nvPr/>
          </p:nvSpPr>
          <p:spPr>
            <a:xfrm>
              <a:off x="1245405" y="133428"/>
              <a:ext cx="14872" cy="148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24" h="21600" extrusionOk="0">
                  <a:moveTo>
                    <a:pt x="18624" y="0"/>
                  </a:moveTo>
                  <a:cubicBezTo>
                    <a:pt x="18624" y="11092"/>
                    <a:pt x="-2976" y="21600"/>
                    <a:pt x="347" y="21600"/>
                  </a:cubicBezTo>
                  <a:cubicBezTo>
                    <a:pt x="347" y="21600"/>
                    <a:pt x="5332" y="19849"/>
                    <a:pt x="18624" y="15178"/>
                  </a:cubicBezTo>
                  <a:lnTo>
                    <a:pt x="18624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334" name="Google Shape;1994;p62"/>
            <p:cNvSpPr/>
            <p:nvPr/>
          </p:nvSpPr>
          <p:spPr>
            <a:xfrm>
              <a:off x="1238508" y="139904"/>
              <a:ext cx="14873" cy="148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cubicBezTo>
                    <a:pt x="19731" y="2508"/>
                    <a:pt x="17862" y="4877"/>
                    <a:pt x="15785" y="7386"/>
                  </a:cubicBezTo>
                  <a:lnTo>
                    <a:pt x="16408" y="7107"/>
                  </a:lnTo>
                  <a:lnTo>
                    <a:pt x="21600" y="0"/>
                  </a:lnTo>
                  <a:close/>
                  <a:moveTo>
                    <a:pt x="15785" y="7386"/>
                  </a:moveTo>
                  <a:lnTo>
                    <a:pt x="10800" y="10730"/>
                  </a:lnTo>
                  <a:cubicBezTo>
                    <a:pt x="5400" y="14354"/>
                    <a:pt x="0" y="17977"/>
                    <a:pt x="0" y="21600"/>
                  </a:cubicBezTo>
                  <a:cubicBezTo>
                    <a:pt x="7062" y="16862"/>
                    <a:pt x="11838" y="12124"/>
                    <a:pt x="15785" y="7386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335" name="Google Shape;1995;p62"/>
            <p:cNvSpPr/>
            <p:nvPr/>
          </p:nvSpPr>
          <p:spPr>
            <a:xfrm>
              <a:off x="1238525" y="139887"/>
              <a:ext cx="14873" cy="148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596" y="0"/>
                  </a:moveTo>
                  <a:lnTo>
                    <a:pt x="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336" name="Google Shape;1996;p62"/>
            <p:cNvSpPr/>
            <p:nvPr/>
          </p:nvSpPr>
          <p:spPr>
            <a:xfrm>
              <a:off x="1233711" y="145736"/>
              <a:ext cx="14873" cy="148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79" h="21600" extrusionOk="0">
                  <a:moveTo>
                    <a:pt x="19079" y="0"/>
                  </a:moveTo>
                  <a:cubicBezTo>
                    <a:pt x="-2521" y="17018"/>
                    <a:pt x="-2521" y="21600"/>
                    <a:pt x="3294" y="21600"/>
                  </a:cubicBezTo>
                  <a:cubicBezTo>
                    <a:pt x="8279" y="21600"/>
                    <a:pt x="19079" y="17018"/>
                    <a:pt x="19079" y="17018"/>
                  </a:cubicBezTo>
                  <a:lnTo>
                    <a:pt x="19079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337" name="Google Shape;1997;p62"/>
            <p:cNvSpPr/>
            <p:nvPr/>
          </p:nvSpPr>
          <p:spPr>
            <a:xfrm>
              <a:off x="1236179" y="137965"/>
              <a:ext cx="18616" cy="199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643" y="0"/>
                  </a:moveTo>
                  <a:cubicBezTo>
                    <a:pt x="16603" y="0"/>
                    <a:pt x="16249" y="403"/>
                    <a:pt x="15462" y="1504"/>
                  </a:cubicBezTo>
                  <a:cubicBezTo>
                    <a:pt x="16092" y="917"/>
                    <a:pt x="16682" y="0"/>
                    <a:pt x="16643" y="0"/>
                  </a:cubicBezTo>
                  <a:close/>
                  <a:moveTo>
                    <a:pt x="20577" y="2457"/>
                  </a:moveTo>
                  <a:close/>
                  <a:moveTo>
                    <a:pt x="19908" y="2274"/>
                  </a:moveTo>
                  <a:cubicBezTo>
                    <a:pt x="19830" y="2274"/>
                    <a:pt x="19711" y="2310"/>
                    <a:pt x="19554" y="2457"/>
                  </a:cubicBezTo>
                  <a:cubicBezTo>
                    <a:pt x="19554" y="2970"/>
                    <a:pt x="19633" y="3154"/>
                    <a:pt x="19711" y="3154"/>
                  </a:cubicBezTo>
                  <a:cubicBezTo>
                    <a:pt x="19908" y="3154"/>
                    <a:pt x="20184" y="2274"/>
                    <a:pt x="19908" y="2274"/>
                  </a:cubicBezTo>
                  <a:close/>
                  <a:moveTo>
                    <a:pt x="19279" y="3007"/>
                  </a:moveTo>
                  <a:cubicBezTo>
                    <a:pt x="18964" y="3227"/>
                    <a:pt x="18610" y="3997"/>
                    <a:pt x="18649" y="3997"/>
                  </a:cubicBezTo>
                  <a:cubicBezTo>
                    <a:pt x="18689" y="3997"/>
                    <a:pt x="18846" y="3741"/>
                    <a:pt x="19279" y="3007"/>
                  </a:cubicBezTo>
                  <a:close/>
                  <a:moveTo>
                    <a:pt x="21285" y="4474"/>
                  </a:moveTo>
                  <a:cubicBezTo>
                    <a:pt x="21207" y="4731"/>
                    <a:pt x="21128" y="4951"/>
                    <a:pt x="21010" y="5207"/>
                  </a:cubicBezTo>
                  <a:cubicBezTo>
                    <a:pt x="21364" y="4951"/>
                    <a:pt x="21443" y="4511"/>
                    <a:pt x="21285" y="4474"/>
                  </a:cubicBezTo>
                  <a:close/>
                  <a:moveTo>
                    <a:pt x="16367" y="9938"/>
                  </a:moveTo>
                  <a:cubicBezTo>
                    <a:pt x="16446" y="9938"/>
                    <a:pt x="16485" y="9975"/>
                    <a:pt x="16485" y="10122"/>
                  </a:cubicBezTo>
                  <a:cubicBezTo>
                    <a:pt x="15777" y="11405"/>
                    <a:pt x="15108" y="12652"/>
                    <a:pt x="14439" y="13935"/>
                  </a:cubicBezTo>
                  <a:cubicBezTo>
                    <a:pt x="14439" y="12285"/>
                    <a:pt x="15974" y="9938"/>
                    <a:pt x="16367" y="9938"/>
                  </a:cubicBezTo>
                  <a:close/>
                  <a:moveTo>
                    <a:pt x="17941" y="15549"/>
                  </a:moveTo>
                  <a:lnTo>
                    <a:pt x="17508" y="16796"/>
                  </a:lnTo>
                  <a:cubicBezTo>
                    <a:pt x="17508" y="16796"/>
                    <a:pt x="17508" y="16796"/>
                    <a:pt x="17508" y="18740"/>
                  </a:cubicBezTo>
                  <a:cubicBezTo>
                    <a:pt x="17508" y="18740"/>
                    <a:pt x="17902" y="16943"/>
                    <a:pt x="17941" y="15549"/>
                  </a:cubicBezTo>
                  <a:close/>
                  <a:moveTo>
                    <a:pt x="20577" y="2457"/>
                  </a:moveTo>
                  <a:lnTo>
                    <a:pt x="19554" y="5354"/>
                  </a:lnTo>
                  <a:lnTo>
                    <a:pt x="17508" y="12029"/>
                  </a:lnTo>
                  <a:lnTo>
                    <a:pt x="17508" y="12982"/>
                  </a:lnTo>
                  <a:cubicBezTo>
                    <a:pt x="15462" y="14889"/>
                    <a:pt x="15462" y="16796"/>
                    <a:pt x="14439" y="18740"/>
                  </a:cubicBezTo>
                  <a:cubicBezTo>
                    <a:pt x="14439" y="19033"/>
                    <a:pt x="14479" y="19180"/>
                    <a:pt x="14557" y="19180"/>
                  </a:cubicBezTo>
                  <a:cubicBezTo>
                    <a:pt x="15069" y="19180"/>
                    <a:pt x="16643" y="15549"/>
                    <a:pt x="17508" y="13935"/>
                  </a:cubicBezTo>
                  <a:lnTo>
                    <a:pt x="14439" y="20647"/>
                  </a:lnTo>
                  <a:cubicBezTo>
                    <a:pt x="15462" y="19693"/>
                    <a:pt x="16485" y="18740"/>
                    <a:pt x="16485" y="16796"/>
                  </a:cubicBezTo>
                  <a:lnTo>
                    <a:pt x="17508" y="13935"/>
                  </a:lnTo>
                  <a:cubicBezTo>
                    <a:pt x="17508" y="13935"/>
                    <a:pt x="17508" y="13935"/>
                    <a:pt x="17508" y="13935"/>
                  </a:cubicBezTo>
                  <a:cubicBezTo>
                    <a:pt x="17902" y="13935"/>
                    <a:pt x="17980" y="14669"/>
                    <a:pt x="17941" y="15549"/>
                  </a:cubicBezTo>
                  <a:lnTo>
                    <a:pt x="18531" y="13935"/>
                  </a:lnTo>
                  <a:cubicBezTo>
                    <a:pt x="18531" y="12029"/>
                    <a:pt x="19554" y="10122"/>
                    <a:pt x="19554" y="8215"/>
                  </a:cubicBezTo>
                  <a:cubicBezTo>
                    <a:pt x="20105" y="7188"/>
                    <a:pt x="20616" y="6198"/>
                    <a:pt x="21010" y="5207"/>
                  </a:cubicBezTo>
                  <a:cubicBezTo>
                    <a:pt x="20892" y="5281"/>
                    <a:pt x="20774" y="5354"/>
                    <a:pt x="20577" y="5354"/>
                  </a:cubicBezTo>
                  <a:cubicBezTo>
                    <a:pt x="20931" y="4694"/>
                    <a:pt x="21167" y="4474"/>
                    <a:pt x="21246" y="4474"/>
                  </a:cubicBezTo>
                  <a:cubicBezTo>
                    <a:pt x="21285" y="4474"/>
                    <a:pt x="21285" y="4474"/>
                    <a:pt x="21285" y="4474"/>
                  </a:cubicBezTo>
                  <a:cubicBezTo>
                    <a:pt x="21482" y="3814"/>
                    <a:pt x="21600" y="3154"/>
                    <a:pt x="21600" y="2457"/>
                  </a:cubicBezTo>
                  <a:cubicBezTo>
                    <a:pt x="20577" y="5354"/>
                    <a:pt x="20577" y="4401"/>
                    <a:pt x="20577" y="5354"/>
                  </a:cubicBezTo>
                  <a:cubicBezTo>
                    <a:pt x="19554" y="5354"/>
                    <a:pt x="20577" y="4401"/>
                    <a:pt x="20577" y="3411"/>
                  </a:cubicBezTo>
                  <a:lnTo>
                    <a:pt x="20577" y="2457"/>
                  </a:lnTo>
                  <a:close/>
                  <a:moveTo>
                    <a:pt x="15266" y="183"/>
                  </a:moveTo>
                  <a:cubicBezTo>
                    <a:pt x="15226" y="183"/>
                    <a:pt x="14990" y="293"/>
                    <a:pt x="14439" y="550"/>
                  </a:cubicBezTo>
                  <a:lnTo>
                    <a:pt x="6216" y="7261"/>
                  </a:lnTo>
                  <a:cubicBezTo>
                    <a:pt x="5193" y="8215"/>
                    <a:pt x="1102" y="11075"/>
                    <a:pt x="79" y="12982"/>
                  </a:cubicBezTo>
                  <a:cubicBezTo>
                    <a:pt x="0" y="13055"/>
                    <a:pt x="0" y="13055"/>
                    <a:pt x="0" y="13055"/>
                  </a:cubicBezTo>
                  <a:cubicBezTo>
                    <a:pt x="157" y="13055"/>
                    <a:pt x="4052" y="10232"/>
                    <a:pt x="4603" y="10232"/>
                  </a:cubicBezTo>
                  <a:cubicBezTo>
                    <a:pt x="4879" y="10232"/>
                    <a:pt x="4328" y="10928"/>
                    <a:pt x="2125" y="12982"/>
                  </a:cubicBezTo>
                  <a:cubicBezTo>
                    <a:pt x="79" y="14889"/>
                    <a:pt x="1102" y="14889"/>
                    <a:pt x="1102" y="14889"/>
                  </a:cubicBezTo>
                  <a:lnTo>
                    <a:pt x="3148" y="14889"/>
                  </a:lnTo>
                  <a:cubicBezTo>
                    <a:pt x="4170" y="12982"/>
                    <a:pt x="5193" y="12029"/>
                    <a:pt x="6216" y="11075"/>
                  </a:cubicBezTo>
                  <a:lnTo>
                    <a:pt x="10308" y="8215"/>
                  </a:lnTo>
                  <a:cubicBezTo>
                    <a:pt x="8262" y="10122"/>
                    <a:pt x="4170" y="13935"/>
                    <a:pt x="2125" y="16796"/>
                  </a:cubicBezTo>
                  <a:cubicBezTo>
                    <a:pt x="1967" y="17273"/>
                    <a:pt x="1967" y="17456"/>
                    <a:pt x="2125" y="17456"/>
                  </a:cubicBezTo>
                  <a:cubicBezTo>
                    <a:pt x="2872" y="17456"/>
                    <a:pt x="7239" y="12029"/>
                    <a:pt x="7239" y="12029"/>
                  </a:cubicBezTo>
                  <a:cubicBezTo>
                    <a:pt x="7239" y="12029"/>
                    <a:pt x="5193" y="14889"/>
                    <a:pt x="5193" y="14889"/>
                  </a:cubicBezTo>
                  <a:cubicBezTo>
                    <a:pt x="6020" y="14889"/>
                    <a:pt x="7475" y="12469"/>
                    <a:pt x="7515" y="12469"/>
                  </a:cubicBezTo>
                  <a:cubicBezTo>
                    <a:pt x="7515" y="12469"/>
                    <a:pt x="7436" y="12615"/>
                    <a:pt x="7239" y="12982"/>
                  </a:cubicBezTo>
                  <a:cubicBezTo>
                    <a:pt x="7082" y="13312"/>
                    <a:pt x="7043" y="13422"/>
                    <a:pt x="7121" y="13422"/>
                  </a:cubicBezTo>
                  <a:cubicBezTo>
                    <a:pt x="7279" y="13422"/>
                    <a:pt x="8066" y="12615"/>
                    <a:pt x="8852" y="11808"/>
                  </a:cubicBezTo>
                  <a:cubicBezTo>
                    <a:pt x="8302" y="12652"/>
                    <a:pt x="8105" y="12982"/>
                    <a:pt x="8144" y="12982"/>
                  </a:cubicBezTo>
                  <a:cubicBezTo>
                    <a:pt x="8262" y="12982"/>
                    <a:pt x="10308" y="10122"/>
                    <a:pt x="10308" y="10122"/>
                  </a:cubicBezTo>
                  <a:cubicBezTo>
                    <a:pt x="10308" y="10122"/>
                    <a:pt x="9600" y="10965"/>
                    <a:pt x="8852" y="11808"/>
                  </a:cubicBezTo>
                  <a:cubicBezTo>
                    <a:pt x="8970" y="11588"/>
                    <a:pt x="9128" y="11368"/>
                    <a:pt x="9285" y="11075"/>
                  </a:cubicBezTo>
                  <a:lnTo>
                    <a:pt x="13416" y="7261"/>
                  </a:lnTo>
                  <a:lnTo>
                    <a:pt x="15462" y="5354"/>
                  </a:lnTo>
                  <a:cubicBezTo>
                    <a:pt x="13416" y="8215"/>
                    <a:pt x="9285" y="13935"/>
                    <a:pt x="7239" y="16796"/>
                  </a:cubicBezTo>
                  <a:cubicBezTo>
                    <a:pt x="6610" y="18006"/>
                    <a:pt x="6374" y="18446"/>
                    <a:pt x="6413" y="18446"/>
                  </a:cubicBezTo>
                  <a:cubicBezTo>
                    <a:pt x="6452" y="18446"/>
                    <a:pt x="7869" y="16209"/>
                    <a:pt x="9285" y="14889"/>
                  </a:cubicBezTo>
                  <a:cubicBezTo>
                    <a:pt x="8577" y="16906"/>
                    <a:pt x="6846" y="19363"/>
                    <a:pt x="6925" y="19363"/>
                  </a:cubicBezTo>
                  <a:cubicBezTo>
                    <a:pt x="6964" y="19363"/>
                    <a:pt x="7357" y="18923"/>
                    <a:pt x="8262" y="17786"/>
                  </a:cubicBezTo>
                  <a:lnTo>
                    <a:pt x="10308" y="13935"/>
                  </a:lnTo>
                  <a:cubicBezTo>
                    <a:pt x="10544" y="13752"/>
                    <a:pt x="10662" y="13679"/>
                    <a:pt x="10702" y="13679"/>
                  </a:cubicBezTo>
                  <a:cubicBezTo>
                    <a:pt x="10977" y="13679"/>
                    <a:pt x="10308" y="14889"/>
                    <a:pt x="10308" y="14889"/>
                  </a:cubicBezTo>
                  <a:lnTo>
                    <a:pt x="14439" y="8215"/>
                  </a:lnTo>
                  <a:lnTo>
                    <a:pt x="13416" y="11075"/>
                  </a:lnTo>
                  <a:lnTo>
                    <a:pt x="11331" y="14889"/>
                  </a:lnTo>
                  <a:cubicBezTo>
                    <a:pt x="10308" y="15842"/>
                    <a:pt x="9285" y="16796"/>
                    <a:pt x="8262" y="18740"/>
                  </a:cubicBezTo>
                  <a:cubicBezTo>
                    <a:pt x="8262" y="19363"/>
                    <a:pt x="8380" y="19583"/>
                    <a:pt x="8538" y="19583"/>
                  </a:cubicBezTo>
                  <a:cubicBezTo>
                    <a:pt x="8852" y="19583"/>
                    <a:pt x="9285" y="18740"/>
                    <a:pt x="9285" y="18740"/>
                  </a:cubicBezTo>
                  <a:cubicBezTo>
                    <a:pt x="9757" y="18740"/>
                    <a:pt x="9993" y="19106"/>
                    <a:pt x="10230" y="19106"/>
                  </a:cubicBezTo>
                  <a:cubicBezTo>
                    <a:pt x="10544" y="19106"/>
                    <a:pt x="10780" y="18520"/>
                    <a:pt x="11331" y="15842"/>
                  </a:cubicBezTo>
                  <a:cubicBezTo>
                    <a:pt x="12393" y="13935"/>
                    <a:pt x="13416" y="12029"/>
                    <a:pt x="15462" y="10122"/>
                  </a:cubicBezTo>
                  <a:cubicBezTo>
                    <a:pt x="15502" y="10048"/>
                    <a:pt x="15580" y="10012"/>
                    <a:pt x="15580" y="10012"/>
                  </a:cubicBezTo>
                  <a:cubicBezTo>
                    <a:pt x="15934" y="10012"/>
                    <a:pt x="12393" y="15842"/>
                    <a:pt x="12393" y="15842"/>
                  </a:cubicBezTo>
                  <a:cubicBezTo>
                    <a:pt x="12393" y="15842"/>
                    <a:pt x="11882" y="17199"/>
                    <a:pt x="11921" y="17749"/>
                  </a:cubicBezTo>
                  <a:cubicBezTo>
                    <a:pt x="11331" y="19106"/>
                    <a:pt x="11174" y="20023"/>
                    <a:pt x="10308" y="21600"/>
                  </a:cubicBezTo>
                  <a:cubicBezTo>
                    <a:pt x="10308" y="21600"/>
                    <a:pt x="10584" y="21453"/>
                    <a:pt x="10938" y="21270"/>
                  </a:cubicBezTo>
                  <a:cubicBezTo>
                    <a:pt x="10859" y="21417"/>
                    <a:pt x="10820" y="21490"/>
                    <a:pt x="10859" y="21490"/>
                  </a:cubicBezTo>
                  <a:cubicBezTo>
                    <a:pt x="10898" y="21490"/>
                    <a:pt x="11095" y="21343"/>
                    <a:pt x="11370" y="20977"/>
                  </a:cubicBezTo>
                  <a:cubicBezTo>
                    <a:pt x="11882" y="20610"/>
                    <a:pt x="12393" y="20133"/>
                    <a:pt x="12393" y="19693"/>
                  </a:cubicBezTo>
                  <a:cubicBezTo>
                    <a:pt x="12393" y="18740"/>
                    <a:pt x="13416" y="16796"/>
                    <a:pt x="13416" y="15842"/>
                  </a:cubicBezTo>
                  <a:cubicBezTo>
                    <a:pt x="14243" y="15072"/>
                    <a:pt x="15069" y="13679"/>
                    <a:pt x="15344" y="13679"/>
                  </a:cubicBezTo>
                  <a:cubicBezTo>
                    <a:pt x="15423" y="13679"/>
                    <a:pt x="15462" y="13752"/>
                    <a:pt x="15462" y="13935"/>
                  </a:cubicBezTo>
                  <a:cubicBezTo>
                    <a:pt x="14439" y="14889"/>
                    <a:pt x="12393" y="19693"/>
                    <a:pt x="12393" y="20647"/>
                  </a:cubicBezTo>
                  <a:cubicBezTo>
                    <a:pt x="12393" y="20647"/>
                    <a:pt x="14439" y="18740"/>
                    <a:pt x="14439" y="15842"/>
                  </a:cubicBezTo>
                  <a:lnTo>
                    <a:pt x="17508" y="12029"/>
                  </a:lnTo>
                  <a:lnTo>
                    <a:pt x="17508" y="9168"/>
                  </a:lnTo>
                  <a:cubicBezTo>
                    <a:pt x="17508" y="7261"/>
                    <a:pt x="18531" y="4401"/>
                    <a:pt x="19554" y="3411"/>
                  </a:cubicBezTo>
                  <a:cubicBezTo>
                    <a:pt x="19554" y="3080"/>
                    <a:pt x="19475" y="2970"/>
                    <a:pt x="19397" y="2970"/>
                  </a:cubicBezTo>
                  <a:cubicBezTo>
                    <a:pt x="19357" y="2970"/>
                    <a:pt x="19318" y="2970"/>
                    <a:pt x="19279" y="3007"/>
                  </a:cubicBezTo>
                  <a:cubicBezTo>
                    <a:pt x="19397" y="2787"/>
                    <a:pt x="19475" y="2640"/>
                    <a:pt x="19554" y="2457"/>
                  </a:cubicBezTo>
                  <a:cubicBezTo>
                    <a:pt x="19436" y="2677"/>
                    <a:pt x="19357" y="2860"/>
                    <a:pt x="19279" y="3007"/>
                  </a:cubicBezTo>
                  <a:cubicBezTo>
                    <a:pt x="19279" y="3007"/>
                    <a:pt x="19279" y="3007"/>
                    <a:pt x="19279" y="3007"/>
                  </a:cubicBezTo>
                  <a:cubicBezTo>
                    <a:pt x="18295" y="4914"/>
                    <a:pt x="16446" y="8911"/>
                    <a:pt x="16289" y="8911"/>
                  </a:cubicBezTo>
                  <a:cubicBezTo>
                    <a:pt x="16249" y="8911"/>
                    <a:pt x="16289" y="8691"/>
                    <a:pt x="16485" y="8215"/>
                  </a:cubicBezTo>
                  <a:lnTo>
                    <a:pt x="19554" y="1504"/>
                  </a:lnTo>
                  <a:lnTo>
                    <a:pt x="17508" y="4401"/>
                  </a:lnTo>
                  <a:cubicBezTo>
                    <a:pt x="17508" y="3411"/>
                    <a:pt x="18531" y="3411"/>
                    <a:pt x="18531" y="2457"/>
                  </a:cubicBezTo>
                  <a:cubicBezTo>
                    <a:pt x="17823" y="3117"/>
                    <a:pt x="16682" y="5097"/>
                    <a:pt x="16643" y="5097"/>
                  </a:cubicBezTo>
                  <a:cubicBezTo>
                    <a:pt x="16603" y="5097"/>
                    <a:pt x="16839" y="4657"/>
                    <a:pt x="17508" y="3411"/>
                  </a:cubicBezTo>
                  <a:cubicBezTo>
                    <a:pt x="17508" y="1504"/>
                    <a:pt x="18531" y="1504"/>
                    <a:pt x="17508" y="1504"/>
                  </a:cubicBezTo>
                  <a:cubicBezTo>
                    <a:pt x="17508" y="550"/>
                    <a:pt x="17508" y="550"/>
                    <a:pt x="17508" y="550"/>
                  </a:cubicBezTo>
                  <a:cubicBezTo>
                    <a:pt x="17508" y="550"/>
                    <a:pt x="16131" y="1834"/>
                    <a:pt x="15816" y="1834"/>
                  </a:cubicBezTo>
                  <a:cubicBezTo>
                    <a:pt x="15698" y="1834"/>
                    <a:pt x="15777" y="1504"/>
                    <a:pt x="16485" y="550"/>
                  </a:cubicBezTo>
                  <a:cubicBezTo>
                    <a:pt x="16249" y="770"/>
                    <a:pt x="15895" y="1100"/>
                    <a:pt x="15462" y="1504"/>
                  </a:cubicBezTo>
                  <a:cubicBezTo>
                    <a:pt x="14833" y="1797"/>
                    <a:pt x="14203" y="2384"/>
                    <a:pt x="13692" y="2934"/>
                  </a:cubicBezTo>
                  <a:lnTo>
                    <a:pt x="15462" y="1504"/>
                  </a:lnTo>
                  <a:cubicBezTo>
                    <a:pt x="14872" y="2054"/>
                    <a:pt x="14125" y="2750"/>
                    <a:pt x="13416" y="3411"/>
                  </a:cubicBezTo>
                  <a:cubicBezTo>
                    <a:pt x="12866" y="4181"/>
                    <a:pt x="12590" y="4474"/>
                    <a:pt x="12551" y="4474"/>
                  </a:cubicBezTo>
                  <a:cubicBezTo>
                    <a:pt x="12472" y="4474"/>
                    <a:pt x="12984" y="3704"/>
                    <a:pt x="13692" y="2934"/>
                  </a:cubicBezTo>
                  <a:lnTo>
                    <a:pt x="8262" y="7261"/>
                  </a:lnTo>
                  <a:cubicBezTo>
                    <a:pt x="9600" y="6014"/>
                    <a:pt x="14439" y="1504"/>
                    <a:pt x="15384" y="623"/>
                  </a:cubicBezTo>
                  <a:cubicBezTo>
                    <a:pt x="13692" y="2200"/>
                    <a:pt x="12000" y="3777"/>
                    <a:pt x="10308" y="4804"/>
                  </a:cubicBezTo>
                  <a:cubicBezTo>
                    <a:pt x="10702" y="4327"/>
                    <a:pt x="11213" y="3557"/>
                    <a:pt x="12393" y="2457"/>
                  </a:cubicBezTo>
                  <a:cubicBezTo>
                    <a:pt x="13889" y="1063"/>
                    <a:pt x="15384" y="183"/>
                    <a:pt x="15266" y="183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338" name="Google Shape;1998;p62"/>
            <p:cNvSpPr/>
            <p:nvPr/>
          </p:nvSpPr>
          <p:spPr>
            <a:xfrm>
              <a:off x="1236821" y="133462"/>
              <a:ext cx="14873" cy="148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07" h="21600" extrusionOk="0">
                  <a:moveTo>
                    <a:pt x="19907" y="0"/>
                  </a:moveTo>
                  <a:cubicBezTo>
                    <a:pt x="19907" y="0"/>
                    <a:pt x="-1693" y="21600"/>
                    <a:pt x="107" y="21600"/>
                  </a:cubicBezTo>
                  <a:cubicBezTo>
                    <a:pt x="507" y="21600"/>
                    <a:pt x="1707" y="20651"/>
                    <a:pt x="4307" y="18752"/>
                  </a:cubicBezTo>
                  <a:cubicBezTo>
                    <a:pt x="9507" y="12343"/>
                    <a:pt x="14707" y="6171"/>
                    <a:pt x="19907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339" name="Google Shape;1999;p62"/>
            <p:cNvSpPr/>
            <p:nvPr/>
          </p:nvSpPr>
          <p:spPr>
            <a:xfrm>
              <a:off x="1232463" y="136157"/>
              <a:ext cx="16399" cy="148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4" h="21600" extrusionOk="0">
                  <a:moveTo>
                    <a:pt x="7894" y="13312"/>
                  </a:moveTo>
                  <a:cubicBezTo>
                    <a:pt x="7671" y="13312"/>
                    <a:pt x="6249" y="14756"/>
                    <a:pt x="5138" y="16074"/>
                  </a:cubicBezTo>
                  <a:lnTo>
                    <a:pt x="6116" y="16074"/>
                  </a:lnTo>
                  <a:cubicBezTo>
                    <a:pt x="6560" y="15447"/>
                    <a:pt x="6960" y="14881"/>
                    <a:pt x="7271" y="14442"/>
                  </a:cubicBezTo>
                  <a:cubicBezTo>
                    <a:pt x="7805" y="13626"/>
                    <a:pt x="7982" y="13312"/>
                    <a:pt x="7894" y="13312"/>
                  </a:cubicBezTo>
                  <a:close/>
                  <a:moveTo>
                    <a:pt x="21494" y="0"/>
                  </a:moveTo>
                  <a:cubicBezTo>
                    <a:pt x="21449" y="0"/>
                    <a:pt x="21005" y="377"/>
                    <a:pt x="20027" y="1319"/>
                  </a:cubicBezTo>
                  <a:lnTo>
                    <a:pt x="13049" y="7912"/>
                  </a:lnTo>
                  <a:cubicBezTo>
                    <a:pt x="11316" y="11177"/>
                    <a:pt x="10738" y="11993"/>
                    <a:pt x="10605" y="11993"/>
                  </a:cubicBezTo>
                  <a:cubicBezTo>
                    <a:pt x="10427" y="11993"/>
                    <a:pt x="10738" y="11177"/>
                    <a:pt x="10738" y="11177"/>
                  </a:cubicBezTo>
                  <a:lnTo>
                    <a:pt x="6116" y="16074"/>
                  </a:lnTo>
                  <a:cubicBezTo>
                    <a:pt x="5138" y="17456"/>
                    <a:pt x="3938" y="19088"/>
                    <a:pt x="3094" y="20281"/>
                  </a:cubicBezTo>
                  <a:cubicBezTo>
                    <a:pt x="3049" y="20281"/>
                    <a:pt x="3005" y="20281"/>
                    <a:pt x="2916" y="20281"/>
                  </a:cubicBezTo>
                  <a:cubicBezTo>
                    <a:pt x="2738" y="20281"/>
                    <a:pt x="2649" y="20407"/>
                    <a:pt x="2649" y="20972"/>
                  </a:cubicBezTo>
                  <a:cubicBezTo>
                    <a:pt x="2782" y="20784"/>
                    <a:pt x="2916" y="20533"/>
                    <a:pt x="3094" y="20281"/>
                  </a:cubicBezTo>
                  <a:cubicBezTo>
                    <a:pt x="3405" y="20470"/>
                    <a:pt x="3805" y="20972"/>
                    <a:pt x="3805" y="20972"/>
                  </a:cubicBezTo>
                  <a:cubicBezTo>
                    <a:pt x="7271" y="17707"/>
                    <a:pt x="10738" y="12809"/>
                    <a:pt x="14205" y="9544"/>
                  </a:cubicBezTo>
                  <a:cubicBezTo>
                    <a:pt x="17049" y="6844"/>
                    <a:pt x="20605" y="2072"/>
                    <a:pt x="20027" y="2072"/>
                  </a:cubicBezTo>
                  <a:cubicBezTo>
                    <a:pt x="19894" y="2072"/>
                    <a:pt x="19627" y="2260"/>
                    <a:pt x="19182" y="2700"/>
                  </a:cubicBezTo>
                  <a:cubicBezTo>
                    <a:pt x="20427" y="1130"/>
                    <a:pt x="21538" y="0"/>
                    <a:pt x="21494" y="0"/>
                  </a:cubicBezTo>
                  <a:close/>
                  <a:moveTo>
                    <a:pt x="4960" y="16074"/>
                  </a:moveTo>
                  <a:cubicBezTo>
                    <a:pt x="3805" y="17707"/>
                    <a:pt x="2649" y="17707"/>
                    <a:pt x="294" y="20972"/>
                  </a:cubicBezTo>
                  <a:cubicBezTo>
                    <a:pt x="-18" y="21412"/>
                    <a:pt x="-62" y="21600"/>
                    <a:pt x="71" y="21600"/>
                  </a:cubicBezTo>
                  <a:cubicBezTo>
                    <a:pt x="382" y="21600"/>
                    <a:pt x="2071" y="20093"/>
                    <a:pt x="3805" y="17707"/>
                  </a:cubicBezTo>
                  <a:cubicBezTo>
                    <a:pt x="4071" y="17330"/>
                    <a:pt x="4560" y="16702"/>
                    <a:pt x="5138" y="16074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340" name="Google Shape;2000;p62"/>
            <p:cNvSpPr/>
            <p:nvPr/>
          </p:nvSpPr>
          <p:spPr>
            <a:xfrm>
              <a:off x="1229071" y="139209"/>
              <a:ext cx="14872" cy="148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38" h="21600" extrusionOk="0">
                  <a:moveTo>
                    <a:pt x="20276" y="0"/>
                  </a:moveTo>
                  <a:cubicBezTo>
                    <a:pt x="19376" y="0"/>
                    <a:pt x="17576" y="2700"/>
                    <a:pt x="15326" y="5400"/>
                  </a:cubicBezTo>
                  <a:lnTo>
                    <a:pt x="18476" y="5400"/>
                  </a:lnTo>
                  <a:cubicBezTo>
                    <a:pt x="20276" y="1800"/>
                    <a:pt x="20726" y="0"/>
                    <a:pt x="20276" y="0"/>
                  </a:cubicBezTo>
                  <a:close/>
                  <a:moveTo>
                    <a:pt x="6776" y="5400"/>
                  </a:moveTo>
                  <a:cubicBezTo>
                    <a:pt x="476" y="18000"/>
                    <a:pt x="-874" y="21600"/>
                    <a:pt x="476" y="21600"/>
                  </a:cubicBezTo>
                  <a:cubicBezTo>
                    <a:pt x="2276" y="21600"/>
                    <a:pt x="9926" y="11700"/>
                    <a:pt x="15326" y="540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341" name="Google Shape;2001;p62"/>
            <p:cNvSpPr/>
            <p:nvPr/>
          </p:nvSpPr>
          <p:spPr>
            <a:xfrm>
              <a:off x="1224770" y="135988"/>
              <a:ext cx="14873" cy="148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0" h="21600" extrusionOk="0">
                  <a:moveTo>
                    <a:pt x="21500" y="0"/>
                  </a:moveTo>
                  <a:cubicBezTo>
                    <a:pt x="18620" y="0"/>
                    <a:pt x="7900" y="12644"/>
                    <a:pt x="2780" y="18702"/>
                  </a:cubicBezTo>
                  <a:cubicBezTo>
                    <a:pt x="10300" y="12380"/>
                    <a:pt x="17660" y="6059"/>
                    <a:pt x="21500" y="0"/>
                  </a:cubicBezTo>
                  <a:close/>
                  <a:moveTo>
                    <a:pt x="2780" y="18702"/>
                  </a:moveTo>
                  <a:cubicBezTo>
                    <a:pt x="2140" y="19229"/>
                    <a:pt x="1340" y="19756"/>
                    <a:pt x="540" y="20546"/>
                  </a:cubicBezTo>
                  <a:cubicBezTo>
                    <a:pt x="60" y="21337"/>
                    <a:pt x="-100" y="21600"/>
                    <a:pt x="60" y="21600"/>
                  </a:cubicBezTo>
                  <a:cubicBezTo>
                    <a:pt x="220" y="21600"/>
                    <a:pt x="1340" y="20283"/>
                    <a:pt x="2780" y="1870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342" name="Google Shape;2002;p62"/>
            <p:cNvSpPr/>
            <p:nvPr/>
          </p:nvSpPr>
          <p:spPr>
            <a:xfrm>
              <a:off x="1226258" y="134530"/>
              <a:ext cx="14873" cy="148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919" h="21600" extrusionOk="0">
                  <a:moveTo>
                    <a:pt x="15674" y="0"/>
                  </a:moveTo>
                  <a:cubicBezTo>
                    <a:pt x="15501" y="0"/>
                    <a:pt x="15069" y="200"/>
                    <a:pt x="14465" y="600"/>
                  </a:cubicBezTo>
                  <a:cubicBezTo>
                    <a:pt x="9972" y="600"/>
                    <a:pt x="-3593" y="21600"/>
                    <a:pt x="900" y="21600"/>
                  </a:cubicBezTo>
                  <a:cubicBezTo>
                    <a:pt x="2973" y="21600"/>
                    <a:pt x="18007" y="0"/>
                    <a:pt x="1567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343" name="Google Shape;2003;p62"/>
            <p:cNvSpPr/>
            <p:nvPr/>
          </p:nvSpPr>
          <p:spPr>
            <a:xfrm>
              <a:off x="1228811" y="140237"/>
              <a:ext cx="14873" cy="1488"/>
            </a:xfrm>
            <a:prstGeom prst="ellipse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344" name="Google Shape;2004;p62"/>
            <p:cNvSpPr/>
            <p:nvPr/>
          </p:nvSpPr>
          <p:spPr>
            <a:xfrm>
              <a:off x="1221370" y="119425"/>
              <a:ext cx="14873" cy="148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04" h="21600" extrusionOk="0">
                  <a:moveTo>
                    <a:pt x="1586" y="0"/>
                  </a:moveTo>
                  <a:cubicBezTo>
                    <a:pt x="-842" y="0"/>
                    <a:pt x="-842" y="4181"/>
                    <a:pt x="4143" y="13239"/>
                  </a:cubicBezTo>
                  <a:cubicBezTo>
                    <a:pt x="8616" y="19510"/>
                    <a:pt x="12322" y="21600"/>
                    <a:pt x="14879" y="21600"/>
                  </a:cubicBezTo>
                  <a:cubicBezTo>
                    <a:pt x="19991" y="21600"/>
                    <a:pt x="20758" y="13239"/>
                    <a:pt x="14112" y="13239"/>
                  </a:cubicBezTo>
                  <a:cubicBezTo>
                    <a:pt x="9127" y="4181"/>
                    <a:pt x="4143" y="0"/>
                    <a:pt x="1586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345" name="Google Shape;2005;p62"/>
            <p:cNvSpPr/>
            <p:nvPr/>
          </p:nvSpPr>
          <p:spPr>
            <a:xfrm>
              <a:off x="1238393" y="118153"/>
              <a:ext cx="14873" cy="148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2503" h="12471" extrusionOk="0">
                  <a:moveTo>
                    <a:pt x="12503" y="12471"/>
                  </a:moveTo>
                  <a:cubicBezTo>
                    <a:pt x="1600" y="1671"/>
                    <a:pt x="-9097" y="-9129"/>
                    <a:pt x="12503" y="12471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346" name="Google Shape;2006;p62"/>
            <p:cNvSpPr/>
            <p:nvPr/>
          </p:nvSpPr>
          <p:spPr>
            <a:xfrm>
              <a:off x="1226072" y="118943"/>
              <a:ext cx="23433" cy="258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4" h="21600" extrusionOk="0">
                  <a:moveTo>
                    <a:pt x="1019" y="3572"/>
                  </a:moveTo>
                  <a:cubicBezTo>
                    <a:pt x="957" y="3572"/>
                    <a:pt x="1481" y="3713"/>
                    <a:pt x="2190" y="3883"/>
                  </a:cubicBezTo>
                  <a:cubicBezTo>
                    <a:pt x="2128" y="3855"/>
                    <a:pt x="2067" y="3798"/>
                    <a:pt x="2005" y="3770"/>
                  </a:cubicBezTo>
                  <a:cubicBezTo>
                    <a:pt x="1358" y="3628"/>
                    <a:pt x="1081" y="3572"/>
                    <a:pt x="1019" y="3572"/>
                  </a:cubicBezTo>
                  <a:close/>
                  <a:moveTo>
                    <a:pt x="4285" y="4734"/>
                  </a:moveTo>
                  <a:lnTo>
                    <a:pt x="6011" y="5244"/>
                  </a:lnTo>
                  <a:cubicBezTo>
                    <a:pt x="6812" y="5244"/>
                    <a:pt x="7644" y="5981"/>
                    <a:pt x="8445" y="5981"/>
                  </a:cubicBezTo>
                  <a:cubicBezTo>
                    <a:pt x="10047" y="5981"/>
                    <a:pt x="8445" y="5981"/>
                    <a:pt x="6812" y="5244"/>
                  </a:cubicBezTo>
                  <a:cubicBezTo>
                    <a:pt x="5857" y="4819"/>
                    <a:pt x="5210" y="4904"/>
                    <a:pt x="4285" y="4734"/>
                  </a:cubicBezTo>
                  <a:close/>
                  <a:moveTo>
                    <a:pt x="1204" y="4507"/>
                  </a:moveTo>
                  <a:cubicBezTo>
                    <a:pt x="1204" y="5017"/>
                    <a:pt x="3885" y="5528"/>
                    <a:pt x="6072" y="6038"/>
                  </a:cubicBezTo>
                  <a:cubicBezTo>
                    <a:pt x="6072" y="6009"/>
                    <a:pt x="6042" y="6009"/>
                    <a:pt x="6011" y="5981"/>
                  </a:cubicBezTo>
                  <a:cubicBezTo>
                    <a:pt x="6473" y="5981"/>
                    <a:pt x="6719" y="5981"/>
                    <a:pt x="6873" y="6009"/>
                  </a:cubicBezTo>
                  <a:cubicBezTo>
                    <a:pt x="4039" y="5272"/>
                    <a:pt x="1204" y="4507"/>
                    <a:pt x="1204" y="4507"/>
                  </a:cubicBezTo>
                  <a:close/>
                  <a:moveTo>
                    <a:pt x="6873" y="6009"/>
                  </a:moveTo>
                  <a:cubicBezTo>
                    <a:pt x="6966" y="6009"/>
                    <a:pt x="7028" y="6038"/>
                    <a:pt x="7089" y="6066"/>
                  </a:cubicBezTo>
                  <a:cubicBezTo>
                    <a:pt x="7058" y="6038"/>
                    <a:pt x="6997" y="6009"/>
                    <a:pt x="6873" y="6009"/>
                  </a:cubicBezTo>
                  <a:close/>
                  <a:moveTo>
                    <a:pt x="4131" y="6265"/>
                  </a:moveTo>
                  <a:cubicBezTo>
                    <a:pt x="4501" y="6293"/>
                    <a:pt x="4871" y="6321"/>
                    <a:pt x="5179" y="6321"/>
                  </a:cubicBezTo>
                  <a:cubicBezTo>
                    <a:pt x="5240" y="6321"/>
                    <a:pt x="5302" y="6321"/>
                    <a:pt x="5333" y="6321"/>
                  </a:cubicBezTo>
                  <a:cubicBezTo>
                    <a:pt x="6134" y="6435"/>
                    <a:pt x="6935" y="6548"/>
                    <a:pt x="7551" y="6633"/>
                  </a:cubicBezTo>
                  <a:cubicBezTo>
                    <a:pt x="7428" y="6520"/>
                    <a:pt x="7336" y="6435"/>
                    <a:pt x="7305" y="6350"/>
                  </a:cubicBezTo>
                  <a:cubicBezTo>
                    <a:pt x="7767" y="6463"/>
                    <a:pt x="8168" y="6605"/>
                    <a:pt x="8445" y="6718"/>
                  </a:cubicBezTo>
                  <a:cubicBezTo>
                    <a:pt x="8260" y="6718"/>
                    <a:pt x="7952" y="6690"/>
                    <a:pt x="7551" y="6633"/>
                  </a:cubicBezTo>
                  <a:cubicBezTo>
                    <a:pt x="7551" y="6661"/>
                    <a:pt x="7582" y="6690"/>
                    <a:pt x="7644" y="6718"/>
                  </a:cubicBezTo>
                  <a:cubicBezTo>
                    <a:pt x="8044" y="7087"/>
                    <a:pt x="8229" y="7087"/>
                    <a:pt x="8322" y="7087"/>
                  </a:cubicBezTo>
                  <a:cubicBezTo>
                    <a:pt x="8445" y="7087"/>
                    <a:pt x="8445" y="7087"/>
                    <a:pt x="8445" y="7455"/>
                  </a:cubicBezTo>
                  <a:cubicBezTo>
                    <a:pt x="8445" y="7455"/>
                    <a:pt x="4131" y="6888"/>
                    <a:pt x="4131" y="6265"/>
                  </a:cubicBezTo>
                  <a:close/>
                  <a:moveTo>
                    <a:pt x="14053" y="11169"/>
                  </a:moveTo>
                  <a:lnTo>
                    <a:pt x="13190" y="11339"/>
                  </a:lnTo>
                  <a:lnTo>
                    <a:pt x="13529" y="11367"/>
                  </a:lnTo>
                  <a:cubicBezTo>
                    <a:pt x="13714" y="11310"/>
                    <a:pt x="13868" y="11254"/>
                    <a:pt x="14053" y="11169"/>
                  </a:cubicBezTo>
                  <a:close/>
                  <a:moveTo>
                    <a:pt x="2005" y="11169"/>
                  </a:moveTo>
                  <a:cubicBezTo>
                    <a:pt x="2005" y="11395"/>
                    <a:pt x="2190" y="11480"/>
                    <a:pt x="2375" y="11480"/>
                  </a:cubicBezTo>
                  <a:cubicBezTo>
                    <a:pt x="2714" y="11480"/>
                    <a:pt x="3083" y="11169"/>
                    <a:pt x="2005" y="11169"/>
                  </a:cubicBezTo>
                  <a:close/>
                  <a:moveTo>
                    <a:pt x="2313" y="0"/>
                  </a:moveTo>
                  <a:cubicBezTo>
                    <a:pt x="2221" y="0"/>
                    <a:pt x="2375" y="113"/>
                    <a:pt x="2868" y="397"/>
                  </a:cubicBezTo>
                  <a:lnTo>
                    <a:pt x="2005" y="85"/>
                  </a:lnTo>
                  <a:cubicBezTo>
                    <a:pt x="2005" y="85"/>
                    <a:pt x="3607" y="822"/>
                    <a:pt x="4408" y="1559"/>
                  </a:cubicBezTo>
                  <a:cubicBezTo>
                    <a:pt x="5210" y="2296"/>
                    <a:pt x="4408" y="2296"/>
                    <a:pt x="6011" y="3033"/>
                  </a:cubicBezTo>
                  <a:cubicBezTo>
                    <a:pt x="4408" y="2296"/>
                    <a:pt x="3607" y="2296"/>
                    <a:pt x="2005" y="1559"/>
                  </a:cubicBezTo>
                  <a:lnTo>
                    <a:pt x="2005" y="3033"/>
                  </a:lnTo>
                  <a:cubicBezTo>
                    <a:pt x="4408" y="3770"/>
                    <a:pt x="6812" y="4507"/>
                    <a:pt x="8445" y="5244"/>
                  </a:cubicBezTo>
                  <a:lnTo>
                    <a:pt x="5210" y="4507"/>
                  </a:lnTo>
                  <a:cubicBezTo>
                    <a:pt x="4840" y="4507"/>
                    <a:pt x="3299" y="4167"/>
                    <a:pt x="2190" y="3883"/>
                  </a:cubicBezTo>
                  <a:cubicBezTo>
                    <a:pt x="3083" y="4394"/>
                    <a:pt x="3731" y="4620"/>
                    <a:pt x="4285" y="4734"/>
                  </a:cubicBezTo>
                  <a:lnTo>
                    <a:pt x="3607" y="4507"/>
                  </a:lnTo>
                  <a:cubicBezTo>
                    <a:pt x="5210" y="4507"/>
                    <a:pt x="15655" y="7455"/>
                    <a:pt x="12451" y="7455"/>
                  </a:cubicBezTo>
                  <a:cubicBezTo>
                    <a:pt x="12451" y="7455"/>
                    <a:pt x="9832" y="6775"/>
                    <a:pt x="7089" y="6066"/>
                  </a:cubicBezTo>
                  <a:cubicBezTo>
                    <a:pt x="7182" y="6123"/>
                    <a:pt x="7182" y="6208"/>
                    <a:pt x="7305" y="6350"/>
                  </a:cubicBezTo>
                  <a:cubicBezTo>
                    <a:pt x="6935" y="6236"/>
                    <a:pt x="6504" y="6151"/>
                    <a:pt x="6072" y="6038"/>
                  </a:cubicBezTo>
                  <a:cubicBezTo>
                    <a:pt x="6196" y="6236"/>
                    <a:pt x="5857" y="6293"/>
                    <a:pt x="5333" y="6321"/>
                  </a:cubicBezTo>
                  <a:cubicBezTo>
                    <a:pt x="4932" y="6265"/>
                    <a:pt x="4532" y="6180"/>
                    <a:pt x="4193" y="6151"/>
                  </a:cubicBezTo>
                  <a:cubicBezTo>
                    <a:pt x="4224" y="6094"/>
                    <a:pt x="4316" y="6038"/>
                    <a:pt x="4408" y="5981"/>
                  </a:cubicBezTo>
                  <a:lnTo>
                    <a:pt x="1204" y="5981"/>
                  </a:lnTo>
                  <a:cubicBezTo>
                    <a:pt x="3607" y="6718"/>
                    <a:pt x="7644" y="7455"/>
                    <a:pt x="8445" y="7455"/>
                  </a:cubicBezTo>
                  <a:cubicBezTo>
                    <a:pt x="6812" y="7455"/>
                    <a:pt x="4408" y="6718"/>
                    <a:pt x="2806" y="6718"/>
                  </a:cubicBezTo>
                  <a:cubicBezTo>
                    <a:pt x="4408" y="7455"/>
                    <a:pt x="6812" y="8192"/>
                    <a:pt x="9246" y="8192"/>
                  </a:cubicBezTo>
                  <a:lnTo>
                    <a:pt x="403" y="8192"/>
                  </a:lnTo>
                  <a:cubicBezTo>
                    <a:pt x="403" y="8192"/>
                    <a:pt x="1204" y="8957"/>
                    <a:pt x="2005" y="8957"/>
                  </a:cubicBezTo>
                  <a:cubicBezTo>
                    <a:pt x="2806" y="9694"/>
                    <a:pt x="5210" y="9694"/>
                    <a:pt x="3607" y="9694"/>
                  </a:cubicBezTo>
                  <a:cubicBezTo>
                    <a:pt x="2806" y="9694"/>
                    <a:pt x="1204" y="9694"/>
                    <a:pt x="403" y="10431"/>
                  </a:cubicBezTo>
                  <a:cubicBezTo>
                    <a:pt x="403" y="10431"/>
                    <a:pt x="-306" y="10743"/>
                    <a:pt x="156" y="10743"/>
                  </a:cubicBezTo>
                  <a:cubicBezTo>
                    <a:pt x="403" y="10743"/>
                    <a:pt x="927" y="10658"/>
                    <a:pt x="2005" y="10431"/>
                  </a:cubicBezTo>
                  <a:cubicBezTo>
                    <a:pt x="3083" y="10176"/>
                    <a:pt x="3607" y="10091"/>
                    <a:pt x="3977" y="10091"/>
                  </a:cubicBezTo>
                  <a:cubicBezTo>
                    <a:pt x="4686" y="10091"/>
                    <a:pt x="4686" y="10431"/>
                    <a:pt x="6812" y="10431"/>
                  </a:cubicBezTo>
                  <a:lnTo>
                    <a:pt x="4408" y="10431"/>
                  </a:lnTo>
                  <a:cubicBezTo>
                    <a:pt x="4408" y="10431"/>
                    <a:pt x="2005" y="10431"/>
                    <a:pt x="2005" y="11169"/>
                  </a:cubicBezTo>
                  <a:cubicBezTo>
                    <a:pt x="3607" y="11169"/>
                    <a:pt x="9246" y="10431"/>
                    <a:pt x="10047" y="10431"/>
                  </a:cubicBezTo>
                  <a:cubicBezTo>
                    <a:pt x="10479" y="10006"/>
                    <a:pt x="12420" y="9836"/>
                    <a:pt x="13652" y="9751"/>
                  </a:cubicBezTo>
                  <a:cubicBezTo>
                    <a:pt x="12389" y="9950"/>
                    <a:pt x="12204" y="10006"/>
                    <a:pt x="12512" y="10006"/>
                  </a:cubicBezTo>
                  <a:cubicBezTo>
                    <a:pt x="13005" y="10006"/>
                    <a:pt x="14854" y="9836"/>
                    <a:pt x="15501" y="9723"/>
                  </a:cubicBezTo>
                  <a:lnTo>
                    <a:pt x="13252" y="10431"/>
                  </a:lnTo>
                  <a:lnTo>
                    <a:pt x="11649" y="10431"/>
                  </a:lnTo>
                  <a:lnTo>
                    <a:pt x="4408" y="11169"/>
                  </a:lnTo>
                  <a:lnTo>
                    <a:pt x="7644" y="11169"/>
                  </a:lnTo>
                  <a:lnTo>
                    <a:pt x="6596" y="11480"/>
                  </a:lnTo>
                  <a:cubicBezTo>
                    <a:pt x="6011" y="11395"/>
                    <a:pt x="5456" y="11339"/>
                    <a:pt x="4932" y="11339"/>
                  </a:cubicBezTo>
                  <a:cubicBezTo>
                    <a:pt x="3823" y="11339"/>
                    <a:pt x="2806" y="11537"/>
                    <a:pt x="2005" y="11906"/>
                  </a:cubicBezTo>
                  <a:lnTo>
                    <a:pt x="5210" y="11906"/>
                  </a:lnTo>
                  <a:lnTo>
                    <a:pt x="6596" y="11480"/>
                  </a:lnTo>
                  <a:cubicBezTo>
                    <a:pt x="7212" y="11565"/>
                    <a:pt x="7829" y="11707"/>
                    <a:pt x="8445" y="11906"/>
                  </a:cubicBezTo>
                  <a:lnTo>
                    <a:pt x="6011" y="11906"/>
                  </a:lnTo>
                  <a:cubicBezTo>
                    <a:pt x="4408" y="11906"/>
                    <a:pt x="3607" y="12643"/>
                    <a:pt x="2005" y="12643"/>
                  </a:cubicBezTo>
                  <a:lnTo>
                    <a:pt x="6812" y="12643"/>
                  </a:lnTo>
                  <a:lnTo>
                    <a:pt x="13190" y="11339"/>
                  </a:lnTo>
                  <a:lnTo>
                    <a:pt x="11649" y="11169"/>
                  </a:lnTo>
                  <a:lnTo>
                    <a:pt x="17257" y="11169"/>
                  </a:lnTo>
                  <a:cubicBezTo>
                    <a:pt x="17257" y="11169"/>
                    <a:pt x="18059" y="11169"/>
                    <a:pt x="15655" y="10431"/>
                  </a:cubicBezTo>
                  <a:lnTo>
                    <a:pt x="18059" y="10431"/>
                  </a:lnTo>
                  <a:cubicBezTo>
                    <a:pt x="18059" y="10431"/>
                    <a:pt x="17288" y="10431"/>
                    <a:pt x="15686" y="9694"/>
                  </a:cubicBezTo>
                  <a:cubicBezTo>
                    <a:pt x="15748" y="9694"/>
                    <a:pt x="15748" y="9694"/>
                    <a:pt x="15655" y="9694"/>
                  </a:cubicBezTo>
                  <a:lnTo>
                    <a:pt x="18059" y="9694"/>
                  </a:lnTo>
                  <a:lnTo>
                    <a:pt x="14053" y="8957"/>
                  </a:lnTo>
                  <a:lnTo>
                    <a:pt x="15655" y="8957"/>
                  </a:lnTo>
                  <a:cubicBezTo>
                    <a:pt x="18059" y="8957"/>
                    <a:pt x="18059" y="8957"/>
                    <a:pt x="14854" y="8192"/>
                  </a:cubicBezTo>
                  <a:lnTo>
                    <a:pt x="17257" y="8192"/>
                  </a:lnTo>
                  <a:lnTo>
                    <a:pt x="14053" y="7455"/>
                  </a:lnTo>
                  <a:lnTo>
                    <a:pt x="16456" y="7455"/>
                  </a:lnTo>
                  <a:cubicBezTo>
                    <a:pt x="14854" y="6718"/>
                    <a:pt x="13252" y="5981"/>
                    <a:pt x="12451" y="5981"/>
                  </a:cubicBezTo>
                  <a:cubicBezTo>
                    <a:pt x="13252" y="5981"/>
                    <a:pt x="13252" y="5981"/>
                    <a:pt x="14854" y="6718"/>
                  </a:cubicBezTo>
                  <a:lnTo>
                    <a:pt x="16148" y="7030"/>
                  </a:lnTo>
                  <a:lnTo>
                    <a:pt x="17257" y="7455"/>
                  </a:lnTo>
                  <a:lnTo>
                    <a:pt x="18059" y="7455"/>
                  </a:lnTo>
                  <a:lnTo>
                    <a:pt x="14053" y="5981"/>
                  </a:lnTo>
                  <a:lnTo>
                    <a:pt x="14453" y="6350"/>
                  </a:lnTo>
                  <a:lnTo>
                    <a:pt x="11649" y="5244"/>
                  </a:lnTo>
                  <a:cubicBezTo>
                    <a:pt x="10047" y="5244"/>
                    <a:pt x="9246" y="4507"/>
                    <a:pt x="8445" y="3770"/>
                  </a:cubicBezTo>
                  <a:lnTo>
                    <a:pt x="14053" y="5981"/>
                  </a:lnTo>
                  <a:cubicBezTo>
                    <a:pt x="13776" y="5754"/>
                    <a:pt x="13683" y="5669"/>
                    <a:pt x="13714" y="5669"/>
                  </a:cubicBezTo>
                  <a:cubicBezTo>
                    <a:pt x="13776" y="5669"/>
                    <a:pt x="14330" y="5981"/>
                    <a:pt x="14854" y="5981"/>
                  </a:cubicBezTo>
                  <a:cubicBezTo>
                    <a:pt x="17134" y="6520"/>
                    <a:pt x="17812" y="7030"/>
                    <a:pt x="17997" y="7030"/>
                  </a:cubicBezTo>
                  <a:cubicBezTo>
                    <a:pt x="18059" y="7030"/>
                    <a:pt x="18059" y="6945"/>
                    <a:pt x="18059" y="6718"/>
                  </a:cubicBezTo>
                  <a:cubicBezTo>
                    <a:pt x="15655" y="5244"/>
                    <a:pt x="13252" y="4507"/>
                    <a:pt x="10848" y="3033"/>
                  </a:cubicBezTo>
                  <a:lnTo>
                    <a:pt x="3607" y="822"/>
                  </a:lnTo>
                  <a:cubicBezTo>
                    <a:pt x="3299" y="652"/>
                    <a:pt x="3053" y="510"/>
                    <a:pt x="2868" y="397"/>
                  </a:cubicBezTo>
                  <a:lnTo>
                    <a:pt x="6011" y="1559"/>
                  </a:lnTo>
                  <a:cubicBezTo>
                    <a:pt x="6011" y="1559"/>
                    <a:pt x="2621" y="0"/>
                    <a:pt x="2313" y="0"/>
                  </a:cubicBezTo>
                  <a:close/>
                  <a:moveTo>
                    <a:pt x="14854" y="14117"/>
                  </a:moveTo>
                  <a:lnTo>
                    <a:pt x="12636" y="14939"/>
                  </a:lnTo>
                  <a:cubicBezTo>
                    <a:pt x="13221" y="14655"/>
                    <a:pt x="13806" y="14343"/>
                    <a:pt x="14053" y="14117"/>
                  </a:cubicBezTo>
                  <a:close/>
                  <a:moveTo>
                    <a:pt x="20431" y="15250"/>
                  </a:moveTo>
                  <a:cubicBezTo>
                    <a:pt x="20216" y="15364"/>
                    <a:pt x="19969" y="15477"/>
                    <a:pt x="19692" y="15591"/>
                  </a:cubicBezTo>
                  <a:cubicBezTo>
                    <a:pt x="20154" y="15449"/>
                    <a:pt x="20370" y="15335"/>
                    <a:pt x="20431" y="15250"/>
                  </a:cubicBezTo>
                  <a:close/>
                  <a:moveTo>
                    <a:pt x="12728" y="12501"/>
                  </a:moveTo>
                  <a:cubicBezTo>
                    <a:pt x="10694" y="13039"/>
                    <a:pt x="8352" y="13578"/>
                    <a:pt x="6011" y="14117"/>
                  </a:cubicBezTo>
                  <a:cubicBezTo>
                    <a:pt x="5210" y="14372"/>
                    <a:pt x="4963" y="14457"/>
                    <a:pt x="5025" y="14457"/>
                  </a:cubicBezTo>
                  <a:cubicBezTo>
                    <a:pt x="5117" y="14457"/>
                    <a:pt x="6565" y="14117"/>
                    <a:pt x="7644" y="14117"/>
                  </a:cubicBezTo>
                  <a:cubicBezTo>
                    <a:pt x="6257" y="14117"/>
                    <a:pt x="1327" y="15732"/>
                    <a:pt x="2498" y="15732"/>
                  </a:cubicBezTo>
                  <a:cubicBezTo>
                    <a:pt x="2683" y="15732"/>
                    <a:pt x="3053" y="15704"/>
                    <a:pt x="3607" y="15591"/>
                  </a:cubicBezTo>
                  <a:cubicBezTo>
                    <a:pt x="3946" y="15477"/>
                    <a:pt x="4254" y="15364"/>
                    <a:pt x="4532" y="15279"/>
                  </a:cubicBezTo>
                  <a:cubicBezTo>
                    <a:pt x="4162" y="15449"/>
                    <a:pt x="4008" y="15591"/>
                    <a:pt x="4408" y="15591"/>
                  </a:cubicBezTo>
                  <a:cubicBezTo>
                    <a:pt x="6812" y="14854"/>
                    <a:pt x="9246" y="14117"/>
                    <a:pt x="8445" y="14117"/>
                  </a:cubicBezTo>
                  <a:cubicBezTo>
                    <a:pt x="10170" y="13578"/>
                    <a:pt x="11526" y="13039"/>
                    <a:pt x="12728" y="12501"/>
                  </a:cubicBezTo>
                  <a:close/>
                  <a:moveTo>
                    <a:pt x="7644" y="14854"/>
                  </a:moveTo>
                  <a:lnTo>
                    <a:pt x="2806" y="16328"/>
                  </a:lnTo>
                  <a:lnTo>
                    <a:pt x="4963" y="15846"/>
                  </a:lnTo>
                  <a:lnTo>
                    <a:pt x="7644" y="14854"/>
                  </a:lnTo>
                  <a:close/>
                  <a:moveTo>
                    <a:pt x="13252" y="17745"/>
                  </a:moveTo>
                  <a:cubicBezTo>
                    <a:pt x="13190" y="17802"/>
                    <a:pt x="13129" y="17830"/>
                    <a:pt x="13067" y="17858"/>
                  </a:cubicBezTo>
                  <a:cubicBezTo>
                    <a:pt x="13129" y="17858"/>
                    <a:pt x="13190" y="17830"/>
                    <a:pt x="13252" y="17802"/>
                  </a:cubicBezTo>
                  <a:cubicBezTo>
                    <a:pt x="13252" y="17802"/>
                    <a:pt x="13252" y="17773"/>
                    <a:pt x="13252" y="17745"/>
                  </a:cubicBezTo>
                  <a:close/>
                  <a:moveTo>
                    <a:pt x="13529" y="11367"/>
                  </a:moveTo>
                  <a:cubicBezTo>
                    <a:pt x="12112" y="11906"/>
                    <a:pt x="10756" y="11991"/>
                    <a:pt x="10047" y="12643"/>
                  </a:cubicBezTo>
                  <a:cubicBezTo>
                    <a:pt x="10047" y="12643"/>
                    <a:pt x="7644" y="13380"/>
                    <a:pt x="7644" y="13380"/>
                  </a:cubicBezTo>
                  <a:cubicBezTo>
                    <a:pt x="7644" y="13380"/>
                    <a:pt x="13529" y="11735"/>
                    <a:pt x="14700" y="11735"/>
                  </a:cubicBezTo>
                  <a:cubicBezTo>
                    <a:pt x="14916" y="11735"/>
                    <a:pt x="14977" y="11792"/>
                    <a:pt x="14854" y="11906"/>
                  </a:cubicBezTo>
                  <a:cubicBezTo>
                    <a:pt x="14330" y="12047"/>
                    <a:pt x="13776" y="12217"/>
                    <a:pt x="13190" y="12387"/>
                  </a:cubicBezTo>
                  <a:lnTo>
                    <a:pt x="14053" y="11906"/>
                  </a:lnTo>
                  <a:cubicBezTo>
                    <a:pt x="13622" y="12104"/>
                    <a:pt x="13190" y="12302"/>
                    <a:pt x="12728" y="12501"/>
                  </a:cubicBezTo>
                  <a:cubicBezTo>
                    <a:pt x="12882" y="12472"/>
                    <a:pt x="13036" y="12416"/>
                    <a:pt x="13190" y="12387"/>
                  </a:cubicBezTo>
                  <a:lnTo>
                    <a:pt x="10047" y="14117"/>
                  </a:lnTo>
                  <a:lnTo>
                    <a:pt x="6011" y="15591"/>
                  </a:lnTo>
                  <a:lnTo>
                    <a:pt x="4963" y="15846"/>
                  </a:lnTo>
                  <a:lnTo>
                    <a:pt x="3607" y="16328"/>
                  </a:lnTo>
                  <a:cubicBezTo>
                    <a:pt x="3330" y="16583"/>
                    <a:pt x="3268" y="16668"/>
                    <a:pt x="3299" y="16668"/>
                  </a:cubicBezTo>
                  <a:cubicBezTo>
                    <a:pt x="3422" y="16668"/>
                    <a:pt x="4162" y="16328"/>
                    <a:pt x="5210" y="16328"/>
                  </a:cubicBezTo>
                  <a:cubicBezTo>
                    <a:pt x="4408" y="17065"/>
                    <a:pt x="4408" y="17065"/>
                    <a:pt x="3607" y="17802"/>
                  </a:cubicBezTo>
                  <a:cubicBezTo>
                    <a:pt x="6011" y="17065"/>
                    <a:pt x="9246" y="15591"/>
                    <a:pt x="11649" y="14117"/>
                  </a:cubicBezTo>
                  <a:lnTo>
                    <a:pt x="12451" y="14117"/>
                  </a:lnTo>
                  <a:lnTo>
                    <a:pt x="10848" y="15591"/>
                  </a:lnTo>
                  <a:cubicBezTo>
                    <a:pt x="10571" y="15704"/>
                    <a:pt x="10479" y="15789"/>
                    <a:pt x="10479" y="15789"/>
                  </a:cubicBezTo>
                  <a:lnTo>
                    <a:pt x="5210" y="18539"/>
                  </a:lnTo>
                  <a:lnTo>
                    <a:pt x="12451" y="15591"/>
                  </a:lnTo>
                  <a:cubicBezTo>
                    <a:pt x="14053" y="15591"/>
                    <a:pt x="12451" y="15591"/>
                    <a:pt x="11649" y="16328"/>
                  </a:cubicBezTo>
                  <a:cubicBezTo>
                    <a:pt x="10047" y="17065"/>
                    <a:pt x="5210" y="19304"/>
                    <a:pt x="6011" y="19304"/>
                  </a:cubicBezTo>
                  <a:lnTo>
                    <a:pt x="6812" y="19304"/>
                  </a:lnTo>
                  <a:lnTo>
                    <a:pt x="6011" y="20041"/>
                  </a:lnTo>
                  <a:cubicBezTo>
                    <a:pt x="6011" y="20126"/>
                    <a:pt x="6103" y="20183"/>
                    <a:pt x="6226" y="20183"/>
                  </a:cubicBezTo>
                  <a:cubicBezTo>
                    <a:pt x="7058" y="20183"/>
                    <a:pt x="10047" y="18454"/>
                    <a:pt x="10047" y="17802"/>
                  </a:cubicBezTo>
                  <a:cubicBezTo>
                    <a:pt x="10848" y="17802"/>
                    <a:pt x="8445" y="19304"/>
                    <a:pt x="8445" y="20041"/>
                  </a:cubicBezTo>
                  <a:cubicBezTo>
                    <a:pt x="8445" y="20041"/>
                    <a:pt x="7366" y="20693"/>
                    <a:pt x="7613" y="20693"/>
                  </a:cubicBezTo>
                  <a:cubicBezTo>
                    <a:pt x="7675" y="20693"/>
                    <a:pt x="7859" y="20636"/>
                    <a:pt x="8260" y="20466"/>
                  </a:cubicBezTo>
                  <a:cubicBezTo>
                    <a:pt x="7336" y="21090"/>
                    <a:pt x="6781" y="21600"/>
                    <a:pt x="7151" y="21600"/>
                  </a:cubicBezTo>
                  <a:cubicBezTo>
                    <a:pt x="7274" y="21600"/>
                    <a:pt x="7397" y="21572"/>
                    <a:pt x="7644" y="21515"/>
                  </a:cubicBezTo>
                  <a:cubicBezTo>
                    <a:pt x="7644" y="21515"/>
                    <a:pt x="10663" y="19417"/>
                    <a:pt x="13067" y="17858"/>
                  </a:cubicBezTo>
                  <a:cubicBezTo>
                    <a:pt x="12204" y="18170"/>
                    <a:pt x="11033" y="18765"/>
                    <a:pt x="9924" y="19417"/>
                  </a:cubicBezTo>
                  <a:cubicBezTo>
                    <a:pt x="11403" y="18170"/>
                    <a:pt x="12481" y="17546"/>
                    <a:pt x="12974" y="17546"/>
                  </a:cubicBezTo>
                  <a:cubicBezTo>
                    <a:pt x="13129" y="17546"/>
                    <a:pt x="13221" y="17603"/>
                    <a:pt x="13252" y="17745"/>
                  </a:cubicBezTo>
                  <a:cubicBezTo>
                    <a:pt x="14269" y="17093"/>
                    <a:pt x="15193" y="16554"/>
                    <a:pt x="15655" y="16328"/>
                  </a:cubicBezTo>
                  <a:lnTo>
                    <a:pt x="9246" y="20778"/>
                  </a:lnTo>
                  <a:cubicBezTo>
                    <a:pt x="10047" y="20778"/>
                    <a:pt x="15655" y="16328"/>
                    <a:pt x="17257" y="15591"/>
                  </a:cubicBezTo>
                  <a:cubicBezTo>
                    <a:pt x="17658" y="15222"/>
                    <a:pt x="18891" y="15052"/>
                    <a:pt x="19692" y="15052"/>
                  </a:cubicBezTo>
                  <a:cubicBezTo>
                    <a:pt x="20185" y="15052"/>
                    <a:pt x="20524" y="15109"/>
                    <a:pt x="20431" y="15250"/>
                  </a:cubicBezTo>
                  <a:cubicBezTo>
                    <a:pt x="20801" y="15080"/>
                    <a:pt x="21078" y="14939"/>
                    <a:pt x="21294" y="14854"/>
                  </a:cubicBezTo>
                  <a:lnTo>
                    <a:pt x="19692" y="14854"/>
                  </a:lnTo>
                  <a:cubicBezTo>
                    <a:pt x="18059" y="14854"/>
                    <a:pt x="20493" y="14117"/>
                    <a:pt x="20493" y="14117"/>
                  </a:cubicBezTo>
                  <a:cubicBezTo>
                    <a:pt x="20185" y="14117"/>
                    <a:pt x="19260" y="14400"/>
                    <a:pt x="18367" y="14712"/>
                  </a:cubicBezTo>
                  <a:cubicBezTo>
                    <a:pt x="19322" y="14287"/>
                    <a:pt x="19568" y="14173"/>
                    <a:pt x="19476" y="14173"/>
                  </a:cubicBezTo>
                  <a:cubicBezTo>
                    <a:pt x="19414" y="14173"/>
                    <a:pt x="18829" y="14343"/>
                    <a:pt x="18459" y="14343"/>
                  </a:cubicBezTo>
                  <a:cubicBezTo>
                    <a:pt x="18244" y="14343"/>
                    <a:pt x="18059" y="14287"/>
                    <a:pt x="18059" y="14117"/>
                  </a:cubicBezTo>
                  <a:cubicBezTo>
                    <a:pt x="18059" y="13380"/>
                    <a:pt x="18059" y="13380"/>
                    <a:pt x="18059" y="13380"/>
                  </a:cubicBezTo>
                  <a:cubicBezTo>
                    <a:pt x="17257" y="13380"/>
                    <a:pt x="18891" y="13380"/>
                    <a:pt x="18059" y="12643"/>
                  </a:cubicBezTo>
                  <a:lnTo>
                    <a:pt x="15655" y="13380"/>
                  </a:lnTo>
                  <a:lnTo>
                    <a:pt x="14053" y="13380"/>
                  </a:lnTo>
                  <a:lnTo>
                    <a:pt x="16456" y="12643"/>
                  </a:lnTo>
                  <a:cubicBezTo>
                    <a:pt x="17350" y="12359"/>
                    <a:pt x="17905" y="12189"/>
                    <a:pt x="18213" y="12076"/>
                  </a:cubicBezTo>
                  <a:cubicBezTo>
                    <a:pt x="18552" y="11991"/>
                    <a:pt x="18860" y="11906"/>
                    <a:pt x="18891" y="11906"/>
                  </a:cubicBezTo>
                  <a:lnTo>
                    <a:pt x="18521" y="11962"/>
                  </a:lnTo>
                  <a:cubicBezTo>
                    <a:pt x="18613" y="11906"/>
                    <a:pt x="18428" y="11906"/>
                    <a:pt x="18059" y="11906"/>
                  </a:cubicBezTo>
                  <a:cubicBezTo>
                    <a:pt x="17843" y="12019"/>
                    <a:pt x="17689" y="12076"/>
                    <a:pt x="17596" y="12132"/>
                  </a:cubicBezTo>
                  <a:lnTo>
                    <a:pt x="14854" y="12643"/>
                  </a:lnTo>
                  <a:cubicBezTo>
                    <a:pt x="14053" y="12643"/>
                    <a:pt x="17257" y="11906"/>
                    <a:pt x="18059" y="11906"/>
                  </a:cubicBezTo>
                  <a:cubicBezTo>
                    <a:pt x="18336" y="11650"/>
                    <a:pt x="18244" y="11565"/>
                    <a:pt x="18028" y="11565"/>
                  </a:cubicBezTo>
                  <a:cubicBezTo>
                    <a:pt x="17781" y="11565"/>
                    <a:pt x="17350" y="11707"/>
                    <a:pt x="17165" y="11792"/>
                  </a:cubicBezTo>
                  <a:lnTo>
                    <a:pt x="13529" y="11367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347" name="Google Shape;2007;p62"/>
            <p:cNvSpPr/>
            <p:nvPr/>
          </p:nvSpPr>
          <p:spPr>
            <a:xfrm>
              <a:off x="1227472" y="102319"/>
              <a:ext cx="14872" cy="148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273" y="0"/>
                    <a:pt x="21600" y="21600"/>
                    <a:pt x="21600" y="21600"/>
                  </a:cubicBezTo>
                  <a:cubicBezTo>
                    <a:pt x="21600" y="14400"/>
                    <a:pt x="273" y="0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348" name="Google Shape;2009;p62"/>
            <p:cNvSpPr/>
            <p:nvPr/>
          </p:nvSpPr>
          <p:spPr>
            <a:xfrm>
              <a:off x="1229160" y="108263"/>
              <a:ext cx="19464" cy="16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946" y="7884"/>
                  </a:moveTo>
                  <a:cubicBezTo>
                    <a:pt x="6021" y="7884"/>
                    <a:pt x="6284" y="8066"/>
                    <a:pt x="6886" y="8522"/>
                  </a:cubicBezTo>
                  <a:cubicBezTo>
                    <a:pt x="7075" y="8932"/>
                    <a:pt x="7225" y="9205"/>
                    <a:pt x="7300" y="9387"/>
                  </a:cubicBezTo>
                  <a:cubicBezTo>
                    <a:pt x="6548" y="8658"/>
                    <a:pt x="5833" y="7884"/>
                    <a:pt x="5946" y="7884"/>
                  </a:cubicBezTo>
                  <a:close/>
                  <a:moveTo>
                    <a:pt x="6472" y="9114"/>
                  </a:moveTo>
                  <a:cubicBezTo>
                    <a:pt x="6774" y="9387"/>
                    <a:pt x="7112" y="9570"/>
                    <a:pt x="7413" y="9752"/>
                  </a:cubicBezTo>
                  <a:cubicBezTo>
                    <a:pt x="7413" y="9843"/>
                    <a:pt x="7413" y="9843"/>
                    <a:pt x="7376" y="9843"/>
                  </a:cubicBezTo>
                  <a:cubicBezTo>
                    <a:pt x="7225" y="9843"/>
                    <a:pt x="6886" y="9524"/>
                    <a:pt x="6472" y="9114"/>
                  </a:cubicBezTo>
                  <a:close/>
                  <a:moveTo>
                    <a:pt x="8166" y="10253"/>
                  </a:moveTo>
                  <a:cubicBezTo>
                    <a:pt x="8392" y="10435"/>
                    <a:pt x="8617" y="10663"/>
                    <a:pt x="8843" y="10891"/>
                  </a:cubicBezTo>
                  <a:cubicBezTo>
                    <a:pt x="8843" y="10891"/>
                    <a:pt x="8542" y="10618"/>
                    <a:pt x="8166" y="10253"/>
                  </a:cubicBezTo>
                  <a:close/>
                  <a:moveTo>
                    <a:pt x="4478" y="10071"/>
                  </a:moveTo>
                  <a:lnTo>
                    <a:pt x="7865" y="12122"/>
                  </a:lnTo>
                  <a:cubicBezTo>
                    <a:pt x="9822" y="12122"/>
                    <a:pt x="9822" y="12122"/>
                    <a:pt x="9822" y="13306"/>
                  </a:cubicBezTo>
                  <a:cubicBezTo>
                    <a:pt x="7865" y="13306"/>
                    <a:pt x="5908" y="12122"/>
                    <a:pt x="3914" y="10891"/>
                  </a:cubicBezTo>
                  <a:cubicBezTo>
                    <a:pt x="3914" y="10891"/>
                    <a:pt x="4403" y="11119"/>
                    <a:pt x="4704" y="11119"/>
                  </a:cubicBezTo>
                  <a:cubicBezTo>
                    <a:pt x="5043" y="11119"/>
                    <a:pt x="5193" y="10891"/>
                    <a:pt x="4478" y="10071"/>
                  </a:cubicBezTo>
                  <a:close/>
                  <a:moveTo>
                    <a:pt x="17762" y="15813"/>
                  </a:moveTo>
                  <a:lnTo>
                    <a:pt x="18627" y="16861"/>
                  </a:lnTo>
                  <a:lnTo>
                    <a:pt x="17762" y="15813"/>
                  </a:lnTo>
                  <a:close/>
                  <a:moveTo>
                    <a:pt x="19417" y="16587"/>
                  </a:moveTo>
                  <a:cubicBezTo>
                    <a:pt x="19417" y="16587"/>
                    <a:pt x="19493" y="16678"/>
                    <a:pt x="19643" y="16861"/>
                  </a:cubicBezTo>
                  <a:cubicBezTo>
                    <a:pt x="19643" y="16861"/>
                    <a:pt x="19643" y="16861"/>
                    <a:pt x="19643" y="16861"/>
                  </a:cubicBezTo>
                  <a:cubicBezTo>
                    <a:pt x="19530" y="16724"/>
                    <a:pt x="19417" y="16587"/>
                    <a:pt x="19417" y="16587"/>
                  </a:cubicBezTo>
                  <a:close/>
                  <a:moveTo>
                    <a:pt x="18100" y="16451"/>
                  </a:moveTo>
                  <a:cubicBezTo>
                    <a:pt x="18213" y="16451"/>
                    <a:pt x="18590" y="16815"/>
                    <a:pt x="19455" y="17818"/>
                  </a:cubicBezTo>
                  <a:cubicBezTo>
                    <a:pt x="19267" y="17590"/>
                    <a:pt x="19003" y="17316"/>
                    <a:pt x="18740" y="16952"/>
                  </a:cubicBezTo>
                  <a:lnTo>
                    <a:pt x="19643" y="18046"/>
                  </a:lnTo>
                  <a:cubicBezTo>
                    <a:pt x="19568" y="17954"/>
                    <a:pt x="19493" y="17909"/>
                    <a:pt x="19455" y="17818"/>
                  </a:cubicBezTo>
                  <a:cubicBezTo>
                    <a:pt x="19493" y="17909"/>
                    <a:pt x="19568" y="17954"/>
                    <a:pt x="19606" y="18046"/>
                  </a:cubicBezTo>
                  <a:cubicBezTo>
                    <a:pt x="18966" y="18046"/>
                    <a:pt x="17875" y="16451"/>
                    <a:pt x="18100" y="16451"/>
                  </a:cubicBezTo>
                  <a:close/>
                  <a:moveTo>
                    <a:pt x="21600" y="18046"/>
                  </a:moveTo>
                  <a:cubicBezTo>
                    <a:pt x="21600" y="18228"/>
                    <a:pt x="21525" y="18273"/>
                    <a:pt x="21412" y="18273"/>
                  </a:cubicBezTo>
                  <a:cubicBezTo>
                    <a:pt x="21374" y="18273"/>
                    <a:pt x="21337" y="18273"/>
                    <a:pt x="21299" y="18273"/>
                  </a:cubicBezTo>
                  <a:cubicBezTo>
                    <a:pt x="21374" y="18319"/>
                    <a:pt x="21449" y="18365"/>
                    <a:pt x="21487" y="18365"/>
                  </a:cubicBezTo>
                  <a:cubicBezTo>
                    <a:pt x="21562" y="18365"/>
                    <a:pt x="21600" y="18273"/>
                    <a:pt x="21600" y="18046"/>
                  </a:cubicBezTo>
                  <a:close/>
                  <a:moveTo>
                    <a:pt x="7639" y="0"/>
                  </a:moveTo>
                  <a:cubicBezTo>
                    <a:pt x="7639" y="0"/>
                    <a:pt x="9332" y="2142"/>
                    <a:pt x="9746" y="3372"/>
                  </a:cubicBezTo>
                  <a:cubicBezTo>
                    <a:pt x="9596" y="3281"/>
                    <a:pt x="9445" y="3235"/>
                    <a:pt x="9295" y="3235"/>
                  </a:cubicBezTo>
                  <a:cubicBezTo>
                    <a:pt x="9069" y="3235"/>
                    <a:pt x="8843" y="3372"/>
                    <a:pt x="8843" y="3782"/>
                  </a:cubicBezTo>
                  <a:cubicBezTo>
                    <a:pt x="8843" y="3782"/>
                    <a:pt x="9257" y="4284"/>
                    <a:pt x="9822" y="4648"/>
                  </a:cubicBezTo>
                  <a:cubicBezTo>
                    <a:pt x="9069" y="4192"/>
                    <a:pt x="8203" y="3418"/>
                    <a:pt x="6886" y="2597"/>
                  </a:cubicBezTo>
                  <a:lnTo>
                    <a:pt x="13735" y="10891"/>
                  </a:lnTo>
                  <a:cubicBezTo>
                    <a:pt x="13735" y="10891"/>
                    <a:pt x="12757" y="10891"/>
                    <a:pt x="11778" y="9706"/>
                  </a:cubicBezTo>
                  <a:lnTo>
                    <a:pt x="6886" y="6152"/>
                  </a:lnTo>
                  <a:lnTo>
                    <a:pt x="10800" y="10891"/>
                  </a:lnTo>
                  <a:cubicBezTo>
                    <a:pt x="8843" y="9706"/>
                    <a:pt x="5908" y="4967"/>
                    <a:pt x="4892" y="3782"/>
                  </a:cubicBezTo>
                  <a:cubicBezTo>
                    <a:pt x="4177" y="3782"/>
                    <a:pt x="6059" y="6289"/>
                    <a:pt x="5645" y="6289"/>
                  </a:cubicBezTo>
                  <a:cubicBezTo>
                    <a:pt x="5494" y="6289"/>
                    <a:pt x="5005" y="5924"/>
                    <a:pt x="3914" y="4967"/>
                  </a:cubicBezTo>
                  <a:lnTo>
                    <a:pt x="8843" y="9706"/>
                  </a:lnTo>
                  <a:cubicBezTo>
                    <a:pt x="8843" y="9706"/>
                    <a:pt x="6623" y="7701"/>
                    <a:pt x="5946" y="7701"/>
                  </a:cubicBezTo>
                  <a:cubicBezTo>
                    <a:pt x="5720" y="7701"/>
                    <a:pt x="5645" y="7929"/>
                    <a:pt x="5870" y="8430"/>
                  </a:cubicBezTo>
                  <a:cubicBezTo>
                    <a:pt x="5344" y="7884"/>
                    <a:pt x="4892" y="7337"/>
                    <a:pt x="4892" y="7337"/>
                  </a:cubicBezTo>
                  <a:cubicBezTo>
                    <a:pt x="3914" y="7337"/>
                    <a:pt x="4892" y="8522"/>
                    <a:pt x="4892" y="9706"/>
                  </a:cubicBezTo>
                  <a:cubicBezTo>
                    <a:pt x="4892" y="9706"/>
                    <a:pt x="3838" y="9068"/>
                    <a:pt x="3236" y="8795"/>
                  </a:cubicBezTo>
                  <a:cubicBezTo>
                    <a:pt x="3123" y="8704"/>
                    <a:pt x="3048" y="8613"/>
                    <a:pt x="2935" y="8522"/>
                  </a:cubicBezTo>
                  <a:lnTo>
                    <a:pt x="978" y="8522"/>
                  </a:lnTo>
                  <a:cubicBezTo>
                    <a:pt x="978" y="8522"/>
                    <a:pt x="978" y="9068"/>
                    <a:pt x="677" y="9068"/>
                  </a:cubicBezTo>
                  <a:cubicBezTo>
                    <a:pt x="564" y="9068"/>
                    <a:pt x="339" y="8932"/>
                    <a:pt x="0" y="8522"/>
                  </a:cubicBezTo>
                  <a:lnTo>
                    <a:pt x="978" y="9706"/>
                  </a:lnTo>
                  <a:cubicBezTo>
                    <a:pt x="1957" y="10891"/>
                    <a:pt x="4892" y="13306"/>
                    <a:pt x="4892" y="13306"/>
                  </a:cubicBezTo>
                  <a:cubicBezTo>
                    <a:pt x="5908" y="14491"/>
                    <a:pt x="7865" y="15676"/>
                    <a:pt x="10800" y="16861"/>
                  </a:cubicBezTo>
                  <a:cubicBezTo>
                    <a:pt x="10800" y="16861"/>
                    <a:pt x="10348" y="15813"/>
                    <a:pt x="10649" y="15813"/>
                  </a:cubicBezTo>
                  <a:cubicBezTo>
                    <a:pt x="10800" y="15813"/>
                    <a:pt x="11139" y="16041"/>
                    <a:pt x="11778" y="16861"/>
                  </a:cubicBezTo>
                  <a:cubicBezTo>
                    <a:pt x="13246" y="17453"/>
                    <a:pt x="13246" y="17453"/>
                    <a:pt x="13020" y="17453"/>
                  </a:cubicBezTo>
                  <a:cubicBezTo>
                    <a:pt x="12757" y="17453"/>
                    <a:pt x="12268" y="17453"/>
                    <a:pt x="12757" y="18046"/>
                  </a:cubicBezTo>
                  <a:cubicBezTo>
                    <a:pt x="13735" y="18046"/>
                    <a:pt x="18627" y="20415"/>
                    <a:pt x="19643" y="21600"/>
                  </a:cubicBezTo>
                  <a:cubicBezTo>
                    <a:pt x="20622" y="21600"/>
                    <a:pt x="20622" y="21600"/>
                    <a:pt x="19643" y="20415"/>
                  </a:cubicBezTo>
                  <a:cubicBezTo>
                    <a:pt x="19305" y="20415"/>
                    <a:pt x="18552" y="19868"/>
                    <a:pt x="17724" y="19276"/>
                  </a:cubicBezTo>
                  <a:lnTo>
                    <a:pt x="19643" y="20415"/>
                  </a:lnTo>
                  <a:lnTo>
                    <a:pt x="17649" y="18046"/>
                  </a:lnTo>
                  <a:lnTo>
                    <a:pt x="18627" y="18046"/>
                  </a:lnTo>
                  <a:cubicBezTo>
                    <a:pt x="19192" y="18046"/>
                    <a:pt x="20095" y="18820"/>
                    <a:pt x="20170" y="18820"/>
                  </a:cubicBezTo>
                  <a:cubicBezTo>
                    <a:pt x="20245" y="18820"/>
                    <a:pt x="20095" y="18638"/>
                    <a:pt x="19606" y="18046"/>
                  </a:cubicBezTo>
                  <a:cubicBezTo>
                    <a:pt x="19606" y="18046"/>
                    <a:pt x="19606" y="18046"/>
                    <a:pt x="19643" y="18046"/>
                  </a:cubicBezTo>
                  <a:cubicBezTo>
                    <a:pt x="20321" y="18592"/>
                    <a:pt x="20659" y="18820"/>
                    <a:pt x="20697" y="18820"/>
                  </a:cubicBezTo>
                  <a:cubicBezTo>
                    <a:pt x="20923" y="18820"/>
                    <a:pt x="18627" y="16587"/>
                    <a:pt x="18627" y="15676"/>
                  </a:cubicBezTo>
                  <a:cubicBezTo>
                    <a:pt x="18627" y="15676"/>
                    <a:pt x="19154" y="16268"/>
                    <a:pt x="19756" y="16861"/>
                  </a:cubicBezTo>
                  <a:cubicBezTo>
                    <a:pt x="20170" y="16952"/>
                    <a:pt x="20546" y="17408"/>
                    <a:pt x="20885" y="17772"/>
                  </a:cubicBezTo>
                  <a:cubicBezTo>
                    <a:pt x="20509" y="17544"/>
                    <a:pt x="20132" y="17225"/>
                    <a:pt x="19756" y="16861"/>
                  </a:cubicBezTo>
                  <a:cubicBezTo>
                    <a:pt x="19718" y="16861"/>
                    <a:pt x="19681" y="16861"/>
                    <a:pt x="19643" y="16861"/>
                  </a:cubicBezTo>
                  <a:cubicBezTo>
                    <a:pt x="20057" y="17271"/>
                    <a:pt x="20847" y="18091"/>
                    <a:pt x="21299" y="18273"/>
                  </a:cubicBezTo>
                  <a:cubicBezTo>
                    <a:pt x="21186" y="18137"/>
                    <a:pt x="21036" y="17954"/>
                    <a:pt x="20885" y="17772"/>
                  </a:cubicBezTo>
                  <a:cubicBezTo>
                    <a:pt x="21148" y="17954"/>
                    <a:pt x="21374" y="18046"/>
                    <a:pt x="21600" y="18046"/>
                  </a:cubicBezTo>
                  <a:lnTo>
                    <a:pt x="20622" y="15676"/>
                  </a:lnTo>
                  <a:cubicBezTo>
                    <a:pt x="20622" y="15676"/>
                    <a:pt x="21036" y="16177"/>
                    <a:pt x="21337" y="16177"/>
                  </a:cubicBezTo>
                  <a:cubicBezTo>
                    <a:pt x="21487" y="16177"/>
                    <a:pt x="21600" y="16041"/>
                    <a:pt x="21600" y="15676"/>
                  </a:cubicBezTo>
                  <a:lnTo>
                    <a:pt x="17649" y="10891"/>
                  </a:lnTo>
                  <a:lnTo>
                    <a:pt x="10800" y="3782"/>
                  </a:lnTo>
                  <a:cubicBezTo>
                    <a:pt x="9822" y="2597"/>
                    <a:pt x="8843" y="228"/>
                    <a:pt x="7865" y="228"/>
                  </a:cubicBezTo>
                  <a:cubicBezTo>
                    <a:pt x="7714" y="46"/>
                    <a:pt x="7639" y="0"/>
                    <a:pt x="7639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349" name="Google Shape;2011;p62"/>
            <p:cNvSpPr/>
            <p:nvPr/>
          </p:nvSpPr>
          <p:spPr>
            <a:xfrm>
              <a:off x="1237008" y="99583"/>
              <a:ext cx="16905" cy="212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0" h="21600" extrusionOk="0">
                  <a:moveTo>
                    <a:pt x="13486" y="0"/>
                  </a:moveTo>
                  <a:cubicBezTo>
                    <a:pt x="13827" y="587"/>
                    <a:pt x="14210" y="1208"/>
                    <a:pt x="14551" y="1760"/>
                  </a:cubicBezTo>
                  <a:cubicBezTo>
                    <a:pt x="14423" y="1173"/>
                    <a:pt x="14210" y="587"/>
                    <a:pt x="13486" y="0"/>
                  </a:cubicBezTo>
                  <a:close/>
                  <a:moveTo>
                    <a:pt x="10120" y="2691"/>
                  </a:moveTo>
                  <a:cubicBezTo>
                    <a:pt x="10120" y="2691"/>
                    <a:pt x="10120" y="3140"/>
                    <a:pt x="10547" y="3416"/>
                  </a:cubicBezTo>
                  <a:cubicBezTo>
                    <a:pt x="10291" y="2967"/>
                    <a:pt x="10120" y="2691"/>
                    <a:pt x="10120" y="2691"/>
                  </a:cubicBezTo>
                  <a:close/>
                  <a:moveTo>
                    <a:pt x="8203" y="5003"/>
                  </a:moveTo>
                  <a:cubicBezTo>
                    <a:pt x="9567" y="6625"/>
                    <a:pt x="10419" y="8523"/>
                    <a:pt x="11228" y="9903"/>
                  </a:cubicBezTo>
                  <a:lnTo>
                    <a:pt x="10120" y="9006"/>
                  </a:lnTo>
                  <a:cubicBezTo>
                    <a:pt x="9141" y="7384"/>
                    <a:pt x="9055" y="6487"/>
                    <a:pt x="8203" y="5003"/>
                  </a:cubicBezTo>
                  <a:close/>
                  <a:moveTo>
                    <a:pt x="1728" y="9730"/>
                  </a:moveTo>
                  <a:cubicBezTo>
                    <a:pt x="2707" y="11249"/>
                    <a:pt x="3773" y="12594"/>
                    <a:pt x="5690" y="12594"/>
                  </a:cubicBezTo>
                  <a:cubicBezTo>
                    <a:pt x="5093" y="12111"/>
                    <a:pt x="3176" y="10800"/>
                    <a:pt x="1728" y="9730"/>
                  </a:cubicBezTo>
                  <a:close/>
                  <a:moveTo>
                    <a:pt x="4582" y="12594"/>
                  </a:moveTo>
                  <a:cubicBezTo>
                    <a:pt x="4582" y="13043"/>
                    <a:pt x="4582" y="13043"/>
                    <a:pt x="4710" y="13043"/>
                  </a:cubicBezTo>
                  <a:cubicBezTo>
                    <a:pt x="4880" y="13043"/>
                    <a:pt x="5136" y="13043"/>
                    <a:pt x="5690" y="13491"/>
                  </a:cubicBezTo>
                  <a:cubicBezTo>
                    <a:pt x="4965" y="12905"/>
                    <a:pt x="4582" y="12594"/>
                    <a:pt x="4582" y="12594"/>
                  </a:cubicBezTo>
                  <a:close/>
                  <a:moveTo>
                    <a:pt x="10120" y="11697"/>
                  </a:moveTo>
                  <a:cubicBezTo>
                    <a:pt x="11228" y="12594"/>
                    <a:pt x="12080" y="13491"/>
                    <a:pt x="12932" y="14492"/>
                  </a:cubicBezTo>
                  <a:lnTo>
                    <a:pt x="10120" y="11697"/>
                  </a:lnTo>
                  <a:close/>
                  <a:moveTo>
                    <a:pt x="20303" y="16631"/>
                  </a:moveTo>
                  <a:cubicBezTo>
                    <a:pt x="20558" y="17701"/>
                    <a:pt x="21027" y="18667"/>
                    <a:pt x="21197" y="19392"/>
                  </a:cubicBezTo>
                  <a:cubicBezTo>
                    <a:pt x="21112" y="18909"/>
                    <a:pt x="20857" y="18046"/>
                    <a:pt x="20303" y="16631"/>
                  </a:cubicBezTo>
                  <a:close/>
                  <a:moveTo>
                    <a:pt x="21197" y="19392"/>
                  </a:moveTo>
                  <a:cubicBezTo>
                    <a:pt x="21240" y="19668"/>
                    <a:pt x="21240" y="19806"/>
                    <a:pt x="21240" y="19806"/>
                  </a:cubicBezTo>
                  <a:cubicBezTo>
                    <a:pt x="21240" y="19668"/>
                    <a:pt x="21240" y="19530"/>
                    <a:pt x="21197" y="19392"/>
                  </a:cubicBezTo>
                  <a:close/>
                  <a:moveTo>
                    <a:pt x="19578" y="20530"/>
                  </a:moveTo>
                  <a:cubicBezTo>
                    <a:pt x="19791" y="20772"/>
                    <a:pt x="19919" y="20944"/>
                    <a:pt x="20047" y="20944"/>
                  </a:cubicBezTo>
                  <a:cubicBezTo>
                    <a:pt x="20090" y="20944"/>
                    <a:pt x="20132" y="20875"/>
                    <a:pt x="20132" y="20703"/>
                  </a:cubicBezTo>
                  <a:cubicBezTo>
                    <a:pt x="19962" y="20703"/>
                    <a:pt x="19791" y="20634"/>
                    <a:pt x="19578" y="20530"/>
                  </a:cubicBezTo>
                  <a:close/>
                  <a:moveTo>
                    <a:pt x="16809" y="20703"/>
                  </a:moveTo>
                  <a:cubicBezTo>
                    <a:pt x="16809" y="21151"/>
                    <a:pt x="17065" y="21358"/>
                    <a:pt x="17235" y="21358"/>
                  </a:cubicBezTo>
                  <a:cubicBezTo>
                    <a:pt x="17363" y="21358"/>
                    <a:pt x="17363" y="21151"/>
                    <a:pt x="16809" y="20703"/>
                  </a:cubicBezTo>
                  <a:close/>
                  <a:moveTo>
                    <a:pt x="12378" y="0"/>
                  </a:moveTo>
                  <a:cubicBezTo>
                    <a:pt x="12378" y="1794"/>
                    <a:pt x="13486" y="3588"/>
                    <a:pt x="13486" y="4486"/>
                  </a:cubicBezTo>
                  <a:cubicBezTo>
                    <a:pt x="13486" y="5969"/>
                    <a:pt x="15659" y="8592"/>
                    <a:pt x="15318" y="8592"/>
                  </a:cubicBezTo>
                  <a:cubicBezTo>
                    <a:pt x="15233" y="8592"/>
                    <a:pt x="15020" y="8454"/>
                    <a:pt x="14594" y="8109"/>
                  </a:cubicBezTo>
                  <a:cubicBezTo>
                    <a:pt x="14125" y="6970"/>
                    <a:pt x="13827" y="6452"/>
                    <a:pt x="13784" y="6452"/>
                  </a:cubicBezTo>
                  <a:cubicBezTo>
                    <a:pt x="13699" y="6452"/>
                    <a:pt x="13827" y="7039"/>
                    <a:pt x="14210" y="8005"/>
                  </a:cubicBezTo>
                  <a:cubicBezTo>
                    <a:pt x="13784" y="7453"/>
                    <a:pt x="13060" y="6866"/>
                    <a:pt x="12378" y="6314"/>
                  </a:cubicBezTo>
                  <a:cubicBezTo>
                    <a:pt x="12378" y="6314"/>
                    <a:pt x="12378" y="3588"/>
                    <a:pt x="11228" y="3588"/>
                  </a:cubicBezTo>
                  <a:cubicBezTo>
                    <a:pt x="10930" y="3588"/>
                    <a:pt x="10674" y="3519"/>
                    <a:pt x="10547" y="3416"/>
                  </a:cubicBezTo>
                  <a:cubicBezTo>
                    <a:pt x="11441" y="5107"/>
                    <a:pt x="13699" y="9247"/>
                    <a:pt x="13657" y="9247"/>
                  </a:cubicBezTo>
                  <a:cubicBezTo>
                    <a:pt x="13657" y="9247"/>
                    <a:pt x="13571" y="9178"/>
                    <a:pt x="13486" y="9006"/>
                  </a:cubicBezTo>
                  <a:cubicBezTo>
                    <a:pt x="11612" y="7488"/>
                    <a:pt x="8928" y="2105"/>
                    <a:pt x="8118" y="2105"/>
                  </a:cubicBezTo>
                  <a:cubicBezTo>
                    <a:pt x="7990" y="2105"/>
                    <a:pt x="7905" y="2277"/>
                    <a:pt x="7905" y="2691"/>
                  </a:cubicBezTo>
                  <a:cubicBezTo>
                    <a:pt x="9013" y="4486"/>
                    <a:pt x="10120" y="6314"/>
                    <a:pt x="11228" y="7212"/>
                  </a:cubicBezTo>
                  <a:cubicBezTo>
                    <a:pt x="12378" y="9006"/>
                    <a:pt x="12378" y="9903"/>
                    <a:pt x="13486" y="11697"/>
                  </a:cubicBezTo>
                  <a:cubicBezTo>
                    <a:pt x="12378" y="9903"/>
                    <a:pt x="11228" y="8109"/>
                    <a:pt x="10120" y="7212"/>
                  </a:cubicBezTo>
                  <a:lnTo>
                    <a:pt x="6797" y="2691"/>
                  </a:lnTo>
                  <a:cubicBezTo>
                    <a:pt x="6797" y="2933"/>
                    <a:pt x="6797" y="3278"/>
                    <a:pt x="6797" y="3588"/>
                  </a:cubicBezTo>
                  <a:cubicBezTo>
                    <a:pt x="6925" y="3692"/>
                    <a:pt x="7010" y="3796"/>
                    <a:pt x="7138" y="3865"/>
                  </a:cubicBezTo>
                  <a:cubicBezTo>
                    <a:pt x="6968" y="3968"/>
                    <a:pt x="6797" y="4175"/>
                    <a:pt x="6797" y="4486"/>
                  </a:cubicBezTo>
                  <a:cubicBezTo>
                    <a:pt x="6584" y="4693"/>
                    <a:pt x="6371" y="4762"/>
                    <a:pt x="6158" y="4762"/>
                  </a:cubicBezTo>
                  <a:cubicBezTo>
                    <a:pt x="5306" y="4762"/>
                    <a:pt x="4582" y="3588"/>
                    <a:pt x="4582" y="3588"/>
                  </a:cubicBezTo>
                  <a:cubicBezTo>
                    <a:pt x="4582" y="5383"/>
                    <a:pt x="4582" y="6314"/>
                    <a:pt x="5690" y="8109"/>
                  </a:cubicBezTo>
                  <a:lnTo>
                    <a:pt x="4582" y="6314"/>
                  </a:lnTo>
                  <a:cubicBezTo>
                    <a:pt x="4199" y="6004"/>
                    <a:pt x="3986" y="5900"/>
                    <a:pt x="3815" y="5900"/>
                  </a:cubicBezTo>
                  <a:cubicBezTo>
                    <a:pt x="3474" y="5900"/>
                    <a:pt x="3474" y="6314"/>
                    <a:pt x="3474" y="6314"/>
                  </a:cubicBezTo>
                  <a:cubicBezTo>
                    <a:pt x="3474" y="6314"/>
                    <a:pt x="2963" y="5900"/>
                    <a:pt x="2665" y="5900"/>
                  </a:cubicBezTo>
                  <a:cubicBezTo>
                    <a:pt x="2494" y="5900"/>
                    <a:pt x="2367" y="6004"/>
                    <a:pt x="2367" y="6314"/>
                  </a:cubicBezTo>
                  <a:cubicBezTo>
                    <a:pt x="2367" y="7073"/>
                    <a:pt x="4838" y="9178"/>
                    <a:pt x="4795" y="9178"/>
                  </a:cubicBezTo>
                  <a:cubicBezTo>
                    <a:pt x="4795" y="9178"/>
                    <a:pt x="4752" y="9109"/>
                    <a:pt x="4582" y="9006"/>
                  </a:cubicBezTo>
                  <a:cubicBezTo>
                    <a:pt x="3219" y="7902"/>
                    <a:pt x="2281" y="7108"/>
                    <a:pt x="1983" y="7108"/>
                  </a:cubicBezTo>
                  <a:cubicBezTo>
                    <a:pt x="1855" y="7108"/>
                    <a:pt x="1941" y="7419"/>
                    <a:pt x="2367" y="8109"/>
                  </a:cubicBezTo>
                  <a:cubicBezTo>
                    <a:pt x="1600" y="7488"/>
                    <a:pt x="1259" y="7315"/>
                    <a:pt x="1046" y="7315"/>
                  </a:cubicBezTo>
                  <a:cubicBezTo>
                    <a:pt x="620" y="7315"/>
                    <a:pt x="876" y="8109"/>
                    <a:pt x="151" y="8109"/>
                  </a:cubicBezTo>
                  <a:cubicBezTo>
                    <a:pt x="-360" y="8109"/>
                    <a:pt x="492" y="8833"/>
                    <a:pt x="1728" y="9730"/>
                  </a:cubicBezTo>
                  <a:cubicBezTo>
                    <a:pt x="1557" y="9489"/>
                    <a:pt x="1387" y="9247"/>
                    <a:pt x="1259" y="9006"/>
                  </a:cubicBezTo>
                  <a:cubicBezTo>
                    <a:pt x="1259" y="9006"/>
                    <a:pt x="5690" y="11697"/>
                    <a:pt x="5690" y="11697"/>
                  </a:cubicBezTo>
                  <a:cubicBezTo>
                    <a:pt x="5562" y="11628"/>
                    <a:pt x="5434" y="11594"/>
                    <a:pt x="5349" y="11594"/>
                  </a:cubicBezTo>
                  <a:cubicBezTo>
                    <a:pt x="4454" y="11594"/>
                    <a:pt x="8587" y="15631"/>
                    <a:pt x="8374" y="15631"/>
                  </a:cubicBezTo>
                  <a:cubicBezTo>
                    <a:pt x="8331" y="15631"/>
                    <a:pt x="8203" y="15527"/>
                    <a:pt x="7905" y="15286"/>
                  </a:cubicBezTo>
                  <a:cubicBezTo>
                    <a:pt x="6968" y="14527"/>
                    <a:pt x="6244" y="13940"/>
                    <a:pt x="5690" y="13491"/>
                  </a:cubicBezTo>
                  <a:cubicBezTo>
                    <a:pt x="7905" y="15286"/>
                    <a:pt x="9013" y="17080"/>
                    <a:pt x="11228" y="18012"/>
                  </a:cubicBezTo>
                  <a:cubicBezTo>
                    <a:pt x="13486" y="18909"/>
                    <a:pt x="15702" y="21600"/>
                    <a:pt x="16809" y="21600"/>
                  </a:cubicBezTo>
                  <a:cubicBezTo>
                    <a:pt x="16809" y="20944"/>
                    <a:pt x="15702" y="20323"/>
                    <a:pt x="15829" y="20323"/>
                  </a:cubicBezTo>
                  <a:cubicBezTo>
                    <a:pt x="15872" y="20323"/>
                    <a:pt x="16170" y="20427"/>
                    <a:pt x="16809" y="20703"/>
                  </a:cubicBezTo>
                  <a:lnTo>
                    <a:pt x="14594" y="18012"/>
                  </a:lnTo>
                  <a:cubicBezTo>
                    <a:pt x="14636" y="18046"/>
                    <a:pt x="15574" y="19219"/>
                    <a:pt x="16554" y="20254"/>
                  </a:cubicBezTo>
                  <a:cubicBezTo>
                    <a:pt x="16298" y="19806"/>
                    <a:pt x="16255" y="19668"/>
                    <a:pt x="16341" y="19668"/>
                  </a:cubicBezTo>
                  <a:cubicBezTo>
                    <a:pt x="16426" y="19668"/>
                    <a:pt x="16724" y="20047"/>
                    <a:pt x="16767" y="20496"/>
                  </a:cubicBezTo>
                  <a:cubicBezTo>
                    <a:pt x="16724" y="20427"/>
                    <a:pt x="16639" y="20323"/>
                    <a:pt x="16554" y="20254"/>
                  </a:cubicBezTo>
                  <a:cubicBezTo>
                    <a:pt x="16596" y="20358"/>
                    <a:pt x="16681" y="20530"/>
                    <a:pt x="16809" y="20703"/>
                  </a:cubicBezTo>
                  <a:cubicBezTo>
                    <a:pt x="16809" y="20634"/>
                    <a:pt x="16809" y="20565"/>
                    <a:pt x="16767" y="20496"/>
                  </a:cubicBezTo>
                  <a:cubicBezTo>
                    <a:pt x="17193" y="20944"/>
                    <a:pt x="17619" y="21324"/>
                    <a:pt x="17917" y="21600"/>
                  </a:cubicBezTo>
                  <a:cubicBezTo>
                    <a:pt x="17917" y="21600"/>
                    <a:pt x="16809" y="19806"/>
                    <a:pt x="16809" y="19806"/>
                  </a:cubicBezTo>
                  <a:cubicBezTo>
                    <a:pt x="15829" y="19806"/>
                    <a:pt x="13955" y="16942"/>
                    <a:pt x="14338" y="16942"/>
                  </a:cubicBezTo>
                  <a:cubicBezTo>
                    <a:pt x="14381" y="16942"/>
                    <a:pt x="14466" y="17011"/>
                    <a:pt x="14594" y="17080"/>
                  </a:cubicBezTo>
                  <a:cubicBezTo>
                    <a:pt x="13784" y="16148"/>
                    <a:pt x="13571" y="15872"/>
                    <a:pt x="13614" y="15872"/>
                  </a:cubicBezTo>
                  <a:cubicBezTo>
                    <a:pt x="13657" y="15872"/>
                    <a:pt x="14125" y="16321"/>
                    <a:pt x="14381" y="16390"/>
                  </a:cubicBezTo>
                  <a:cubicBezTo>
                    <a:pt x="14807" y="16873"/>
                    <a:pt x="15233" y="17425"/>
                    <a:pt x="15702" y="18012"/>
                  </a:cubicBezTo>
                  <a:lnTo>
                    <a:pt x="17917" y="20703"/>
                  </a:lnTo>
                  <a:lnTo>
                    <a:pt x="20132" y="21600"/>
                  </a:lnTo>
                  <a:lnTo>
                    <a:pt x="18769" y="20116"/>
                  </a:lnTo>
                  <a:cubicBezTo>
                    <a:pt x="18812" y="20082"/>
                    <a:pt x="18812" y="20082"/>
                    <a:pt x="18854" y="20047"/>
                  </a:cubicBezTo>
                  <a:cubicBezTo>
                    <a:pt x="19110" y="20254"/>
                    <a:pt x="19323" y="20427"/>
                    <a:pt x="19578" y="20530"/>
                  </a:cubicBezTo>
                  <a:cubicBezTo>
                    <a:pt x="19408" y="20323"/>
                    <a:pt x="19238" y="20047"/>
                    <a:pt x="19025" y="19771"/>
                  </a:cubicBezTo>
                  <a:lnTo>
                    <a:pt x="19025" y="18909"/>
                  </a:lnTo>
                  <a:cubicBezTo>
                    <a:pt x="19025" y="18840"/>
                    <a:pt x="19025" y="18805"/>
                    <a:pt x="19025" y="18771"/>
                  </a:cubicBezTo>
                  <a:cubicBezTo>
                    <a:pt x="19280" y="19150"/>
                    <a:pt x="19451" y="19323"/>
                    <a:pt x="19536" y="19323"/>
                  </a:cubicBezTo>
                  <a:cubicBezTo>
                    <a:pt x="19749" y="19323"/>
                    <a:pt x="19195" y="17908"/>
                    <a:pt x="17917" y="15286"/>
                  </a:cubicBezTo>
                  <a:cubicBezTo>
                    <a:pt x="19025" y="17080"/>
                    <a:pt x="20132" y="18012"/>
                    <a:pt x="20132" y="18909"/>
                  </a:cubicBezTo>
                  <a:cubicBezTo>
                    <a:pt x="20132" y="18909"/>
                    <a:pt x="21240" y="20703"/>
                    <a:pt x="21240" y="20703"/>
                  </a:cubicBezTo>
                  <a:cubicBezTo>
                    <a:pt x="21240" y="19909"/>
                    <a:pt x="18769" y="15838"/>
                    <a:pt x="19493" y="15838"/>
                  </a:cubicBezTo>
                  <a:cubicBezTo>
                    <a:pt x="19621" y="15838"/>
                    <a:pt x="19834" y="15941"/>
                    <a:pt x="20132" y="16183"/>
                  </a:cubicBezTo>
                  <a:cubicBezTo>
                    <a:pt x="20175" y="16355"/>
                    <a:pt x="20260" y="16493"/>
                    <a:pt x="20303" y="16631"/>
                  </a:cubicBezTo>
                  <a:cubicBezTo>
                    <a:pt x="20218" y="16183"/>
                    <a:pt x="20132" y="15734"/>
                    <a:pt x="20132" y="15286"/>
                  </a:cubicBezTo>
                  <a:lnTo>
                    <a:pt x="17917" y="10800"/>
                  </a:lnTo>
                  <a:cubicBezTo>
                    <a:pt x="16809" y="9903"/>
                    <a:pt x="15702" y="9006"/>
                    <a:pt x="15702" y="7212"/>
                  </a:cubicBezTo>
                  <a:cubicBezTo>
                    <a:pt x="14594" y="5383"/>
                    <a:pt x="16809" y="7212"/>
                    <a:pt x="15702" y="4486"/>
                  </a:cubicBezTo>
                  <a:cubicBezTo>
                    <a:pt x="15702" y="3899"/>
                    <a:pt x="15190" y="2898"/>
                    <a:pt x="14551" y="1760"/>
                  </a:cubicBezTo>
                  <a:cubicBezTo>
                    <a:pt x="14594" y="2070"/>
                    <a:pt x="14594" y="2381"/>
                    <a:pt x="14594" y="2691"/>
                  </a:cubicBezTo>
                  <a:cubicBezTo>
                    <a:pt x="14594" y="1794"/>
                    <a:pt x="13486" y="0"/>
                    <a:pt x="1237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grpSp>
          <p:nvGrpSpPr>
            <p:cNvPr id="1352" name="Google Shape;2012;p62"/>
            <p:cNvGrpSpPr/>
            <p:nvPr/>
          </p:nvGrpSpPr>
          <p:grpSpPr>
            <a:xfrm>
              <a:off x="1246860" y="91706"/>
              <a:ext cx="1" cy="14873"/>
              <a:chOff x="0" y="0"/>
              <a:chExt cx="0" cy="14871"/>
            </a:xfrm>
          </p:grpSpPr>
          <p:sp>
            <p:nvSpPr>
              <p:cNvPr id="1350" name="Line"/>
              <p:cNvSpPr/>
              <p:nvPr/>
            </p:nvSpPr>
            <p:spPr>
              <a:xfrm flipH="1">
                <a:off x="-1" y="0"/>
                <a:ext cx="2" cy="14872"/>
              </a:xfrm>
              <a:prstGeom prst="line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1351" name="Line"/>
              <p:cNvSpPr/>
              <p:nvPr/>
            </p:nvSpPr>
            <p:spPr>
              <a:xfrm flipV="1">
                <a:off x="-1" y="-1"/>
                <a:ext cx="2" cy="14873"/>
              </a:xfrm>
              <a:prstGeom prst="line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endParaRPr/>
              </a:p>
            </p:txBody>
          </p:sp>
        </p:grpSp>
        <p:sp>
          <p:nvSpPr>
            <p:cNvPr id="1353" name="Google Shape;2013;p62"/>
            <p:cNvSpPr/>
            <p:nvPr/>
          </p:nvSpPr>
          <p:spPr>
            <a:xfrm>
              <a:off x="1244090" y="95944"/>
              <a:ext cx="14873" cy="148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274" h="21600" extrusionOk="0">
                  <a:moveTo>
                    <a:pt x="11536" y="0"/>
                  </a:moveTo>
                  <a:cubicBezTo>
                    <a:pt x="9874" y="0"/>
                    <a:pt x="7797" y="1800"/>
                    <a:pt x="4474" y="6000"/>
                  </a:cubicBezTo>
                  <a:cubicBezTo>
                    <a:pt x="-6326" y="6000"/>
                    <a:pt x="4474" y="21600"/>
                    <a:pt x="15274" y="21600"/>
                  </a:cubicBezTo>
                  <a:cubicBezTo>
                    <a:pt x="15274" y="10800"/>
                    <a:pt x="15274" y="0"/>
                    <a:pt x="11536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354" name="Google Shape;2014;p62"/>
            <p:cNvSpPr/>
            <p:nvPr/>
          </p:nvSpPr>
          <p:spPr>
            <a:xfrm>
              <a:off x="1245261" y="92876"/>
              <a:ext cx="14872" cy="148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01" h="21600" extrusionOk="0">
                  <a:moveTo>
                    <a:pt x="2536" y="0"/>
                  </a:moveTo>
                  <a:cubicBezTo>
                    <a:pt x="-3099" y="0"/>
                    <a:pt x="658" y="21600"/>
                    <a:pt x="13805" y="21600"/>
                  </a:cubicBezTo>
                  <a:cubicBezTo>
                    <a:pt x="15684" y="21600"/>
                    <a:pt x="16623" y="21278"/>
                    <a:pt x="18501" y="20633"/>
                  </a:cubicBezTo>
                  <a:cubicBezTo>
                    <a:pt x="10988" y="5158"/>
                    <a:pt x="5353" y="0"/>
                    <a:pt x="2536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355" name="Google Shape;2015;p62"/>
            <p:cNvSpPr/>
            <p:nvPr/>
          </p:nvSpPr>
          <p:spPr>
            <a:xfrm>
              <a:off x="1242933" y="97820"/>
              <a:ext cx="14873" cy="213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234" y="0"/>
                  </a:moveTo>
                  <a:cubicBezTo>
                    <a:pt x="2317" y="137"/>
                    <a:pt x="6538" y="5391"/>
                    <a:pt x="6538" y="6250"/>
                  </a:cubicBezTo>
                  <a:cubicBezTo>
                    <a:pt x="6538" y="4464"/>
                    <a:pt x="4386" y="2679"/>
                    <a:pt x="2234" y="0"/>
                  </a:cubicBezTo>
                  <a:close/>
                  <a:moveTo>
                    <a:pt x="9683" y="3915"/>
                  </a:moveTo>
                  <a:cubicBezTo>
                    <a:pt x="10262" y="4018"/>
                    <a:pt x="10841" y="4018"/>
                    <a:pt x="10841" y="4464"/>
                  </a:cubicBezTo>
                  <a:cubicBezTo>
                    <a:pt x="10841" y="4464"/>
                    <a:pt x="12993" y="5357"/>
                    <a:pt x="12993" y="8070"/>
                  </a:cubicBezTo>
                  <a:cubicBezTo>
                    <a:pt x="12993" y="7521"/>
                    <a:pt x="11421" y="5357"/>
                    <a:pt x="9683" y="3915"/>
                  </a:cubicBezTo>
                  <a:close/>
                  <a:moveTo>
                    <a:pt x="16303" y="11058"/>
                  </a:moveTo>
                  <a:cubicBezTo>
                    <a:pt x="16800" y="11435"/>
                    <a:pt x="17048" y="12053"/>
                    <a:pt x="17214" y="12397"/>
                  </a:cubicBezTo>
                  <a:cubicBezTo>
                    <a:pt x="16800" y="11950"/>
                    <a:pt x="16552" y="11504"/>
                    <a:pt x="16303" y="11058"/>
                  </a:cubicBezTo>
                  <a:close/>
                  <a:moveTo>
                    <a:pt x="10841" y="11641"/>
                  </a:moveTo>
                  <a:cubicBezTo>
                    <a:pt x="10841" y="11641"/>
                    <a:pt x="12000" y="13152"/>
                    <a:pt x="12662" y="13530"/>
                  </a:cubicBezTo>
                  <a:lnTo>
                    <a:pt x="10841" y="11641"/>
                  </a:lnTo>
                  <a:close/>
                  <a:moveTo>
                    <a:pt x="11255" y="206"/>
                  </a:moveTo>
                  <a:cubicBezTo>
                    <a:pt x="11007" y="206"/>
                    <a:pt x="10841" y="446"/>
                    <a:pt x="10841" y="893"/>
                  </a:cubicBezTo>
                  <a:cubicBezTo>
                    <a:pt x="8690" y="1786"/>
                    <a:pt x="8690" y="1786"/>
                    <a:pt x="8690" y="2679"/>
                  </a:cubicBezTo>
                  <a:cubicBezTo>
                    <a:pt x="8690" y="2885"/>
                    <a:pt x="8690" y="3056"/>
                    <a:pt x="8772" y="3194"/>
                  </a:cubicBezTo>
                  <a:cubicBezTo>
                    <a:pt x="8110" y="2816"/>
                    <a:pt x="7531" y="2576"/>
                    <a:pt x="7034" y="2576"/>
                  </a:cubicBezTo>
                  <a:cubicBezTo>
                    <a:pt x="6869" y="2576"/>
                    <a:pt x="6703" y="2610"/>
                    <a:pt x="6538" y="2679"/>
                  </a:cubicBezTo>
                  <a:lnTo>
                    <a:pt x="8690" y="5357"/>
                  </a:lnTo>
                  <a:lnTo>
                    <a:pt x="8690" y="8070"/>
                  </a:lnTo>
                  <a:lnTo>
                    <a:pt x="12993" y="13427"/>
                  </a:lnTo>
                  <a:cubicBezTo>
                    <a:pt x="12993" y="13564"/>
                    <a:pt x="12910" y="13599"/>
                    <a:pt x="12828" y="13599"/>
                  </a:cubicBezTo>
                  <a:cubicBezTo>
                    <a:pt x="12828" y="13599"/>
                    <a:pt x="12745" y="13564"/>
                    <a:pt x="12662" y="13530"/>
                  </a:cubicBezTo>
                  <a:lnTo>
                    <a:pt x="15145" y="16106"/>
                  </a:lnTo>
                  <a:lnTo>
                    <a:pt x="17297" y="19711"/>
                  </a:lnTo>
                  <a:cubicBezTo>
                    <a:pt x="15145" y="16998"/>
                    <a:pt x="12993" y="14320"/>
                    <a:pt x="10841" y="13427"/>
                  </a:cubicBezTo>
                  <a:cubicBezTo>
                    <a:pt x="10841" y="11641"/>
                    <a:pt x="8690" y="10748"/>
                    <a:pt x="8690" y="9856"/>
                  </a:cubicBezTo>
                  <a:lnTo>
                    <a:pt x="6538" y="6250"/>
                  </a:lnTo>
                  <a:cubicBezTo>
                    <a:pt x="4386" y="4464"/>
                    <a:pt x="2234" y="2679"/>
                    <a:pt x="0" y="893"/>
                  </a:cubicBezTo>
                  <a:cubicBezTo>
                    <a:pt x="2234" y="2679"/>
                    <a:pt x="2234" y="4464"/>
                    <a:pt x="4386" y="6250"/>
                  </a:cubicBezTo>
                  <a:cubicBezTo>
                    <a:pt x="4386" y="6250"/>
                    <a:pt x="6538" y="9856"/>
                    <a:pt x="8690" y="10748"/>
                  </a:cubicBezTo>
                  <a:cubicBezTo>
                    <a:pt x="8690" y="11641"/>
                    <a:pt x="17297" y="20604"/>
                    <a:pt x="19448" y="21497"/>
                  </a:cubicBezTo>
                  <a:cubicBezTo>
                    <a:pt x="20193" y="21497"/>
                    <a:pt x="20441" y="21600"/>
                    <a:pt x="20441" y="21600"/>
                  </a:cubicBezTo>
                  <a:cubicBezTo>
                    <a:pt x="20441" y="21600"/>
                    <a:pt x="19697" y="21291"/>
                    <a:pt x="19531" y="19746"/>
                  </a:cubicBezTo>
                  <a:cubicBezTo>
                    <a:pt x="19614" y="19334"/>
                    <a:pt x="19697" y="19196"/>
                    <a:pt x="19945" y="19196"/>
                  </a:cubicBezTo>
                  <a:cubicBezTo>
                    <a:pt x="20441" y="19196"/>
                    <a:pt x="21352" y="20707"/>
                    <a:pt x="21600" y="20707"/>
                  </a:cubicBezTo>
                  <a:cubicBezTo>
                    <a:pt x="21600" y="20707"/>
                    <a:pt x="21600" y="20673"/>
                    <a:pt x="21600" y="20604"/>
                  </a:cubicBezTo>
                  <a:lnTo>
                    <a:pt x="19448" y="8963"/>
                  </a:lnTo>
                  <a:lnTo>
                    <a:pt x="19448" y="6250"/>
                  </a:lnTo>
                  <a:cubicBezTo>
                    <a:pt x="19448" y="6628"/>
                    <a:pt x="19448" y="6765"/>
                    <a:pt x="19448" y="6765"/>
                  </a:cubicBezTo>
                  <a:cubicBezTo>
                    <a:pt x="19366" y="6765"/>
                    <a:pt x="19034" y="4293"/>
                    <a:pt x="17297" y="3571"/>
                  </a:cubicBezTo>
                  <a:cubicBezTo>
                    <a:pt x="17048" y="3468"/>
                    <a:pt x="16883" y="3434"/>
                    <a:pt x="16717" y="3434"/>
                  </a:cubicBezTo>
                  <a:cubicBezTo>
                    <a:pt x="15559" y="3434"/>
                    <a:pt x="17297" y="6353"/>
                    <a:pt x="17297" y="7143"/>
                  </a:cubicBezTo>
                  <a:lnTo>
                    <a:pt x="17297" y="8070"/>
                  </a:lnTo>
                  <a:cubicBezTo>
                    <a:pt x="17297" y="8070"/>
                    <a:pt x="18952" y="12843"/>
                    <a:pt x="17959" y="12843"/>
                  </a:cubicBezTo>
                  <a:cubicBezTo>
                    <a:pt x="17793" y="12843"/>
                    <a:pt x="17545" y="12740"/>
                    <a:pt x="17297" y="12534"/>
                  </a:cubicBezTo>
                  <a:cubicBezTo>
                    <a:pt x="17297" y="12672"/>
                    <a:pt x="17297" y="12706"/>
                    <a:pt x="17297" y="12706"/>
                  </a:cubicBezTo>
                  <a:cubicBezTo>
                    <a:pt x="17297" y="12706"/>
                    <a:pt x="17297" y="12603"/>
                    <a:pt x="17214" y="12397"/>
                  </a:cubicBezTo>
                  <a:cubicBezTo>
                    <a:pt x="17214" y="12466"/>
                    <a:pt x="17297" y="12500"/>
                    <a:pt x="17297" y="12534"/>
                  </a:cubicBezTo>
                  <a:cubicBezTo>
                    <a:pt x="17297" y="11607"/>
                    <a:pt x="16717" y="10886"/>
                    <a:pt x="15807" y="10199"/>
                  </a:cubicBezTo>
                  <a:cubicBezTo>
                    <a:pt x="15972" y="10474"/>
                    <a:pt x="16138" y="10783"/>
                    <a:pt x="16303" y="11058"/>
                  </a:cubicBezTo>
                  <a:cubicBezTo>
                    <a:pt x="15972" y="10886"/>
                    <a:pt x="15641" y="10748"/>
                    <a:pt x="15145" y="10748"/>
                  </a:cubicBezTo>
                  <a:cubicBezTo>
                    <a:pt x="15145" y="10748"/>
                    <a:pt x="12993" y="8070"/>
                    <a:pt x="12993" y="8070"/>
                  </a:cubicBezTo>
                  <a:cubicBezTo>
                    <a:pt x="13986" y="8894"/>
                    <a:pt x="15062" y="9547"/>
                    <a:pt x="15807" y="10199"/>
                  </a:cubicBezTo>
                  <a:cubicBezTo>
                    <a:pt x="15145" y="8619"/>
                    <a:pt x="15145" y="7211"/>
                    <a:pt x="15145" y="5357"/>
                  </a:cubicBezTo>
                  <a:cubicBezTo>
                    <a:pt x="13572" y="2060"/>
                    <a:pt x="11917" y="206"/>
                    <a:pt x="11255" y="206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grpSp>
          <p:nvGrpSpPr>
            <p:cNvPr id="1358" name="Google Shape;2016;p62"/>
            <p:cNvGrpSpPr/>
            <p:nvPr/>
          </p:nvGrpSpPr>
          <p:grpSpPr>
            <a:xfrm>
              <a:off x="1254794" y="98793"/>
              <a:ext cx="1" cy="14872"/>
              <a:chOff x="0" y="0"/>
              <a:chExt cx="0" cy="14871"/>
            </a:xfrm>
          </p:grpSpPr>
          <p:sp>
            <p:nvSpPr>
              <p:cNvPr id="1356" name="Line"/>
              <p:cNvSpPr/>
              <p:nvPr/>
            </p:nvSpPr>
            <p:spPr>
              <a:xfrm flipH="1">
                <a:off x="-1" y="0"/>
                <a:ext cx="2" cy="14872"/>
              </a:xfrm>
              <a:prstGeom prst="line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1357" name="Line"/>
              <p:cNvSpPr/>
              <p:nvPr/>
            </p:nvSpPr>
            <p:spPr>
              <a:xfrm flipV="1">
                <a:off x="-1" y="0"/>
                <a:ext cx="2" cy="14872"/>
              </a:xfrm>
              <a:prstGeom prst="line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endParaRPr/>
              </a:p>
            </p:txBody>
          </p:sp>
        </p:grpSp>
        <p:sp>
          <p:nvSpPr>
            <p:cNvPr id="1359" name="Google Shape;2017;p62"/>
            <p:cNvSpPr/>
            <p:nvPr/>
          </p:nvSpPr>
          <p:spPr>
            <a:xfrm>
              <a:off x="1248239" y="98701"/>
              <a:ext cx="14873" cy="185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4985" y="1892"/>
                    <a:pt x="7892" y="3981"/>
                    <a:pt x="10385" y="6149"/>
                  </a:cubicBezTo>
                  <a:cubicBezTo>
                    <a:pt x="9138" y="4020"/>
                    <a:pt x="6646" y="1853"/>
                    <a:pt x="0" y="0"/>
                  </a:cubicBezTo>
                  <a:close/>
                  <a:moveTo>
                    <a:pt x="10385" y="6149"/>
                  </a:moveTo>
                  <a:cubicBezTo>
                    <a:pt x="10385" y="6385"/>
                    <a:pt x="10385" y="6622"/>
                    <a:pt x="10385" y="6858"/>
                  </a:cubicBezTo>
                  <a:cubicBezTo>
                    <a:pt x="9138" y="6661"/>
                    <a:pt x="8308" y="6504"/>
                    <a:pt x="7892" y="6504"/>
                  </a:cubicBezTo>
                  <a:cubicBezTo>
                    <a:pt x="7477" y="6504"/>
                    <a:pt x="8308" y="6701"/>
                    <a:pt x="10385" y="7134"/>
                  </a:cubicBezTo>
                  <a:cubicBezTo>
                    <a:pt x="10385" y="7055"/>
                    <a:pt x="10385" y="6977"/>
                    <a:pt x="10385" y="6858"/>
                  </a:cubicBezTo>
                  <a:cubicBezTo>
                    <a:pt x="10800" y="6898"/>
                    <a:pt x="10800" y="6937"/>
                    <a:pt x="11215" y="6977"/>
                  </a:cubicBezTo>
                  <a:cubicBezTo>
                    <a:pt x="10800" y="6701"/>
                    <a:pt x="10385" y="6425"/>
                    <a:pt x="10385" y="6149"/>
                  </a:cubicBezTo>
                  <a:close/>
                  <a:moveTo>
                    <a:pt x="10385" y="7134"/>
                  </a:moveTo>
                  <a:cubicBezTo>
                    <a:pt x="10800" y="8238"/>
                    <a:pt x="10800" y="9302"/>
                    <a:pt x="10800" y="10288"/>
                  </a:cubicBezTo>
                  <a:cubicBezTo>
                    <a:pt x="10800" y="9342"/>
                    <a:pt x="10800" y="8277"/>
                    <a:pt x="10800" y="7174"/>
                  </a:cubicBezTo>
                  <a:cubicBezTo>
                    <a:pt x="10800" y="7174"/>
                    <a:pt x="10800" y="7134"/>
                    <a:pt x="10385" y="7134"/>
                  </a:cubicBezTo>
                  <a:close/>
                  <a:moveTo>
                    <a:pt x="11215" y="6977"/>
                  </a:moveTo>
                  <a:cubicBezTo>
                    <a:pt x="13708" y="9381"/>
                    <a:pt x="16615" y="11864"/>
                    <a:pt x="21600" y="14387"/>
                  </a:cubicBezTo>
                  <a:lnTo>
                    <a:pt x="21600" y="10288"/>
                  </a:lnTo>
                  <a:cubicBezTo>
                    <a:pt x="21600" y="9145"/>
                    <a:pt x="15369" y="7726"/>
                    <a:pt x="11215" y="6977"/>
                  </a:cubicBezTo>
                  <a:close/>
                  <a:moveTo>
                    <a:pt x="10800" y="14387"/>
                  </a:moveTo>
                  <a:cubicBezTo>
                    <a:pt x="10800" y="16436"/>
                    <a:pt x="10800" y="18486"/>
                    <a:pt x="10800" y="20536"/>
                  </a:cubicBezTo>
                  <a:lnTo>
                    <a:pt x="10800" y="21600"/>
                  </a:lnTo>
                  <a:cubicBezTo>
                    <a:pt x="10800" y="21600"/>
                    <a:pt x="21600" y="21600"/>
                    <a:pt x="10800" y="14387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grpSp>
          <p:nvGrpSpPr>
            <p:cNvPr id="1362" name="Google Shape;2018;p62"/>
            <p:cNvGrpSpPr/>
            <p:nvPr/>
          </p:nvGrpSpPr>
          <p:grpSpPr>
            <a:xfrm>
              <a:off x="1257438" y="92147"/>
              <a:ext cx="1" cy="14873"/>
              <a:chOff x="0" y="0"/>
              <a:chExt cx="0" cy="14871"/>
            </a:xfrm>
          </p:grpSpPr>
          <p:sp>
            <p:nvSpPr>
              <p:cNvPr id="1360" name="Line"/>
              <p:cNvSpPr/>
              <p:nvPr/>
            </p:nvSpPr>
            <p:spPr>
              <a:xfrm flipH="1">
                <a:off x="-1" y="0"/>
                <a:ext cx="2" cy="14872"/>
              </a:xfrm>
              <a:prstGeom prst="line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1361" name="Line"/>
              <p:cNvSpPr/>
              <p:nvPr/>
            </p:nvSpPr>
            <p:spPr>
              <a:xfrm flipV="1">
                <a:off x="-1" y="0"/>
                <a:ext cx="2" cy="14872"/>
              </a:xfrm>
              <a:prstGeom prst="line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endParaRPr/>
              </a:p>
            </p:txBody>
          </p:sp>
        </p:grpSp>
        <p:sp>
          <p:nvSpPr>
            <p:cNvPr id="1363" name="Google Shape;2019;p62"/>
            <p:cNvSpPr/>
            <p:nvPr/>
          </p:nvSpPr>
          <p:spPr>
            <a:xfrm>
              <a:off x="1212597" y="3067921"/>
              <a:ext cx="213696" cy="2103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8" h="21600" extrusionOk="0">
                  <a:moveTo>
                    <a:pt x="10472" y="0"/>
                  </a:moveTo>
                  <a:cubicBezTo>
                    <a:pt x="10403" y="0"/>
                    <a:pt x="10324" y="3"/>
                    <a:pt x="10242" y="17"/>
                  </a:cubicBezTo>
                  <a:cubicBezTo>
                    <a:pt x="9616" y="198"/>
                    <a:pt x="9082" y="198"/>
                    <a:pt x="8547" y="198"/>
                  </a:cubicBezTo>
                  <a:cubicBezTo>
                    <a:pt x="7387" y="289"/>
                    <a:pt x="6226" y="742"/>
                    <a:pt x="5155" y="1288"/>
                  </a:cubicBezTo>
                  <a:lnTo>
                    <a:pt x="4977" y="1379"/>
                  </a:lnTo>
                  <a:cubicBezTo>
                    <a:pt x="4350" y="1832"/>
                    <a:pt x="3727" y="2288"/>
                    <a:pt x="3189" y="2922"/>
                  </a:cubicBezTo>
                  <a:cubicBezTo>
                    <a:pt x="2833" y="3284"/>
                    <a:pt x="2477" y="3649"/>
                    <a:pt x="2118" y="4011"/>
                  </a:cubicBezTo>
                  <a:cubicBezTo>
                    <a:pt x="1762" y="4464"/>
                    <a:pt x="1406" y="5011"/>
                    <a:pt x="1139" y="5464"/>
                  </a:cubicBezTo>
                  <a:cubicBezTo>
                    <a:pt x="868" y="6010"/>
                    <a:pt x="601" y="6553"/>
                    <a:pt x="423" y="7097"/>
                  </a:cubicBezTo>
                  <a:cubicBezTo>
                    <a:pt x="423" y="7187"/>
                    <a:pt x="423" y="7281"/>
                    <a:pt x="334" y="7372"/>
                  </a:cubicBezTo>
                  <a:cubicBezTo>
                    <a:pt x="245" y="7915"/>
                    <a:pt x="67" y="8552"/>
                    <a:pt x="67" y="9095"/>
                  </a:cubicBezTo>
                  <a:cubicBezTo>
                    <a:pt x="-22" y="9639"/>
                    <a:pt x="-22" y="10185"/>
                    <a:pt x="67" y="10819"/>
                  </a:cubicBezTo>
                  <a:cubicBezTo>
                    <a:pt x="156" y="11000"/>
                    <a:pt x="156" y="11185"/>
                    <a:pt x="156" y="11366"/>
                  </a:cubicBezTo>
                  <a:cubicBezTo>
                    <a:pt x="156" y="12090"/>
                    <a:pt x="334" y="12908"/>
                    <a:pt x="601" y="13636"/>
                  </a:cubicBezTo>
                  <a:cubicBezTo>
                    <a:pt x="779" y="14179"/>
                    <a:pt x="961" y="14813"/>
                    <a:pt x="1228" y="15360"/>
                  </a:cubicBezTo>
                  <a:cubicBezTo>
                    <a:pt x="1406" y="15813"/>
                    <a:pt x="1673" y="16359"/>
                    <a:pt x="2029" y="16812"/>
                  </a:cubicBezTo>
                  <a:cubicBezTo>
                    <a:pt x="2566" y="17540"/>
                    <a:pt x="3189" y="18264"/>
                    <a:pt x="3905" y="18901"/>
                  </a:cubicBezTo>
                  <a:cubicBezTo>
                    <a:pt x="4977" y="19901"/>
                    <a:pt x="6226" y="20716"/>
                    <a:pt x="7565" y="21172"/>
                  </a:cubicBezTo>
                  <a:cubicBezTo>
                    <a:pt x="8099" y="21353"/>
                    <a:pt x="8636" y="21534"/>
                    <a:pt x="9171" y="21534"/>
                  </a:cubicBezTo>
                  <a:cubicBezTo>
                    <a:pt x="9482" y="21579"/>
                    <a:pt x="9773" y="21600"/>
                    <a:pt x="10054" y="21600"/>
                  </a:cubicBezTo>
                  <a:cubicBezTo>
                    <a:pt x="10331" y="21600"/>
                    <a:pt x="10598" y="21579"/>
                    <a:pt x="10869" y="21534"/>
                  </a:cubicBezTo>
                  <a:lnTo>
                    <a:pt x="11581" y="21534"/>
                  </a:lnTo>
                  <a:cubicBezTo>
                    <a:pt x="11848" y="21534"/>
                    <a:pt x="12118" y="21534"/>
                    <a:pt x="12207" y="21262"/>
                  </a:cubicBezTo>
                  <a:cubicBezTo>
                    <a:pt x="12296" y="21262"/>
                    <a:pt x="12296" y="21172"/>
                    <a:pt x="12385" y="21172"/>
                  </a:cubicBezTo>
                  <a:cubicBezTo>
                    <a:pt x="12830" y="21172"/>
                    <a:pt x="13187" y="21078"/>
                    <a:pt x="13635" y="20987"/>
                  </a:cubicBezTo>
                  <a:cubicBezTo>
                    <a:pt x="14080" y="20897"/>
                    <a:pt x="14525" y="20716"/>
                    <a:pt x="14974" y="20534"/>
                  </a:cubicBezTo>
                  <a:cubicBezTo>
                    <a:pt x="15419" y="20353"/>
                    <a:pt x="15775" y="20172"/>
                    <a:pt x="16134" y="19901"/>
                  </a:cubicBezTo>
                  <a:cubicBezTo>
                    <a:pt x="16312" y="19901"/>
                    <a:pt x="16490" y="19807"/>
                    <a:pt x="16579" y="19807"/>
                  </a:cubicBezTo>
                  <a:cubicBezTo>
                    <a:pt x="16935" y="19807"/>
                    <a:pt x="17025" y="19626"/>
                    <a:pt x="17384" y="19173"/>
                  </a:cubicBezTo>
                  <a:cubicBezTo>
                    <a:pt x="17740" y="18811"/>
                    <a:pt x="18007" y="18355"/>
                    <a:pt x="18545" y="18264"/>
                  </a:cubicBezTo>
                  <a:cubicBezTo>
                    <a:pt x="18634" y="18264"/>
                    <a:pt x="18723" y="18174"/>
                    <a:pt x="18812" y="18174"/>
                  </a:cubicBezTo>
                  <a:cubicBezTo>
                    <a:pt x="18990" y="17992"/>
                    <a:pt x="18901" y="17811"/>
                    <a:pt x="18901" y="17811"/>
                  </a:cubicBezTo>
                  <a:lnTo>
                    <a:pt x="18901" y="17540"/>
                  </a:lnTo>
                  <a:cubicBezTo>
                    <a:pt x="19079" y="17359"/>
                    <a:pt x="19257" y="17084"/>
                    <a:pt x="19346" y="16903"/>
                  </a:cubicBezTo>
                  <a:cubicBezTo>
                    <a:pt x="19469" y="16781"/>
                    <a:pt x="19534" y="16732"/>
                    <a:pt x="19572" y="16732"/>
                  </a:cubicBezTo>
                  <a:cubicBezTo>
                    <a:pt x="19616" y="16732"/>
                    <a:pt x="19616" y="16805"/>
                    <a:pt x="19616" y="16903"/>
                  </a:cubicBezTo>
                  <a:cubicBezTo>
                    <a:pt x="19647" y="16937"/>
                    <a:pt x="19692" y="16958"/>
                    <a:pt x="19739" y="16958"/>
                  </a:cubicBezTo>
                  <a:cubicBezTo>
                    <a:pt x="19822" y="16958"/>
                    <a:pt x="19914" y="16896"/>
                    <a:pt x="19972" y="16721"/>
                  </a:cubicBezTo>
                  <a:cubicBezTo>
                    <a:pt x="20061" y="16450"/>
                    <a:pt x="20239" y="16088"/>
                    <a:pt x="20417" y="15813"/>
                  </a:cubicBezTo>
                  <a:cubicBezTo>
                    <a:pt x="20777" y="15360"/>
                    <a:pt x="20955" y="14813"/>
                    <a:pt x="21044" y="14270"/>
                  </a:cubicBezTo>
                  <a:cubicBezTo>
                    <a:pt x="21222" y="13817"/>
                    <a:pt x="21311" y="13361"/>
                    <a:pt x="21311" y="12818"/>
                  </a:cubicBezTo>
                  <a:cubicBezTo>
                    <a:pt x="21222" y="12818"/>
                    <a:pt x="21222" y="12727"/>
                    <a:pt x="21311" y="12637"/>
                  </a:cubicBezTo>
                  <a:cubicBezTo>
                    <a:pt x="21400" y="12456"/>
                    <a:pt x="21400" y="12271"/>
                    <a:pt x="21400" y="12181"/>
                  </a:cubicBezTo>
                  <a:cubicBezTo>
                    <a:pt x="21311" y="11909"/>
                    <a:pt x="21400" y="11637"/>
                    <a:pt x="21489" y="11366"/>
                  </a:cubicBezTo>
                  <a:cubicBezTo>
                    <a:pt x="21578" y="11094"/>
                    <a:pt x="21578" y="10729"/>
                    <a:pt x="21578" y="10366"/>
                  </a:cubicBezTo>
                  <a:cubicBezTo>
                    <a:pt x="21578" y="10004"/>
                    <a:pt x="21489" y="9639"/>
                    <a:pt x="21400" y="9277"/>
                  </a:cubicBezTo>
                  <a:cubicBezTo>
                    <a:pt x="21311" y="8824"/>
                    <a:pt x="21133" y="8277"/>
                    <a:pt x="21044" y="7824"/>
                  </a:cubicBezTo>
                  <a:cubicBezTo>
                    <a:pt x="20866" y="7462"/>
                    <a:pt x="20777" y="7187"/>
                    <a:pt x="20777" y="6825"/>
                  </a:cubicBezTo>
                  <a:cubicBezTo>
                    <a:pt x="20777" y="6644"/>
                    <a:pt x="20684" y="6553"/>
                    <a:pt x="20684" y="6463"/>
                  </a:cubicBezTo>
                  <a:cubicBezTo>
                    <a:pt x="20506" y="6101"/>
                    <a:pt x="20417" y="5826"/>
                    <a:pt x="20239" y="5554"/>
                  </a:cubicBezTo>
                  <a:cubicBezTo>
                    <a:pt x="20061" y="5192"/>
                    <a:pt x="19883" y="4920"/>
                    <a:pt x="19616" y="4739"/>
                  </a:cubicBezTo>
                  <a:cubicBezTo>
                    <a:pt x="19616" y="4645"/>
                    <a:pt x="19527" y="4555"/>
                    <a:pt x="19527" y="4464"/>
                  </a:cubicBezTo>
                  <a:cubicBezTo>
                    <a:pt x="19435" y="4374"/>
                    <a:pt x="19346" y="4193"/>
                    <a:pt x="19168" y="4102"/>
                  </a:cubicBezTo>
                  <a:cubicBezTo>
                    <a:pt x="18990" y="3921"/>
                    <a:pt x="18812" y="3649"/>
                    <a:pt x="18634" y="3468"/>
                  </a:cubicBezTo>
                  <a:cubicBezTo>
                    <a:pt x="18367" y="3012"/>
                    <a:pt x="17918" y="2650"/>
                    <a:pt x="17384" y="2469"/>
                  </a:cubicBezTo>
                  <a:cubicBezTo>
                    <a:pt x="17295" y="2469"/>
                    <a:pt x="17117" y="2378"/>
                    <a:pt x="17025" y="2288"/>
                  </a:cubicBezTo>
                  <a:cubicBezTo>
                    <a:pt x="16935" y="2013"/>
                    <a:pt x="16668" y="1832"/>
                    <a:pt x="16401" y="1832"/>
                  </a:cubicBezTo>
                  <a:cubicBezTo>
                    <a:pt x="16312" y="1741"/>
                    <a:pt x="16223" y="1651"/>
                    <a:pt x="16045" y="1560"/>
                  </a:cubicBezTo>
                  <a:cubicBezTo>
                    <a:pt x="15867" y="1469"/>
                    <a:pt x="15686" y="1379"/>
                    <a:pt x="15508" y="1288"/>
                  </a:cubicBezTo>
                  <a:cubicBezTo>
                    <a:pt x="15241" y="1107"/>
                    <a:pt x="14974" y="1017"/>
                    <a:pt x="14707" y="1017"/>
                  </a:cubicBezTo>
                  <a:cubicBezTo>
                    <a:pt x="13991" y="742"/>
                    <a:pt x="13276" y="561"/>
                    <a:pt x="12563" y="561"/>
                  </a:cubicBezTo>
                  <a:cubicBezTo>
                    <a:pt x="12296" y="561"/>
                    <a:pt x="12118" y="561"/>
                    <a:pt x="11937" y="742"/>
                  </a:cubicBezTo>
                  <a:cubicBezTo>
                    <a:pt x="11670" y="1288"/>
                    <a:pt x="11314" y="1741"/>
                    <a:pt x="11047" y="2288"/>
                  </a:cubicBezTo>
                  <a:cubicBezTo>
                    <a:pt x="11047" y="2378"/>
                    <a:pt x="11225" y="2559"/>
                    <a:pt x="11314" y="2559"/>
                  </a:cubicBezTo>
                  <a:cubicBezTo>
                    <a:pt x="11478" y="2542"/>
                    <a:pt x="11639" y="2535"/>
                    <a:pt x="11797" y="2535"/>
                  </a:cubicBezTo>
                  <a:cubicBezTo>
                    <a:pt x="12502" y="2535"/>
                    <a:pt x="13156" y="2681"/>
                    <a:pt x="13813" y="2831"/>
                  </a:cubicBezTo>
                  <a:lnTo>
                    <a:pt x="14436" y="3103"/>
                  </a:lnTo>
                  <a:cubicBezTo>
                    <a:pt x="15152" y="3284"/>
                    <a:pt x="15956" y="3740"/>
                    <a:pt x="16579" y="4193"/>
                  </a:cubicBezTo>
                  <a:cubicBezTo>
                    <a:pt x="16579" y="4193"/>
                    <a:pt x="16579" y="4283"/>
                    <a:pt x="16668" y="4283"/>
                  </a:cubicBezTo>
                  <a:cubicBezTo>
                    <a:pt x="16846" y="4555"/>
                    <a:pt x="17117" y="4830"/>
                    <a:pt x="17384" y="5101"/>
                  </a:cubicBezTo>
                  <a:cubicBezTo>
                    <a:pt x="17829" y="5464"/>
                    <a:pt x="18096" y="5826"/>
                    <a:pt x="18367" y="6282"/>
                  </a:cubicBezTo>
                  <a:cubicBezTo>
                    <a:pt x="18367" y="6463"/>
                    <a:pt x="18545" y="6553"/>
                    <a:pt x="18545" y="6644"/>
                  </a:cubicBezTo>
                  <a:lnTo>
                    <a:pt x="18901" y="7281"/>
                  </a:lnTo>
                  <a:cubicBezTo>
                    <a:pt x="18990" y="7462"/>
                    <a:pt x="19079" y="7734"/>
                    <a:pt x="19168" y="7915"/>
                  </a:cubicBezTo>
                  <a:cubicBezTo>
                    <a:pt x="19168" y="8096"/>
                    <a:pt x="19257" y="8277"/>
                    <a:pt x="19257" y="8458"/>
                  </a:cubicBezTo>
                  <a:cubicBezTo>
                    <a:pt x="19435" y="9005"/>
                    <a:pt x="19527" y="9548"/>
                    <a:pt x="19616" y="10095"/>
                  </a:cubicBezTo>
                  <a:cubicBezTo>
                    <a:pt x="19705" y="11366"/>
                    <a:pt x="19527" y="12637"/>
                    <a:pt x="19079" y="13817"/>
                  </a:cubicBezTo>
                  <a:cubicBezTo>
                    <a:pt x="18545" y="15450"/>
                    <a:pt x="17473" y="16812"/>
                    <a:pt x="16045" y="17902"/>
                  </a:cubicBezTo>
                  <a:cubicBezTo>
                    <a:pt x="15775" y="18083"/>
                    <a:pt x="15508" y="18264"/>
                    <a:pt x="15152" y="18445"/>
                  </a:cubicBezTo>
                  <a:cubicBezTo>
                    <a:pt x="14347" y="18901"/>
                    <a:pt x="13457" y="19173"/>
                    <a:pt x="12474" y="19354"/>
                  </a:cubicBezTo>
                  <a:cubicBezTo>
                    <a:pt x="12026" y="19445"/>
                    <a:pt x="11581" y="19535"/>
                    <a:pt x="11225" y="19626"/>
                  </a:cubicBezTo>
                  <a:lnTo>
                    <a:pt x="10869" y="19626"/>
                  </a:lnTo>
                  <a:cubicBezTo>
                    <a:pt x="9975" y="19626"/>
                    <a:pt x="9171" y="19535"/>
                    <a:pt x="8277" y="19445"/>
                  </a:cubicBezTo>
                  <a:cubicBezTo>
                    <a:pt x="8232" y="19399"/>
                    <a:pt x="8167" y="19378"/>
                    <a:pt x="8089" y="19378"/>
                  </a:cubicBezTo>
                  <a:cubicBezTo>
                    <a:pt x="8010" y="19378"/>
                    <a:pt x="7921" y="19399"/>
                    <a:pt x="7832" y="19445"/>
                  </a:cubicBezTo>
                  <a:cubicBezTo>
                    <a:pt x="7565" y="19445"/>
                    <a:pt x="7209" y="19354"/>
                    <a:pt x="7027" y="19173"/>
                  </a:cubicBezTo>
                  <a:cubicBezTo>
                    <a:pt x="6938" y="19173"/>
                    <a:pt x="6938" y="19173"/>
                    <a:pt x="6849" y="19082"/>
                  </a:cubicBezTo>
                  <a:lnTo>
                    <a:pt x="7027" y="19082"/>
                  </a:lnTo>
                  <a:cubicBezTo>
                    <a:pt x="7072" y="19128"/>
                    <a:pt x="7116" y="19149"/>
                    <a:pt x="7151" y="19149"/>
                  </a:cubicBezTo>
                  <a:cubicBezTo>
                    <a:pt x="7185" y="19149"/>
                    <a:pt x="7209" y="19128"/>
                    <a:pt x="7209" y="19082"/>
                  </a:cubicBezTo>
                  <a:lnTo>
                    <a:pt x="7116" y="18992"/>
                  </a:lnTo>
                  <a:cubicBezTo>
                    <a:pt x="6849" y="18901"/>
                    <a:pt x="6671" y="18720"/>
                    <a:pt x="6404" y="18536"/>
                  </a:cubicBezTo>
                  <a:cubicBezTo>
                    <a:pt x="6048" y="18174"/>
                    <a:pt x="5689" y="17811"/>
                    <a:pt x="5333" y="17449"/>
                  </a:cubicBezTo>
                  <a:cubicBezTo>
                    <a:pt x="4528" y="16631"/>
                    <a:pt x="3905" y="15722"/>
                    <a:pt x="3367" y="14723"/>
                  </a:cubicBezTo>
                  <a:cubicBezTo>
                    <a:pt x="3278" y="14632"/>
                    <a:pt x="3189" y="14451"/>
                    <a:pt x="3100" y="14361"/>
                  </a:cubicBezTo>
                  <a:cubicBezTo>
                    <a:pt x="3011" y="13908"/>
                    <a:pt x="2833" y="13452"/>
                    <a:pt x="2655" y="13090"/>
                  </a:cubicBezTo>
                  <a:cubicBezTo>
                    <a:pt x="2388" y="12365"/>
                    <a:pt x="2210" y="11637"/>
                    <a:pt x="2118" y="10910"/>
                  </a:cubicBezTo>
                  <a:cubicBezTo>
                    <a:pt x="2029" y="10910"/>
                    <a:pt x="2029" y="10819"/>
                    <a:pt x="2118" y="10729"/>
                  </a:cubicBezTo>
                  <a:lnTo>
                    <a:pt x="2118" y="10548"/>
                  </a:lnTo>
                  <a:cubicBezTo>
                    <a:pt x="2118" y="10095"/>
                    <a:pt x="2118" y="9548"/>
                    <a:pt x="2029" y="9095"/>
                  </a:cubicBezTo>
                  <a:cubicBezTo>
                    <a:pt x="1940" y="8824"/>
                    <a:pt x="2118" y="8552"/>
                    <a:pt x="2029" y="8368"/>
                  </a:cubicBezTo>
                  <a:cubicBezTo>
                    <a:pt x="2029" y="8368"/>
                    <a:pt x="2029" y="8277"/>
                    <a:pt x="2029" y="8277"/>
                  </a:cubicBezTo>
                  <a:cubicBezTo>
                    <a:pt x="2118" y="8096"/>
                    <a:pt x="2118" y="7915"/>
                    <a:pt x="2118" y="7824"/>
                  </a:cubicBezTo>
                  <a:cubicBezTo>
                    <a:pt x="2210" y="7643"/>
                    <a:pt x="2299" y="7462"/>
                    <a:pt x="2477" y="7462"/>
                  </a:cubicBezTo>
                  <a:cubicBezTo>
                    <a:pt x="2477" y="7462"/>
                    <a:pt x="2566" y="7281"/>
                    <a:pt x="2566" y="7187"/>
                  </a:cubicBezTo>
                  <a:lnTo>
                    <a:pt x="2922" y="6553"/>
                  </a:lnTo>
                  <a:lnTo>
                    <a:pt x="3278" y="6010"/>
                  </a:lnTo>
                  <a:cubicBezTo>
                    <a:pt x="3460" y="5735"/>
                    <a:pt x="3549" y="5464"/>
                    <a:pt x="3727" y="5192"/>
                  </a:cubicBezTo>
                  <a:cubicBezTo>
                    <a:pt x="3905" y="4920"/>
                    <a:pt x="4261" y="4830"/>
                    <a:pt x="4528" y="4464"/>
                  </a:cubicBezTo>
                  <a:lnTo>
                    <a:pt x="4617" y="4374"/>
                  </a:lnTo>
                  <a:cubicBezTo>
                    <a:pt x="5333" y="3559"/>
                    <a:pt x="6315" y="2922"/>
                    <a:pt x="7298" y="2559"/>
                  </a:cubicBezTo>
                  <a:cubicBezTo>
                    <a:pt x="8099" y="2194"/>
                    <a:pt x="8904" y="2013"/>
                    <a:pt x="9708" y="2013"/>
                  </a:cubicBezTo>
                  <a:lnTo>
                    <a:pt x="10420" y="2013"/>
                  </a:lnTo>
                  <a:cubicBezTo>
                    <a:pt x="10776" y="1922"/>
                    <a:pt x="11047" y="1832"/>
                    <a:pt x="11047" y="1560"/>
                  </a:cubicBezTo>
                  <a:cubicBezTo>
                    <a:pt x="11047" y="1198"/>
                    <a:pt x="11047" y="832"/>
                    <a:pt x="11047" y="470"/>
                  </a:cubicBezTo>
                  <a:cubicBezTo>
                    <a:pt x="11047" y="233"/>
                    <a:pt x="10913" y="0"/>
                    <a:pt x="1047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364" name="Google Shape;2020;p62"/>
            <p:cNvSpPr/>
            <p:nvPr/>
          </p:nvSpPr>
          <p:spPr>
            <a:xfrm>
              <a:off x="1229822" y="3077822"/>
              <a:ext cx="180128" cy="1879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9" h="21600" extrusionOk="0">
                  <a:moveTo>
                    <a:pt x="10776" y="0"/>
                  </a:moveTo>
                  <a:cubicBezTo>
                    <a:pt x="10246" y="0"/>
                    <a:pt x="9616" y="101"/>
                    <a:pt x="9086" y="203"/>
                  </a:cubicBezTo>
                  <a:cubicBezTo>
                    <a:pt x="8561" y="304"/>
                    <a:pt x="7931" y="506"/>
                    <a:pt x="7401" y="709"/>
                  </a:cubicBezTo>
                  <a:cubicBezTo>
                    <a:pt x="7191" y="810"/>
                    <a:pt x="6876" y="912"/>
                    <a:pt x="6666" y="1013"/>
                  </a:cubicBezTo>
                  <a:cubicBezTo>
                    <a:pt x="6241" y="1216"/>
                    <a:pt x="5821" y="1523"/>
                    <a:pt x="5401" y="1827"/>
                  </a:cubicBezTo>
                  <a:cubicBezTo>
                    <a:pt x="4871" y="2030"/>
                    <a:pt x="4451" y="2334"/>
                    <a:pt x="4031" y="2743"/>
                  </a:cubicBezTo>
                  <a:lnTo>
                    <a:pt x="3926" y="2844"/>
                  </a:lnTo>
                  <a:cubicBezTo>
                    <a:pt x="3506" y="3047"/>
                    <a:pt x="3081" y="3351"/>
                    <a:pt x="2871" y="3756"/>
                  </a:cubicBezTo>
                  <a:cubicBezTo>
                    <a:pt x="2346" y="4266"/>
                    <a:pt x="2136" y="4874"/>
                    <a:pt x="1606" y="5279"/>
                  </a:cubicBezTo>
                  <a:cubicBezTo>
                    <a:pt x="1501" y="5482"/>
                    <a:pt x="1396" y="5587"/>
                    <a:pt x="1396" y="5790"/>
                  </a:cubicBezTo>
                  <a:cubicBezTo>
                    <a:pt x="1186" y="6296"/>
                    <a:pt x="976" y="6803"/>
                    <a:pt x="661" y="7313"/>
                  </a:cubicBezTo>
                  <a:cubicBezTo>
                    <a:pt x="555" y="7516"/>
                    <a:pt x="446" y="7819"/>
                    <a:pt x="341" y="8022"/>
                  </a:cubicBezTo>
                  <a:cubicBezTo>
                    <a:pt x="236" y="8634"/>
                    <a:pt x="26" y="9343"/>
                    <a:pt x="26" y="10056"/>
                  </a:cubicBezTo>
                  <a:cubicBezTo>
                    <a:pt x="-79" y="11579"/>
                    <a:pt x="131" y="13204"/>
                    <a:pt x="661" y="14626"/>
                  </a:cubicBezTo>
                  <a:cubicBezTo>
                    <a:pt x="976" y="15643"/>
                    <a:pt x="1501" y="16555"/>
                    <a:pt x="2241" y="17369"/>
                  </a:cubicBezTo>
                  <a:cubicBezTo>
                    <a:pt x="2871" y="18284"/>
                    <a:pt x="3821" y="18994"/>
                    <a:pt x="4766" y="19706"/>
                  </a:cubicBezTo>
                  <a:cubicBezTo>
                    <a:pt x="5086" y="19909"/>
                    <a:pt x="5506" y="20112"/>
                    <a:pt x="5926" y="20314"/>
                  </a:cubicBezTo>
                  <a:cubicBezTo>
                    <a:pt x="6981" y="20922"/>
                    <a:pt x="8246" y="21331"/>
                    <a:pt x="9406" y="21534"/>
                  </a:cubicBezTo>
                  <a:cubicBezTo>
                    <a:pt x="9664" y="21577"/>
                    <a:pt x="9911" y="21600"/>
                    <a:pt x="10141" y="21600"/>
                  </a:cubicBezTo>
                  <a:cubicBezTo>
                    <a:pt x="10472" y="21600"/>
                    <a:pt x="10780" y="21549"/>
                    <a:pt x="11091" y="21432"/>
                  </a:cubicBezTo>
                  <a:cubicBezTo>
                    <a:pt x="11301" y="21432"/>
                    <a:pt x="11406" y="21331"/>
                    <a:pt x="11511" y="21331"/>
                  </a:cubicBezTo>
                  <a:cubicBezTo>
                    <a:pt x="12566" y="21331"/>
                    <a:pt x="13616" y="21023"/>
                    <a:pt x="14566" y="20517"/>
                  </a:cubicBezTo>
                  <a:cubicBezTo>
                    <a:pt x="14671" y="20517"/>
                    <a:pt x="14881" y="20416"/>
                    <a:pt x="14986" y="20314"/>
                  </a:cubicBezTo>
                  <a:cubicBezTo>
                    <a:pt x="15201" y="20010"/>
                    <a:pt x="15411" y="19808"/>
                    <a:pt x="15831" y="19706"/>
                  </a:cubicBezTo>
                  <a:lnTo>
                    <a:pt x="15936" y="19706"/>
                  </a:lnTo>
                  <a:cubicBezTo>
                    <a:pt x="15936" y="19706"/>
                    <a:pt x="15831" y="19808"/>
                    <a:pt x="15831" y="19808"/>
                  </a:cubicBezTo>
                  <a:cubicBezTo>
                    <a:pt x="15726" y="19909"/>
                    <a:pt x="15726" y="19909"/>
                    <a:pt x="15621" y="20010"/>
                  </a:cubicBezTo>
                  <a:lnTo>
                    <a:pt x="15831" y="20010"/>
                  </a:lnTo>
                  <a:cubicBezTo>
                    <a:pt x="16146" y="19808"/>
                    <a:pt x="16356" y="19706"/>
                    <a:pt x="16676" y="19500"/>
                  </a:cubicBezTo>
                  <a:cubicBezTo>
                    <a:pt x="17201" y="19297"/>
                    <a:pt x="17726" y="18892"/>
                    <a:pt x="18256" y="18588"/>
                  </a:cubicBezTo>
                  <a:cubicBezTo>
                    <a:pt x="19306" y="17774"/>
                    <a:pt x="20151" y="16757"/>
                    <a:pt x="20676" y="15542"/>
                  </a:cubicBezTo>
                  <a:cubicBezTo>
                    <a:pt x="20781" y="15335"/>
                    <a:pt x="20887" y="15234"/>
                    <a:pt x="20887" y="15031"/>
                  </a:cubicBezTo>
                  <a:cubicBezTo>
                    <a:pt x="21206" y="14626"/>
                    <a:pt x="21311" y="14119"/>
                    <a:pt x="21311" y="13609"/>
                  </a:cubicBezTo>
                  <a:cubicBezTo>
                    <a:pt x="21521" y="12799"/>
                    <a:pt x="21521" y="11984"/>
                    <a:pt x="21311" y="11170"/>
                  </a:cubicBezTo>
                  <a:cubicBezTo>
                    <a:pt x="21311" y="11170"/>
                    <a:pt x="21311" y="11069"/>
                    <a:pt x="21311" y="10968"/>
                  </a:cubicBezTo>
                  <a:lnTo>
                    <a:pt x="21311" y="10765"/>
                  </a:lnTo>
                  <a:cubicBezTo>
                    <a:pt x="21311" y="10258"/>
                    <a:pt x="21206" y="9647"/>
                    <a:pt x="20887" y="9242"/>
                  </a:cubicBezTo>
                  <a:cubicBezTo>
                    <a:pt x="20781" y="9039"/>
                    <a:pt x="20781" y="8735"/>
                    <a:pt x="20571" y="8634"/>
                  </a:cubicBezTo>
                  <a:cubicBezTo>
                    <a:pt x="20571" y="8532"/>
                    <a:pt x="20466" y="8532"/>
                    <a:pt x="20466" y="8431"/>
                  </a:cubicBezTo>
                  <a:cubicBezTo>
                    <a:pt x="20571" y="8123"/>
                    <a:pt x="20151" y="7819"/>
                    <a:pt x="20361" y="7516"/>
                  </a:cubicBezTo>
                  <a:cubicBezTo>
                    <a:pt x="20466" y="7414"/>
                    <a:pt x="20466" y="7313"/>
                    <a:pt x="20361" y="7212"/>
                  </a:cubicBezTo>
                  <a:cubicBezTo>
                    <a:pt x="20256" y="6803"/>
                    <a:pt x="20046" y="6397"/>
                    <a:pt x="19731" y="5992"/>
                  </a:cubicBezTo>
                  <a:cubicBezTo>
                    <a:pt x="19626" y="5688"/>
                    <a:pt x="19412" y="5381"/>
                    <a:pt x="19096" y="5178"/>
                  </a:cubicBezTo>
                  <a:cubicBezTo>
                    <a:pt x="18886" y="4874"/>
                    <a:pt x="18886" y="4570"/>
                    <a:pt x="18571" y="4266"/>
                  </a:cubicBezTo>
                  <a:lnTo>
                    <a:pt x="18466" y="4060"/>
                  </a:lnTo>
                  <a:cubicBezTo>
                    <a:pt x="17621" y="3249"/>
                    <a:pt x="16567" y="2435"/>
                    <a:pt x="15516" y="1929"/>
                  </a:cubicBezTo>
                  <a:cubicBezTo>
                    <a:pt x="14671" y="1422"/>
                    <a:pt x="13726" y="1013"/>
                    <a:pt x="12671" y="810"/>
                  </a:cubicBezTo>
                  <a:cubicBezTo>
                    <a:pt x="12461" y="709"/>
                    <a:pt x="12141" y="608"/>
                    <a:pt x="11826" y="608"/>
                  </a:cubicBezTo>
                  <a:cubicBezTo>
                    <a:pt x="11406" y="608"/>
                    <a:pt x="11091" y="709"/>
                    <a:pt x="11091" y="1013"/>
                  </a:cubicBezTo>
                  <a:cubicBezTo>
                    <a:pt x="11091" y="1422"/>
                    <a:pt x="11091" y="1827"/>
                    <a:pt x="11091" y="2334"/>
                  </a:cubicBezTo>
                  <a:cubicBezTo>
                    <a:pt x="11091" y="2638"/>
                    <a:pt x="11301" y="2844"/>
                    <a:pt x="11721" y="2844"/>
                  </a:cubicBezTo>
                  <a:cubicBezTo>
                    <a:pt x="12251" y="2844"/>
                    <a:pt x="12671" y="2945"/>
                    <a:pt x="13091" y="3148"/>
                  </a:cubicBezTo>
                  <a:cubicBezTo>
                    <a:pt x="13831" y="3553"/>
                    <a:pt x="14671" y="3958"/>
                    <a:pt x="15306" y="4570"/>
                  </a:cubicBezTo>
                  <a:lnTo>
                    <a:pt x="15411" y="4671"/>
                  </a:lnTo>
                  <a:cubicBezTo>
                    <a:pt x="15831" y="4975"/>
                    <a:pt x="16356" y="5279"/>
                    <a:pt x="16781" y="5688"/>
                  </a:cubicBezTo>
                  <a:cubicBezTo>
                    <a:pt x="16991" y="5992"/>
                    <a:pt x="17201" y="6195"/>
                    <a:pt x="17411" y="6499"/>
                  </a:cubicBezTo>
                  <a:cubicBezTo>
                    <a:pt x="17831" y="7212"/>
                    <a:pt x="18151" y="7921"/>
                    <a:pt x="18571" y="8634"/>
                  </a:cubicBezTo>
                  <a:cubicBezTo>
                    <a:pt x="18571" y="8735"/>
                    <a:pt x="18571" y="8836"/>
                    <a:pt x="18571" y="8836"/>
                  </a:cubicBezTo>
                  <a:cubicBezTo>
                    <a:pt x="18781" y="9545"/>
                    <a:pt x="18991" y="10258"/>
                    <a:pt x="19201" y="11069"/>
                  </a:cubicBezTo>
                  <a:cubicBezTo>
                    <a:pt x="19201" y="11170"/>
                    <a:pt x="19201" y="11275"/>
                    <a:pt x="19201" y="11377"/>
                  </a:cubicBezTo>
                  <a:cubicBezTo>
                    <a:pt x="19096" y="11984"/>
                    <a:pt x="19096" y="12491"/>
                    <a:pt x="18991" y="13103"/>
                  </a:cubicBezTo>
                  <a:cubicBezTo>
                    <a:pt x="18886" y="13508"/>
                    <a:pt x="18781" y="13913"/>
                    <a:pt x="18676" y="14322"/>
                  </a:cubicBezTo>
                  <a:lnTo>
                    <a:pt x="18042" y="15335"/>
                  </a:lnTo>
                  <a:cubicBezTo>
                    <a:pt x="17726" y="15947"/>
                    <a:pt x="17306" y="16555"/>
                    <a:pt x="16781" y="17065"/>
                  </a:cubicBezTo>
                  <a:cubicBezTo>
                    <a:pt x="15936" y="17774"/>
                    <a:pt x="14881" y="18284"/>
                    <a:pt x="13936" y="18588"/>
                  </a:cubicBezTo>
                  <a:cubicBezTo>
                    <a:pt x="12986" y="18892"/>
                    <a:pt x="12141" y="19095"/>
                    <a:pt x="11301" y="19399"/>
                  </a:cubicBezTo>
                  <a:cubicBezTo>
                    <a:pt x="11091" y="19500"/>
                    <a:pt x="10986" y="19500"/>
                    <a:pt x="10776" y="19500"/>
                  </a:cubicBezTo>
                  <a:cubicBezTo>
                    <a:pt x="10646" y="19500"/>
                    <a:pt x="10537" y="19484"/>
                    <a:pt x="10444" y="19484"/>
                  </a:cubicBezTo>
                  <a:cubicBezTo>
                    <a:pt x="10307" y="19484"/>
                    <a:pt x="10206" y="19523"/>
                    <a:pt x="10141" y="19706"/>
                  </a:cubicBezTo>
                  <a:lnTo>
                    <a:pt x="10036" y="19706"/>
                  </a:lnTo>
                  <a:cubicBezTo>
                    <a:pt x="9616" y="19601"/>
                    <a:pt x="9296" y="19601"/>
                    <a:pt x="8981" y="19500"/>
                  </a:cubicBezTo>
                  <a:cubicBezTo>
                    <a:pt x="8561" y="19399"/>
                    <a:pt x="8141" y="19297"/>
                    <a:pt x="7716" y="18994"/>
                  </a:cubicBezTo>
                  <a:cubicBezTo>
                    <a:pt x="7296" y="18892"/>
                    <a:pt x="6981" y="18690"/>
                    <a:pt x="6561" y="18588"/>
                  </a:cubicBezTo>
                  <a:cubicBezTo>
                    <a:pt x="6456" y="18487"/>
                    <a:pt x="6346" y="18386"/>
                    <a:pt x="6346" y="18284"/>
                  </a:cubicBezTo>
                  <a:cubicBezTo>
                    <a:pt x="6241" y="17977"/>
                    <a:pt x="6031" y="17977"/>
                    <a:pt x="5611" y="17774"/>
                  </a:cubicBezTo>
                  <a:cubicBezTo>
                    <a:pt x="5191" y="17673"/>
                    <a:pt x="4766" y="17470"/>
                    <a:pt x="4766" y="16862"/>
                  </a:cubicBezTo>
                  <a:cubicBezTo>
                    <a:pt x="4766" y="16757"/>
                    <a:pt x="4766" y="16757"/>
                    <a:pt x="4766" y="16656"/>
                  </a:cubicBezTo>
                  <a:cubicBezTo>
                    <a:pt x="4714" y="16555"/>
                    <a:pt x="4637" y="16531"/>
                    <a:pt x="4556" y="16531"/>
                  </a:cubicBezTo>
                  <a:cubicBezTo>
                    <a:pt x="4479" y="16531"/>
                    <a:pt x="4399" y="16555"/>
                    <a:pt x="4346" y="16555"/>
                  </a:cubicBezTo>
                  <a:lnTo>
                    <a:pt x="4136" y="16555"/>
                  </a:lnTo>
                  <a:cubicBezTo>
                    <a:pt x="4031" y="16453"/>
                    <a:pt x="3821" y="16251"/>
                    <a:pt x="3716" y="16048"/>
                  </a:cubicBezTo>
                  <a:cubicBezTo>
                    <a:pt x="3506" y="15845"/>
                    <a:pt x="3716" y="15845"/>
                    <a:pt x="3821" y="15845"/>
                  </a:cubicBezTo>
                  <a:cubicBezTo>
                    <a:pt x="3926" y="15744"/>
                    <a:pt x="3926" y="15744"/>
                    <a:pt x="3821" y="15542"/>
                  </a:cubicBezTo>
                  <a:cubicBezTo>
                    <a:pt x="3611" y="15234"/>
                    <a:pt x="3396" y="15132"/>
                    <a:pt x="3291" y="14829"/>
                  </a:cubicBezTo>
                  <a:cubicBezTo>
                    <a:pt x="3186" y="14423"/>
                    <a:pt x="2976" y="13913"/>
                    <a:pt x="2766" y="13609"/>
                  </a:cubicBezTo>
                  <a:cubicBezTo>
                    <a:pt x="2556" y="13204"/>
                    <a:pt x="2451" y="12799"/>
                    <a:pt x="2241" y="12491"/>
                  </a:cubicBezTo>
                  <a:cubicBezTo>
                    <a:pt x="2241" y="12491"/>
                    <a:pt x="2241" y="12390"/>
                    <a:pt x="2241" y="12288"/>
                  </a:cubicBezTo>
                  <a:cubicBezTo>
                    <a:pt x="2346" y="12187"/>
                    <a:pt x="2346" y="12086"/>
                    <a:pt x="2241" y="11883"/>
                  </a:cubicBezTo>
                  <a:cubicBezTo>
                    <a:pt x="2241" y="11681"/>
                    <a:pt x="2241" y="11478"/>
                    <a:pt x="2241" y="11275"/>
                  </a:cubicBezTo>
                  <a:cubicBezTo>
                    <a:pt x="2451" y="10765"/>
                    <a:pt x="2556" y="10157"/>
                    <a:pt x="2451" y="9647"/>
                  </a:cubicBezTo>
                  <a:cubicBezTo>
                    <a:pt x="2556" y="9242"/>
                    <a:pt x="2346" y="8735"/>
                    <a:pt x="2766" y="8326"/>
                  </a:cubicBezTo>
                  <a:cubicBezTo>
                    <a:pt x="2766" y="8123"/>
                    <a:pt x="2871" y="7819"/>
                    <a:pt x="3081" y="7617"/>
                  </a:cubicBezTo>
                  <a:cubicBezTo>
                    <a:pt x="3081" y="7516"/>
                    <a:pt x="3186" y="7414"/>
                    <a:pt x="3186" y="7313"/>
                  </a:cubicBezTo>
                  <a:lnTo>
                    <a:pt x="3611" y="6701"/>
                  </a:lnTo>
                  <a:cubicBezTo>
                    <a:pt x="3821" y="6499"/>
                    <a:pt x="3926" y="6195"/>
                    <a:pt x="4031" y="5992"/>
                  </a:cubicBezTo>
                  <a:cubicBezTo>
                    <a:pt x="4031" y="5891"/>
                    <a:pt x="4136" y="5790"/>
                    <a:pt x="4136" y="5790"/>
                  </a:cubicBezTo>
                  <a:cubicBezTo>
                    <a:pt x="4241" y="5688"/>
                    <a:pt x="4346" y="5587"/>
                    <a:pt x="4451" y="5482"/>
                  </a:cubicBezTo>
                  <a:cubicBezTo>
                    <a:pt x="4556" y="5279"/>
                    <a:pt x="4661" y="5178"/>
                    <a:pt x="4871" y="4975"/>
                  </a:cubicBezTo>
                  <a:cubicBezTo>
                    <a:pt x="5296" y="4773"/>
                    <a:pt x="5611" y="4469"/>
                    <a:pt x="5821" y="4060"/>
                  </a:cubicBezTo>
                  <a:cubicBezTo>
                    <a:pt x="5821" y="3958"/>
                    <a:pt x="6031" y="3857"/>
                    <a:pt x="6031" y="3857"/>
                  </a:cubicBezTo>
                  <a:cubicBezTo>
                    <a:pt x="6241" y="3857"/>
                    <a:pt x="6456" y="3756"/>
                    <a:pt x="6666" y="3553"/>
                  </a:cubicBezTo>
                  <a:cubicBezTo>
                    <a:pt x="6771" y="3553"/>
                    <a:pt x="6876" y="3452"/>
                    <a:pt x="6981" y="3452"/>
                  </a:cubicBezTo>
                  <a:cubicBezTo>
                    <a:pt x="7086" y="3351"/>
                    <a:pt x="7296" y="3249"/>
                    <a:pt x="7401" y="3249"/>
                  </a:cubicBezTo>
                  <a:lnTo>
                    <a:pt x="8141" y="2945"/>
                  </a:lnTo>
                  <a:cubicBezTo>
                    <a:pt x="8666" y="2638"/>
                    <a:pt x="9296" y="2638"/>
                    <a:pt x="9826" y="2334"/>
                  </a:cubicBezTo>
                  <a:cubicBezTo>
                    <a:pt x="10036" y="2334"/>
                    <a:pt x="10246" y="2131"/>
                    <a:pt x="10351" y="2030"/>
                  </a:cubicBezTo>
                  <a:cubicBezTo>
                    <a:pt x="10561" y="1317"/>
                    <a:pt x="10776" y="810"/>
                    <a:pt x="11091" y="203"/>
                  </a:cubicBezTo>
                  <a:cubicBezTo>
                    <a:pt x="11196" y="101"/>
                    <a:pt x="10986" y="0"/>
                    <a:pt x="10776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365" name="Google Shape;2021;p62"/>
            <p:cNvSpPr/>
            <p:nvPr/>
          </p:nvSpPr>
          <p:spPr>
            <a:xfrm>
              <a:off x="1212597" y="3067921"/>
              <a:ext cx="213696" cy="2103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8" h="21600" extrusionOk="0">
                  <a:moveTo>
                    <a:pt x="10472" y="0"/>
                  </a:moveTo>
                  <a:cubicBezTo>
                    <a:pt x="10403" y="0"/>
                    <a:pt x="10324" y="3"/>
                    <a:pt x="10242" y="17"/>
                  </a:cubicBezTo>
                  <a:cubicBezTo>
                    <a:pt x="9616" y="198"/>
                    <a:pt x="9082" y="198"/>
                    <a:pt x="8547" y="198"/>
                  </a:cubicBezTo>
                  <a:cubicBezTo>
                    <a:pt x="7387" y="289"/>
                    <a:pt x="6226" y="742"/>
                    <a:pt x="5155" y="1288"/>
                  </a:cubicBezTo>
                  <a:lnTo>
                    <a:pt x="4977" y="1379"/>
                  </a:lnTo>
                  <a:cubicBezTo>
                    <a:pt x="4350" y="1832"/>
                    <a:pt x="3727" y="2288"/>
                    <a:pt x="3189" y="2922"/>
                  </a:cubicBezTo>
                  <a:cubicBezTo>
                    <a:pt x="2833" y="3284"/>
                    <a:pt x="2477" y="3649"/>
                    <a:pt x="2118" y="4011"/>
                  </a:cubicBezTo>
                  <a:cubicBezTo>
                    <a:pt x="1762" y="4464"/>
                    <a:pt x="1406" y="5011"/>
                    <a:pt x="1139" y="5464"/>
                  </a:cubicBezTo>
                  <a:cubicBezTo>
                    <a:pt x="868" y="6010"/>
                    <a:pt x="601" y="6553"/>
                    <a:pt x="423" y="7097"/>
                  </a:cubicBezTo>
                  <a:cubicBezTo>
                    <a:pt x="423" y="7187"/>
                    <a:pt x="423" y="7281"/>
                    <a:pt x="334" y="7372"/>
                  </a:cubicBezTo>
                  <a:cubicBezTo>
                    <a:pt x="245" y="7915"/>
                    <a:pt x="67" y="8552"/>
                    <a:pt x="67" y="9095"/>
                  </a:cubicBezTo>
                  <a:cubicBezTo>
                    <a:pt x="-22" y="9639"/>
                    <a:pt x="-22" y="10185"/>
                    <a:pt x="67" y="10819"/>
                  </a:cubicBezTo>
                  <a:cubicBezTo>
                    <a:pt x="156" y="11000"/>
                    <a:pt x="156" y="11185"/>
                    <a:pt x="156" y="11366"/>
                  </a:cubicBezTo>
                  <a:cubicBezTo>
                    <a:pt x="156" y="12090"/>
                    <a:pt x="334" y="12908"/>
                    <a:pt x="601" y="13636"/>
                  </a:cubicBezTo>
                  <a:cubicBezTo>
                    <a:pt x="779" y="14179"/>
                    <a:pt x="961" y="14813"/>
                    <a:pt x="1228" y="15360"/>
                  </a:cubicBezTo>
                  <a:cubicBezTo>
                    <a:pt x="1406" y="15813"/>
                    <a:pt x="1673" y="16359"/>
                    <a:pt x="2029" y="16812"/>
                  </a:cubicBezTo>
                  <a:cubicBezTo>
                    <a:pt x="2566" y="17540"/>
                    <a:pt x="3189" y="18264"/>
                    <a:pt x="3905" y="18901"/>
                  </a:cubicBezTo>
                  <a:cubicBezTo>
                    <a:pt x="4977" y="19901"/>
                    <a:pt x="6226" y="20716"/>
                    <a:pt x="7565" y="21172"/>
                  </a:cubicBezTo>
                  <a:cubicBezTo>
                    <a:pt x="8099" y="21353"/>
                    <a:pt x="8636" y="21534"/>
                    <a:pt x="9171" y="21534"/>
                  </a:cubicBezTo>
                  <a:cubicBezTo>
                    <a:pt x="9482" y="21579"/>
                    <a:pt x="9773" y="21600"/>
                    <a:pt x="10054" y="21600"/>
                  </a:cubicBezTo>
                  <a:cubicBezTo>
                    <a:pt x="10331" y="21600"/>
                    <a:pt x="10598" y="21579"/>
                    <a:pt x="10869" y="21534"/>
                  </a:cubicBezTo>
                  <a:lnTo>
                    <a:pt x="11581" y="21534"/>
                  </a:lnTo>
                  <a:cubicBezTo>
                    <a:pt x="11848" y="21534"/>
                    <a:pt x="12118" y="21534"/>
                    <a:pt x="12207" y="21262"/>
                  </a:cubicBezTo>
                  <a:cubicBezTo>
                    <a:pt x="12296" y="21262"/>
                    <a:pt x="12296" y="21172"/>
                    <a:pt x="12385" y="21172"/>
                  </a:cubicBezTo>
                  <a:cubicBezTo>
                    <a:pt x="12830" y="21172"/>
                    <a:pt x="13187" y="21078"/>
                    <a:pt x="13635" y="20987"/>
                  </a:cubicBezTo>
                  <a:cubicBezTo>
                    <a:pt x="14080" y="20897"/>
                    <a:pt x="14525" y="20716"/>
                    <a:pt x="14974" y="20534"/>
                  </a:cubicBezTo>
                  <a:cubicBezTo>
                    <a:pt x="15419" y="20353"/>
                    <a:pt x="15775" y="20172"/>
                    <a:pt x="16134" y="19901"/>
                  </a:cubicBezTo>
                  <a:cubicBezTo>
                    <a:pt x="16312" y="19901"/>
                    <a:pt x="16490" y="19807"/>
                    <a:pt x="16579" y="19807"/>
                  </a:cubicBezTo>
                  <a:cubicBezTo>
                    <a:pt x="16935" y="19807"/>
                    <a:pt x="17025" y="19626"/>
                    <a:pt x="17384" y="19173"/>
                  </a:cubicBezTo>
                  <a:cubicBezTo>
                    <a:pt x="17740" y="18811"/>
                    <a:pt x="18007" y="18355"/>
                    <a:pt x="18545" y="18264"/>
                  </a:cubicBezTo>
                  <a:cubicBezTo>
                    <a:pt x="18634" y="18264"/>
                    <a:pt x="18723" y="18174"/>
                    <a:pt x="18812" y="18174"/>
                  </a:cubicBezTo>
                  <a:cubicBezTo>
                    <a:pt x="18990" y="17992"/>
                    <a:pt x="18901" y="17811"/>
                    <a:pt x="18901" y="17811"/>
                  </a:cubicBezTo>
                  <a:lnTo>
                    <a:pt x="18901" y="17540"/>
                  </a:lnTo>
                  <a:cubicBezTo>
                    <a:pt x="19079" y="17359"/>
                    <a:pt x="19257" y="17084"/>
                    <a:pt x="19346" y="16903"/>
                  </a:cubicBezTo>
                  <a:cubicBezTo>
                    <a:pt x="19469" y="16781"/>
                    <a:pt x="19534" y="16732"/>
                    <a:pt x="19572" y="16732"/>
                  </a:cubicBezTo>
                  <a:cubicBezTo>
                    <a:pt x="19616" y="16732"/>
                    <a:pt x="19616" y="16805"/>
                    <a:pt x="19616" y="16903"/>
                  </a:cubicBezTo>
                  <a:cubicBezTo>
                    <a:pt x="19647" y="16937"/>
                    <a:pt x="19692" y="16958"/>
                    <a:pt x="19739" y="16958"/>
                  </a:cubicBezTo>
                  <a:cubicBezTo>
                    <a:pt x="19822" y="16958"/>
                    <a:pt x="19914" y="16896"/>
                    <a:pt x="19972" y="16721"/>
                  </a:cubicBezTo>
                  <a:cubicBezTo>
                    <a:pt x="20061" y="16450"/>
                    <a:pt x="20239" y="16088"/>
                    <a:pt x="20417" y="15813"/>
                  </a:cubicBezTo>
                  <a:cubicBezTo>
                    <a:pt x="20777" y="15360"/>
                    <a:pt x="20955" y="14813"/>
                    <a:pt x="21044" y="14270"/>
                  </a:cubicBezTo>
                  <a:cubicBezTo>
                    <a:pt x="21222" y="13817"/>
                    <a:pt x="21311" y="13361"/>
                    <a:pt x="21311" y="12818"/>
                  </a:cubicBezTo>
                  <a:cubicBezTo>
                    <a:pt x="21222" y="12818"/>
                    <a:pt x="21222" y="12727"/>
                    <a:pt x="21311" y="12637"/>
                  </a:cubicBezTo>
                  <a:cubicBezTo>
                    <a:pt x="21400" y="12456"/>
                    <a:pt x="21400" y="12271"/>
                    <a:pt x="21400" y="12181"/>
                  </a:cubicBezTo>
                  <a:cubicBezTo>
                    <a:pt x="21311" y="11909"/>
                    <a:pt x="21400" y="11637"/>
                    <a:pt x="21489" y="11366"/>
                  </a:cubicBezTo>
                  <a:cubicBezTo>
                    <a:pt x="21578" y="11094"/>
                    <a:pt x="21578" y="10729"/>
                    <a:pt x="21578" y="10366"/>
                  </a:cubicBezTo>
                  <a:cubicBezTo>
                    <a:pt x="21578" y="10004"/>
                    <a:pt x="21489" y="9639"/>
                    <a:pt x="21400" y="9277"/>
                  </a:cubicBezTo>
                  <a:cubicBezTo>
                    <a:pt x="21311" y="8824"/>
                    <a:pt x="21133" y="8277"/>
                    <a:pt x="21044" y="7824"/>
                  </a:cubicBezTo>
                  <a:cubicBezTo>
                    <a:pt x="20866" y="7462"/>
                    <a:pt x="20777" y="7187"/>
                    <a:pt x="20777" y="6825"/>
                  </a:cubicBezTo>
                  <a:cubicBezTo>
                    <a:pt x="20777" y="6644"/>
                    <a:pt x="20684" y="6553"/>
                    <a:pt x="20684" y="6463"/>
                  </a:cubicBezTo>
                  <a:cubicBezTo>
                    <a:pt x="20506" y="6101"/>
                    <a:pt x="20417" y="5826"/>
                    <a:pt x="20239" y="5554"/>
                  </a:cubicBezTo>
                  <a:cubicBezTo>
                    <a:pt x="20061" y="5192"/>
                    <a:pt x="19883" y="4920"/>
                    <a:pt x="19616" y="4739"/>
                  </a:cubicBezTo>
                  <a:cubicBezTo>
                    <a:pt x="19616" y="4645"/>
                    <a:pt x="19527" y="4555"/>
                    <a:pt x="19527" y="4464"/>
                  </a:cubicBezTo>
                  <a:cubicBezTo>
                    <a:pt x="19435" y="4374"/>
                    <a:pt x="19346" y="4193"/>
                    <a:pt x="19168" y="4102"/>
                  </a:cubicBezTo>
                  <a:cubicBezTo>
                    <a:pt x="18990" y="3921"/>
                    <a:pt x="18812" y="3649"/>
                    <a:pt x="18634" y="3468"/>
                  </a:cubicBezTo>
                  <a:cubicBezTo>
                    <a:pt x="18367" y="3012"/>
                    <a:pt x="17918" y="2650"/>
                    <a:pt x="17384" y="2469"/>
                  </a:cubicBezTo>
                  <a:cubicBezTo>
                    <a:pt x="17295" y="2469"/>
                    <a:pt x="17117" y="2378"/>
                    <a:pt x="17025" y="2288"/>
                  </a:cubicBezTo>
                  <a:cubicBezTo>
                    <a:pt x="16935" y="2013"/>
                    <a:pt x="16668" y="1832"/>
                    <a:pt x="16401" y="1832"/>
                  </a:cubicBezTo>
                  <a:cubicBezTo>
                    <a:pt x="16312" y="1741"/>
                    <a:pt x="16223" y="1651"/>
                    <a:pt x="16045" y="1560"/>
                  </a:cubicBezTo>
                  <a:cubicBezTo>
                    <a:pt x="15867" y="1469"/>
                    <a:pt x="15686" y="1379"/>
                    <a:pt x="15508" y="1288"/>
                  </a:cubicBezTo>
                  <a:cubicBezTo>
                    <a:pt x="15241" y="1107"/>
                    <a:pt x="14974" y="1017"/>
                    <a:pt x="14707" y="1017"/>
                  </a:cubicBezTo>
                  <a:cubicBezTo>
                    <a:pt x="13991" y="742"/>
                    <a:pt x="13276" y="561"/>
                    <a:pt x="12563" y="561"/>
                  </a:cubicBezTo>
                  <a:cubicBezTo>
                    <a:pt x="12296" y="561"/>
                    <a:pt x="12118" y="561"/>
                    <a:pt x="11937" y="742"/>
                  </a:cubicBezTo>
                  <a:cubicBezTo>
                    <a:pt x="11670" y="1288"/>
                    <a:pt x="11314" y="1741"/>
                    <a:pt x="11047" y="2288"/>
                  </a:cubicBezTo>
                  <a:cubicBezTo>
                    <a:pt x="11047" y="2378"/>
                    <a:pt x="11225" y="2559"/>
                    <a:pt x="11314" y="2559"/>
                  </a:cubicBezTo>
                  <a:cubicBezTo>
                    <a:pt x="11478" y="2542"/>
                    <a:pt x="11639" y="2535"/>
                    <a:pt x="11797" y="2535"/>
                  </a:cubicBezTo>
                  <a:cubicBezTo>
                    <a:pt x="12502" y="2535"/>
                    <a:pt x="13156" y="2681"/>
                    <a:pt x="13813" y="2831"/>
                  </a:cubicBezTo>
                  <a:lnTo>
                    <a:pt x="14436" y="3103"/>
                  </a:lnTo>
                  <a:cubicBezTo>
                    <a:pt x="15152" y="3284"/>
                    <a:pt x="15956" y="3740"/>
                    <a:pt x="16579" y="4193"/>
                  </a:cubicBezTo>
                  <a:cubicBezTo>
                    <a:pt x="16579" y="4193"/>
                    <a:pt x="16579" y="4283"/>
                    <a:pt x="16668" y="4283"/>
                  </a:cubicBezTo>
                  <a:cubicBezTo>
                    <a:pt x="16846" y="4555"/>
                    <a:pt x="17117" y="4830"/>
                    <a:pt x="17384" y="5101"/>
                  </a:cubicBezTo>
                  <a:cubicBezTo>
                    <a:pt x="17829" y="5464"/>
                    <a:pt x="18096" y="5826"/>
                    <a:pt x="18367" y="6282"/>
                  </a:cubicBezTo>
                  <a:cubicBezTo>
                    <a:pt x="18367" y="6463"/>
                    <a:pt x="18545" y="6553"/>
                    <a:pt x="18545" y="6644"/>
                  </a:cubicBezTo>
                  <a:lnTo>
                    <a:pt x="18901" y="7281"/>
                  </a:lnTo>
                  <a:cubicBezTo>
                    <a:pt x="18990" y="7462"/>
                    <a:pt x="19079" y="7734"/>
                    <a:pt x="19168" y="7915"/>
                  </a:cubicBezTo>
                  <a:cubicBezTo>
                    <a:pt x="19168" y="8096"/>
                    <a:pt x="19257" y="8277"/>
                    <a:pt x="19257" y="8458"/>
                  </a:cubicBezTo>
                  <a:cubicBezTo>
                    <a:pt x="19435" y="9005"/>
                    <a:pt x="19527" y="9548"/>
                    <a:pt x="19616" y="10095"/>
                  </a:cubicBezTo>
                  <a:cubicBezTo>
                    <a:pt x="19705" y="11366"/>
                    <a:pt x="19527" y="12637"/>
                    <a:pt x="19079" y="13817"/>
                  </a:cubicBezTo>
                  <a:cubicBezTo>
                    <a:pt x="18545" y="15450"/>
                    <a:pt x="17473" y="16812"/>
                    <a:pt x="16045" y="17902"/>
                  </a:cubicBezTo>
                  <a:cubicBezTo>
                    <a:pt x="15775" y="18083"/>
                    <a:pt x="15508" y="18264"/>
                    <a:pt x="15152" y="18445"/>
                  </a:cubicBezTo>
                  <a:cubicBezTo>
                    <a:pt x="14347" y="18901"/>
                    <a:pt x="13457" y="19173"/>
                    <a:pt x="12474" y="19354"/>
                  </a:cubicBezTo>
                  <a:cubicBezTo>
                    <a:pt x="12026" y="19445"/>
                    <a:pt x="11581" y="19535"/>
                    <a:pt x="11225" y="19626"/>
                  </a:cubicBezTo>
                  <a:lnTo>
                    <a:pt x="10869" y="19626"/>
                  </a:lnTo>
                  <a:cubicBezTo>
                    <a:pt x="9975" y="19626"/>
                    <a:pt x="9171" y="19535"/>
                    <a:pt x="8277" y="19445"/>
                  </a:cubicBezTo>
                  <a:cubicBezTo>
                    <a:pt x="8232" y="19399"/>
                    <a:pt x="8167" y="19378"/>
                    <a:pt x="8089" y="19378"/>
                  </a:cubicBezTo>
                  <a:cubicBezTo>
                    <a:pt x="8010" y="19378"/>
                    <a:pt x="7921" y="19399"/>
                    <a:pt x="7832" y="19445"/>
                  </a:cubicBezTo>
                  <a:cubicBezTo>
                    <a:pt x="7565" y="19445"/>
                    <a:pt x="7209" y="19354"/>
                    <a:pt x="7027" y="19173"/>
                  </a:cubicBezTo>
                  <a:cubicBezTo>
                    <a:pt x="6938" y="19173"/>
                    <a:pt x="6938" y="19173"/>
                    <a:pt x="6849" y="19082"/>
                  </a:cubicBezTo>
                  <a:lnTo>
                    <a:pt x="7027" y="19082"/>
                  </a:lnTo>
                  <a:cubicBezTo>
                    <a:pt x="7072" y="19128"/>
                    <a:pt x="7116" y="19149"/>
                    <a:pt x="7151" y="19149"/>
                  </a:cubicBezTo>
                  <a:cubicBezTo>
                    <a:pt x="7185" y="19149"/>
                    <a:pt x="7209" y="19128"/>
                    <a:pt x="7209" y="19082"/>
                  </a:cubicBezTo>
                  <a:lnTo>
                    <a:pt x="7116" y="18992"/>
                  </a:lnTo>
                  <a:cubicBezTo>
                    <a:pt x="6849" y="18901"/>
                    <a:pt x="6671" y="18720"/>
                    <a:pt x="6404" y="18536"/>
                  </a:cubicBezTo>
                  <a:cubicBezTo>
                    <a:pt x="6048" y="18174"/>
                    <a:pt x="5689" y="17811"/>
                    <a:pt x="5333" y="17449"/>
                  </a:cubicBezTo>
                  <a:cubicBezTo>
                    <a:pt x="4528" y="16631"/>
                    <a:pt x="3905" y="15722"/>
                    <a:pt x="3367" y="14723"/>
                  </a:cubicBezTo>
                  <a:cubicBezTo>
                    <a:pt x="3278" y="14632"/>
                    <a:pt x="3189" y="14451"/>
                    <a:pt x="3100" y="14361"/>
                  </a:cubicBezTo>
                  <a:cubicBezTo>
                    <a:pt x="3011" y="13908"/>
                    <a:pt x="2833" y="13452"/>
                    <a:pt x="2655" y="13090"/>
                  </a:cubicBezTo>
                  <a:cubicBezTo>
                    <a:pt x="2388" y="12365"/>
                    <a:pt x="2210" y="11637"/>
                    <a:pt x="2118" y="10910"/>
                  </a:cubicBezTo>
                  <a:cubicBezTo>
                    <a:pt x="2029" y="10910"/>
                    <a:pt x="2029" y="10819"/>
                    <a:pt x="2118" y="10729"/>
                  </a:cubicBezTo>
                  <a:lnTo>
                    <a:pt x="2118" y="10548"/>
                  </a:lnTo>
                  <a:cubicBezTo>
                    <a:pt x="2118" y="10095"/>
                    <a:pt x="2118" y="9548"/>
                    <a:pt x="2029" y="9095"/>
                  </a:cubicBezTo>
                  <a:cubicBezTo>
                    <a:pt x="1940" y="8824"/>
                    <a:pt x="2118" y="8552"/>
                    <a:pt x="2029" y="8368"/>
                  </a:cubicBezTo>
                  <a:cubicBezTo>
                    <a:pt x="2029" y="8368"/>
                    <a:pt x="2029" y="8277"/>
                    <a:pt x="2029" y="8277"/>
                  </a:cubicBezTo>
                  <a:cubicBezTo>
                    <a:pt x="2118" y="8096"/>
                    <a:pt x="2118" y="7915"/>
                    <a:pt x="2118" y="7824"/>
                  </a:cubicBezTo>
                  <a:cubicBezTo>
                    <a:pt x="2210" y="7643"/>
                    <a:pt x="2299" y="7462"/>
                    <a:pt x="2477" y="7462"/>
                  </a:cubicBezTo>
                  <a:cubicBezTo>
                    <a:pt x="2477" y="7462"/>
                    <a:pt x="2566" y="7281"/>
                    <a:pt x="2566" y="7187"/>
                  </a:cubicBezTo>
                  <a:lnTo>
                    <a:pt x="2922" y="6553"/>
                  </a:lnTo>
                  <a:lnTo>
                    <a:pt x="3278" y="6010"/>
                  </a:lnTo>
                  <a:cubicBezTo>
                    <a:pt x="3460" y="5735"/>
                    <a:pt x="3549" y="5464"/>
                    <a:pt x="3727" y="5192"/>
                  </a:cubicBezTo>
                  <a:cubicBezTo>
                    <a:pt x="3905" y="4920"/>
                    <a:pt x="4261" y="4830"/>
                    <a:pt x="4528" y="4464"/>
                  </a:cubicBezTo>
                  <a:lnTo>
                    <a:pt x="4617" y="4374"/>
                  </a:lnTo>
                  <a:cubicBezTo>
                    <a:pt x="5333" y="3559"/>
                    <a:pt x="6315" y="2922"/>
                    <a:pt x="7298" y="2559"/>
                  </a:cubicBezTo>
                  <a:cubicBezTo>
                    <a:pt x="8099" y="2194"/>
                    <a:pt x="8904" y="2013"/>
                    <a:pt x="9708" y="2013"/>
                  </a:cubicBezTo>
                  <a:lnTo>
                    <a:pt x="10420" y="2013"/>
                  </a:lnTo>
                  <a:cubicBezTo>
                    <a:pt x="10776" y="1922"/>
                    <a:pt x="11047" y="1832"/>
                    <a:pt x="11047" y="1560"/>
                  </a:cubicBezTo>
                  <a:cubicBezTo>
                    <a:pt x="11047" y="1198"/>
                    <a:pt x="11047" y="832"/>
                    <a:pt x="11047" y="470"/>
                  </a:cubicBezTo>
                  <a:cubicBezTo>
                    <a:pt x="11047" y="233"/>
                    <a:pt x="10913" y="0"/>
                    <a:pt x="1047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366" name="Google Shape;2022;p62"/>
            <p:cNvSpPr/>
            <p:nvPr/>
          </p:nvSpPr>
          <p:spPr>
            <a:xfrm>
              <a:off x="1229822" y="3077822"/>
              <a:ext cx="180128" cy="1879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9" h="21600" extrusionOk="0">
                  <a:moveTo>
                    <a:pt x="10776" y="0"/>
                  </a:moveTo>
                  <a:cubicBezTo>
                    <a:pt x="10246" y="0"/>
                    <a:pt x="9616" y="101"/>
                    <a:pt x="9086" y="203"/>
                  </a:cubicBezTo>
                  <a:cubicBezTo>
                    <a:pt x="8561" y="304"/>
                    <a:pt x="7931" y="506"/>
                    <a:pt x="7401" y="709"/>
                  </a:cubicBezTo>
                  <a:cubicBezTo>
                    <a:pt x="7191" y="810"/>
                    <a:pt x="6876" y="912"/>
                    <a:pt x="6666" y="1013"/>
                  </a:cubicBezTo>
                  <a:cubicBezTo>
                    <a:pt x="6241" y="1216"/>
                    <a:pt x="5821" y="1523"/>
                    <a:pt x="5401" y="1827"/>
                  </a:cubicBezTo>
                  <a:cubicBezTo>
                    <a:pt x="4871" y="2030"/>
                    <a:pt x="4451" y="2334"/>
                    <a:pt x="4031" y="2743"/>
                  </a:cubicBezTo>
                  <a:lnTo>
                    <a:pt x="3926" y="2844"/>
                  </a:lnTo>
                  <a:cubicBezTo>
                    <a:pt x="3506" y="3047"/>
                    <a:pt x="3081" y="3351"/>
                    <a:pt x="2871" y="3756"/>
                  </a:cubicBezTo>
                  <a:cubicBezTo>
                    <a:pt x="2346" y="4266"/>
                    <a:pt x="2136" y="4874"/>
                    <a:pt x="1606" y="5279"/>
                  </a:cubicBezTo>
                  <a:cubicBezTo>
                    <a:pt x="1501" y="5482"/>
                    <a:pt x="1396" y="5587"/>
                    <a:pt x="1396" y="5790"/>
                  </a:cubicBezTo>
                  <a:cubicBezTo>
                    <a:pt x="1186" y="6296"/>
                    <a:pt x="976" y="6803"/>
                    <a:pt x="661" y="7313"/>
                  </a:cubicBezTo>
                  <a:cubicBezTo>
                    <a:pt x="555" y="7516"/>
                    <a:pt x="446" y="7819"/>
                    <a:pt x="341" y="8022"/>
                  </a:cubicBezTo>
                  <a:cubicBezTo>
                    <a:pt x="236" y="8634"/>
                    <a:pt x="26" y="9343"/>
                    <a:pt x="26" y="10056"/>
                  </a:cubicBezTo>
                  <a:cubicBezTo>
                    <a:pt x="-79" y="11579"/>
                    <a:pt x="131" y="13204"/>
                    <a:pt x="661" y="14626"/>
                  </a:cubicBezTo>
                  <a:cubicBezTo>
                    <a:pt x="976" y="15643"/>
                    <a:pt x="1501" y="16555"/>
                    <a:pt x="2241" y="17369"/>
                  </a:cubicBezTo>
                  <a:cubicBezTo>
                    <a:pt x="2871" y="18284"/>
                    <a:pt x="3821" y="18994"/>
                    <a:pt x="4766" y="19706"/>
                  </a:cubicBezTo>
                  <a:cubicBezTo>
                    <a:pt x="5086" y="19909"/>
                    <a:pt x="5506" y="20112"/>
                    <a:pt x="5926" y="20314"/>
                  </a:cubicBezTo>
                  <a:cubicBezTo>
                    <a:pt x="6981" y="20922"/>
                    <a:pt x="8246" y="21331"/>
                    <a:pt x="9406" y="21534"/>
                  </a:cubicBezTo>
                  <a:cubicBezTo>
                    <a:pt x="9664" y="21577"/>
                    <a:pt x="9911" y="21600"/>
                    <a:pt x="10141" y="21600"/>
                  </a:cubicBezTo>
                  <a:cubicBezTo>
                    <a:pt x="10472" y="21600"/>
                    <a:pt x="10780" y="21549"/>
                    <a:pt x="11091" y="21432"/>
                  </a:cubicBezTo>
                  <a:cubicBezTo>
                    <a:pt x="11301" y="21432"/>
                    <a:pt x="11406" y="21331"/>
                    <a:pt x="11511" y="21331"/>
                  </a:cubicBezTo>
                  <a:cubicBezTo>
                    <a:pt x="12566" y="21331"/>
                    <a:pt x="13616" y="21023"/>
                    <a:pt x="14566" y="20517"/>
                  </a:cubicBezTo>
                  <a:cubicBezTo>
                    <a:pt x="14671" y="20517"/>
                    <a:pt x="14881" y="20416"/>
                    <a:pt x="14986" y="20314"/>
                  </a:cubicBezTo>
                  <a:cubicBezTo>
                    <a:pt x="15201" y="20010"/>
                    <a:pt x="15411" y="19808"/>
                    <a:pt x="15831" y="19706"/>
                  </a:cubicBezTo>
                  <a:lnTo>
                    <a:pt x="15936" y="19706"/>
                  </a:lnTo>
                  <a:cubicBezTo>
                    <a:pt x="15936" y="19706"/>
                    <a:pt x="15831" y="19808"/>
                    <a:pt x="15831" y="19808"/>
                  </a:cubicBezTo>
                  <a:cubicBezTo>
                    <a:pt x="15726" y="19909"/>
                    <a:pt x="15726" y="19909"/>
                    <a:pt x="15621" y="20010"/>
                  </a:cubicBezTo>
                  <a:lnTo>
                    <a:pt x="15831" y="20010"/>
                  </a:lnTo>
                  <a:cubicBezTo>
                    <a:pt x="16146" y="19808"/>
                    <a:pt x="16356" y="19706"/>
                    <a:pt x="16676" y="19500"/>
                  </a:cubicBezTo>
                  <a:cubicBezTo>
                    <a:pt x="17201" y="19297"/>
                    <a:pt x="17726" y="18892"/>
                    <a:pt x="18256" y="18588"/>
                  </a:cubicBezTo>
                  <a:cubicBezTo>
                    <a:pt x="19306" y="17774"/>
                    <a:pt x="20151" y="16757"/>
                    <a:pt x="20676" y="15542"/>
                  </a:cubicBezTo>
                  <a:cubicBezTo>
                    <a:pt x="20781" y="15335"/>
                    <a:pt x="20887" y="15234"/>
                    <a:pt x="20887" y="15031"/>
                  </a:cubicBezTo>
                  <a:cubicBezTo>
                    <a:pt x="21206" y="14626"/>
                    <a:pt x="21311" y="14119"/>
                    <a:pt x="21311" y="13609"/>
                  </a:cubicBezTo>
                  <a:cubicBezTo>
                    <a:pt x="21521" y="12799"/>
                    <a:pt x="21521" y="11984"/>
                    <a:pt x="21311" y="11170"/>
                  </a:cubicBezTo>
                  <a:cubicBezTo>
                    <a:pt x="21311" y="11170"/>
                    <a:pt x="21311" y="11069"/>
                    <a:pt x="21311" y="10968"/>
                  </a:cubicBezTo>
                  <a:lnTo>
                    <a:pt x="21311" y="10765"/>
                  </a:lnTo>
                  <a:cubicBezTo>
                    <a:pt x="21311" y="10258"/>
                    <a:pt x="21206" y="9647"/>
                    <a:pt x="20887" y="9242"/>
                  </a:cubicBezTo>
                  <a:cubicBezTo>
                    <a:pt x="20781" y="9039"/>
                    <a:pt x="20781" y="8735"/>
                    <a:pt x="20571" y="8634"/>
                  </a:cubicBezTo>
                  <a:cubicBezTo>
                    <a:pt x="20571" y="8532"/>
                    <a:pt x="20466" y="8532"/>
                    <a:pt x="20466" y="8431"/>
                  </a:cubicBezTo>
                  <a:cubicBezTo>
                    <a:pt x="20571" y="8123"/>
                    <a:pt x="20151" y="7819"/>
                    <a:pt x="20361" y="7516"/>
                  </a:cubicBezTo>
                  <a:cubicBezTo>
                    <a:pt x="20466" y="7414"/>
                    <a:pt x="20466" y="7313"/>
                    <a:pt x="20361" y="7212"/>
                  </a:cubicBezTo>
                  <a:cubicBezTo>
                    <a:pt x="20256" y="6803"/>
                    <a:pt x="20046" y="6397"/>
                    <a:pt x="19731" y="5992"/>
                  </a:cubicBezTo>
                  <a:cubicBezTo>
                    <a:pt x="19626" y="5688"/>
                    <a:pt x="19412" y="5381"/>
                    <a:pt x="19096" y="5178"/>
                  </a:cubicBezTo>
                  <a:cubicBezTo>
                    <a:pt x="18886" y="4874"/>
                    <a:pt x="18886" y="4570"/>
                    <a:pt x="18571" y="4266"/>
                  </a:cubicBezTo>
                  <a:lnTo>
                    <a:pt x="18466" y="4060"/>
                  </a:lnTo>
                  <a:cubicBezTo>
                    <a:pt x="17621" y="3249"/>
                    <a:pt x="16567" y="2435"/>
                    <a:pt x="15516" y="1929"/>
                  </a:cubicBezTo>
                  <a:cubicBezTo>
                    <a:pt x="14671" y="1422"/>
                    <a:pt x="13726" y="1013"/>
                    <a:pt x="12671" y="810"/>
                  </a:cubicBezTo>
                  <a:cubicBezTo>
                    <a:pt x="12461" y="709"/>
                    <a:pt x="12141" y="608"/>
                    <a:pt x="11826" y="608"/>
                  </a:cubicBezTo>
                  <a:cubicBezTo>
                    <a:pt x="11406" y="608"/>
                    <a:pt x="11091" y="709"/>
                    <a:pt x="11091" y="1013"/>
                  </a:cubicBezTo>
                  <a:cubicBezTo>
                    <a:pt x="11091" y="1422"/>
                    <a:pt x="11091" y="1827"/>
                    <a:pt x="11091" y="2334"/>
                  </a:cubicBezTo>
                  <a:cubicBezTo>
                    <a:pt x="11091" y="2638"/>
                    <a:pt x="11301" y="2844"/>
                    <a:pt x="11721" y="2844"/>
                  </a:cubicBezTo>
                  <a:cubicBezTo>
                    <a:pt x="12251" y="2844"/>
                    <a:pt x="12671" y="2945"/>
                    <a:pt x="13091" y="3148"/>
                  </a:cubicBezTo>
                  <a:cubicBezTo>
                    <a:pt x="13831" y="3553"/>
                    <a:pt x="14671" y="3958"/>
                    <a:pt x="15306" y="4570"/>
                  </a:cubicBezTo>
                  <a:lnTo>
                    <a:pt x="15411" y="4671"/>
                  </a:lnTo>
                  <a:cubicBezTo>
                    <a:pt x="15831" y="4975"/>
                    <a:pt x="16356" y="5279"/>
                    <a:pt x="16781" y="5688"/>
                  </a:cubicBezTo>
                  <a:cubicBezTo>
                    <a:pt x="16991" y="5992"/>
                    <a:pt x="17201" y="6195"/>
                    <a:pt x="17411" y="6499"/>
                  </a:cubicBezTo>
                  <a:cubicBezTo>
                    <a:pt x="17831" y="7212"/>
                    <a:pt x="18151" y="7921"/>
                    <a:pt x="18571" y="8634"/>
                  </a:cubicBezTo>
                  <a:cubicBezTo>
                    <a:pt x="18571" y="8735"/>
                    <a:pt x="18571" y="8836"/>
                    <a:pt x="18571" y="8836"/>
                  </a:cubicBezTo>
                  <a:cubicBezTo>
                    <a:pt x="18781" y="9545"/>
                    <a:pt x="18991" y="10258"/>
                    <a:pt x="19201" y="11069"/>
                  </a:cubicBezTo>
                  <a:cubicBezTo>
                    <a:pt x="19201" y="11170"/>
                    <a:pt x="19201" y="11275"/>
                    <a:pt x="19201" y="11377"/>
                  </a:cubicBezTo>
                  <a:cubicBezTo>
                    <a:pt x="19096" y="11984"/>
                    <a:pt x="19096" y="12491"/>
                    <a:pt x="18991" y="13103"/>
                  </a:cubicBezTo>
                  <a:cubicBezTo>
                    <a:pt x="18886" y="13508"/>
                    <a:pt x="18781" y="13913"/>
                    <a:pt x="18676" y="14322"/>
                  </a:cubicBezTo>
                  <a:lnTo>
                    <a:pt x="18042" y="15335"/>
                  </a:lnTo>
                  <a:cubicBezTo>
                    <a:pt x="17726" y="15947"/>
                    <a:pt x="17306" y="16555"/>
                    <a:pt x="16781" y="17065"/>
                  </a:cubicBezTo>
                  <a:cubicBezTo>
                    <a:pt x="15936" y="17774"/>
                    <a:pt x="14881" y="18284"/>
                    <a:pt x="13936" y="18588"/>
                  </a:cubicBezTo>
                  <a:cubicBezTo>
                    <a:pt x="12986" y="18892"/>
                    <a:pt x="12141" y="19095"/>
                    <a:pt x="11301" y="19399"/>
                  </a:cubicBezTo>
                  <a:cubicBezTo>
                    <a:pt x="11091" y="19500"/>
                    <a:pt x="10986" y="19500"/>
                    <a:pt x="10776" y="19500"/>
                  </a:cubicBezTo>
                  <a:cubicBezTo>
                    <a:pt x="10646" y="19500"/>
                    <a:pt x="10537" y="19484"/>
                    <a:pt x="10444" y="19484"/>
                  </a:cubicBezTo>
                  <a:cubicBezTo>
                    <a:pt x="10307" y="19484"/>
                    <a:pt x="10206" y="19523"/>
                    <a:pt x="10141" y="19706"/>
                  </a:cubicBezTo>
                  <a:lnTo>
                    <a:pt x="10036" y="19706"/>
                  </a:lnTo>
                  <a:cubicBezTo>
                    <a:pt x="9616" y="19601"/>
                    <a:pt x="9296" y="19601"/>
                    <a:pt x="8981" y="19500"/>
                  </a:cubicBezTo>
                  <a:cubicBezTo>
                    <a:pt x="8561" y="19399"/>
                    <a:pt x="8141" y="19297"/>
                    <a:pt x="7716" y="18994"/>
                  </a:cubicBezTo>
                  <a:cubicBezTo>
                    <a:pt x="7296" y="18892"/>
                    <a:pt x="6981" y="18690"/>
                    <a:pt x="6561" y="18588"/>
                  </a:cubicBezTo>
                  <a:cubicBezTo>
                    <a:pt x="6456" y="18487"/>
                    <a:pt x="6346" y="18386"/>
                    <a:pt x="6346" y="18284"/>
                  </a:cubicBezTo>
                  <a:cubicBezTo>
                    <a:pt x="6241" y="17977"/>
                    <a:pt x="6031" y="17977"/>
                    <a:pt x="5611" y="17774"/>
                  </a:cubicBezTo>
                  <a:cubicBezTo>
                    <a:pt x="5191" y="17673"/>
                    <a:pt x="4766" y="17470"/>
                    <a:pt x="4766" y="16862"/>
                  </a:cubicBezTo>
                  <a:cubicBezTo>
                    <a:pt x="4766" y="16757"/>
                    <a:pt x="4766" y="16757"/>
                    <a:pt x="4766" y="16656"/>
                  </a:cubicBezTo>
                  <a:cubicBezTo>
                    <a:pt x="4714" y="16555"/>
                    <a:pt x="4637" y="16531"/>
                    <a:pt x="4556" y="16531"/>
                  </a:cubicBezTo>
                  <a:cubicBezTo>
                    <a:pt x="4479" y="16531"/>
                    <a:pt x="4399" y="16555"/>
                    <a:pt x="4346" y="16555"/>
                  </a:cubicBezTo>
                  <a:lnTo>
                    <a:pt x="4136" y="16555"/>
                  </a:lnTo>
                  <a:cubicBezTo>
                    <a:pt x="4031" y="16453"/>
                    <a:pt x="3821" y="16251"/>
                    <a:pt x="3716" y="16048"/>
                  </a:cubicBezTo>
                  <a:cubicBezTo>
                    <a:pt x="3506" y="15845"/>
                    <a:pt x="3716" y="15845"/>
                    <a:pt x="3821" y="15845"/>
                  </a:cubicBezTo>
                  <a:cubicBezTo>
                    <a:pt x="3926" y="15744"/>
                    <a:pt x="3926" y="15744"/>
                    <a:pt x="3821" y="15542"/>
                  </a:cubicBezTo>
                  <a:cubicBezTo>
                    <a:pt x="3611" y="15234"/>
                    <a:pt x="3396" y="15132"/>
                    <a:pt x="3291" y="14829"/>
                  </a:cubicBezTo>
                  <a:cubicBezTo>
                    <a:pt x="3186" y="14423"/>
                    <a:pt x="2976" y="13913"/>
                    <a:pt x="2766" y="13609"/>
                  </a:cubicBezTo>
                  <a:cubicBezTo>
                    <a:pt x="2556" y="13204"/>
                    <a:pt x="2451" y="12799"/>
                    <a:pt x="2241" y="12491"/>
                  </a:cubicBezTo>
                  <a:cubicBezTo>
                    <a:pt x="2241" y="12491"/>
                    <a:pt x="2241" y="12390"/>
                    <a:pt x="2241" y="12288"/>
                  </a:cubicBezTo>
                  <a:cubicBezTo>
                    <a:pt x="2346" y="12187"/>
                    <a:pt x="2346" y="12086"/>
                    <a:pt x="2241" y="11883"/>
                  </a:cubicBezTo>
                  <a:cubicBezTo>
                    <a:pt x="2241" y="11681"/>
                    <a:pt x="2241" y="11478"/>
                    <a:pt x="2241" y="11275"/>
                  </a:cubicBezTo>
                  <a:cubicBezTo>
                    <a:pt x="2451" y="10765"/>
                    <a:pt x="2556" y="10157"/>
                    <a:pt x="2451" y="9647"/>
                  </a:cubicBezTo>
                  <a:cubicBezTo>
                    <a:pt x="2556" y="9242"/>
                    <a:pt x="2346" y="8735"/>
                    <a:pt x="2766" y="8326"/>
                  </a:cubicBezTo>
                  <a:cubicBezTo>
                    <a:pt x="2766" y="8123"/>
                    <a:pt x="2871" y="7819"/>
                    <a:pt x="3081" y="7617"/>
                  </a:cubicBezTo>
                  <a:cubicBezTo>
                    <a:pt x="3081" y="7516"/>
                    <a:pt x="3186" y="7414"/>
                    <a:pt x="3186" y="7313"/>
                  </a:cubicBezTo>
                  <a:lnTo>
                    <a:pt x="3611" y="6701"/>
                  </a:lnTo>
                  <a:cubicBezTo>
                    <a:pt x="3821" y="6499"/>
                    <a:pt x="3926" y="6195"/>
                    <a:pt x="4031" y="5992"/>
                  </a:cubicBezTo>
                  <a:cubicBezTo>
                    <a:pt x="4031" y="5891"/>
                    <a:pt x="4136" y="5790"/>
                    <a:pt x="4136" y="5790"/>
                  </a:cubicBezTo>
                  <a:cubicBezTo>
                    <a:pt x="4241" y="5688"/>
                    <a:pt x="4346" y="5587"/>
                    <a:pt x="4451" y="5482"/>
                  </a:cubicBezTo>
                  <a:cubicBezTo>
                    <a:pt x="4556" y="5279"/>
                    <a:pt x="4661" y="5178"/>
                    <a:pt x="4871" y="4975"/>
                  </a:cubicBezTo>
                  <a:cubicBezTo>
                    <a:pt x="5296" y="4773"/>
                    <a:pt x="5611" y="4469"/>
                    <a:pt x="5821" y="4060"/>
                  </a:cubicBezTo>
                  <a:cubicBezTo>
                    <a:pt x="5821" y="3958"/>
                    <a:pt x="6031" y="3857"/>
                    <a:pt x="6031" y="3857"/>
                  </a:cubicBezTo>
                  <a:cubicBezTo>
                    <a:pt x="6241" y="3857"/>
                    <a:pt x="6456" y="3756"/>
                    <a:pt x="6666" y="3553"/>
                  </a:cubicBezTo>
                  <a:cubicBezTo>
                    <a:pt x="6771" y="3553"/>
                    <a:pt x="6876" y="3452"/>
                    <a:pt x="6981" y="3452"/>
                  </a:cubicBezTo>
                  <a:cubicBezTo>
                    <a:pt x="7086" y="3351"/>
                    <a:pt x="7296" y="3249"/>
                    <a:pt x="7401" y="3249"/>
                  </a:cubicBezTo>
                  <a:lnTo>
                    <a:pt x="8141" y="2945"/>
                  </a:lnTo>
                  <a:cubicBezTo>
                    <a:pt x="8666" y="2638"/>
                    <a:pt x="9296" y="2638"/>
                    <a:pt x="9826" y="2334"/>
                  </a:cubicBezTo>
                  <a:cubicBezTo>
                    <a:pt x="10036" y="2334"/>
                    <a:pt x="10246" y="2131"/>
                    <a:pt x="10351" y="2030"/>
                  </a:cubicBezTo>
                  <a:cubicBezTo>
                    <a:pt x="10561" y="1317"/>
                    <a:pt x="10776" y="810"/>
                    <a:pt x="11091" y="203"/>
                  </a:cubicBezTo>
                  <a:cubicBezTo>
                    <a:pt x="11196" y="101"/>
                    <a:pt x="10986" y="0"/>
                    <a:pt x="10776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</p:grpSp>
      <p:sp>
        <p:nvSpPr>
          <p:cNvPr id="1368" name="Google Shape;2027;p6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896111">
              <a:defRPr sz="2940">
                <a:latin typeface="HelloEtchASketch"/>
                <a:ea typeface="HelloEtchASketch"/>
                <a:cs typeface="HelloEtchASketch"/>
                <a:sym typeface="HelloEtchASketch"/>
              </a:defRPr>
            </a:lvl1pPr>
          </a:lstStyle>
          <a:p>
            <a:r>
              <a:t>Interactive worksheet</a:t>
            </a:r>
          </a:p>
        </p:txBody>
      </p:sp>
      <p:pic>
        <p:nvPicPr>
          <p:cNvPr id="1369" name="Screen Shot 1442-03-14 at 2.06.37 AM.png" descr="Screen Shot 1442-03-14 at 2.06.37 AM.png">
            <a:hlinkClick r:id="rId2"/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3741755" y="1560859"/>
            <a:ext cx="1998497" cy="2671308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1" name="Ways of Encouraging Learner Autonomy"/>
          <p:cNvSpPr txBox="1"/>
          <p:nvPr/>
        </p:nvSpPr>
        <p:spPr>
          <a:xfrm>
            <a:off x="1388666" y="1046061"/>
            <a:ext cx="6840500" cy="4499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6789" tIns="26789" rIns="26789" bIns="26789" anchor="ctr">
            <a:normAutofit lnSpcReduction="10000"/>
          </a:bodyPr>
          <a:lstStyle>
            <a:lvl1pPr defTabSz="209758">
              <a:defRPr sz="2610">
                <a:solidFill>
                  <a:schemeClr val="accent1"/>
                </a:solidFill>
                <a:latin typeface="HelloEtchASketch"/>
                <a:ea typeface="HelloEtchASketch"/>
                <a:cs typeface="HelloEtchASketch"/>
                <a:sym typeface="HelloEtchASketch"/>
              </a:defRPr>
            </a:lvl1pPr>
          </a:lstStyle>
          <a:p>
            <a:r>
              <a:t>Ways of Encouraging Learner Autonomy</a:t>
            </a:r>
          </a:p>
        </p:txBody>
      </p:sp>
      <p:sp>
        <p:nvSpPr>
          <p:cNvPr id="1372" name="Make a list of things that Saudi Arabia has given us as citizens."/>
          <p:cNvSpPr txBox="1"/>
          <p:nvPr/>
        </p:nvSpPr>
        <p:spPr>
          <a:xfrm>
            <a:off x="1668052" y="2303102"/>
            <a:ext cx="5807896" cy="16085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6789" tIns="26789" rIns="26789" bIns="26789" anchor="ctr">
            <a:normAutofit/>
          </a:bodyPr>
          <a:lstStyle>
            <a:lvl1pPr algn="ctr" defTabSz="241101">
              <a:defRPr sz="3000">
                <a:solidFill>
                  <a:schemeClr val="accent4">
                    <a:satOff val="-56792"/>
                    <a:lumOff val="-16196"/>
                  </a:schemeClr>
                </a:solidFill>
                <a:latin typeface="HelloEtchASketch"/>
                <a:ea typeface="HelloEtchASketch"/>
                <a:cs typeface="HelloEtchASketch"/>
                <a:sym typeface="HelloEtchASketch"/>
              </a:defRPr>
            </a:lvl1pPr>
          </a:lstStyle>
          <a:p>
            <a:r>
              <a:t>Make a list of things that Saudi Arabia has given us as citizens.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1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71" grpId="1" animBg="1" advAuto="0"/>
      <p:bldP spid="1372" grpId="2" animBg="1" advAuto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96" name="Google Shape;1641;p58"/>
          <p:cNvGrpSpPr/>
          <p:nvPr/>
        </p:nvGrpSpPr>
        <p:grpSpPr>
          <a:xfrm>
            <a:off x="1158164" y="940494"/>
            <a:ext cx="6827970" cy="3262716"/>
            <a:chOff x="0" y="0"/>
            <a:chExt cx="6827968" cy="3262715"/>
          </a:xfrm>
        </p:grpSpPr>
        <p:grpSp>
          <p:nvGrpSpPr>
            <p:cNvPr id="1478" name="Google Shape;1642;p58"/>
            <p:cNvGrpSpPr/>
            <p:nvPr/>
          </p:nvGrpSpPr>
          <p:grpSpPr>
            <a:xfrm>
              <a:off x="0" y="0"/>
              <a:ext cx="6827969" cy="3262717"/>
              <a:chOff x="0" y="0"/>
              <a:chExt cx="6827968" cy="3262715"/>
            </a:xfrm>
          </p:grpSpPr>
          <p:sp>
            <p:nvSpPr>
              <p:cNvPr id="1374" name="Google Shape;1643;p58"/>
              <p:cNvSpPr/>
              <p:nvPr/>
            </p:nvSpPr>
            <p:spPr>
              <a:xfrm rot="21448542">
                <a:off x="62159" y="146183"/>
                <a:ext cx="6703651" cy="2970350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>
                <a:outerShdw blurRad="63500" dist="19050" dir="5400000" rotWithShape="0">
                  <a:srgbClr val="783F0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  <a:endParaRPr/>
              </a:p>
            </p:txBody>
          </p:sp>
          <p:sp>
            <p:nvSpPr>
              <p:cNvPr id="1375" name="Google Shape;1644;p58"/>
              <p:cNvSpPr/>
              <p:nvPr/>
            </p:nvSpPr>
            <p:spPr>
              <a:xfrm flipV="1">
                <a:off x="4711" y="109624"/>
                <a:ext cx="6697357" cy="295260"/>
              </a:xfrm>
              <a:prstGeom prst="line">
                <a:avLst/>
              </a:prstGeom>
              <a:noFill/>
              <a:ln w="7500" cap="flat">
                <a:solidFill>
                  <a:schemeClr val="accent5"/>
                </a:solidFill>
                <a:prstDash val="solid"/>
                <a:miter lim="15792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1376" name="Google Shape;1645;p58"/>
              <p:cNvSpPr/>
              <p:nvPr/>
            </p:nvSpPr>
            <p:spPr>
              <a:xfrm flipV="1">
                <a:off x="8704" y="200197"/>
                <a:ext cx="6697357" cy="295260"/>
              </a:xfrm>
              <a:prstGeom prst="line">
                <a:avLst/>
              </a:prstGeom>
              <a:noFill/>
              <a:ln w="3549" cap="flat">
                <a:solidFill>
                  <a:schemeClr val="accent5"/>
                </a:solidFill>
                <a:prstDash val="solid"/>
                <a:miter lim="15792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1377" name="Google Shape;1646;p58"/>
              <p:cNvSpPr/>
              <p:nvPr/>
            </p:nvSpPr>
            <p:spPr>
              <a:xfrm flipV="1">
                <a:off x="12762" y="292251"/>
                <a:ext cx="6697357" cy="295259"/>
              </a:xfrm>
              <a:prstGeom prst="line">
                <a:avLst/>
              </a:prstGeom>
              <a:noFill/>
              <a:ln w="3549" cap="flat">
                <a:solidFill>
                  <a:schemeClr val="accent5"/>
                </a:solidFill>
                <a:prstDash val="solid"/>
                <a:miter lim="15792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1378" name="Google Shape;1647;p58"/>
              <p:cNvSpPr/>
              <p:nvPr/>
            </p:nvSpPr>
            <p:spPr>
              <a:xfrm flipV="1">
                <a:off x="16755" y="382824"/>
                <a:ext cx="6697357" cy="295260"/>
              </a:xfrm>
              <a:prstGeom prst="line">
                <a:avLst/>
              </a:prstGeom>
              <a:noFill/>
              <a:ln w="3549" cap="flat">
                <a:solidFill>
                  <a:schemeClr val="accent5"/>
                </a:solidFill>
                <a:prstDash val="solid"/>
                <a:miter lim="15792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1379" name="Google Shape;1648;p58"/>
              <p:cNvSpPr/>
              <p:nvPr/>
            </p:nvSpPr>
            <p:spPr>
              <a:xfrm flipV="1">
                <a:off x="20813" y="474879"/>
                <a:ext cx="6697358" cy="295259"/>
              </a:xfrm>
              <a:prstGeom prst="line">
                <a:avLst/>
              </a:prstGeom>
              <a:noFill/>
              <a:ln w="3549" cap="flat">
                <a:solidFill>
                  <a:schemeClr val="accent5"/>
                </a:solidFill>
                <a:prstDash val="solid"/>
                <a:miter lim="15792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1380" name="Google Shape;1649;p58"/>
              <p:cNvSpPr/>
              <p:nvPr/>
            </p:nvSpPr>
            <p:spPr>
              <a:xfrm flipV="1">
                <a:off x="24806" y="565452"/>
                <a:ext cx="6697358" cy="295260"/>
              </a:xfrm>
              <a:prstGeom prst="line">
                <a:avLst/>
              </a:prstGeom>
              <a:noFill/>
              <a:ln w="7500" cap="flat">
                <a:solidFill>
                  <a:schemeClr val="accent5"/>
                </a:solidFill>
                <a:prstDash val="solid"/>
                <a:miter lim="15792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1381" name="Google Shape;1650;p58"/>
              <p:cNvSpPr/>
              <p:nvPr/>
            </p:nvSpPr>
            <p:spPr>
              <a:xfrm flipV="1">
                <a:off x="28865" y="657505"/>
                <a:ext cx="6697357" cy="295260"/>
              </a:xfrm>
              <a:prstGeom prst="line">
                <a:avLst/>
              </a:prstGeom>
              <a:noFill/>
              <a:ln w="3549" cap="flat">
                <a:solidFill>
                  <a:schemeClr val="accent5"/>
                </a:solidFill>
                <a:prstDash val="solid"/>
                <a:miter lim="15792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1382" name="Google Shape;1651;p58"/>
              <p:cNvSpPr/>
              <p:nvPr/>
            </p:nvSpPr>
            <p:spPr>
              <a:xfrm flipV="1">
                <a:off x="32862" y="748172"/>
                <a:ext cx="6697357" cy="295259"/>
              </a:xfrm>
              <a:prstGeom prst="line">
                <a:avLst/>
              </a:prstGeom>
              <a:noFill/>
              <a:ln w="3549" cap="flat">
                <a:solidFill>
                  <a:schemeClr val="accent5"/>
                </a:solidFill>
                <a:prstDash val="solid"/>
                <a:miter lim="15792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1383" name="Google Shape;1652;p58"/>
              <p:cNvSpPr/>
              <p:nvPr/>
            </p:nvSpPr>
            <p:spPr>
              <a:xfrm flipV="1">
                <a:off x="36916" y="840132"/>
                <a:ext cx="6697357" cy="295259"/>
              </a:xfrm>
              <a:prstGeom prst="line">
                <a:avLst/>
              </a:prstGeom>
              <a:noFill/>
              <a:ln w="3549" cap="flat">
                <a:solidFill>
                  <a:schemeClr val="accent5"/>
                </a:solidFill>
                <a:prstDash val="solid"/>
                <a:miter lim="15792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1384" name="Google Shape;1653;p58"/>
              <p:cNvSpPr/>
              <p:nvPr/>
            </p:nvSpPr>
            <p:spPr>
              <a:xfrm flipV="1">
                <a:off x="40913" y="930798"/>
                <a:ext cx="6697357" cy="295260"/>
              </a:xfrm>
              <a:prstGeom prst="line">
                <a:avLst/>
              </a:prstGeom>
              <a:noFill/>
              <a:ln w="3549" cap="flat">
                <a:solidFill>
                  <a:schemeClr val="accent5"/>
                </a:solidFill>
                <a:prstDash val="solid"/>
                <a:miter lim="15792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1385" name="Google Shape;1654;p58"/>
              <p:cNvSpPr/>
              <p:nvPr/>
            </p:nvSpPr>
            <p:spPr>
              <a:xfrm flipV="1">
                <a:off x="44971" y="1022851"/>
                <a:ext cx="6697357" cy="295260"/>
              </a:xfrm>
              <a:prstGeom prst="line">
                <a:avLst/>
              </a:prstGeom>
              <a:noFill/>
              <a:ln w="7500" cap="flat">
                <a:solidFill>
                  <a:schemeClr val="accent5"/>
                </a:solidFill>
                <a:prstDash val="solid"/>
                <a:miter lim="15792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1386" name="Google Shape;1655;p58"/>
              <p:cNvSpPr/>
              <p:nvPr/>
            </p:nvSpPr>
            <p:spPr>
              <a:xfrm flipV="1">
                <a:off x="48964" y="1113424"/>
                <a:ext cx="6697357" cy="295260"/>
              </a:xfrm>
              <a:prstGeom prst="line">
                <a:avLst/>
              </a:prstGeom>
              <a:noFill/>
              <a:ln w="3549" cap="flat">
                <a:solidFill>
                  <a:schemeClr val="accent5"/>
                </a:solidFill>
                <a:prstDash val="solid"/>
                <a:miter lim="15792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1387" name="Google Shape;1656;p58"/>
              <p:cNvSpPr/>
              <p:nvPr/>
            </p:nvSpPr>
            <p:spPr>
              <a:xfrm flipV="1">
                <a:off x="53023" y="1205478"/>
                <a:ext cx="6697357" cy="295259"/>
              </a:xfrm>
              <a:prstGeom prst="line">
                <a:avLst/>
              </a:prstGeom>
              <a:noFill/>
              <a:ln w="3549" cap="flat">
                <a:solidFill>
                  <a:schemeClr val="accent5"/>
                </a:solidFill>
                <a:prstDash val="solid"/>
                <a:miter lim="15792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1388" name="Google Shape;1657;p58"/>
              <p:cNvSpPr/>
              <p:nvPr/>
            </p:nvSpPr>
            <p:spPr>
              <a:xfrm flipV="1">
                <a:off x="57016" y="1296051"/>
                <a:ext cx="6697357" cy="295260"/>
              </a:xfrm>
              <a:prstGeom prst="line">
                <a:avLst/>
              </a:prstGeom>
              <a:noFill/>
              <a:ln w="3549" cap="flat">
                <a:solidFill>
                  <a:schemeClr val="accent5"/>
                </a:solidFill>
                <a:prstDash val="solid"/>
                <a:miter lim="15792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1389" name="Google Shape;1658;p58"/>
              <p:cNvSpPr/>
              <p:nvPr/>
            </p:nvSpPr>
            <p:spPr>
              <a:xfrm flipV="1">
                <a:off x="61074" y="1388106"/>
                <a:ext cx="6697357" cy="295259"/>
              </a:xfrm>
              <a:prstGeom prst="line">
                <a:avLst/>
              </a:prstGeom>
              <a:noFill/>
              <a:ln w="3549" cap="flat">
                <a:solidFill>
                  <a:schemeClr val="accent5"/>
                </a:solidFill>
                <a:prstDash val="solid"/>
                <a:miter lim="15792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1390" name="Google Shape;1659;p58"/>
              <p:cNvSpPr/>
              <p:nvPr/>
            </p:nvSpPr>
            <p:spPr>
              <a:xfrm flipV="1">
                <a:off x="65067" y="1478679"/>
                <a:ext cx="6697357" cy="295260"/>
              </a:xfrm>
              <a:prstGeom prst="line">
                <a:avLst/>
              </a:prstGeom>
              <a:noFill/>
              <a:ln w="7500" cap="flat">
                <a:solidFill>
                  <a:schemeClr val="accent5"/>
                </a:solidFill>
                <a:prstDash val="solid"/>
                <a:miter lim="15792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1391" name="Google Shape;1660;p58"/>
              <p:cNvSpPr/>
              <p:nvPr/>
            </p:nvSpPr>
            <p:spPr>
              <a:xfrm flipV="1">
                <a:off x="69125" y="1570732"/>
                <a:ext cx="6697357" cy="295260"/>
              </a:xfrm>
              <a:prstGeom prst="line">
                <a:avLst/>
              </a:prstGeom>
              <a:noFill/>
              <a:ln w="3549" cap="flat">
                <a:solidFill>
                  <a:schemeClr val="accent5"/>
                </a:solidFill>
                <a:prstDash val="solid"/>
                <a:miter lim="15792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1392" name="Google Shape;1661;p58"/>
              <p:cNvSpPr/>
              <p:nvPr/>
            </p:nvSpPr>
            <p:spPr>
              <a:xfrm flipV="1">
                <a:off x="73118" y="1661305"/>
                <a:ext cx="6697357" cy="295260"/>
              </a:xfrm>
              <a:prstGeom prst="line">
                <a:avLst/>
              </a:prstGeom>
              <a:noFill/>
              <a:ln w="3549" cap="flat">
                <a:solidFill>
                  <a:schemeClr val="accent5"/>
                </a:solidFill>
                <a:prstDash val="solid"/>
                <a:miter lim="15792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1393" name="Google Shape;1662;p58"/>
              <p:cNvSpPr/>
              <p:nvPr/>
            </p:nvSpPr>
            <p:spPr>
              <a:xfrm flipV="1">
                <a:off x="77176" y="1753359"/>
                <a:ext cx="6697357" cy="295259"/>
              </a:xfrm>
              <a:prstGeom prst="line">
                <a:avLst/>
              </a:prstGeom>
              <a:noFill/>
              <a:ln w="3549" cap="flat">
                <a:solidFill>
                  <a:schemeClr val="accent5"/>
                </a:solidFill>
                <a:prstDash val="solid"/>
                <a:miter lim="15792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1394" name="Google Shape;1663;p58"/>
              <p:cNvSpPr/>
              <p:nvPr/>
            </p:nvSpPr>
            <p:spPr>
              <a:xfrm flipV="1">
                <a:off x="81169" y="1843932"/>
                <a:ext cx="6697357" cy="295259"/>
              </a:xfrm>
              <a:prstGeom prst="line">
                <a:avLst/>
              </a:prstGeom>
              <a:noFill/>
              <a:ln w="3549" cap="flat">
                <a:solidFill>
                  <a:schemeClr val="accent5"/>
                </a:solidFill>
                <a:prstDash val="solid"/>
                <a:miter lim="15792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1395" name="Google Shape;1664;p58"/>
              <p:cNvSpPr/>
              <p:nvPr/>
            </p:nvSpPr>
            <p:spPr>
              <a:xfrm flipV="1">
                <a:off x="85228" y="1935985"/>
                <a:ext cx="6697357" cy="295260"/>
              </a:xfrm>
              <a:prstGeom prst="line">
                <a:avLst/>
              </a:prstGeom>
              <a:noFill/>
              <a:ln w="7500" cap="flat">
                <a:solidFill>
                  <a:schemeClr val="accent5"/>
                </a:solidFill>
                <a:prstDash val="solid"/>
                <a:miter lim="15792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1396" name="Google Shape;1665;p58"/>
              <p:cNvSpPr/>
              <p:nvPr/>
            </p:nvSpPr>
            <p:spPr>
              <a:xfrm flipV="1">
                <a:off x="89221" y="2026558"/>
                <a:ext cx="6697357" cy="295260"/>
              </a:xfrm>
              <a:prstGeom prst="line">
                <a:avLst/>
              </a:prstGeom>
              <a:noFill/>
              <a:ln w="3549" cap="flat">
                <a:solidFill>
                  <a:schemeClr val="accent5"/>
                </a:solidFill>
                <a:prstDash val="solid"/>
                <a:miter lim="15792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1397" name="Google Shape;1666;p58"/>
              <p:cNvSpPr/>
              <p:nvPr/>
            </p:nvSpPr>
            <p:spPr>
              <a:xfrm flipV="1">
                <a:off x="93279" y="2118613"/>
                <a:ext cx="6697357" cy="295260"/>
              </a:xfrm>
              <a:prstGeom prst="line">
                <a:avLst/>
              </a:prstGeom>
              <a:noFill/>
              <a:ln w="3549" cap="flat">
                <a:solidFill>
                  <a:schemeClr val="accent5"/>
                </a:solidFill>
                <a:prstDash val="solid"/>
                <a:miter lim="15792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1398" name="Google Shape;1667;p58"/>
              <p:cNvSpPr/>
              <p:nvPr/>
            </p:nvSpPr>
            <p:spPr>
              <a:xfrm flipV="1">
                <a:off x="97272" y="2209185"/>
                <a:ext cx="6697357" cy="295259"/>
              </a:xfrm>
              <a:prstGeom prst="line">
                <a:avLst/>
              </a:prstGeom>
              <a:noFill/>
              <a:ln w="3549" cap="flat">
                <a:solidFill>
                  <a:schemeClr val="accent5"/>
                </a:solidFill>
                <a:prstDash val="solid"/>
                <a:miter lim="15792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1399" name="Google Shape;1668;p58"/>
              <p:cNvSpPr/>
              <p:nvPr/>
            </p:nvSpPr>
            <p:spPr>
              <a:xfrm flipV="1">
                <a:off x="101330" y="2301239"/>
                <a:ext cx="6697357" cy="295260"/>
              </a:xfrm>
              <a:prstGeom prst="line">
                <a:avLst/>
              </a:prstGeom>
              <a:noFill/>
              <a:ln w="3549" cap="flat">
                <a:solidFill>
                  <a:schemeClr val="accent5"/>
                </a:solidFill>
                <a:prstDash val="solid"/>
                <a:miter lim="15792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1400" name="Google Shape;1669;p58"/>
              <p:cNvSpPr/>
              <p:nvPr/>
            </p:nvSpPr>
            <p:spPr>
              <a:xfrm flipV="1">
                <a:off x="105323" y="2391811"/>
                <a:ext cx="6697357" cy="295260"/>
              </a:xfrm>
              <a:prstGeom prst="line">
                <a:avLst/>
              </a:prstGeom>
              <a:noFill/>
              <a:ln w="7500" cap="flat">
                <a:solidFill>
                  <a:schemeClr val="accent5"/>
                </a:solidFill>
                <a:prstDash val="solid"/>
                <a:miter lim="15792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1401" name="Google Shape;1670;p58"/>
              <p:cNvSpPr/>
              <p:nvPr/>
            </p:nvSpPr>
            <p:spPr>
              <a:xfrm flipV="1">
                <a:off x="109381" y="2483866"/>
                <a:ext cx="6697358" cy="295260"/>
              </a:xfrm>
              <a:prstGeom prst="line">
                <a:avLst/>
              </a:prstGeom>
              <a:noFill/>
              <a:ln w="3549" cap="flat">
                <a:solidFill>
                  <a:schemeClr val="accent5"/>
                </a:solidFill>
                <a:prstDash val="solid"/>
                <a:miter lim="15792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1402" name="Google Shape;1671;p58"/>
              <p:cNvSpPr/>
              <p:nvPr/>
            </p:nvSpPr>
            <p:spPr>
              <a:xfrm flipV="1">
                <a:off x="113374" y="2574437"/>
                <a:ext cx="6697357" cy="295260"/>
              </a:xfrm>
              <a:prstGeom prst="line">
                <a:avLst/>
              </a:prstGeom>
              <a:noFill/>
              <a:ln w="3549" cap="flat">
                <a:solidFill>
                  <a:schemeClr val="accent5"/>
                </a:solidFill>
                <a:prstDash val="solid"/>
                <a:miter lim="15792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1403" name="Google Shape;1672;p58"/>
              <p:cNvSpPr/>
              <p:nvPr/>
            </p:nvSpPr>
            <p:spPr>
              <a:xfrm flipV="1">
                <a:off x="117433" y="2666492"/>
                <a:ext cx="6697357" cy="295260"/>
              </a:xfrm>
              <a:prstGeom prst="line">
                <a:avLst/>
              </a:prstGeom>
              <a:noFill/>
              <a:ln w="3549" cap="flat">
                <a:solidFill>
                  <a:schemeClr val="accent5"/>
                </a:solidFill>
                <a:prstDash val="solid"/>
                <a:miter lim="15792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1404" name="Google Shape;1673;p58"/>
              <p:cNvSpPr/>
              <p:nvPr/>
            </p:nvSpPr>
            <p:spPr>
              <a:xfrm flipV="1">
                <a:off x="121426" y="2757065"/>
                <a:ext cx="6697357" cy="295260"/>
              </a:xfrm>
              <a:prstGeom prst="line">
                <a:avLst/>
              </a:prstGeom>
              <a:noFill/>
              <a:ln w="3549" cap="flat">
                <a:solidFill>
                  <a:schemeClr val="accent5"/>
                </a:solidFill>
                <a:prstDash val="solid"/>
                <a:miter lim="15792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1405" name="Google Shape;1674;p58"/>
              <p:cNvSpPr/>
              <p:nvPr/>
            </p:nvSpPr>
            <p:spPr>
              <a:xfrm flipV="1">
                <a:off x="125484" y="2849119"/>
                <a:ext cx="6697357" cy="295260"/>
              </a:xfrm>
              <a:prstGeom prst="line">
                <a:avLst/>
              </a:prstGeom>
              <a:noFill/>
              <a:ln w="7500" cap="flat">
                <a:solidFill>
                  <a:schemeClr val="accent5"/>
                </a:solidFill>
                <a:prstDash val="solid"/>
                <a:miter lim="15792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1406" name="Google Shape;1675;p58"/>
              <p:cNvSpPr/>
              <p:nvPr/>
            </p:nvSpPr>
            <p:spPr>
              <a:xfrm>
                <a:off x="169910" y="293717"/>
                <a:ext cx="130562" cy="2961528"/>
              </a:xfrm>
              <a:prstGeom prst="line">
                <a:avLst/>
              </a:prstGeom>
              <a:noFill/>
              <a:ln w="3549" cap="flat">
                <a:solidFill>
                  <a:schemeClr val="accent5"/>
                </a:solidFill>
                <a:prstDash val="solid"/>
                <a:miter lim="15792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1407" name="Google Shape;1676;p58"/>
              <p:cNvSpPr/>
              <p:nvPr/>
            </p:nvSpPr>
            <p:spPr>
              <a:xfrm>
                <a:off x="262101" y="289653"/>
                <a:ext cx="130562" cy="2961528"/>
              </a:xfrm>
              <a:prstGeom prst="line">
                <a:avLst/>
              </a:prstGeom>
              <a:noFill/>
              <a:ln w="3549" cap="flat">
                <a:solidFill>
                  <a:schemeClr val="accent5"/>
                </a:solidFill>
                <a:prstDash val="solid"/>
                <a:miter lim="15792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1408" name="Google Shape;1677;p58"/>
              <p:cNvSpPr/>
              <p:nvPr/>
            </p:nvSpPr>
            <p:spPr>
              <a:xfrm>
                <a:off x="352810" y="285654"/>
                <a:ext cx="130562" cy="2961528"/>
              </a:xfrm>
              <a:prstGeom prst="line">
                <a:avLst/>
              </a:prstGeom>
              <a:noFill/>
              <a:ln w="3549" cap="flat">
                <a:solidFill>
                  <a:schemeClr val="accent5"/>
                </a:solidFill>
                <a:prstDash val="solid"/>
                <a:miter lim="15792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1409" name="Google Shape;1678;p58"/>
              <p:cNvSpPr/>
              <p:nvPr/>
            </p:nvSpPr>
            <p:spPr>
              <a:xfrm>
                <a:off x="445002" y="281589"/>
                <a:ext cx="130562" cy="2961529"/>
              </a:xfrm>
              <a:prstGeom prst="line">
                <a:avLst/>
              </a:prstGeom>
              <a:noFill/>
              <a:ln w="3549" cap="flat">
                <a:solidFill>
                  <a:schemeClr val="accent5"/>
                </a:solidFill>
                <a:prstDash val="solid"/>
                <a:miter lim="15792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1410" name="Google Shape;1679;p58"/>
              <p:cNvSpPr/>
              <p:nvPr/>
            </p:nvSpPr>
            <p:spPr>
              <a:xfrm>
                <a:off x="535711" y="277590"/>
                <a:ext cx="130562" cy="2961529"/>
              </a:xfrm>
              <a:prstGeom prst="line">
                <a:avLst/>
              </a:prstGeom>
              <a:noFill/>
              <a:ln w="7500" cap="flat">
                <a:solidFill>
                  <a:schemeClr val="accent5"/>
                </a:solidFill>
                <a:prstDash val="solid"/>
                <a:miter lim="15792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1411" name="Google Shape;1680;p58"/>
              <p:cNvSpPr/>
              <p:nvPr/>
            </p:nvSpPr>
            <p:spPr>
              <a:xfrm>
                <a:off x="627902" y="273526"/>
                <a:ext cx="130562" cy="2961528"/>
              </a:xfrm>
              <a:prstGeom prst="line">
                <a:avLst/>
              </a:prstGeom>
              <a:noFill/>
              <a:ln w="3549" cap="flat">
                <a:solidFill>
                  <a:schemeClr val="accent5"/>
                </a:solidFill>
                <a:prstDash val="solid"/>
                <a:miter lim="15792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1412" name="Google Shape;1681;p58"/>
              <p:cNvSpPr/>
              <p:nvPr/>
            </p:nvSpPr>
            <p:spPr>
              <a:xfrm>
                <a:off x="718611" y="269527"/>
                <a:ext cx="130562" cy="2961528"/>
              </a:xfrm>
              <a:prstGeom prst="line">
                <a:avLst/>
              </a:prstGeom>
              <a:noFill/>
              <a:ln w="3549" cap="flat">
                <a:solidFill>
                  <a:schemeClr val="accent5"/>
                </a:solidFill>
                <a:prstDash val="solid"/>
                <a:miter lim="15792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1413" name="Google Shape;1682;p58"/>
              <p:cNvSpPr/>
              <p:nvPr/>
            </p:nvSpPr>
            <p:spPr>
              <a:xfrm>
                <a:off x="810802" y="265463"/>
                <a:ext cx="130562" cy="2961528"/>
              </a:xfrm>
              <a:prstGeom prst="line">
                <a:avLst/>
              </a:prstGeom>
              <a:noFill/>
              <a:ln w="3549" cap="flat">
                <a:solidFill>
                  <a:schemeClr val="accent5"/>
                </a:solidFill>
                <a:prstDash val="solid"/>
                <a:miter lim="15792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1414" name="Google Shape;1683;p58"/>
              <p:cNvSpPr/>
              <p:nvPr/>
            </p:nvSpPr>
            <p:spPr>
              <a:xfrm>
                <a:off x="901511" y="261464"/>
                <a:ext cx="130562" cy="2961528"/>
              </a:xfrm>
              <a:prstGeom prst="line">
                <a:avLst/>
              </a:prstGeom>
              <a:noFill/>
              <a:ln w="3549" cap="flat">
                <a:solidFill>
                  <a:schemeClr val="accent5"/>
                </a:solidFill>
                <a:prstDash val="solid"/>
                <a:miter lim="15792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1415" name="Google Shape;1684;p58"/>
              <p:cNvSpPr/>
              <p:nvPr/>
            </p:nvSpPr>
            <p:spPr>
              <a:xfrm>
                <a:off x="993702" y="257399"/>
                <a:ext cx="130562" cy="2961529"/>
              </a:xfrm>
              <a:prstGeom prst="line">
                <a:avLst/>
              </a:prstGeom>
              <a:noFill/>
              <a:ln w="7500" cap="flat">
                <a:solidFill>
                  <a:schemeClr val="accent5"/>
                </a:solidFill>
                <a:prstDash val="solid"/>
                <a:miter lim="15792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1416" name="Google Shape;1685;p58"/>
              <p:cNvSpPr/>
              <p:nvPr/>
            </p:nvSpPr>
            <p:spPr>
              <a:xfrm>
                <a:off x="1084411" y="253400"/>
                <a:ext cx="130562" cy="2961529"/>
              </a:xfrm>
              <a:prstGeom prst="line">
                <a:avLst/>
              </a:prstGeom>
              <a:noFill/>
              <a:ln w="3549" cap="flat">
                <a:solidFill>
                  <a:schemeClr val="accent5"/>
                </a:solidFill>
                <a:prstDash val="solid"/>
                <a:miter lim="15792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1417" name="Google Shape;1686;p58"/>
              <p:cNvSpPr/>
              <p:nvPr/>
            </p:nvSpPr>
            <p:spPr>
              <a:xfrm>
                <a:off x="1176602" y="249336"/>
                <a:ext cx="130562" cy="2961528"/>
              </a:xfrm>
              <a:prstGeom prst="line">
                <a:avLst/>
              </a:prstGeom>
              <a:noFill/>
              <a:ln w="3549" cap="flat">
                <a:solidFill>
                  <a:schemeClr val="accent5"/>
                </a:solidFill>
                <a:prstDash val="solid"/>
                <a:miter lim="15792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1418" name="Google Shape;1687;p58"/>
              <p:cNvSpPr/>
              <p:nvPr/>
            </p:nvSpPr>
            <p:spPr>
              <a:xfrm>
                <a:off x="1267311" y="245337"/>
                <a:ext cx="130562" cy="2961528"/>
              </a:xfrm>
              <a:prstGeom prst="line">
                <a:avLst/>
              </a:prstGeom>
              <a:noFill/>
              <a:ln w="3549" cap="flat">
                <a:solidFill>
                  <a:schemeClr val="accent5"/>
                </a:solidFill>
                <a:prstDash val="solid"/>
                <a:miter lim="15792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1419" name="Google Shape;1688;p58"/>
              <p:cNvSpPr/>
              <p:nvPr/>
            </p:nvSpPr>
            <p:spPr>
              <a:xfrm>
                <a:off x="1359502" y="241273"/>
                <a:ext cx="130563" cy="2961528"/>
              </a:xfrm>
              <a:prstGeom prst="line">
                <a:avLst/>
              </a:prstGeom>
              <a:noFill/>
              <a:ln w="3549" cap="flat">
                <a:solidFill>
                  <a:schemeClr val="accent5"/>
                </a:solidFill>
                <a:prstDash val="solid"/>
                <a:miter lim="15792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1420" name="Google Shape;1689;p58"/>
              <p:cNvSpPr/>
              <p:nvPr/>
            </p:nvSpPr>
            <p:spPr>
              <a:xfrm>
                <a:off x="1450305" y="237270"/>
                <a:ext cx="130562" cy="2961528"/>
              </a:xfrm>
              <a:prstGeom prst="line">
                <a:avLst/>
              </a:prstGeom>
              <a:noFill/>
              <a:ln w="7500" cap="flat">
                <a:solidFill>
                  <a:schemeClr val="accent5"/>
                </a:solidFill>
                <a:prstDash val="solid"/>
                <a:miter lim="15792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1421" name="Google Shape;1690;p58"/>
              <p:cNvSpPr/>
              <p:nvPr/>
            </p:nvSpPr>
            <p:spPr>
              <a:xfrm>
                <a:off x="1542403" y="233209"/>
                <a:ext cx="130562" cy="2961529"/>
              </a:xfrm>
              <a:prstGeom prst="line">
                <a:avLst/>
              </a:prstGeom>
              <a:noFill/>
              <a:ln w="3549" cap="flat">
                <a:solidFill>
                  <a:schemeClr val="accent5"/>
                </a:solidFill>
                <a:prstDash val="solid"/>
                <a:miter lim="15792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1422" name="Google Shape;1691;p58"/>
              <p:cNvSpPr/>
              <p:nvPr/>
            </p:nvSpPr>
            <p:spPr>
              <a:xfrm>
                <a:off x="1633205" y="229206"/>
                <a:ext cx="130562" cy="2961529"/>
              </a:xfrm>
              <a:prstGeom prst="line">
                <a:avLst/>
              </a:prstGeom>
              <a:noFill/>
              <a:ln w="3549" cap="flat">
                <a:solidFill>
                  <a:schemeClr val="accent5"/>
                </a:solidFill>
                <a:prstDash val="solid"/>
                <a:miter lim="15792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1423" name="Google Shape;1692;p58"/>
              <p:cNvSpPr/>
              <p:nvPr/>
            </p:nvSpPr>
            <p:spPr>
              <a:xfrm>
                <a:off x="1725396" y="225142"/>
                <a:ext cx="130562" cy="2961528"/>
              </a:xfrm>
              <a:prstGeom prst="line">
                <a:avLst/>
              </a:prstGeom>
              <a:noFill/>
              <a:ln w="3549" cap="flat">
                <a:solidFill>
                  <a:schemeClr val="accent5"/>
                </a:solidFill>
                <a:prstDash val="solid"/>
                <a:miter lim="15792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1424" name="Google Shape;1693;p58"/>
              <p:cNvSpPr/>
              <p:nvPr/>
            </p:nvSpPr>
            <p:spPr>
              <a:xfrm>
                <a:off x="1816105" y="221143"/>
                <a:ext cx="130562" cy="2961528"/>
              </a:xfrm>
              <a:prstGeom prst="line">
                <a:avLst/>
              </a:prstGeom>
              <a:noFill/>
              <a:ln w="3549" cap="flat">
                <a:solidFill>
                  <a:schemeClr val="accent5"/>
                </a:solidFill>
                <a:prstDash val="solid"/>
                <a:miter lim="15792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1425" name="Google Shape;1694;p58"/>
              <p:cNvSpPr/>
              <p:nvPr/>
            </p:nvSpPr>
            <p:spPr>
              <a:xfrm>
                <a:off x="1908296" y="217079"/>
                <a:ext cx="130563" cy="2961528"/>
              </a:xfrm>
              <a:prstGeom prst="line">
                <a:avLst/>
              </a:prstGeom>
              <a:noFill/>
              <a:ln w="7500" cap="flat">
                <a:solidFill>
                  <a:schemeClr val="accent5"/>
                </a:solidFill>
                <a:prstDash val="solid"/>
                <a:miter lim="15792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1426" name="Google Shape;1695;p58"/>
              <p:cNvSpPr/>
              <p:nvPr/>
            </p:nvSpPr>
            <p:spPr>
              <a:xfrm>
                <a:off x="1999005" y="213080"/>
                <a:ext cx="130563" cy="2961528"/>
              </a:xfrm>
              <a:prstGeom prst="line">
                <a:avLst/>
              </a:prstGeom>
              <a:noFill/>
              <a:ln w="3549" cap="flat">
                <a:solidFill>
                  <a:schemeClr val="accent5"/>
                </a:solidFill>
                <a:prstDash val="solid"/>
                <a:miter lim="15792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1427" name="Google Shape;1696;p58"/>
              <p:cNvSpPr/>
              <p:nvPr/>
            </p:nvSpPr>
            <p:spPr>
              <a:xfrm>
                <a:off x="2091197" y="209015"/>
                <a:ext cx="130562" cy="2961529"/>
              </a:xfrm>
              <a:prstGeom prst="line">
                <a:avLst/>
              </a:prstGeom>
              <a:noFill/>
              <a:ln w="3549" cap="flat">
                <a:solidFill>
                  <a:schemeClr val="accent5"/>
                </a:solidFill>
                <a:prstDash val="solid"/>
                <a:miter lim="15792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1428" name="Google Shape;1697;p58"/>
              <p:cNvSpPr/>
              <p:nvPr/>
            </p:nvSpPr>
            <p:spPr>
              <a:xfrm>
                <a:off x="2181906" y="205016"/>
                <a:ext cx="130562" cy="2961529"/>
              </a:xfrm>
              <a:prstGeom prst="line">
                <a:avLst/>
              </a:prstGeom>
              <a:noFill/>
              <a:ln w="3549" cap="flat">
                <a:solidFill>
                  <a:schemeClr val="accent5"/>
                </a:solidFill>
                <a:prstDash val="solid"/>
                <a:miter lim="15792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1429" name="Google Shape;1698;p58"/>
              <p:cNvSpPr/>
              <p:nvPr/>
            </p:nvSpPr>
            <p:spPr>
              <a:xfrm>
                <a:off x="2274097" y="200952"/>
                <a:ext cx="130562" cy="2961529"/>
              </a:xfrm>
              <a:prstGeom prst="line">
                <a:avLst/>
              </a:prstGeom>
              <a:noFill/>
              <a:ln w="3549" cap="flat">
                <a:solidFill>
                  <a:schemeClr val="accent5"/>
                </a:solidFill>
                <a:prstDash val="solid"/>
                <a:miter lim="15792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1430" name="Google Shape;1699;p58"/>
              <p:cNvSpPr/>
              <p:nvPr/>
            </p:nvSpPr>
            <p:spPr>
              <a:xfrm>
                <a:off x="2364806" y="196953"/>
                <a:ext cx="130562" cy="2961529"/>
              </a:xfrm>
              <a:prstGeom prst="line">
                <a:avLst/>
              </a:prstGeom>
              <a:noFill/>
              <a:ln w="7500" cap="flat">
                <a:solidFill>
                  <a:schemeClr val="accent5"/>
                </a:solidFill>
                <a:prstDash val="solid"/>
                <a:miter lim="15792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1431" name="Google Shape;1700;p58"/>
              <p:cNvSpPr/>
              <p:nvPr/>
            </p:nvSpPr>
            <p:spPr>
              <a:xfrm>
                <a:off x="2456997" y="192889"/>
                <a:ext cx="130562" cy="2961528"/>
              </a:xfrm>
              <a:prstGeom prst="line">
                <a:avLst/>
              </a:prstGeom>
              <a:noFill/>
              <a:ln w="3549" cap="flat">
                <a:solidFill>
                  <a:schemeClr val="accent5"/>
                </a:solidFill>
                <a:prstDash val="solid"/>
                <a:miter lim="15792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1432" name="Google Shape;1701;p58"/>
              <p:cNvSpPr/>
              <p:nvPr/>
            </p:nvSpPr>
            <p:spPr>
              <a:xfrm>
                <a:off x="2547706" y="188890"/>
                <a:ext cx="130562" cy="2961528"/>
              </a:xfrm>
              <a:prstGeom prst="line">
                <a:avLst/>
              </a:prstGeom>
              <a:noFill/>
              <a:ln w="3549" cap="flat">
                <a:solidFill>
                  <a:schemeClr val="accent5"/>
                </a:solidFill>
                <a:prstDash val="solid"/>
                <a:miter lim="15792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1433" name="Google Shape;1702;p58"/>
              <p:cNvSpPr/>
              <p:nvPr/>
            </p:nvSpPr>
            <p:spPr>
              <a:xfrm>
                <a:off x="2639897" y="184825"/>
                <a:ext cx="130562" cy="2961529"/>
              </a:xfrm>
              <a:prstGeom prst="line">
                <a:avLst/>
              </a:prstGeom>
              <a:noFill/>
              <a:ln w="3549" cap="flat">
                <a:solidFill>
                  <a:schemeClr val="accent5"/>
                </a:solidFill>
                <a:prstDash val="solid"/>
                <a:miter lim="15792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1434" name="Google Shape;1703;p58"/>
              <p:cNvSpPr/>
              <p:nvPr/>
            </p:nvSpPr>
            <p:spPr>
              <a:xfrm>
                <a:off x="2730606" y="180826"/>
                <a:ext cx="130562" cy="2961529"/>
              </a:xfrm>
              <a:prstGeom prst="line">
                <a:avLst/>
              </a:prstGeom>
              <a:noFill/>
              <a:ln w="3549" cap="flat">
                <a:solidFill>
                  <a:schemeClr val="accent5"/>
                </a:solidFill>
                <a:prstDash val="solid"/>
                <a:miter lim="15792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1435" name="Google Shape;1704;p58"/>
              <p:cNvSpPr/>
              <p:nvPr/>
            </p:nvSpPr>
            <p:spPr>
              <a:xfrm>
                <a:off x="2822797" y="176762"/>
                <a:ext cx="130563" cy="2961529"/>
              </a:xfrm>
              <a:prstGeom prst="line">
                <a:avLst/>
              </a:prstGeom>
              <a:noFill/>
              <a:ln w="7500" cap="flat">
                <a:solidFill>
                  <a:schemeClr val="accent5"/>
                </a:solidFill>
                <a:prstDash val="solid"/>
                <a:miter lim="15792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1436" name="Google Shape;1705;p58"/>
              <p:cNvSpPr/>
              <p:nvPr/>
            </p:nvSpPr>
            <p:spPr>
              <a:xfrm>
                <a:off x="2913506" y="172763"/>
                <a:ext cx="130563" cy="2961529"/>
              </a:xfrm>
              <a:prstGeom prst="line">
                <a:avLst/>
              </a:prstGeom>
              <a:noFill/>
              <a:ln w="3549" cap="flat">
                <a:solidFill>
                  <a:schemeClr val="accent5"/>
                </a:solidFill>
                <a:prstDash val="solid"/>
                <a:miter lim="15792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1437" name="Google Shape;1706;p58"/>
              <p:cNvSpPr/>
              <p:nvPr/>
            </p:nvSpPr>
            <p:spPr>
              <a:xfrm>
                <a:off x="3005698" y="168699"/>
                <a:ext cx="130562" cy="2961528"/>
              </a:xfrm>
              <a:prstGeom prst="line">
                <a:avLst/>
              </a:prstGeom>
              <a:noFill/>
              <a:ln w="3549" cap="flat">
                <a:solidFill>
                  <a:schemeClr val="accent5"/>
                </a:solidFill>
                <a:prstDash val="solid"/>
                <a:miter lim="15792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1438" name="Google Shape;1707;p58"/>
              <p:cNvSpPr/>
              <p:nvPr/>
            </p:nvSpPr>
            <p:spPr>
              <a:xfrm>
                <a:off x="3096407" y="164700"/>
                <a:ext cx="130562" cy="2961528"/>
              </a:xfrm>
              <a:prstGeom prst="line">
                <a:avLst/>
              </a:prstGeom>
              <a:noFill/>
              <a:ln w="3549" cap="flat">
                <a:solidFill>
                  <a:schemeClr val="accent5"/>
                </a:solidFill>
                <a:prstDash val="solid"/>
                <a:miter lim="15792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1439" name="Google Shape;1708;p58"/>
              <p:cNvSpPr/>
              <p:nvPr/>
            </p:nvSpPr>
            <p:spPr>
              <a:xfrm>
                <a:off x="3188598" y="160636"/>
                <a:ext cx="130562" cy="2961528"/>
              </a:xfrm>
              <a:prstGeom prst="line">
                <a:avLst/>
              </a:prstGeom>
              <a:noFill/>
              <a:ln w="3549" cap="flat">
                <a:solidFill>
                  <a:schemeClr val="accent5"/>
                </a:solidFill>
                <a:prstDash val="solid"/>
                <a:miter lim="15792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1440" name="Google Shape;1709;p58"/>
              <p:cNvSpPr/>
              <p:nvPr/>
            </p:nvSpPr>
            <p:spPr>
              <a:xfrm>
                <a:off x="3279305" y="156637"/>
                <a:ext cx="130562" cy="2961528"/>
              </a:xfrm>
              <a:prstGeom prst="line">
                <a:avLst/>
              </a:prstGeom>
              <a:noFill/>
              <a:ln w="7500" cap="flat">
                <a:solidFill>
                  <a:schemeClr val="accent5"/>
                </a:solidFill>
                <a:prstDash val="solid"/>
                <a:miter lim="15792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1441" name="Google Shape;1710;p58"/>
              <p:cNvSpPr/>
              <p:nvPr/>
            </p:nvSpPr>
            <p:spPr>
              <a:xfrm>
                <a:off x="3371498" y="152572"/>
                <a:ext cx="130562" cy="2961529"/>
              </a:xfrm>
              <a:prstGeom prst="line">
                <a:avLst/>
              </a:prstGeom>
              <a:noFill/>
              <a:ln w="3549" cap="flat">
                <a:solidFill>
                  <a:schemeClr val="accent5"/>
                </a:solidFill>
                <a:prstDash val="solid"/>
                <a:miter lim="15792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1442" name="Google Shape;1711;p58"/>
              <p:cNvSpPr/>
              <p:nvPr/>
            </p:nvSpPr>
            <p:spPr>
              <a:xfrm>
                <a:off x="3462205" y="148573"/>
                <a:ext cx="130562" cy="2961529"/>
              </a:xfrm>
              <a:prstGeom prst="line">
                <a:avLst/>
              </a:prstGeom>
              <a:noFill/>
              <a:ln w="3549" cap="flat">
                <a:solidFill>
                  <a:schemeClr val="accent5"/>
                </a:solidFill>
                <a:prstDash val="solid"/>
                <a:miter lim="15792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1443" name="Google Shape;1712;p58"/>
              <p:cNvSpPr/>
              <p:nvPr/>
            </p:nvSpPr>
            <p:spPr>
              <a:xfrm>
                <a:off x="3554398" y="144509"/>
                <a:ext cx="130562" cy="2961528"/>
              </a:xfrm>
              <a:prstGeom prst="line">
                <a:avLst/>
              </a:prstGeom>
              <a:noFill/>
              <a:ln w="3549" cap="flat">
                <a:solidFill>
                  <a:schemeClr val="accent5"/>
                </a:solidFill>
                <a:prstDash val="solid"/>
                <a:miter lim="15792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1444" name="Google Shape;1713;p58"/>
              <p:cNvSpPr/>
              <p:nvPr/>
            </p:nvSpPr>
            <p:spPr>
              <a:xfrm>
                <a:off x="3645105" y="140510"/>
                <a:ext cx="130563" cy="2961528"/>
              </a:xfrm>
              <a:prstGeom prst="line">
                <a:avLst/>
              </a:prstGeom>
              <a:noFill/>
              <a:ln w="3549" cap="flat">
                <a:solidFill>
                  <a:schemeClr val="accent5"/>
                </a:solidFill>
                <a:prstDash val="solid"/>
                <a:miter lim="15792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1445" name="Google Shape;1714;p58"/>
              <p:cNvSpPr/>
              <p:nvPr/>
            </p:nvSpPr>
            <p:spPr>
              <a:xfrm>
                <a:off x="3737298" y="136446"/>
                <a:ext cx="130562" cy="2961528"/>
              </a:xfrm>
              <a:prstGeom prst="line">
                <a:avLst/>
              </a:prstGeom>
              <a:noFill/>
              <a:ln w="7500" cap="flat">
                <a:solidFill>
                  <a:schemeClr val="accent5"/>
                </a:solidFill>
                <a:prstDash val="solid"/>
                <a:miter lim="15792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1446" name="Google Shape;1715;p58"/>
              <p:cNvSpPr/>
              <p:nvPr/>
            </p:nvSpPr>
            <p:spPr>
              <a:xfrm>
                <a:off x="3828006" y="132447"/>
                <a:ext cx="130562" cy="2961528"/>
              </a:xfrm>
              <a:prstGeom prst="line">
                <a:avLst/>
              </a:prstGeom>
              <a:noFill/>
              <a:ln w="3549" cap="flat">
                <a:solidFill>
                  <a:schemeClr val="accent5"/>
                </a:solidFill>
                <a:prstDash val="solid"/>
                <a:miter lim="15792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1447" name="Google Shape;1716;p58"/>
              <p:cNvSpPr/>
              <p:nvPr/>
            </p:nvSpPr>
            <p:spPr>
              <a:xfrm>
                <a:off x="3920199" y="128382"/>
                <a:ext cx="130562" cy="2961529"/>
              </a:xfrm>
              <a:prstGeom prst="line">
                <a:avLst/>
              </a:prstGeom>
              <a:noFill/>
              <a:ln w="3549" cap="flat">
                <a:solidFill>
                  <a:schemeClr val="accent5"/>
                </a:solidFill>
                <a:prstDash val="solid"/>
                <a:miter lim="15792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1448" name="Google Shape;1717;p58"/>
              <p:cNvSpPr/>
              <p:nvPr/>
            </p:nvSpPr>
            <p:spPr>
              <a:xfrm>
                <a:off x="4010906" y="124383"/>
                <a:ext cx="130562" cy="2961529"/>
              </a:xfrm>
              <a:prstGeom prst="line">
                <a:avLst/>
              </a:prstGeom>
              <a:noFill/>
              <a:ln w="3549" cap="flat">
                <a:solidFill>
                  <a:schemeClr val="accent5"/>
                </a:solidFill>
                <a:prstDash val="solid"/>
                <a:miter lim="15792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1449" name="Google Shape;1718;p58"/>
              <p:cNvSpPr/>
              <p:nvPr/>
            </p:nvSpPr>
            <p:spPr>
              <a:xfrm>
                <a:off x="4103097" y="120319"/>
                <a:ext cx="130562" cy="2961528"/>
              </a:xfrm>
              <a:prstGeom prst="line">
                <a:avLst/>
              </a:prstGeom>
              <a:noFill/>
              <a:ln w="3549" cap="flat">
                <a:solidFill>
                  <a:schemeClr val="accent5"/>
                </a:solidFill>
                <a:prstDash val="solid"/>
                <a:miter lim="15792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1450" name="Google Shape;1719;p58"/>
              <p:cNvSpPr/>
              <p:nvPr/>
            </p:nvSpPr>
            <p:spPr>
              <a:xfrm>
                <a:off x="4193899" y="116316"/>
                <a:ext cx="130563" cy="2961528"/>
              </a:xfrm>
              <a:prstGeom prst="line">
                <a:avLst/>
              </a:prstGeom>
              <a:noFill/>
              <a:ln w="7500" cap="flat">
                <a:solidFill>
                  <a:schemeClr val="accent5"/>
                </a:solidFill>
                <a:prstDash val="solid"/>
                <a:miter lim="15792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1451" name="Google Shape;1720;p58"/>
              <p:cNvSpPr/>
              <p:nvPr/>
            </p:nvSpPr>
            <p:spPr>
              <a:xfrm>
                <a:off x="4285997" y="112256"/>
                <a:ext cx="130562" cy="2961528"/>
              </a:xfrm>
              <a:prstGeom prst="line">
                <a:avLst/>
              </a:prstGeom>
              <a:noFill/>
              <a:ln w="3549" cap="flat">
                <a:solidFill>
                  <a:schemeClr val="accent5"/>
                </a:solidFill>
                <a:prstDash val="solid"/>
                <a:miter lim="15792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1452" name="Google Shape;1721;p58"/>
              <p:cNvSpPr/>
              <p:nvPr/>
            </p:nvSpPr>
            <p:spPr>
              <a:xfrm>
                <a:off x="4376800" y="108253"/>
                <a:ext cx="130562" cy="2961528"/>
              </a:xfrm>
              <a:prstGeom prst="line">
                <a:avLst/>
              </a:prstGeom>
              <a:noFill/>
              <a:ln w="3549" cap="flat">
                <a:solidFill>
                  <a:schemeClr val="accent5"/>
                </a:solidFill>
                <a:prstDash val="solid"/>
                <a:miter lim="15792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1453" name="Google Shape;1722;p58"/>
              <p:cNvSpPr/>
              <p:nvPr/>
            </p:nvSpPr>
            <p:spPr>
              <a:xfrm>
                <a:off x="4468991" y="104188"/>
                <a:ext cx="130562" cy="2961529"/>
              </a:xfrm>
              <a:prstGeom prst="line">
                <a:avLst/>
              </a:prstGeom>
              <a:noFill/>
              <a:ln w="3549" cap="flat">
                <a:solidFill>
                  <a:schemeClr val="accent5"/>
                </a:solidFill>
                <a:prstDash val="solid"/>
                <a:miter lim="15792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1454" name="Google Shape;1723;p58"/>
              <p:cNvSpPr/>
              <p:nvPr/>
            </p:nvSpPr>
            <p:spPr>
              <a:xfrm>
                <a:off x="4559700" y="100189"/>
                <a:ext cx="130562" cy="2961529"/>
              </a:xfrm>
              <a:prstGeom prst="line">
                <a:avLst/>
              </a:prstGeom>
              <a:noFill/>
              <a:ln w="3549" cap="flat">
                <a:solidFill>
                  <a:schemeClr val="accent5"/>
                </a:solidFill>
                <a:prstDash val="solid"/>
                <a:miter lim="15792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1455" name="Google Shape;1724;p58"/>
              <p:cNvSpPr/>
              <p:nvPr/>
            </p:nvSpPr>
            <p:spPr>
              <a:xfrm>
                <a:off x="4651891" y="96125"/>
                <a:ext cx="130562" cy="2961528"/>
              </a:xfrm>
              <a:prstGeom prst="line">
                <a:avLst/>
              </a:prstGeom>
              <a:noFill/>
              <a:ln w="7500" cap="flat">
                <a:solidFill>
                  <a:schemeClr val="accent5"/>
                </a:solidFill>
                <a:prstDash val="solid"/>
                <a:miter lim="15792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1456" name="Google Shape;1725;p58"/>
              <p:cNvSpPr/>
              <p:nvPr/>
            </p:nvSpPr>
            <p:spPr>
              <a:xfrm>
                <a:off x="4742600" y="92126"/>
                <a:ext cx="130562" cy="2961528"/>
              </a:xfrm>
              <a:prstGeom prst="line">
                <a:avLst/>
              </a:prstGeom>
              <a:noFill/>
              <a:ln w="3549" cap="flat">
                <a:solidFill>
                  <a:schemeClr val="accent5"/>
                </a:solidFill>
                <a:prstDash val="solid"/>
                <a:miter lim="15792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1457" name="Google Shape;1726;p58"/>
              <p:cNvSpPr/>
              <p:nvPr/>
            </p:nvSpPr>
            <p:spPr>
              <a:xfrm>
                <a:off x="4834791" y="88062"/>
                <a:ext cx="130562" cy="2961528"/>
              </a:xfrm>
              <a:prstGeom prst="line">
                <a:avLst/>
              </a:prstGeom>
              <a:noFill/>
              <a:ln w="3549" cap="flat">
                <a:solidFill>
                  <a:schemeClr val="accent5"/>
                </a:solidFill>
                <a:prstDash val="solid"/>
                <a:miter lim="15792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1458" name="Google Shape;1727;p58"/>
              <p:cNvSpPr/>
              <p:nvPr/>
            </p:nvSpPr>
            <p:spPr>
              <a:xfrm>
                <a:off x="4925500" y="84063"/>
                <a:ext cx="130562" cy="2961528"/>
              </a:xfrm>
              <a:prstGeom prst="line">
                <a:avLst/>
              </a:prstGeom>
              <a:noFill/>
              <a:ln w="3549" cap="flat">
                <a:solidFill>
                  <a:schemeClr val="accent5"/>
                </a:solidFill>
                <a:prstDash val="solid"/>
                <a:miter lim="15792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1459" name="Google Shape;1728;p58"/>
              <p:cNvSpPr/>
              <p:nvPr/>
            </p:nvSpPr>
            <p:spPr>
              <a:xfrm>
                <a:off x="5017691" y="79998"/>
                <a:ext cx="130563" cy="2961529"/>
              </a:xfrm>
              <a:prstGeom prst="line">
                <a:avLst/>
              </a:prstGeom>
              <a:noFill/>
              <a:ln w="3549" cap="flat">
                <a:solidFill>
                  <a:schemeClr val="accent5"/>
                </a:solidFill>
                <a:prstDash val="solid"/>
                <a:miter lim="15792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1460" name="Google Shape;1729;p58"/>
              <p:cNvSpPr/>
              <p:nvPr/>
            </p:nvSpPr>
            <p:spPr>
              <a:xfrm>
                <a:off x="5108400" y="75999"/>
                <a:ext cx="130562" cy="2961529"/>
              </a:xfrm>
              <a:prstGeom prst="line">
                <a:avLst/>
              </a:prstGeom>
              <a:noFill/>
              <a:ln w="7500" cap="flat">
                <a:solidFill>
                  <a:schemeClr val="accent5"/>
                </a:solidFill>
                <a:prstDash val="solid"/>
                <a:miter lim="15792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1461" name="Google Shape;1730;p58"/>
              <p:cNvSpPr/>
              <p:nvPr/>
            </p:nvSpPr>
            <p:spPr>
              <a:xfrm>
                <a:off x="5200592" y="71935"/>
                <a:ext cx="130562" cy="2961528"/>
              </a:xfrm>
              <a:prstGeom prst="line">
                <a:avLst/>
              </a:prstGeom>
              <a:noFill/>
              <a:ln w="3549" cap="flat">
                <a:solidFill>
                  <a:schemeClr val="accent5"/>
                </a:solidFill>
                <a:prstDash val="solid"/>
                <a:miter lim="15792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1462" name="Google Shape;1731;p58"/>
              <p:cNvSpPr/>
              <p:nvPr/>
            </p:nvSpPr>
            <p:spPr>
              <a:xfrm>
                <a:off x="5291301" y="67936"/>
                <a:ext cx="130562" cy="2961528"/>
              </a:xfrm>
              <a:prstGeom prst="line">
                <a:avLst/>
              </a:prstGeom>
              <a:noFill/>
              <a:ln w="3549" cap="flat">
                <a:solidFill>
                  <a:schemeClr val="accent5"/>
                </a:solidFill>
                <a:prstDash val="solid"/>
                <a:miter lim="15792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1463" name="Google Shape;1732;p58"/>
              <p:cNvSpPr/>
              <p:nvPr/>
            </p:nvSpPr>
            <p:spPr>
              <a:xfrm>
                <a:off x="5383492" y="63872"/>
                <a:ext cx="130562" cy="2961528"/>
              </a:xfrm>
              <a:prstGeom prst="line">
                <a:avLst/>
              </a:prstGeom>
              <a:noFill/>
              <a:ln w="3549" cap="flat">
                <a:solidFill>
                  <a:schemeClr val="accent5"/>
                </a:solidFill>
                <a:prstDash val="solid"/>
                <a:miter lim="15792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1464" name="Google Shape;1733;p58"/>
              <p:cNvSpPr/>
              <p:nvPr/>
            </p:nvSpPr>
            <p:spPr>
              <a:xfrm>
                <a:off x="5474201" y="59873"/>
                <a:ext cx="130562" cy="2961528"/>
              </a:xfrm>
              <a:prstGeom prst="line">
                <a:avLst/>
              </a:prstGeom>
              <a:noFill/>
              <a:ln w="3549" cap="flat">
                <a:solidFill>
                  <a:schemeClr val="accent5"/>
                </a:solidFill>
                <a:prstDash val="solid"/>
                <a:miter lim="15792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1465" name="Google Shape;1734;p58"/>
              <p:cNvSpPr/>
              <p:nvPr/>
            </p:nvSpPr>
            <p:spPr>
              <a:xfrm>
                <a:off x="5566392" y="55808"/>
                <a:ext cx="130562" cy="2961529"/>
              </a:xfrm>
              <a:prstGeom prst="line">
                <a:avLst/>
              </a:prstGeom>
              <a:noFill/>
              <a:ln w="7500" cap="flat">
                <a:solidFill>
                  <a:schemeClr val="accent5"/>
                </a:solidFill>
                <a:prstDash val="solid"/>
                <a:miter lim="15792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1466" name="Google Shape;1735;p58"/>
              <p:cNvSpPr/>
              <p:nvPr/>
            </p:nvSpPr>
            <p:spPr>
              <a:xfrm>
                <a:off x="5657101" y="51809"/>
                <a:ext cx="130562" cy="2961529"/>
              </a:xfrm>
              <a:prstGeom prst="line">
                <a:avLst/>
              </a:prstGeom>
              <a:noFill/>
              <a:ln w="3549" cap="flat">
                <a:solidFill>
                  <a:schemeClr val="accent5"/>
                </a:solidFill>
                <a:prstDash val="solid"/>
                <a:miter lim="15792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1467" name="Google Shape;1736;p58"/>
              <p:cNvSpPr/>
              <p:nvPr/>
            </p:nvSpPr>
            <p:spPr>
              <a:xfrm>
                <a:off x="5749292" y="47745"/>
                <a:ext cx="130562" cy="2961528"/>
              </a:xfrm>
              <a:prstGeom prst="line">
                <a:avLst/>
              </a:prstGeom>
              <a:noFill/>
              <a:ln w="3549" cap="flat">
                <a:solidFill>
                  <a:schemeClr val="accent5"/>
                </a:solidFill>
                <a:prstDash val="solid"/>
                <a:miter lim="15792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1468" name="Google Shape;1737;p58"/>
              <p:cNvSpPr/>
              <p:nvPr/>
            </p:nvSpPr>
            <p:spPr>
              <a:xfrm>
                <a:off x="5840001" y="43746"/>
                <a:ext cx="130562" cy="2961528"/>
              </a:xfrm>
              <a:prstGeom prst="line">
                <a:avLst/>
              </a:prstGeom>
              <a:noFill/>
              <a:ln w="3549" cap="flat">
                <a:solidFill>
                  <a:schemeClr val="accent5"/>
                </a:solidFill>
                <a:prstDash val="solid"/>
                <a:miter lim="15792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1469" name="Google Shape;1738;p58"/>
              <p:cNvSpPr/>
              <p:nvPr/>
            </p:nvSpPr>
            <p:spPr>
              <a:xfrm>
                <a:off x="5932192" y="39682"/>
                <a:ext cx="130562" cy="2961528"/>
              </a:xfrm>
              <a:prstGeom prst="line">
                <a:avLst/>
              </a:prstGeom>
              <a:noFill/>
              <a:ln w="3549" cap="flat">
                <a:solidFill>
                  <a:schemeClr val="accent5"/>
                </a:solidFill>
                <a:prstDash val="solid"/>
                <a:miter lim="15792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1470" name="Google Shape;1739;p58"/>
              <p:cNvSpPr/>
              <p:nvPr/>
            </p:nvSpPr>
            <p:spPr>
              <a:xfrm>
                <a:off x="6022901" y="35683"/>
                <a:ext cx="130563" cy="2961528"/>
              </a:xfrm>
              <a:prstGeom prst="line">
                <a:avLst/>
              </a:prstGeom>
              <a:noFill/>
              <a:ln w="7500" cap="flat">
                <a:solidFill>
                  <a:schemeClr val="accent5"/>
                </a:solidFill>
                <a:prstDash val="solid"/>
                <a:miter lim="15792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1471" name="Google Shape;1740;p58"/>
              <p:cNvSpPr/>
              <p:nvPr/>
            </p:nvSpPr>
            <p:spPr>
              <a:xfrm>
                <a:off x="6115093" y="31618"/>
                <a:ext cx="130562" cy="2961529"/>
              </a:xfrm>
              <a:prstGeom prst="line">
                <a:avLst/>
              </a:prstGeom>
              <a:noFill/>
              <a:ln w="3549" cap="flat">
                <a:solidFill>
                  <a:schemeClr val="accent5"/>
                </a:solidFill>
                <a:prstDash val="solid"/>
                <a:miter lim="15792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1472" name="Google Shape;1741;p58"/>
              <p:cNvSpPr/>
              <p:nvPr/>
            </p:nvSpPr>
            <p:spPr>
              <a:xfrm>
                <a:off x="6205801" y="27619"/>
                <a:ext cx="130563" cy="2961529"/>
              </a:xfrm>
              <a:prstGeom prst="line">
                <a:avLst/>
              </a:prstGeom>
              <a:noFill/>
              <a:ln w="3549" cap="flat">
                <a:solidFill>
                  <a:schemeClr val="accent5"/>
                </a:solidFill>
                <a:prstDash val="solid"/>
                <a:miter lim="15792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1473" name="Google Shape;1742;p58"/>
              <p:cNvSpPr/>
              <p:nvPr/>
            </p:nvSpPr>
            <p:spPr>
              <a:xfrm>
                <a:off x="6297993" y="23555"/>
                <a:ext cx="130562" cy="2961529"/>
              </a:xfrm>
              <a:prstGeom prst="line">
                <a:avLst/>
              </a:prstGeom>
              <a:noFill/>
              <a:ln w="3549" cap="flat">
                <a:solidFill>
                  <a:schemeClr val="accent5"/>
                </a:solidFill>
                <a:prstDash val="solid"/>
                <a:miter lim="15792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1474" name="Google Shape;1743;p58"/>
              <p:cNvSpPr/>
              <p:nvPr/>
            </p:nvSpPr>
            <p:spPr>
              <a:xfrm>
                <a:off x="6388702" y="19556"/>
                <a:ext cx="130562" cy="2961529"/>
              </a:xfrm>
              <a:prstGeom prst="line">
                <a:avLst/>
              </a:prstGeom>
              <a:noFill/>
              <a:ln w="3549" cap="flat">
                <a:solidFill>
                  <a:schemeClr val="accent5"/>
                </a:solidFill>
                <a:prstDash val="solid"/>
                <a:miter lim="15792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1475" name="Google Shape;1744;p58"/>
              <p:cNvSpPr/>
              <p:nvPr/>
            </p:nvSpPr>
            <p:spPr>
              <a:xfrm>
                <a:off x="6480893" y="15492"/>
                <a:ext cx="130562" cy="2961528"/>
              </a:xfrm>
              <a:prstGeom prst="line">
                <a:avLst/>
              </a:prstGeom>
              <a:noFill/>
              <a:ln w="7500" cap="flat">
                <a:solidFill>
                  <a:schemeClr val="accent5"/>
                </a:solidFill>
                <a:prstDash val="solid"/>
                <a:miter lim="15792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1476" name="Google Shape;1745;p58"/>
              <p:cNvSpPr/>
              <p:nvPr/>
            </p:nvSpPr>
            <p:spPr>
              <a:xfrm>
                <a:off x="6571602" y="11493"/>
                <a:ext cx="130562" cy="2961528"/>
              </a:xfrm>
              <a:prstGeom prst="line">
                <a:avLst/>
              </a:prstGeom>
              <a:noFill/>
              <a:ln w="3549" cap="flat">
                <a:solidFill>
                  <a:schemeClr val="accent5"/>
                </a:solidFill>
                <a:prstDash val="solid"/>
                <a:miter lim="15792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1477" name="Google Shape;1746;p58"/>
              <p:cNvSpPr/>
              <p:nvPr/>
            </p:nvSpPr>
            <p:spPr>
              <a:xfrm>
                <a:off x="6663793" y="7428"/>
                <a:ext cx="130562" cy="2961529"/>
              </a:xfrm>
              <a:prstGeom prst="line">
                <a:avLst/>
              </a:prstGeom>
              <a:noFill/>
              <a:ln w="3549" cap="flat">
                <a:solidFill>
                  <a:schemeClr val="accent5"/>
                </a:solidFill>
                <a:prstDash val="solid"/>
                <a:miter lim="15792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1583" name="Google Shape;1747;p58"/>
            <p:cNvGrpSpPr/>
            <p:nvPr/>
          </p:nvGrpSpPr>
          <p:grpSpPr>
            <a:xfrm>
              <a:off x="61931" y="145768"/>
              <a:ext cx="6703784" cy="2970310"/>
              <a:chOff x="0" y="0"/>
              <a:chExt cx="6703783" cy="2970309"/>
            </a:xfrm>
          </p:grpSpPr>
          <p:sp>
            <p:nvSpPr>
              <p:cNvPr id="1479" name="Google Shape;1748;p58"/>
              <p:cNvSpPr/>
              <p:nvPr/>
            </p:nvSpPr>
            <p:spPr>
              <a:xfrm>
                <a:off x="93" y="0"/>
                <a:ext cx="6703573" cy="2970310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>
                <a:outerShdw blurRad="63500" dist="19050" dir="5400000" rotWithShape="0">
                  <a:srgbClr val="783F0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  <a:endParaRPr/>
              </a:p>
            </p:txBody>
          </p:sp>
          <p:sp>
            <p:nvSpPr>
              <p:cNvPr id="1480" name="Google Shape;1749;p58"/>
              <p:cNvSpPr/>
              <p:nvPr/>
            </p:nvSpPr>
            <p:spPr>
              <a:xfrm>
                <a:off x="-1" y="109734"/>
                <a:ext cx="6703784" cy="1"/>
              </a:xfrm>
              <a:prstGeom prst="line">
                <a:avLst/>
              </a:prstGeom>
              <a:noFill/>
              <a:ln w="7500" cap="flat">
                <a:solidFill>
                  <a:schemeClr val="accent5"/>
                </a:solidFill>
                <a:prstDash val="solid"/>
                <a:miter lim="15792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1481" name="Google Shape;1750;p58"/>
              <p:cNvSpPr/>
              <p:nvPr/>
            </p:nvSpPr>
            <p:spPr>
              <a:xfrm>
                <a:off x="-1" y="200394"/>
                <a:ext cx="6703784" cy="1"/>
              </a:xfrm>
              <a:prstGeom prst="line">
                <a:avLst/>
              </a:prstGeom>
              <a:noFill/>
              <a:ln w="3549" cap="flat">
                <a:solidFill>
                  <a:schemeClr val="accent5"/>
                </a:solidFill>
                <a:prstDash val="solid"/>
                <a:miter lim="15792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1482" name="Google Shape;1751;p58"/>
              <p:cNvSpPr/>
              <p:nvPr/>
            </p:nvSpPr>
            <p:spPr>
              <a:xfrm>
                <a:off x="-1" y="292535"/>
                <a:ext cx="6703784" cy="1"/>
              </a:xfrm>
              <a:prstGeom prst="line">
                <a:avLst/>
              </a:prstGeom>
              <a:noFill/>
              <a:ln w="3549" cap="flat">
                <a:solidFill>
                  <a:schemeClr val="accent5"/>
                </a:solidFill>
                <a:prstDash val="solid"/>
                <a:miter lim="15792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1483" name="Google Shape;1752;p58"/>
              <p:cNvSpPr/>
              <p:nvPr/>
            </p:nvSpPr>
            <p:spPr>
              <a:xfrm>
                <a:off x="-1" y="383195"/>
                <a:ext cx="6703784" cy="1"/>
              </a:xfrm>
              <a:prstGeom prst="line">
                <a:avLst/>
              </a:prstGeom>
              <a:noFill/>
              <a:ln w="3549" cap="flat">
                <a:solidFill>
                  <a:schemeClr val="accent5"/>
                </a:solidFill>
                <a:prstDash val="solid"/>
                <a:miter lim="15792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1484" name="Google Shape;1753;p58"/>
              <p:cNvSpPr/>
              <p:nvPr/>
            </p:nvSpPr>
            <p:spPr>
              <a:xfrm>
                <a:off x="-1" y="475338"/>
                <a:ext cx="6703784" cy="1"/>
              </a:xfrm>
              <a:prstGeom prst="line">
                <a:avLst/>
              </a:prstGeom>
              <a:noFill/>
              <a:ln w="3549" cap="flat">
                <a:solidFill>
                  <a:schemeClr val="accent5"/>
                </a:solidFill>
                <a:prstDash val="solid"/>
                <a:miter lim="15792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1485" name="Google Shape;1754;p58"/>
              <p:cNvSpPr/>
              <p:nvPr/>
            </p:nvSpPr>
            <p:spPr>
              <a:xfrm>
                <a:off x="-1" y="565998"/>
                <a:ext cx="6703784" cy="1"/>
              </a:xfrm>
              <a:prstGeom prst="line">
                <a:avLst/>
              </a:prstGeom>
              <a:noFill/>
              <a:ln w="7500" cap="flat">
                <a:solidFill>
                  <a:schemeClr val="accent5"/>
                </a:solidFill>
                <a:prstDash val="solid"/>
                <a:miter lim="15792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1486" name="Google Shape;1755;p58"/>
              <p:cNvSpPr/>
              <p:nvPr/>
            </p:nvSpPr>
            <p:spPr>
              <a:xfrm>
                <a:off x="-1" y="658140"/>
                <a:ext cx="6703784" cy="1"/>
              </a:xfrm>
              <a:prstGeom prst="line">
                <a:avLst/>
              </a:prstGeom>
              <a:noFill/>
              <a:ln w="3549" cap="flat">
                <a:solidFill>
                  <a:schemeClr val="accent5"/>
                </a:solidFill>
                <a:prstDash val="solid"/>
                <a:miter lim="15792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1487" name="Google Shape;1756;p58"/>
              <p:cNvSpPr/>
              <p:nvPr/>
            </p:nvSpPr>
            <p:spPr>
              <a:xfrm>
                <a:off x="-1" y="748893"/>
                <a:ext cx="6703784" cy="1"/>
              </a:xfrm>
              <a:prstGeom prst="line">
                <a:avLst/>
              </a:prstGeom>
              <a:noFill/>
              <a:ln w="3549" cap="flat">
                <a:solidFill>
                  <a:schemeClr val="accent5"/>
                </a:solidFill>
                <a:prstDash val="solid"/>
                <a:miter lim="15792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1488" name="Google Shape;1757;p58"/>
              <p:cNvSpPr/>
              <p:nvPr/>
            </p:nvSpPr>
            <p:spPr>
              <a:xfrm>
                <a:off x="-1" y="840941"/>
                <a:ext cx="6703784" cy="1"/>
              </a:xfrm>
              <a:prstGeom prst="line">
                <a:avLst/>
              </a:prstGeom>
              <a:noFill/>
              <a:ln w="3549" cap="flat">
                <a:solidFill>
                  <a:schemeClr val="accent5"/>
                </a:solidFill>
                <a:prstDash val="solid"/>
                <a:miter lim="15792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1489" name="Google Shape;1758;p58"/>
              <p:cNvSpPr/>
              <p:nvPr/>
            </p:nvSpPr>
            <p:spPr>
              <a:xfrm>
                <a:off x="-1" y="931694"/>
                <a:ext cx="6703784" cy="1"/>
              </a:xfrm>
              <a:prstGeom prst="line">
                <a:avLst/>
              </a:prstGeom>
              <a:noFill/>
              <a:ln w="3549" cap="flat">
                <a:solidFill>
                  <a:schemeClr val="accent5"/>
                </a:solidFill>
                <a:prstDash val="solid"/>
                <a:miter lim="15792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1490" name="Google Shape;1759;p58"/>
              <p:cNvSpPr/>
              <p:nvPr/>
            </p:nvSpPr>
            <p:spPr>
              <a:xfrm>
                <a:off x="-1" y="1023836"/>
                <a:ext cx="6703784" cy="1"/>
              </a:xfrm>
              <a:prstGeom prst="line">
                <a:avLst/>
              </a:prstGeom>
              <a:noFill/>
              <a:ln w="7500" cap="flat">
                <a:solidFill>
                  <a:schemeClr val="accent5"/>
                </a:solidFill>
                <a:prstDash val="solid"/>
                <a:miter lim="15792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1491" name="Google Shape;1760;p58"/>
              <p:cNvSpPr/>
              <p:nvPr/>
            </p:nvSpPr>
            <p:spPr>
              <a:xfrm>
                <a:off x="-1" y="1114496"/>
                <a:ext cx="6703784" cy="1"/>
              </a:xfrm>
              <a:prstGeom prst="line">
                <a:avLst/>
              </a:prstGeom>
              <a:noFill/>
              <a:ln w="3549" cap="flat">
                <a:solidFill>
                  <a:schemeClr val="accent5"/>
                </a:solidFill>
                <a:prstDash val="solid"/>
                <a:miter lim="15792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1492" name="Google Shape;1761;p58"/>
              <p:cNvSpPr/>
              <p:nvPr/>
            </p:nvSpPr>
            <p:spPr>
              <a:xfrm>
                <a:off x="-1" y="1206637"/>
                <a:ext cx="6703784" cy="1"/>
              </a:xfrm>
              <a:prstGeom prst="line">
                <a:avLst/>
              </a:prstGeom>
              <a:noFill/>
              <a:ln w="3549" cap="flat">
                <a:solidFill>
                  <a:schemeClr val="accent5"/>
                </a:solidFill>
                <a:prstDash val="solid"/>
                <a:miter lim="15792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1493" name="Google Shape;1762;p58"/>
              <p:cNvSpPr/>
              <p:nvPr/>
            </p:nvSpPr>
            <p:spPr>
              <a:xfrm>
                <a:off x="-1" y="1297297"/>
                <a:ext cx="6703784" cy="1"/>
              </a:xfrm>
              <a:prstGeom prst="line">
                <a:avLst/>
              </a:prstGeom>
              <a:noFill/>
              <a:ln w="3549" cap="flat">
                <a:solidFill>
                  <a:schemeClr val="accent5"/>
                </a:solidFill>
                <a:prstDash val="solid"/>
                <a:miter lim="15792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1494" name="Google Shape;1763;p58"/>
              <p:cNvSpPr/>
              <p:nvPr/>
            </p:nvSpPr>
            <p:spPr>
              <a:xfrm>
                <a:off x="-1" y="1389440"/>
                <a:ext cx="6703784" cy="1"/>
              </a:xfrm>
              <a:prstGeom prst="line">
                <a:avLst/>
              </a:prstGeom>
              <a:noFill/>
              <a:ln w="3549" cap="flat">
                <a:solidFill>
                  <a:schemeClr val="accent5"/>
                </a:solidFill>
                <a:prstDash val="solid"/>
                <a:miter lim="15792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1495" name="Google Shape;1764;p58"/>
              <p:cNvSpPr/>
              <p:nvPr/>
            </p:nvSpPr>
            <p:spPr>
              <a:xfrm>
                <a:off x="-1" y="1480100"/>
                <a:ext cx="6703784" cy="1"/>
              </a:xfrm>
              <a:prstGeom prst="line">
                <a:avLst/>
              </a:prstGeom>
              <a:noFill/>
              <a:ln w="7500" cap="flat">
                <a:solidFill>
                  <a:schemeClr val="accent5"/>
                </a:solidFill>
                <a:prstDash val="solid"/>
                <a:miter lim="15792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1496" name="Google Shape;1765;p58"/>
              <p:cNvSpPr/>
              <p:nvPr/>
            </p:nvSpPr>
            <p:spPr>
              <a:xfrm>
                <a:off x="-1" y="1572242"/>
                <a:ext cx="6703784" cy="1"/>
              </a:xfrm>
              <a:prstGeom prst="line">
                <a:avLst/>
              </a:prstGeom>
              <a:noFill/>
              <a:ln w="3549" cap="flat">
                <a:solidFill>
                  <a:schemeClr val="accent5"/>
                </a:solidFill>
                <a:prstDash val="solid"/>
                <a:miter lim="15792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1497" name="Google Shape;1766;p58"/>
              <p:cNvSpPr/>
              <p:nvPr/>
            </p:nvSpPr>
            <p:spPr>
              <a:xfrm>
                <a:off x="-1" y="1662901"/>
                <a:ext cx="6703784" cy="1"/>
              </a:xfrm>
              <a:prstGeom prst="line">
                <a:avLst/>
              </a:prstGeom>
              <a:noFill/>
              <a:ln w="3549" cap="flat">
                <a:solidFill>
                  <a:schemeClr val="accent5"/>
                </a:solidFill>
                <a:prstDash val="solid"/>
                <a:miter lim="15792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1498" name="Google Shape;1767;p58"/>
              <p:cNvSpPr/>
              <p:nvPr/>
            </p:nvSpPr>
            <p:spPr>
              <a:xfrm>
                <a:off x="-1" y="1755043"/>
                <a:ext cx="6703784" cy="1"/>
              </a:xfrm>
              <a:prstGeom prst="line">
                <a:avLst/>
              </a:prstGeom>
              <a:noFill/>
              <a:ln w="3549" cap="flat">
                <a:solidFill>
                  <a:schemeClr val="accent5"/>
                </a:solidFill>
                <a:prstDash val="solid"/>
                <a:miter lim="15792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1499" name="Google Shape;1768;p58"/>
              <p:cNvSpPr/>
              <p:nvPr/>
            </p:nvSpPr>
            <p:spPr>
              <a:xfrm>
                <a:off x="-1" y="1845703"/>
                <a:ext cx="6703784" cy="1"/>
              </a:xfrm>
              <a:prstGeom prst="line">
                <a:avLst/>
              </a:prstGeom>
              <a:noFill/>
              <a:ln w="3549" cap="flat">
                <a:solidFill>
                  <a:schemeClr val="accent5"/>
                </a:solidFill>
                <a:prstDash val="solid"/>
                <a:miter lim="15792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1500" name="Google Shape;1769;p58"/>
              <p:cNvSpPr/>
              <p:nvPr/>
            </p:nvSpPr>
            <p:spPr>
              <a:xfrm>
                <a:off x="-1" y="1937844"/>
                <a:ext cx="6703784" cy="1"/>
              </a:xfrm>
              <a:prstGeom prst="line">
                <a:avLst/>
              </a:prstGeom>
              <a:noFill/>
              <a:ln w="7500" cap="flat">
                <a:solidFill>
                  <a:schemeClr val="accent5"/>
                </a:solidFill>
                <a:prstDash val="solid"/>
                <a:miter lim="15792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1501" name="Google Shape;1770;p58"/>
              <p:cNvSpPr/>
              <p:nvPr/>
            </p:nvSpPr>
            <p:spPr>
              <a:xfrm>
                <a:off x="-1" y="2028504"/>
                <a:ext cx="6703784" cy="1"/>
              </a:xfrm>
              <a:prstGeom prst="line">
                <a:avLst/>
              </a:prstGeom>
              <a:noFill/>
              <a:ln w="3549" cap="flat">
                <a:solidFill>
                  <a:schemeClr val="accent5"/>
                </a:solidFill>
                <a:prstDash val="solid"/>
                <a:miter lim="15792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1502" name="Google Shape;1771;p58"/>
              <p:cNvSpPr/>
              <p:nvPr/>
            </p:nvSpPr>
            <p:spPr>
              <a:xfrm>
                <a:off x="-1" y="2120647"/>
                <a:ext cx="6703784" cy="1"/>
              </a:xfrm>
              <a:prstGeom prst="line">
                <a:avLst/>
              </a:prstGeom>
              <a:noFill/>
              <a:ln w="3549" cap="flat">
                <a:solidFill>
                  <a:schemeClr val="accent5"/>
                </a:solidFill>
                <a:prstDash val="solid"/>
                <a:miter lim="15792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1503" name="Google Shape;1772;p58"/>
              <p:cNvSpPr/>
              <p:nvPr/>
            </p:nvSpPr>
            <p:spPr>
              <a:xfrm>
                <a:off x="-1" y="2211306"/>
                <a:ext cx="6703784" cy="1"/>
              </a:xfrm>
              <a:prstGeom prst="line">
                <a:avLst/>
              </a:prstGeom>
              <a:noFill/>
              <a:ln w="3549" cap="flat">
                <a:solidFill>
                  <a:schemeClr val="accent5"/>
                </a:solidFill>
                <a:prstDash val="solid"/>
                <a:miter lim="15792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1504" name="Google Shape;1773;p58"/>
              <p:cNvSpPr/>
              <p:nvPr/>
            </p:nvSpPr>
            <p:spPr>
              <a:xfrm>
                <a:off x="-1" y="2303449"/>
                <a:ext cx="6703784" cy="1"/>
              </a:xfrm>
              <a:prstGeom prst="line">
                <a:avLst/>
              </a:prstGeom>
              <a:noFill/>
              <a:ln w="3549" cap="flat">
                <a:solidFill>
                  <a:schemeClr val="accent5"/>
                </a:solidFill>
                <a:prstDash val="solid"/>
                <a:miter lim="15792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1505" name="Google Shape;1774;p58"/>
              <p:cNvSpPr/>
              <p:nvPr/>
            </p:nvSpPr>
            <p:spPr>
              <a:xfrm>
                <a:off x="-1" y="2394107"/>
                <a:ext cx="6703784" cy="1"/>
              </a:xfrm>
              <a:prstGeom prst="line">
                <a:avLst/>
              </a:prstGeom>
              <a:noFill/>
              <a:ln w="7500" cap="flat">
                <a:solidFill>
                  <a:schemeClr val="accent5"/>
                </a:solidFill>
                <a:prstDash val="solid"/>
                <a:miter lim="15792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1506" name="Google Shape;1775;p58"/>
              <p:cNvSpPr/>
              <p:nvPr/>
            </p:nvSpPr>
            <p:spPr>
              <a:xfrm>
                <a:off x="-1" y="2486250"/>
                <a:ext cx="6703784" cy="1"/>
              </a:xfrm>
              <a:prstGeom prst="line">
                <a:avLst/>
              </a:prstGeom>
              <a:noFill/>
              <a:ln w="3549" cap="flat">
                <a:solidFill>
                  <a:schemeClr val="accent5"/>
                </a:solidFill>
                <a:prstDash val="solid"/>
                <a:miter lim="15792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1507" name="Google Shape;1776;p58"/>
              <p:cNvSpPr/>
              <p:nvPr/>
            </p:nvSpPr>
            <p:spPr>
              <a:xfrm>
                <a:off x="-1" y="2576908"/>
                <a:ext cx="6703784" cy="1"/>
              </a:xfrm>
              <a:prstGeom prst="line">
                <a:avLst/>
              </a:prstGeom>
              <a:noFill/>
              <a:ln w="3549" cap="flat">
                <a:solidFill>
                  <a:schemeClr val="accent5"/>
                </a:solidFill>
                <a:prstDash val="solid"/>
                <a:miter lim="15792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1508" name="Google Shape;1777;p58"/>
              <p:cNvSpPr/>
              <p:nvPr/>
            </p:nvSpPr>
            <p:spPr>
              <a:xfrm>
                <a:off x="-1" y="2669052"/>
                <a:ext cx="6703784" cy="1"/>
              </a:xfrm>
              <a:prstGeom prst="line">
                <a:avLst/>
              </a:prstGeom>
              <a:noFill/>
              <a:ln w="3549" cap="flat">
                <a:solidFill>
                  <a:schemeClr val="accent5"/>
                </a:solidFill>
                <a:prstDash val="solid"/>
                <a:miter lim="15792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1509" name="Google Shape;1778;p58"/>
              <p:cNvSpPr/>
              <p:nvPr/>
            </p:nvSpPr>
            <p:spPr>
              <a:xfrm>
                <a:off x="-1" y="2759712"/>
                <a:ext cx="6703784" cy="1"/>
              </a:xfrm>
              <a:prstGeom prst="line">
                <a:avLst/>
              </a:prstGeom>
              <a:noFill/>
              <a:ln w="3549" cap="flat">
                <a:solidFill>
                  <a:schemeClr val="accent5"/>
                </a:solidFill>
                <a:prstDash val="solid"/>
                <a:miter lim="15792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1510" name="Google Shape;1779;p58"/>
              <p:cNvSpPr/>
              <p:nvPr/>
            </p:nvSpPr>
            <p:spPr>
              <a:xfrm>
                <a:off x="-1" y="2851853"/>
                <a:ext cx="6703784" cy="1"/>
              </a:xfrm>
              <a:prstGeom prst="line">
                <a:avLst/>
              </a:prstGeom>
              <a:noFill/>
              <a:ln w="7500" cap="flat">
                <a:solidFill>
                  <a:schemeClr val="accent5"/>
                </a:solidFill>
                <a:prstDash val="solid"/>
                <a:miter lim="15792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1511" name="Google Shape;1780;p58"/>
              <p:cNvSpPr/>
              <p:nvPr/>
            </p:nvSpPr>
            <p:spPr>
              <a:xfrm flipH="1">
                <a:off x="169905" y="5924"/>
                <a:ext cx="1" cy="2964366"/>
              </a:xfrm>
              <a:prstGeom prst="line">
                <a:avLst/>
              </a:prstGeom>
              <a:noFill/>
              <a:ln w="3549" cap="flat">
                <a:solidFill>
                  <a:schemeClr val="accent5"/>
                </a:solidFill>
                <a:prstDash val="solid"/>
                <a:miter lim="15792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1512" name="Google Shape;1781;p58"/>
              <p:cNvSpPr/>
              <p:nvPr/>
            </p:nvSpPr>
            <p:spPr>
              <a:xfrm flipH="1">
                <a:off x="262185" y="5924"/>
                <a:ext cx="1" cy="2964366"/>
              </a:xfrm>
              <a:prstGeom prst="line">
                <a:avLst/>
              </a:prstGeom>
              <a:noFill/>
              <a:ln w="3549" cap="flat">
                <a:solidFill>
                  <a:schemeClr val="accent5"/>
                </a:solidFill>
                <a:prstDash val="solid"/>
                <a:miter lim="15792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1513" name="Google Shape;1782;p58"/>
              <p:cNvSpPr/>
              <p:nvPr/>
            </p:nvSpPr>
            <p:spPr>
              <a:xfrm flipH="1">
                <a:off x="352981" y="5924"/>
                <a:ext cx="1" cy="2964366"/>
              </a:xfrm>
              <a:prstGeom prst="line">
                <a:avLst/>
              </a:prstGeom>
              <a:noFill/>
              <a:ln w="3549" cap="flat">
                <a:solidFill>
                  <a:schemeClr val="accent5"/>
                </a:solidFill>
                <a:prstDash val="solid"/>
                <a:miter lim="15792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1514" name="Google Shape;1783;p58"/>
              <p:cNvSpPr/>
              <p:nvPr/>
            </p:nvSpPr>
            <p:spPr>
              <a:xfrm flipH="1">
                <a:off x="445261" y="5924"/>
                <a:ext cx="1" cy="2964366"/>
              </a:xfrm>
              <a:prstGeom prst="line">
                <a:avLst/>
              </a:prstGeom>
              <a:noFill/>
              <a:ln w="3549" cap="flat">
                <a:solidFill>
                  <a:schemeClr val="accent5"/>
                </a:solidFill>
                <a:prstDash val="solid"/>
                <a:miter lim="15792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1515" name="Google Shape;1784;p58"/>
              <p:cNvSpPr/>
              <p:nvPr/>
            </p:nvSpPr>
            <p:spPr>
              <a:xfrm flipH="1">
                <a:off x="536057" y="5924"/>
                <a:ext cx="1" cy="2964366"/>
              </a:xfrm>
              <a:prstGeom prst="line">
                <a:avLst/>
              </a:prstGeom>
              <a:noFill/>
              <a:ln w="7500" cap="flat">
                <a:solidFill>
                  <a:schemeClr val="accent5"/>
                </a:solidFill>
                <a:prstDash val="solid"/>
                <a:miter lim="15792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1516" name="Google Shape;1785;p58"/>
              <p:cNvSpPr/>
              <p:nvPr/>
            </p:nvSpPr>
            <p:spPr>
              <a:xfrm flipH="1">
                <a:off x="628336" y="5924"/>
                <a:ext cx="1" cy="2964366"/>
              </a:xfrm>
              <a:prstGeom prst="line">
                <a:avLst/>
              </a:prstGeom>
              <a:noFill/>
              <a:ln w="3549" cap="flat">
                <a:solidFill>
                  <a:schemeClr val="accent5"/>
                </a:solidFill>
                <a:prstDash val="solid"/>
                <a:miter lim="15792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1517" name="Google Shape;1786;p58"/>
              <p:cNvSpPr/>
              <p:nvPr/>
            </p:nvSpPr>
            <p:spPr>
              <a:xfrm flipH="1">
                <a:off x="719132" y="5924"/>
                <a:ext cx="1" cy="2964366"/>
              </a:xfrm>
              <a:prstGeom prst="line">
                <a:avLst/>
              </a:prstGeom>
              <a:noFill/>
              <a:ln w="3549" cap="flat">
                <a:solidFill>
                  <a:schemeClr val="accent5"/>
                </a:solidFill>
                <a:prstDash val="solid"/>
                <a:miter lim="15792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1518" name="Google Shape;1787;p58"/>
              <p:cNvSpPr/>
              <p:nvPr/>
            </p:nvSpPr>
            <p:spPr>
              <a:xfrm flipH="1">
                <a:off x="811412" y="5924"/>
                <a:ext cx="1" cy="2964366"/>
              </a:xfrm>
              <a:prstGeom prst="line">
                <a:avLst/>
              </a:prstGeom>
              <a:noFill/>
              <a:ln w="3549" cap="flat">
                <a:solidFill>
                  <a:schemeClr val="accent5"/>
                </a:solidFill>
                <a:prstDash val="solid"/>
                <a:miter lim="15792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1519" name="Google Shape;1788;p58"/>
              <p:cNvSpPr/>
              <p:nvPr/>
            </p:nvSpPr>
            <p:spPr>
              <a:xfrm flipH="1">
                <a:off x="902208" y="5924"/>
                <a:ext cx="1" cy="2964366"/>
              </a:xfrm>
              <a:prstGeom prst="line">
                <a:avLst/>
              </a:prstGeom>
              <a:noFill/>
              <a:ln w="3549" cap="flat">
                <a:solidFill>
                  <a:schemeClr val="accent5"/>
                </a:solidFill>
                <a:prstDash val="solid"/>
                <a:miter lim="15792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1520" name="Google Shape;1789;p58"/>
              <p:cNvSpPr/>
              <p:nvPr/>
            </p:nvSpPr>
            <p:spPr>
              <a:xfrm flipH="1">
                <a:off x="994488" y="5924"/>
                <a:ext cx="1" cy="2964366"/>
              </a:xfrm>
              <a:prstGeom prst="line">
                <a:avLst/>
              </a:prstGeom>
              <a:noFill/>
              <a:ln w="7500" cap="flat">
                <a:solidFill>
                  <a:schemeClr val="accent5"/>
                </a:solidFill>
                <a:prstDash val="solid"/>
                <a:miter lim="15792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1521" name="Google Shape;1790;p58"/>
              <p:cNvSpPr/>
              <p:nvPr/>
            </p:nvSpPr>
            <p:spPr>
              <a:xfrm flipH="1">
                <a:off x="1085284" y="5924"/>
                <a:ext cx="1" cy="2964366"/>
              </a:xfrm>
              <a:prstGeom prst="line">
                <a:avLst/>
              </a:prstGeom>
              <a:noFill/>
              <a:ln w="3549" cap="flat">
                <a:solidFill>
                  <a:schemeClr val="accent5"/>
                </a:solidFill>
                <a:prstDash val="solid"/>
                <a:miter lim="15792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1522" name="Google Shape;1791;p58"/>
              <p:cNvSpPr/>
              <p:nvPr/>
            </p:nvSpPr>
            <p:spPr>
              <a:xfrm flipH="1">
                <a:off x="1177563" y="5924"/>
                <a:ext cx="1" cy="2964366"/>
              </a:xfrm>
              <a:prstGeom prst="line">
                <a:avLst/>
              </a:prstGeom>
              <a:noFill/>
              <a:ln w="3549" cap="flat">
                <a:solidFill>
                  <a:schemeClr val="accent5"/>
                </a:solidFill>
                <a:prstDash val="solid"/>
                <a:miter lim="15792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1523" name="Google Shape;1792;p58"/>
              <p:cNvSpPr/>
              <p:nvPr/>
            </p:nvSpPr>
            <p:spPr>
              <a:xfrm flipH="1">
                <a:off x="1268359" y="5924"/>
                <a:ext cx="1" cy="2964366"/>
              </a:xfrm>
              <a:prstGeom prst="line">
                <a:avLst/>
              </a:prstGeom>
              <a:noFill/>
              <a:ln w="3549" cap="flat">
                <a:solidFill>
                  <a:schemeClr val="accent5"/>
                </a:solidFill>
                <a:prstDash val="solid"/>
                <a:miter lim="15792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1524" name="Google Shape;1793;p58"/>
              <p:cNvSpPr/>
              <p:nvPr/>
            </p:nvSpPr>
            <p:spPr>
              <a:xfrm flipH="1">
                <a:off x="1360639" y="5924"/>
                <a:ext cx="1" cy="2964366"/>
              </a:xfrm>
              <a:prstGeom prst="line">
                <a:avLst/>
              </a:prstGeom>
              <a:noFill/>
              <a:ln w="3549" cap="flat">
                <a:solidFill>
                  <a:schemeClr val="accent5"/>
                </a:solidFill>
                <a:prstDash val="solid"/>
                <a:miter lim="15792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1525" name="Google Shape;1794;p58"/>
              <p:cNvSpPr/>
              <p:nvPr/>
            </p:nvSpPr>
            <p:spPr>
              <a:xfrm flipH="1">
                <a:off x="1451528" y="5924"/>
                <a:ext cx="1" cy="2964366"/>
              </a:xfrm>
              <a:prstGeom prst="line">
                <a:avLst/>
              </a:prstGeom>
              <a:noFill/>
              <a:ln w="7500" cap="flat">
                <a:solidFill>
                  <a:schemeClr val="accent5"/>
                </a:solidFill>
                <a:prstDash val="solid"/>
                <a:miter lim="15792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1526" name="Google Shape;1795;p58"/>
              <p:cNvSpPr/>
              <p:nvPr/>
            </p:nvSpPr>
            <p:spPr>
              <a:xfrm flipH="1">
                <a:off x="1543715" y="5924"/>
                <a:ext cx="1" cy="2964366"/>
              </a:xfrm>
              <a:prstGeom prst="line">
                <a:avLst/>
              </a:prstGeom>
              <a:noFill/>
              <a:ln w="3549" cap="flat">
                <a:solidFill>
                  <a:schemeClr val="accent5"/>
                </a:solidFill>
                <a:prstDash val="solid"/>
                <a:miter lim="15792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1527" name="Google Shape;1796;p58"/>
              <p:cNvSpPr/>
              <p:nvPr/>
            </p:nvSpPr>
            <p:spPr>
              <a:xfrm flipH="1">
                <a:off x="1634604" y="5924"/>
                <a:ext cx="1" cy="2964366"/>
              </a:xfrm>
              <a:prstGeom prst="line">
                <a:avLst/>
              </a:prstGeom>
              <a:noFill/>
              <a:ln w="3549" cap="flat">
                <a:solidFill>
                  <a:schemeClr val="accent5"/>
                </a:solidFill>
                <a:prstDash val="solid"/>
                <a:miter lim="15792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1528" name="Google Shape;1797;p58"/>
              <p:cNvSpPr/>
              <p:nvPr/>
            </p:nvSpPr>
            <p:spPr>
              <a:xfrm flipH="1">
                <a:off x="1726884" y="5924"/>
                <a:ext cx="1" cy="2964366"/>
              </a:xfrm>
              <a:prstGeom prst="line">
                <a:avLst/>
              </a:prstGeom>
              <a:noFill/>
              <a:ln w="3549" cap="flat">
                <a:solidFill>
                  <a:schemeClr val="accent5"/>
                </a:solidFill>
                <a:prstDash val="solid"/>
                <a:miter lim="15792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1529" name="Google Shape;1798;p58"/>
              <p:cNvSpPr/>
              <p:nvPr/>
            </p:nvSpPr>
            <p:spPr>
              <a:xfrm flipH="1">
                <a:off x="1817680" y="5924"/>
                <a:ext cx="1" cy="2964366"/>
              </a:xfrm>
              <a:prstGeom prst="line">
                <a:avLst/>
              </a:prstGeom>
              <a:noFill/>
              <a:ln w="3549" cap="flat">
                <a:solidFill>
                  <a:schemeClr val="accent5"/>
                </a:solidFill>
                <a:prstDash val="solid"/>
                <a:miter lim="15792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1530" name="Google Shape;1799;p58"/>
              <p:cNvSpPr/>
              <p:nvPr/>
            </p:nvSpPr>
            <p:spPr>
              <a:xfrm flipH="1">
                <a:off x="1909959" y="5924"/>
                <a:ext cx="1" cy="2964366"/>
              </a:xfrm>
              <a:prstGeom prst="line">
                <a:avLst/>
              </a:prstGeom>
              <a:noFill/>
              <a:ln w="7500" cap="flat">
                <a:solidFill>
                  <a:schemeClr val="accent5"/>
                </a:solidFill>
                <a:prstDash val="solid"/>
                <a:miter lim="15792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1531" name="Google Shape;1800;p58"/>
              <p:cNvSpPr/>
              <p:nvPr/>
            </p:nvSpPr>
            <p:spPr>
              <a:xfrm flipH="1">
                <a:off x="2000756" y="5924"/>
                <a:ext cx="1" cy="2964366"/>
              </a:xfrm>
              <a:prstGeom prst="line">
                <a:avLst/>
              </a:prstGeom>
              <a:noFill/>
              <a:ln w="3549" cap="flat">
                <a:solidFill>
                  <a:schemeClr val="accent5"/>
                </a:solidFill>
                <a:prstDash val="solid"/>
                <a:miter lim="15792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1532" name="Google Shape;1801;p58"/>
              <p:cNvSpPr/>
              <p:nvPr/>
            </p:nvSpPr>
            <p:spPr>
              <a:xfrm flipH="1">
                <a:off x="2093035" y="5924"/>
                <a:ext cx="1" cy="2964366"/>
              </a:xfrm>
              <a:prstGeom prst="line">
                <a:avLst/>
              </a:prstGeom>
              <a:noFill/>
              <a:ln w="3549" cap="flat">
                <a:solidFill>
                  <a:schemeClr val="accent5"/>
                </a:solidFill>
                <a:prstDash val="solid"/>
                <a:miter lim="15792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1533" name="Google Shape;1802;p58"/>
              <p:cNvSpPr/>
              <p:nvPr/>
            </p:nvSpPr>
            <p:spPr>
              <a:xfrm flipH="1">
                <a:off x="2183831" y="5924"/>
                <a:ext cx="1" cy="2964366"/>
              </a:xfrm>
              <a:prstGeom prst="line">
                <a:avLst/>
              </a:prstGeom>
              <a:noFill/>
              <a:ln w="3549" cap="flat">
                <a:solidFill>
                  <a:schemeClr val="accent5"/>
                </a:solidFill>
                <a:prstDash val="solid"/>
                <a:miter lim="15792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1534" name="Google Shape;1803;p58"/>
              <p:cNvSpPr/>
              <p:nvPr/>
            </p:nvSpPr>
            <p:spPr>
              <a:xfrm flipH="1">
                <a:off x="2276111" y="5924"/>
                <a:ext cx="1" cy="2964366"/>
              </a:xfrm>
              <a:prstGeom prst="line">
                <a:avLst/>
              </a:prstGeom>
              <a:noFill/>
              <a:ln w="3549" cap="flat">
                <a:solidFill>
                  <a:schemeClr val="accent5"/>
                </a:solidFill>
                <a:prstDash val="solid"/>
                <a:miter lim="15792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1535" name="Google Shape;1804;p58"/>
              <p:cNvSpPr/>
              <p:nvPr/>
            </p:nvSpPr>
            <p:spPr>
              <a:xfrm flipH="1">
                <a:off x="2366907" y="5924"/>
                <a:ext cx="1" cy="2964366"/>
              </a:xfrm>
              <a:prstGeom prst="line">
                <a:avLst/>
              </a:prstGeom>
              <a:noFill/>
              <a:ln w="7500" cap="flat">
                <a:solidFill>
                  <a:schemeClr val="accent5"/>
                </a:solidFill>
                <a:prstDash val="solid"/>
                <a:miter lim="15792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1536" name="Google Shape;1805;p58"/>
              <p:cNvSpPr/>
              <p:nvPr/>
            </p:nvSpPr>
            <p:spPr>
              <a:xfrm flipH="1">
                <a:off x="2459187" y="5924"/>
                <a:ext cx="1" cy="2964366"/>
              </a:xfrm>
              <a:prstGeom prst="line">
                <a:avLst/>
              </a:prstGeom>
              <a:noFill/>
              <a:ln w="3549" cap="flat">
                <a:solidFill>
                  <a:schemeClr val="accent5"/>
                </a:solidFill>
                <a:prstDash val="solid"/>
                <a:miter lim="15792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1537" name="Google Shape;1806;p58"/>
              <p:cNvSpPr/>
              <p:nvPr/>
            </p:nvSpPr>
            <p:spPr>
              <a:xfrm flipH="1">
                <a:off x="2549983" y="5924"/>
                <a:ext cx="1" cy="2964366"/>
              </a:xfrm>
              <a:prstGeom prst="line">
                <a:avLst/>
              </a:prstGeom>
              <a:noFill/>
              <a:ln w="3549" cap="flat">
                <a:solidFill>
                  <a:schemeClr val="accent5"/>
                </a:solidFill>
                <a:prstDash val="solid"/>
                <a:miter lim="15792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1538" name="Google Shape;1807;p58"/>
              <p:cNvSpPr/>
              <p:nvPr/>
            </p:nvSpPr>
            <p:spPr>
              <a:xfrm flipH="1">
                <a:off x="2642262" y="5924"/>
                <a:ext cx="1" cy="2964366"/>
              </a:xfrm>
              <a:prstGeom prst="line">
                <a:avLst/>
              </a:prstGeom>
              <a:noFill/>
              <a:ln w="3549" cap="flat">
                <a:solidFill>
                  <a:schemeClr val="accent5"/>
                </a:solidFill>
                <a:prstDash val="solid"/>
                <a:miter lim="15792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1539" name="Google Shape;1808;p58"/>
              <p:cNvSpPr/>
              <p:nvPr/>
            </p:nvSpPr>
            <p:spPr>
              <a:xfrm flipH="1">
                <a:off x="2733058" y="5924"/>
                <a:ext cx="1" cy="2964366"/>
              </a:xfrm>
              <a:prstGeom prst="line">
                <a:avLst/>
              </a:prstGeom>
              <a:noFill/>
              <a:ln w="3549" cap="flat">
                <a:solidFill>
                  <a:schemeClr val="accent5"/>
                </a:solidFill>
                <a:prstDash val="solid"/>
                <a:miter lim="15792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1540" name="Google Shape;1809;p58"/>
              <p:cNvSpPr/>
              <p:nvPr/>
            </p:nvSpPr>
            <p:spPr>
              <a:xfrm flipH="1">
                <a:off x="2825338" y="5924"/>
                <a:ext cx="1" cy="2964366"/>
              </a:xfrm>
              <a:prstGeom prst="line">
                <a:avLst/>
              </a:prstGeom>
              <a:noFill/>
              <a:ln w="7500" cap="flat">
                <a:solidFill>
                  <a:schemeClr val="accent5"/>
                </a:solidFill>
                <a:prstDash val="solid"/>
                <a:miter lim="15792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1541" name="Google Shape;1810;p58"/>
              <p:cNvSpPr/>
              <p:nvPr/>
            </p:nvSpPr>
            <p:spPr>
              <a:xfrm flipH="1">
                <a:off x="2916134" y="5924"/>
                <a:ext cx="1" cy="2964366"/>
              </a:xfrm>
              <a:prstGeom prst="line">
                <a:avLst/>
              </a:prstGeom>
              <a:noFill/>
              <a:ln w="3549" cap="flat">
                <a:solidFill>
                  <a:schemeClr val="accent5"/>
                </a:solidFill>
                <a:prstDash val="solid"/>
                <a:miter lim="15792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1542" name="Google Shape;1811;p58"/>
              <p:cNvSpPr/>
              <p:nvPr/>
            </p:nvSpPr>
            <p:spPr>
              <a:xfrm flipH="1">
                <a:off x="3008414" y="5924"/>
                <a:ext cx="1" cy="2964366"/>
              </a:xfrm>
              <a:prstGeom prst="line">
                <a:avLst/>
              </a:prstGeom>
              <a:noFill/>
              <a:ln w="3549" cap="flat">
                <a:solidFill>
                  <a:schemeClr val="accent5"/>
                </a:solidFill>
                <a:prstDash val="solid"/>
                <a:miter lim="15792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1543" name="Google Shape;1812;p58"/>
              <p:cNvSpPr/>
              <p:nvPr/>
            </p:nvSpPr>
            <p:spPr>
              <a:xfrm flipH="1">
                <a:off x="3099210" y="5924"/>
                <a:ext cx="1" cy="2964366"/>
              </a:xfrm>
              <a:prstGeom prst="line">
                <a:avLst/>
              </a:prstGeom>
              <a:noFill/>
              <a:ln w="3549" cap="flat">
                <a:solidFill>
                  <a:schemeClr val="accent5"/>
                </a:solidFill>
                <a:prstDash val="solid"/>
                <a:miter lim="15792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1544" name="Google Shape;1813;p58"/>
              <p:cNvSpPr/>
              <p:nvPr/>
            </p:nvSpPr>
            <p:spPr>
              <a:xfrm flipH="1">
                <a:off x="3191489" y="5924"/>
                <a:ext cx="1" cy="2964366"/>
              </a:xfrm>
              <a:prstGeom prst="line">
                <a:avLst/>
              </a:prstGeom>
              <a:noFill/>
              <a:ln w="3549" cap="flat">
                <a:solidFill>
                  <a:schemeClr val="accent5"/>
                </a:solidFill>
                <a:prstDash val="solid"/>
                <a:miter lim="15792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1545" name="Google Shape;1814;p58"/>
              <p:cNvSpPr/>
              <p:nvPr/>
            </p:nvSpPr>
            <p:spPr>
              <a:xfrm flipH="1">
                <a:off x="3282284" y="5924"/>
                <a:ext cx="1" cy="2964366"/>
              </a:xfrm>
              <a:prstGeom prst="line">
                <a:avLst/>
              </a:prstGeom>
              <a:noFill/>
              <a:ln w="7500" cap="flat">
                <a:solidFill>
                  <a:schemeClr val="accent5"/>
                </a:solidFill>
                <a:prstDash val="solid"/>
                <a:miter lim="15792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1546" name="Google Shape;1815;p58"/>
              <p:cNvSpPr/>
              <p:nvPr/>
            </p:nvSpPr>
            <p:spPr>
              <a:xfrm flipH="1">
                <a:off x="3374565" y="5924"/>
                <a:ext cx="1" cy="2964366"/>
              </a:xfrm>
              <a:prstGeom prst="line">
                <a:avLst/>
              </a:prstGeom>
              <a:noFill/>
              <a:ln w="3549" cap="flat">
                <a:solidFill>
                  <a:schemeClr val="accent5"/>
                </a:solidFill>
                <a:prstDash val="solid"/>
                <a:miter lim="15792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1547" name="Google Shape;1816;p58"/>
              <p:cNvSpPr/>
              <p:nvPr/>
            </p:nvSpPr>
            <p:spPr>
              <a:xfrm flipH="1">
                <a:off x="3465359" y="5924"/>
                <a:ext cx="1" cy="2964366"/>
              </a:xfrm>
              <a:prstGeom prst="line">
                <a:avLst/>
              </a:prstGeom>
              <a:noFill/>
              <a:ln w="3549" cap="flat">
                <a:solidFill>
                  <a:schemeClr val="accent5"/>
                </a:solidFill>
                <a:prstDash val="solid"/>
                <a:miter lim="15792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1548" name="Google Shape;1817;p58"/>
              <p:cNvSpPr/>
              <p:nvPr/>
            </p:nvSpPr>
            <p:spPr>
              <a:xfrm flipH="1">
                <a:off x="3557641" y="5924"/>
                <a:ext cx="1" cy="2964366"/>
              </a:xfrm>
              <a:prstGeom prst="line">
                <a:avLst/>
              </a:prstGeom>
              <a:noFill/>
              <a:ln w="3549" cap="flat">
                <a:solidFill>
                  <a:schemeClr val="accent5"/>
                </a:solidFill>
                <a:prstDash val="solid"/>
                <a:miter lim="15792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1549" name="Google Shape;1818;p58"/>
              <p:cNvSpPr/>
              <p:nvPr/>
            </p:nvSpPr>
            <p:spPr>
              <a:xfrm flipH="1">
                <a:off x="3648435" y="5924"/>
                <a:ext cx="1" cy="2964366"/>
              </a:xfrm>
              <a:prstGeom prst="line">
                <a:avLst/>
              </a:prstGeom>
              <a:noFill/>
              <a:ln w="3549" cap="flat">
                <a:solidFill>
                  <a:schemeClr val="accent5"/>
                </a:solidFill>
                <a:prstDash val="solid"/>
                <a:miter lim="15792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1550" name="Google Shape;1819;p58"/>
              <p:cNvSpPr/>
              <p:nvPr/>
            </p:nvSpPr>
            <p:spPr>
              <a:xfrm flipH="1">
                <a:off x="3740717" y="5924"/>
                <a:ext cx="1" cy="2964366"/>
              </a:xfrm>
              <a:prstGeom prst="line">
                <a:avLst/>
              </a:prstGeom>
              <a:noFill/>
              <a:ln w="7500" cap="flat">
                <a:solidFill>
                  <a:schemeClr val="accent5"/>
                </a:solidFill>
                <a:prstDash val="solid"/>
                <a:miter lim="15792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1551" name="Google Shape;1820;p58"/>
              <p:cNvSpPr/>
              <p:nvPr/>
            </p:nvSpPr>
            <p:spPr>
              <a:xfrm flipH="1">
                <a:off x="3831511" y="5924"/>
                <a:ext cx="1" cy="2964366"/>
              </a:xfrm>
              <a:prstGeom prst="line">
                <a:avLst/>
              </a:prstGeom>
              <a:noFill/>
              <a:ln w="3549" cap="flat">
                <a:solidFill>
                  <a:schemeClr val="accent5"/>
                </a:solidFill>
                <a:prstDash val="solid"/>
                <a:miter lim="15792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1552" name="Google Shape;1821;p58"/>
              <p:cNvSpPr/>
              <p:nvPr/>
            </p:nvSpPr>
            <p:spPr>
              <a:xfrm flipH="1">
                <a:off x="3923792" y="5924"/>
                <a:ext cx="1" cy="2964366"/>
              </a:xfrm>
              <a:prstGeom prst="line">
                <a:avLst/>
              </a:prstGeom>
              <a:noFill/>
              <a:ln w="3549" cap="flat">
                <a:solidFill>
                  <a:schemeClr val="accent5"/>
                </a:solidFill>
                <a:prstDash val="solid"/>
                <a:miter lim="15792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1553" name="Google Shape;1822;p58"/>
              <p:cNvSpPr/>
              <p:nvPr/>
            </p:nvSpPr>
            <p:spPr>
              <a:xfrm flipH="1">
                <a:off x="4014586" y="5924"/>
                <a:ext cx="1" cy="2964366"/>
              </a:xfrm>
              <a:prstGeom prst="line">
                <a:avLst/>
              </a:prstGeom>
              <a:noFill/>
              <a:ln w="3549" cap="flat">
                <a:solidFill>
                  <a:schemeClr val="accent5"/>
                </a:solidFill>
                <a:prstDash val="solid"/>
                <a:miter lim="15792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1554" name="Google Shape;1823;p58"/>
              <p:cNvSpPr/>
              <p:nvPr/>
            </p:nvSpPr>
            <p:spPr>
              <a:xfrm flipH="1">
                <a:off x="4106866" y="5924"/>
                <a:ext cx="1" cy="2964366"/>
              </a:xfrm>
              <a:prstGeom prst="line">
                <a:avLst/>
              </a:prstGeom>
              <a:noFill/>
              <a:ln w="3549" cap="flat">
                <a:solidFill>
                  <a:schemeClr val="accent5"/>
                </a:solidFill>
                <a:prstDash val="solid"/>
                <a:miter lim="15792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1555" name="Google Shape;1824;p58"/>
              <p:cNvSpPr/>
              <p:nvPr/>
            </p:nvSpPr>
            <p:spPr>
              <a:xfrm flipH="1">
                <a:off x="4197756" y="5924"/>
                <a:ext cx="1" cy="2964366"/>
              </a:xfrm>
              <a:prstGeom prst="line">
                <a:avLst/>
              </a:prstGeom>
              <a:noFill/>
              <a:ln w="7500" cap="flat">
                <a:solidFill>
                  <a:schemeClr val="accent5"/>
                </a:solidFill>
                <a:prstDash val="solid"/>
                <a:miter lim="15792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1556" name="Google Shape;1825;p58"/>
              <p:cNvSpPr/>
              <p:nvPr/>
            </p:nvSpPr>
            <p:spPr>
              <a:xfrm flipH="1">
                <a:off x="4289942" y="5924"/>
                <a:ext cx="1" cy="2964366"/>
              </a:xfrm>
              <a:prstGeom prst="line">
                <a:avLst/>
              </a:prstGeom>
              <a:noFill/>
              <a:ln w="3549" cap="flat">
                <a:solidFill>
                  <a:schemeClr val="accent5"/>
                </a:solidFill>
                <a:prstDash val="solid"/>
                <a:miter lim="15792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1557" name="Google Shape;1826;p58"/>
              <p:cNvSpPr/>
              <p:nvPr/>
            </p:nvSpPr>
            <p:spPr>
              <a:xfrm flipH="1">
                <a:off x="4380831" y="5924"/>
                <a:ext cx="1" cy="2964366"/>
              </a:xfrm>
              <a:prstGeom prst="line">
                <a:avLst/>
              </a:prstGeom>
              <a:noFill/>
              <a:ln w="3549" cap="flat">
                <a:solidFill>
                  <a:schemeClr val="accent5"/>
                </a:solidFill>
                <a:prstDash val="solid"/>
                <a:miter lim="15792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1558" name="Google Shape;1827;p58"/>
              <p:cNvSpPr/>
              <p:nvPr/>
            </p:nvSpPr>
            <p:spPr>
              <a:xfrm flipH="1">
                <a:off x="4473111" y="5924"/>
                <a:ext cx="1" cy="2964366"/>
              </a:xfrm>
              <a:prstGeom prst="line">
                <a:avLst/>
              </a:prstGeom>
              <a:noFill/>
              <a:ln w="3549" cap="flat">
                <a:solidFill>
                  <a:schemeClr val="accent5"/>
                </a:solidFill>
                <a:prstDash val="solid"/>
                <a:miter lim="15792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1559" name="Google Shape;1828;p58"/>
              <p:cNvSpPr/>
              <p:nvPr/>
            </p:nvSpPr>
            <p:spPr>
              <a:xfrm flipH="1">
                <a:off x="4563907" y="5924"/>
                <a:ext cx="1" cy="2964366"/>
              </a:xfrm>
              <a:prstGeom prst="line">
                <a:avLst/>
              </a:prstGeom>
              <a:noFill/>
              <a:ln w="3549" cap="flat">
                <a:solidFill>
                  <a:schemeClr val="accent5"/>
                </a:solidFill>
                <a:prstDash val="solid"/>
                <a:miter lim="15792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1560" name="Google Shape;1829;p58"/>
              <p:cNvSpPr/>
              <p:nvPr/>
            </p:nvSpPr>
            <p:spPr>
              <a:xfrm flipH="1">
                <a:off x="4656187" y="5924"/>
                <a:ext cx="1" cy="2964366"/>
              </a:xfrm>
              <a:prstGeom prst="line">
                <a:avLst/>
              </a:prstGeom>
              <a:noFill/>
              <a:ln w="7500" cap="flat">
                <a:solidFill>
                  <a:schemeClr val="accent5"/>
                </a:solidFill>
                <a:prstDash val="solid"/>
                <a:miter lim="15792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1561" name="Google Shape;1830;p58"/>
              <p:cNvSpPr/>
              <p:nvPr/>
            </p:nvSpPr>
            <p:spPr>
              <a:xfrm flipH="1">
                <a:off x="4746983" y="5924"/>
                <a:ext cx="1" cy="2964366"/>
              </a:xfrm>
              <a:prstGeom prst="line">
                <a:avLst/>
              </a:prstGeom>
              <a:noFill/>
              <a:ln w="3549" cap="flat">
                <a:solidFill>
                  <a:schemeClr val="accent5"/>
                </a:solidFill>
                <a:prstDash val="solid"/>
                <a:miter lim="15792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1562" name="Google Shape;1831;p58"/>
              <p:cNvSpPr/>
              <p:nvPr/>
            </p:nvSpPr>
            <p:spPr>
              <a:xfrm flipH="1">
                <a:off x="4839262" y="5924"/>
                <a:ext cx="1" cy="2964366"/>
              </a:xfrm>
              <a:prstGeom prst="line">
                <a:avLst/>
              </a:prstGeom>
              <a:noFill/>
              <a:ln w="3549" cap="flat">
                <a:solidFill>
                  <a:schemeClr val="accent5"/>
                </a:solidFill>
                <a:prstDash val="solid"/>
                <a:miter lim="15792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1563" name="Google Shape;1832;p58"/>
              <p:cNvSpPr/>
              <p:nvPr/>
            </p:nvSpPr>
            <p:spPr>
              <a:xfrm flipH="1">
                <a:off x="4930058" y="5924"/>
                <a:ext cx="1" cy="2964366"/>
              </a:xfrm>
              <a:prstGeom prst="line">
                <a:avLst/>
              </a:prstGeom>
              <a:noFill/>
              <a:ln w="3549" cap="flat">
                <a:solidFill>
                  <a:schemeClr val="accent5"/>
                </a:solidFill>
                <a:prstDash val="solid"/>
                <a:miter lim="15792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1564" name="Google Shape;1833;p58"/>
              <p:cNvSpPr/>
              <p:nvPr/>
            </p:nvSpPr>
            <p:spPr>
              <a:xfrm flipH="1">
                <a:off x="5022338" y="5924"/>
                <a:ext cx="1" cy="2964366"/>
              </a:xfrm>
              <a:prstGeom prst="line">
                <a:avLst/>
              </a:prstGeom>
              <a:noFill/>
              <a:ln w="3549" cap="flat">
                <a:solidFill>
                  <a:schemeClr val="accent5"/>
                </a:solidFill>
                <a:prstDash val="solid"/>
                <a:miter lim="15792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1565" name="Google Shape;1834;p58"/>
              <p:cNvSpPr/>
              <p:nvPr/>
            </p:nvSpPr>
            <p:spPr>
              <a:xfrm flipH="1">
                <a:off x="5113134" y="5924"/>
                <a:ext cx="1" cy="2964366"/>
              </a:xfrm>
              <a:prstGeom prst="line">
                <a:avLst/>
              </a:prstGeom>
              <a:noFill/>
              <a:ln w="7500" cap="flat">
                <a:solidFill>
                  <a:schemeClr val="accent5"/>
                </a:solidFill>
                <a:prstDash val="solid"/>
                <a:miter lim="15792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1566" name="Google Shape;1835;p58"/>
              <p:cNvSpPr/>
              <p:nvPr/>
            </p:nvSpPr>
            <p:spPr>
              <a:xfrm flipH="1">
                <a:off x="5205414" y="5924"/>
                <a:ext cx="1" cy="2964366"/>
              </a:xfrm>
              <a:prstGeom prst="line">
                <a:avLst/>
              </a:prstGeom>
              <a:noFill/>
              <a:ln w="3549" cap="flat">
                <a:solidFill>
                  <a:schemeClr val="accent5"/>
                </a:solidFill>
                <a:prstDash val="solid"/>
                <a:miter lim="15792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1567" name="Google Shape;1836;p58"/>
              <p:cNvSpPr/>
              <p:nvPr/>
            </p:nvSpPr>
            <p:spPr>
              <a:xfrm flipH="1">
                <a:off x="5296210" y="5924"/>
                <a:ext cx="1" cy="2964366"/>
              </a:xfrm>
              <a:prstGeom prst="line">
                <a:avLst/>
              </a:prstGeom>
              <a:noFill/>
              <a:ln w="3549" cap="flat">
                <a:solidFill>
                  <a:schemeClr val="accent5"/>
                </a:solidFill>
                <a:prstDash val="solid"/>
                <a:miter lim="15792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1568" name="Google Shape;1837;p58"/>
              <p:cNvSpPr/>
              <p:nvPr/>
            </p:nvSpPr>
            <p:spPr>
              <a:xfrm flipH="1">
                <a:off x="5388489" y="5924"/>
                <a:ext cx="1" cy="2964366"/>
              </a:xfrm>
              <a:prstGeom prst="line">
                <a:avLst/>
              </a:prstGeom>
              <a:noFill/>
              <a:ln w="3549" cap="flat">
                <a:solidFill>
                  <a:schemeClr val="accent5"/>
                </a:solidFill>
                <a:prstDash val="solid"/>
                <a:miter lim="15792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1569" name="Google Shape;1838;p58"/>
              <p:cNvSpPr/>
              <p:nvPr/>
            </p:nvSpPr>
            <p:spPr>
              <a:xfrm flipH="1">
                <a:off x="5479285" y="5924"/>
                <a:ext cx="1" cy="2964366"/>
              </a:xfrm>
              <a:prstGeom prst="line">
                <a:avLst/>
              </a:prstGeom>
              <a:noFill/>
              <a:ln w="3549" cap="flat">
                <a:solidFill>
                  <a:schemeClr val="accent5"/>
                </a:solidFill>
                <a:prstDash val="solid"/>
                <a:miter lim="15792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1570" name="Google Shape;1839;p58"/>
              <p:cNvSpPr/>
              <p:nvPr/>
            </p:nvSpPr>
            <p:spPr>
              <a:xfrm flipH="1">
                <a:off x="5571565" y="5924"/>
                <a:ext cx="1" cy="2964366"/>
              </a:xfrm>
              <a:prstGeom prst="line">
                <a:avLst/>
              </a:prstGeom>
              <a:noFill/>
              <a:ln w="7500" cap="flat">
                <a:solidFill>
                  <a:schemeClr val="accent5"/>
                </a:solidFill>
                <a:prstDash val="solid"/>
                <a:miter lim="15792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1571" name="Google Shape;1840;p58"/>
              <p:cNvSpPr/>
              <p:nvPr/>
            </p:nvSpPr>
            <p:spPr>
              <a:xfrm flipH="1">
                <a:off x="5662361" y="5924"/>
                <a:ext cx="1" cy="2964366"/>
              </a:xfrm>
              <a:prstGeom prst="line">
                <a:avLst/>
              </a:prstGeom>
              <a:noFill/>
              <a:ln w="3549" cap="flat">
                <a:solidFill>
                  <a:schemeClr val="accent5"/>
                </a:solidFill>
                <a:prstDash val="solid"/>
                <a:miter lim="15792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1572" name="Google Shape;1841;p58"/>
              <p:cNvSpPr/>
              <p:nvPr/>
            </p:nvSpPr>
            <p:spPr>
              <a:xfrm flipH="1">
                <a:off x="5754641" y="5924"/>
                <a:ext cx="1" cy="2964366"/>
              </a:xfrm>
              <a:prstGeom prst="line">
                <a:avLst/>
              </a:prstGeom>
              <a:noFill/>
              <a:ln w="3549" cap="flat">
                <a:solidFill>
                  <a:schemeClr val="accent5"/>
                </a:solidFill>
                <a:prstDash val="solid"/>
                <a:miter lim="15792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1573" name="Google Shape;1842;p58"/>
              <p:cNvSpPr/>
              <p:nvPr/>
            </p:nvSpPr>
            <p:spPr>
              <a:xfrm flipH="1">
                <a:off x="5845437" y="5924"/>
                <a:ext cx="1" cy="2964366"/>
              </a:xfrm>
              <a:prstGeom prst="line">
                <a:avLst/>
              </a:prstGeom>
              <a:noFill/>
              <a:ln w="3549" cap="flat">
                <a:solidFill>
                  <a:schemeClr val="accent5"/>
                </a:solidFill>
                <a:prstDash val="solid"/>
                <a:miter lim="15792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1574" name="Google Shape;1843;p58"/>
              <p:cNvSpPr/>
              <p:nvPr/>
            </p:nvSpPr>
            <p:spPr>
              <a:xfrm flipH="1">
                <a:off x="5937717" y="5924"/>
                <a:ext cx="1" cy="2964366"/>
              </a:xfrm>
              <a:prstGeom prst="line">
                <a:avLst/>
              </a:prstGeom>
              <a:noFill/>
              <a:ln w="3549" cap="flat">
                <a:solidFill>
                  <a:schemeClr val="accent5"/>
                </a:solidFill>
                <a:prstDash val="solid"/>
                <a:miter lim="15792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1575" name="Google Shape;1844;p58"/>
              <p:cNvSpPr/>
              <p:nvPr/>
            </p:nvSpPr>
            <p:spPr>
              <a:xfrm flipH="1">
                <a:off x="6028513" y="5924"/>
                <a:ext cx="1" cy="2964366"/>
              </a:xfrm>
              <a:prstGeom prst="line">
                <a:avLst/>
              </a:prstGeom>
              <a:noFill/>
              <a:ln w="7500" cap="flat">
                <a:solidFill>
                  <a:schemeClr val="accent5"/>
                </a:solidFill>
                <a:prstDash val="solid"/>
                <a:miter lim="15792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1576" name="Google Shape;1845;p58"/>
              <p:cNvSpPr/>
              <p:nvPr/>
            </p:nvSpPr>
            <p:spPr>
              <a:xfrm flipH="1">
                <a:off x="6120792" y="5924"/>
                <a:ext cx="1" cy="2964366"/>
              </a:xfrm>
              <a:prstGeom prst="line">
                <a:avLst/>
              </a:prstGeom>
              <a:noFill/>
              <a:ln w="3549" cap="flat">
                <a:solidFill>
                  <a:schemeClr val="accent5"/>
                </a:solidFill>
                <a:prstDash val="solid"/>
                <a:miter lim="15792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1577" name="Google Shape;1846;p58"/>
              <p:cNvSpPr/>
              <p:nvPr/>
            </p:nvSpPr>
            <p:spPr>
              <a:xfrm flipH="1">
                <a:off x="6211588" y="5924"/>
                <a:ext cx="1" cy="2964366"/>
              </a:xfrm>
              <a:prstGeom prst="line">
                <a:avLst/>
              </a:prstGeom>
              <a:noFill/>
              <a:ln w="3549" cap="flat">
                <a:solidFill>
                  <a:schemeClr val="accent5"/>
                </a:solidFill>
                <a:prstDash val="solid"/>
                <a:miter lim="15792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1578" name="Google Shape;1847;p58"/>
              <p:cNvSpPr/>
              <p:nvPr/>
            </p:nvSpPr>
            <p:spPr>
              <a:xfrm flipH="1">
                <a:off x="6303868" y="5924"/>
                <a:ext cx="1" cy="2964366"/>
              </a:xfrm>
              <a:prstGeom prst="line">
                <a:avLst/>
              </a:prstGeom>
              <a:noFill/>
              <a:ln w="3549" cap="flat">
                <a:solidFill>
                  <a:schemeClr val="accent5"/>
                </a:solidFill>
                <a:prstDash val="solid"/>
                <a:miter lim="15792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1579" name="Google Shape;1848;p58"/>
              <p:cNvSpPr/>
              <p:nvPr/>
            </p:nvSpPr>
            <p:spPr>
              <a:xfrm flipH="1">
                <a:off x="6394664" y="5924"/>
                <a:ext cx="1" cy="2964366"/>
              </a:xfrm>
              <a:prstGeom prst="line">
                <a:avLst/>
              </a:prstGeom>
              <a:noFill/>
              <a:ln w="3549" cap="flat">
                <a:solidFill>
                  <a:schemeClr val="accent5"/>
                </a:solidFill>
                <a:prstDash val="solid"/>
                <a:miter lim="15792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1580" name="Google Shape;1849;p58"/>
              <p:cNvSpPr/>
              <p:nvPr/>
            </p:nvSpPr>
            <p:spPr>
              <a:xfrm flipH="1">
                <a:off x="6486944" y="5924"/>
                <a:ext cx="1" cy="2964366"/>
              </a:xfrm>
              <a:prstGeom prst="line">
                <a:avLst/>
              </a:prstGeom>
              <a:noFill/>
              <a:ln w="7500" cap="flat">
                <a:solidFill>
                  <a:schemeClr val="accent5"/>
                </a:solidFill>
                <a:prstDash val="solid"/>
                <a:miter lim="15792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1581" name="Google Shape;1850;p58"/>
              <p:cNvSpPr/>
              <p:nvPr/>
            </p:nvSpPr>
            <p:spPr>
              <a:xfrm>
                <a:off x="6577740" y="5924"/>
                <a:ext cx="1" cy="2964366"/>
              </a:xfrm>
              <a:prstGeom prst="line">
                <a:avLst/>
              </a:prstGeom>
              <a:noFill/>
              <a:ln w="3549" cap="flat">
                <a:solidFill>
                  <a:schemeClr val="accent5"/>
                </a:solidFill>
                <a:prstDash val="solid"/>
                <a:miter lim="15792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1582" name="Google Shape;1851;p58"/>
              <p:cNvSpPr/>
              <p:nvPr/>
            </p:nvSpPr>
            <p:spPr>
              <a:xfrm>
                <a:off x="6670019" y="5924"/>
                <a:ext cx="1" cy="2964366"/>
              </a:xfrm>
              <a:prstGeom prst="line">
                <a:avLst/>
              </a:prstGeom>
              <a:noFill/>
              <a:ln w="3549" cap="flat">
                <a:solidFill>
                  <a:schemeClr val="accent5"/>
                </a:solidFill>
                <a:prstDash val="solid"/>
                <a:miter lim="15792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1589" name="Google Shape;1852;p58"/>
            <p:cNvGrpSpPr/>
            <p:nvPr/>
          </p:nvGrpSpPr>
          <p:grpSpPr>
            <a:xfrm>
              <a:off x="263583" y="145752"/>
              <a:ext cx="417876" cy="501483"/>
              <a:chOff x="0" y="0"/>
              <a:chExt cx="417874" cy="501481"/>
            </a:xfrm>
          </p:grpSpPr>
          <p:sp>
            <p:nvSpPr>
              <p:cNvPr id="1584" name="Google Shape;1853;p58"/>
              <p:cNvSpPr/>
              <p:nvPr/>
            </p:nvSpPr>
            <p:spPr>
              <a:xfrm flipH="1">
                <a:off x="135082" y="246861"/>
                <a:ext cx="282793" cy="254621"/>
              </a:xfrm>
              <a:prstGeom prst="ellipse">
                <a:avLst/>
              </a:prstGeom>
              <a:gradFill flip="none" rotWithShape="1">
                <a:gsLst>
                  <a:gs pos="0">
                    <a:srgbClr val="D9D9D9">
                      <a:alpha val="67058"/>
                    </a:srgbClr>
                  </a:gs>
                  <a:gs pos="60000">
                    <a:srgbClr val="C3BAA2">
                      <a:alpha val="0"/>
                    </a:srgbClr>
                  </a:gs>
                  <a:gs pos="100000">
                    <a:srgbClr val="FFFFFF">
                      <a:alpha val="0"/>
                    </a:srgbClr>
                  </a:gs>
                </a:gsLst>
                <a:path path="circle">
                  <a:fillToRect l="37721" t="-19636" r="62278" b="119636"/>
                </a:path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  <a:endParaRPr/>
              </a:p>
            </p:txBody>
          </p:sp>
          <p:grpSp>
            <p:nvGrpSpPr>
              <p:cNvPr id="1588" name="Google Shape;1854;p58"/>
              <p:cNvGrpSpPr/>
              <p:nvPr/>
            </p:nvGrpSpPr>
            <p:grpSpPr>
              <a:xfrm>
                <a:off x="-1" y="0"/>
                <a:ext cx="282678" cy="383378"/>
                <a:chOff x="0" y="0"/>
                <a:chExt cx="282676" cy="383377"/>
              </a:xfrm>
            </p:grpSpPr>
            <p:sp>
              <p:nvSpPr>
                <p:cNvPr id="1585" name="Google Shape;1855;p58"/>
                <p:cNvSpPr/>
                <p:nvPr/>
              </p:nvSpPr>
              <p:spPr>
                <a:xfrm flipH="1">
                  <a:off x="184136" y="248152"/>
                  <a:ext cx="98541" cy="1352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4821" y="0"/>
                      </a:moveTo>
                      <a:lnTo>
                        <a:pt x="0" y="21600"/>
                      </a:lnTo>
                      <a:lnTo>
                        <a:pt x="21600" y="3792"/>
                      </a:lnTo>
                      <a:lnTo>
                        <a:pt x="14821" y="0"/>
                      </a:lnTo>
                      <a:close/>
                    </a:path>
                  </a:pathLst>
                </a:custGeom>
                <a:solidFill>
                  <a:srgbClr val="66666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>
                    <a:defRPr>
                      <a:solidFill>
                        <a:srgbClr val="000000"/>
                      </a:solidFill>
                    </a:defRPr>
                  </a:pPr>
                  <a:endParaRPr/>
                </a:p>
              </p:txBody>
            </p:sp>
            <p:sp>
              <p:nvSpPr>
                <p:cNvPr id="1586" name="Google Shape;1856;p58"/>
                <p:cNvSpPr/>
                <p:nvPr/>
              </p:nvSpPr>
              <p:spPr>
                <a:xfrm flipH="1">
                  <a:off x="6473" y="41717"/>
                  <a:ext cx="274767" cy="26325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0800" y="0"/>
                      </a:moveTo>
                      <a:cubicBezTo>
                        <a:pt x="4863" y="0"/>
                        <a:pt x="0" y="4780"/>
                        <a:pt x="0" y="10800"/>
                      </a:cubicBezTo>
                      <a:cubicBezTo>
                        <a:pt x="0" y="16761"/>
                        <a:pt x="4863" y="21600"/>
                        <a:pt x="10800" y="21600"/>
                      </a:cubicBezTo>
                      <a:cubicBezTo>
                        <a:pt x="16794" y="21600"/>
                        <a:pt x="21600" y="16761"/>
                        <a:pt x="21600" y="10800"/>
                      </a:cubicBezTo>
                      <a:cubicBezTo>
                        <a:pt x="21600" y="4780"/>
                        <a:pt x="16794" y="0"/>
                        <a:pt x="1080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12700" cap="flat">
                  <a:noFill/>
                  <a:miter lim="400000"/>
                </a:ln>
                <a:effectLst>
                  <a:outerShdw blurRad="63500" dist="19050" dir="5400000" rotWithShape="0">
                    <a:srgbClr val="1155CC">
                      <a:alpha val="8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>
                    <a:defRPr>
                      <a:solidFill>
                        <a:srgbClr val="000000"/>
                      </a:solidFill>
                    </a:defRPr>
                  </a:pPr>
                  <a:endParaRPr/>
                </a:p>
              </p:txBody>
            </p:sp>
            <p:sp>
              <p:nvSpPr>
                <p:cNvPr id="1587" name="Google Shape;1857;p58"/>
                <p:cNvSpPr/>
                <p:nvPr/>
              </p:nvSpPr>
              <p:spPr>
                <a:xfrm flipH="1">
                  <a:off x="-1" y="0"/>
                  <a:ext cx="217224" cy="20787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0800" y="0"/>
                      </a:moveTo>
                      <a:cubicBezTo>
                        <a:pt x="4863" y="0"/>
                        <a:pt x="0" y="4858"/>
                        <a:pt x="0" y="10837"/>
                      </a:cubicBezTo>
                      <a:cubicBezTo>
                        <a:pt x="0" y="16817"/>
                        <a:pt x="4863" y="21600"/>
                        <a:pt x="10800" y="21600"/>
                      </a:cubicBezTo>
                      <a:cubicBezTo>
                        <a:pt x="16736" y="21600"/>
                        <a:pt x="21600" y="16817"/>
                        <a:pt x="21600" y="10837"/>
                      </a:cubicBezTo>
                      <a:cubicBezTo>
                        <a:pt x="21600" y="4858"/>
                        <a:pt x="16736" y="0"/>
                        <a:pt x="1080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12700" cap="flat">
                  <a:noFill/>
                  <a:miter lim="400000"/>
                </a:ln>
                <a:effectLst>
                  <a:outerShdw blurRad="25400" dist="9525" dir="6480000" rotWithShape="0">
                    <a:srgbClr val="85200C">
                      <a:alpha val="30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>
                    <a:defRPr>
                      <a:solidFill>
                        <a:srgbClr val="000000"/>
                      </a:solidFill>
                    </a:defRPr>
                  </a:pPr>
                  <a:endParaRPr/>
                </a:p>
              </p:txBody>
            </p:sp>
          </p:grpSp>
        </p:grpSp>
        <p:grpSp>
          <p:nvGrpSpPr>
            <p:cNvPr id="1595" name="Google Shape;1858;p58"/>
            <p:cNvGrpSpPr/>
            <p:nvPr/>
          </p:nvGrpSpPr>
          <p:grpSpPr>
            <a:xfrm>
              <a:off x="6158383" y="75127"/>
              <a:ext cx="417876" cy="501483"/>
              <a:chOff x="0" y="0"/>
              <a:chExt cx="417874" cy="501481"/>
            </a:xfrm>
          </p:grpSpPr>
          <p:sp>
            <p:nvSpPr>
              <p:cNvPr id="1590" name="Google Shape;1859;p58"/>
              <p:cNvSpPr/>
              <p:nvPr/>
            </p:nvSpPr>
            <p:spPr>
              <a:xfrm flipH="1">
                <a:off x="135082" y="246861"/>
                <a:ext cx="282793" cy="254621"/>
              </a:xfrm>
              <a:prstGeom prst="ellipse">
                <a:avLst/>
              </a:prstGeom>
              <a:gradFill flip="none" rotWithShape="1">
                <a:gsLst>
                  <a:gs pos="0">
                    <a:srgbClr val="D9D9D9">
                      <a:alpha val="67058"/>
                    </a:srgbClr>
                  </a:gs>
                  <a:gs pos="60000">
                    <a:srgbClr val="C3BAA2">
                      <a:alpha val="0"/>
                    </a:srgbClr>
                  </a:gs>
                  <a:gs pos="100000">
                    <a:srgbClr val="FFFFFF">
                      <a:alpha val="0"/>
                    </a:srgbClr>
                  </a:gs>
                </a:gsLst>
                <a:path path="circle">
                  <a:fillToRect l="37721" t="-19636" r="62278" b="119636"/>
                </a:path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  <a:endParaRPr/>
              </a:p>
            </p:txBody>
          </p:sp>
          <p:grpSp>
            <p:nvGrpSpPr>
              <p:cNvPr id="1594" name="Google Shape;1860;p58"/>
              <p:cNvGrpSpPr/>
              <p:nvPr/>
            </p:nvGrpSpPr>
            <p:grpSpPr>
              <a:xfrm>
                <a:off x="-1" y="0"/>
                <a:ext cx="282678" cy="383378"/>
                <a:chOff x="0" y="0"/>
                <a:chExt cx="282676" cy="383377"/>
              </a:xfrm>
            </p:grpSpPr>
            <p:sp>
              <p:nvSpPr>
                <p:cNvPr id="1591" name="Google Shape;1861;p58"/>
                <p:cNvSpPr/>
                <p:nvPr/>
              </p:nvSpPr>
              <p:spPr>
                <a:xfrm flipH="1">
                  <a:off x="184136" y="248152"/>
                  <a:ext cx="98541" cy="1352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4821" y="0"/>
                      </a:moveTo>
                      <a:lnTo>
                        <a:pt x="0" y="21600"/>
                      </a:lnTo>
                      <a:lnTo>
                        <a:pt x="21600" y="3792"/>
                      </a:lnTo>
                      <a:lnTo>
                        <a:pt x="14821" y="0"/>
                      </a:lnTo>
                      <a:close/>
                    </a:path>
                  </a:pathLst>
                </a:custGeom>
                <a:solidFill>
                  <a:srgbClr val="66666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>
                    <a:defRPr>
                      <a:solidFill>
                        <a:srgbClr val="000000"/>
                      </a:solidFill>
                    </a:defRPr>
                  </a:pPr>
                  <a:endParaRPr/>
                </a:p>
              </p:txBody>
            </p:sp>
            <p:sp>
              <p:nvSpPr>
                <p:cNvPr id="1592" name="Google Shape;1862;p58"/>
                <p:cNvSpPr/>
                <p:nvPr/>
              </p:nvSpPr>
              <p:spPr>
                <a:xfrm flipH="1">
                  <a:off x="6473" y="41717"/>
                  <a:ext cx="274767" cy="26325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0800" y="0"/>
                      </a:moveTo>
                      <a:cubicBezTo>
                        <a:pt x="4863" y="0"/>
                        <a:pt x="0" y="4780"/>
                        <a:pt x="0" y="10800"/>
                      </a:cubicBezTo>
                      <a:cubicBezTo>
                        <a:pt x="0" y="16761"/>
                        <a:pt x="4863" y="21600"/>
                        <a:pt x="10800" y="21600"/>
                      </a:cubicBezTo>
                      <a:cubicBezTo>
                        <a:pt x="16794" y="21600"/>
                        <a:pt x="21600" y="16761"/>
                        <a:pt x="21600" y="10800"/>
                      </a:cubicBezTo>
                      <a:cubicBezTo>
                        <a:pt x="21600" y="4780"/>
                        <a:pt x="16794" y="0"/>
                        <a:pt x="1080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12700" cap="flat">
                  <a:noFill/>
                  <a:miter lim="400000"/>
                </a:ln>
                <a:effectLst>
                  <a:outerShdw blurRad="63500" dist="19050" dir="5400000" rotWithShape="0">
                    <a:srgbClr val="1155CC">
                      <a:alpha val="8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>
                    <a:defRPr>
                      <a:solidFill>
                        <a:srgbClr val="000000"/>
                      </a:solidFill>
                    </a:defRPr>
                  </a:pPr>
                  <a:endParaRPr/>
                </a:p>
              </p:txBody>
            </p:sp>
            <p:sp>
              <p:nvSpPr>
                <p:cNvPr id="1593" name="Google Shape;1863;p58"/>
                <p:cNvSpPr/>
                <p:nvPr/>
              </p:nvSpPr>
              <p:spPr>
                <a:xfrm flipH="1">
                  <a:off x="-1" y="0"/>
                  <a:ext cx="217224" cy="20787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0800" y="0"/>
                      </a:moveTo>
                      <a:cubicBezTo>
                        <a:pt x="4863" y="0"/>
                        <a:pt x="0" y="4858"/>
                        <a:pt x="0" y="10837"/>
                      </a:cubicBezTo>
                      <a:cubicBezTo>
                        <a:pt x="0" y="16817"/>
                        <a:pt x="4863" y="21600"/>
                        <a:pt x="10800" y="21600"/>
                      </a:cubicBezTo>
                      <a:cubicBezTo>
                        <a:pt x="16736" y="21600"/>
                        <a:pt x="21600" y="16817"/>
                        <a:pt x="21600" y="10837"/>
                      </a:cubicBezTo>
                      <a:cubicBezTo>
                        <a:pt x="21600" y="4858"/>
                        <a:pt x="16736" y="0"/>
                        <a:pt x="1080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12700" cap="flat">
                  <a:noFill/>
                  <a:miter lim="400000"/>
                </a:ln>
                <a:effectLst>
                  <a:outerShdw blurRad="25400" dist="9525" dir="6480000" rotWithShape="0">
                    <a:srgbClr val="85200C">
                      <a:alpha val="30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>
                    <a:defRPr>
                      <a:solidFill>
                        <a:srgbClr val="000000"/>
                      </a:solidFill>
                    </a:defRPr>
                  </a:pPr>
                  <a:endParaRPr/>
                </a:p>
              </p:txBody>
            </p:sp>
          </p:grpSp>
        </p:grpSp>
      </p:grpSp>
      <p:sp>
        <p:nvSpPr>
          <p:cNvPr id="1597" name="Google Shape;1866;p58"/>
          <p:cNvSpPr/>
          <p:nvPr/>
        </p:nvSpPr>
        <p:spPr>
          <a:xfrm>
            <a:off x="3087875" y="2490734"/>
            <a:ext cx="2966617" cy="11830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47" h="21600" extrusionOk="0">
                <a:moveTo>
                  <a:pt x="18763" y="0"/>
                </a:moveTo>
                <a:cubicBezTo>
                  <a:pt x="18698" y="0"/>
                  <a:pt x="18634" y="486"/>
                  <a:pt x="18610" y="1458"/>
                </a:cubicBezTo>
                <a:cubicBezTo>
                  <a:pt x="18563" y="3402"/>
                  <a:pt x="18515" y="5347"/>
                  <a:pt x="18468" y="7291"/>
                </a:cubicBezTo>
                <a:cubicBezTo>
                  <a:pt x="18345" y="5790"/>
                  <a:pt x="18237" y="4110"/>
                  <a:pt x="18135" y="2337"/>
                </a:cubicBezTo>
                <a:cubicBezTo>
                  <a:pt x="18108" y="1671"/>
                  <a:pt x="18054" y="1296"/>
                  <a:pt x="17999" y="1296"/>
                </a:cubicBezTo>
                <a:cubicBezTo>
                  <a:pt x="17974" y="1296"/>
                  <a:pt x="17949" y="1381"/>
                  <a:pt x="17925" y="1543"/>
                </a:cubicBezTo>
                <a:cubicBezTo>
                  <a:pt x="17810" y="2251"/>
                  <a:pt x="17715" y="3402"/>
                  <a:pt x="17647" y="4818"/>
                </a:cubicBezTo>
                <a:cubicBezTo>
                  <a:pt x="17572" y="6404"/>
                  <a:pt x="17538" y="9414"/>
                  <a:pt x="17429" y="10557"/>
                </a:cubicBezTo>
                <a:cubicBezTo>
                  <a:pt x="17379" y="11094"/>
                  <a:pt x="17336" y="11316"/>
                  <a:pt x="17297" y="11316"/>
                </a:cubicBezTo>
                <a:cubicBezTo>
                  <a:pt x="17143" y="11316"/>
                  <a:pt x="17073" y="7768"/>
                  <a:pt x="17002" y="6140"/>
                </a:cubicBezTo>
                <a:cubicBezTo>
                  <a:pt x="16934" y="4639"/>
                  <a:pt x="16840" y="3402"/>
                  <a:pt x="16731" y="2516"/>
                </a:cubicBezTo>
                <a:cubicBezTo>
                  <a:pt x="16707" y="2345"/>
                  <a:pt x="16681" y="2268"/>
                  <a:pt x="16655" y="2268"/>
                </a:cubicBezTo>
                <a:cubicBezTo>
                  <a:pt x="16601" y="2268"/>
                  <a:pt x="16548" y="2626"/>
                  <a:pt x="16521" y="3223"/>
                </a:cubicBezTo>
                <a:cubicBezTo>
                  <a:pt x="16432" y="4818"/>
                  <a:pt x="16263" y="9235"/>
                  <a:pt x="16127" y="9764"/>
                </a:cubicBezTo>
                <a:cubicBezTo>
                  <a:pt x="16100" y="9892"/>
                  <a:pt x="16081" y="9952"/>
                  <a:pt x="16066" y="9952"/>
                </a:cubicBezTo>
                <a:cubicBezTo>
                  <a:pt x="16019" y="9952"/>
                  <a:pt x="16025" y="9286"/>
                  <a:pt x="15977" y="7999"/>
                </a:cubicBezTo>
                <a:cubicBezTo>
                  <a:pt x="15923" y="6583"/>
                  <a:pt x="15876" y="5253"/>
                  <a:pt x="15822" y="3846"/>
                </a:cubicBezTo>
                <a:cubicBezTo>
                  <a:pt x="15799" y="3181"/>
                  <a:pt x="15752" y="2882"/>
                  <a:pt x="15703" y="2882"/>
                </a:cubicBezTo>
                <a:cubicBezTo>
                  <a:pt x="15636" y="2882"/>
                  <a:pt x="15563" y="3445"/>
                  <a:pt x="15543" y="4375"/>
                </a:cubicBezTo>
                <a:cubicBezTo>
                  <a:pt x="15509" y="5875"/>
                  <a:pt x="15374" y="13388"/>
                  <a:pt x="15265" y="13652"/>
                </a:cubicBezTo>
                <a:cubicBezTo>
                  <a:pt x="15265" y="13652"/>
                  <a:pt x="15265" y="13652"/>
                  <a:pt x="15264" y="13652"/>
                </a:cubicBezTo>
                <a:cubicBezTo>
                  <a:pt x="15201" y="13652"/>
                  <a:pt x="14959" y="6575"/>
                  <a:pt x="14926" y="5790"/>
                </a:cubicBezTo>
                <a:cubicBezTo>
                  <a:pt x="14897" y="5082"/>
                  <a:pt x="14853" y="4792"/>
                  <a:pt x="14806" y="4792"/>
                </a:cubicBezTo>
                <a:cubicBezTo>
                  <a:pt x="14753" y="4792"/>
                  <a:pt x="14698" y="5176"/>
                  <a:pt x="14662" y="5790"/>
                </a:cubicBezTo>
                <a:cubicBezTo>
                  <a:pt x="14603" y="6796"/>
                  <a:pt x="14391" y="11657"/>
                  <a:pt x="14260" y="11657"/>
                </a:cubicBezTo>
                <a:cubicBezTo>
                  <a:pt x="14253" y="11657"/>
                  <a:pt x="14247" y="11648"/>
                  <a:pt x="14241" y="11623"/>
                </a:cubicBezTo>
                <a:cubicBezTo>
                  <a:pt x="14173" y="11359"/>
                  <a:pt x="14051" y="6054"/>
                  <a:pt x="14017" y="5253"/>
                </a:cubicBezTo>
                <a:cubicBezTo>
                  <a:pt x="13996" y="4588"/>
                  <a:pt x="13942" y="4272"/>
                  <a:pt x="13888" y="4272"/>
                </a:cubicBezTo>
                <a:cubicBezTo>
                  <a:pt x="13820" y="4272"/>
                  <a:pt x="13750" y="4767"/>
                  <a:pt x="13739" y="5696"/>
                </a:cubicBezTo>
                <a:cubicBezTo>
                  <a:pt x="13726" y="7641"/>
                  <a:pt x="13671" y="9585"/>
                  <a:pt x="13583" y="11265"/>
                </a:cubicBezTo>
                <a:lnTo>
                  <a:pt x="13373" y="5696"/>
                </a:lnTo>
                <a:cubicBezTo>
                  <a:pt x="13347" y="5006"/>
                  <a:pt x="13302" y="4716"/>
                  <a:pt x="13255" y="4716"/>
                </a:cubicBezTo>
                <a:cubicBezTo>
                  <a:pt x="13165" y="4716"/>
                  <a:pt x="13070" y="5807"/>
                  <a:pt x="13101" y="7197"/>
                </a:cubicBezTo>
                <a:cubicBezTo>
                  <a:pt x="13144" y="9568"/>
                  <a:pt x="13113" y="10710"/>
                  <a:pt x="13005" y="10710"/>
                </a:cubicBezTo>
                <a:cubicBezTo>
                  <a:pt x="12960" y="10710"/>
                  <a:pt x="12901" y="10506"/>
                  <a:pt x="12829" y="10122"/>
                </a:cubicBezTo>
                <a:cubicBezTo>
                  <a:pt x="12781" y="10318"/>
                  <a:pt x="12738" y="10412"/>
                  <a:pt x="12701" y="10412"/>
                </a:cubicBezTo>
                <a:cubicBezTo>
                  <a:pt x="12590" y="10412"/>
                  <a:pt x="12535" y="9500"/>
                  <a:pt x="12545" y="7641"/>
                </a:cubicBezTo>
                <a:cubicBezTo>
                  <a:pt x="12530" y="6660"/>
                  <a:pt x="12472" y="6251"/>
                  <a:pt x="12412" y="6251"/>
                </a:cubicBezTo>
                <a:cubicBezTo>
                  <a:pt x="12358" y="6251"/>
                  <a:pt x="12302" y="6575"/>
                  <a:pt x="12274" y="7112"/>
                </a:cubicBezTo>
                <a:lnTo>
                  <a:pt x="11975" y="12680"/>
                </a:lnTo>
                <a:cubicBezTo>
                  <a:pt x="11900" y="10651"/>
                  <a:pt x="11819" y="8613"/>
                  <a:pt x="11744" y="6583"/>
                </a:cubicBezTo>
                <a:cubicBezTo>
                  <a:pt x="11717" y="5978"/>
                  <a:pt x="11668" y="5662"/>
                  <a:pt x="11619" y="5662"/>
                </a:cubicBezTo>
                <a:cubicBezTo>
                  <a:pt x="11581" y="5662"/>
                  <a:pt x="11543" y="5850"/>
                  <a:pt x="11514" y="6225"/>
                </a:cubicBezTo>
                <a:cubicBezTo>
                  <a:pt x="11459" y="7027"/>
                  <a:pt x="11222" y="12066"/>
                  <a:pt x="11127" y="12066"/>
                </a:cubicBezTo>
                <a:cubicBezTo>
                  <a:pt x="11059" y="11973"/>
                  <a:pt x="10822" y="4554"/>
                  <a:pt x="10781" y="3582"/>
                </a:cubicBezTo>
                <a:cubicBezTo>
                  <a:pt x="10754" y="3002"/>
                  <a:pt x="10710" y="2720"/>
                  <a:pt x="10665" y="2720"/>
                </a:cubicBezTo>
                <a:cubicBezTo>
                  <a:pt x="10621" y="2720"/>
                  <a:pt x="10577" y="3002"/>
                  <a:pt x="10550" y="3582"/>
                </a:cubicBezTo>
                <a:cubicBezTo>
                  <a:pt x="10469" y="5961"/>
                  <a:pt x="10380" y="8263"/>
                  <a:pt x="10292" y="10651"/>
                </a:cubicBezTo>
                <a:lnTo>
                  <a:pt x="10096" y="5790"/>
                </a:lnTo>
                <a:cubicBezTo>
                  <a:pt x="10069" y="5253"/>
                  <a:pt x="10027" y="4997"/>
                  <a:pt x="9986" y="4997"/>
                </a:cubicBezTo>
                <a:cubicBezTo>
                  <a:pt x="9931" y="4997"/>
                  <a:pt x="9877" y="5432"/>
                  <a:pt x="9858" y="6225"/>
                </a:cubicBezTo>
                <a:cubicBezTo>
                  <a:pt x="9831" y="8263"/>
                  <a:pt x="9790" y="10207"/>
                  <a:pt x="9736" y="12152"/>
                </a:cubicBezTo>
                <a:cubicBezTo>
                  <a:pt x="9682" y="10386"/>
                  <a:pt x="9634" y="8707"/>
                  <a:pt x="9580" y="6933"/>
                </a:cubicBezTo>
                <a:cubicBezTo>
                  <a:pt x="9560" y="6259"/>
                  <a:pt x="9500" y="5765"/>
                  <a:pt x="9442" y="5765"/>
                </a:cubicBezTo>
                <a:cubicBezTo>
                  <a:pt x="9403" y="5765"/>
                  <a:pt x="9364" y="6003"/>
                  <a:pt x="9342" y="6583"/>
                </a:cubicBezTo>
                <a:cubicBezTo>
                  <a:pt x="9220" y="9849"/>
                  <a:pt x="9085" y="12945"/>
                  <a:pt x="8928" y="15955"/>
                </a:cubicBezTo>
                <a:cubicBezTo>
                  <a:pt x="8779" y="13303"/>
                  <a:pt x="8671" y="10293"/>
                  <a:pt x="8596" y="7112"/>
                </a:cubicBezTo>
                <a:cubicBezTo>
                  <a:pt x="8581" y="6370"/>
                  <a:pt x="8530" y="5961"/>
                  <a:pt x="8478" y="5961"/>
                </a:cubicBezTo>
                <a:cubicBezTo>
                  <a:pt x="8437" y="5961"/>
                  <a:pt x="8396" y="6217"/>
                  <a:pt x="8372" y="6762"/>
                </a:cubicBezTo>
                <a:cubicBezTo>
                  <a:pt x="8277" y="9235"/>
                  <a:pt x="8162" y="11529"/>
                  <a:pt x="8019" y="13567"/>
                </a:cubicBezTo>
                <a:lnTo>
                  <a:pt x="7782" y="6054"/>
                </a:lnTo>
                <a:cubicBezTo>
                  <a:pt x="7758" y="5551"/>
                  <a:pt x="7719" y="5296"/>
                  <a:pt x="7679" y="5296"/>
                </a:cubicBezTo>
                <a:cubicBezTo>
                  <a:pt x="7628" y="5296"/>
                  <a:pt x="7577" y="5705"/>
                  <a:pt x="7558" y="6498"/>
                </a:cubicBezTo>
                <a:cubicBezTo>
                  <a:pt x="7538" y="7905"/>
                  <a:pt x="7517" y="9414"/>
                  <a:pt x="7490" y="10915"/>
                </a:cubicBezTo>
                <a:cubicBezTo>
                  <a:pt x="7442" y="9320"/>
                  <a:pt x="7402" y="7734"/>
                  <a:pt x="7355" y="6140"/>
                </a:cubicBezTo>
                <a:cubicBezTo>
                  <a:pt x="7338" y="5389"/>
                  <a:pt x="7290" y="5014"/>
                  <a:pt x="7243" y="5014"/>
                </a:cubicBezTo>
                <a:cubicBezTo>
                  <a:pt x="7195" y="5014"/>
                  <a:pt x="7148" y="5389"/>
                  <a:pt x="7131" y="6140"/>
                </a:cubicBezTo>
                <a:cubicBezTo>
                  <a:pt x="7063" y="9414"/>
                  <a:pt x="6941" y="12501"/>
                  <a:pt x="6771" y="15153"/>
                </a:cubicBezTo>
                <a:cubicBezTo>
                  <a:pt x="6676" y="12680"/>
                  <a:pt x="6574" y="10207"/>
                  <a:pt x="6472" y="7734"/>
                </a:cubicBezTo>
                <a:cubicBezTo>
                  <a:pt x="6449" y="7189"/>
                  <a:pt x="6409" y="6933"/>
                  <a:pt x="6369" y="6933"/>
                </a:cubicBezTo>
                <a:cubicBezTo>
                  <a:pt x="6320" y="6933"/>
                  <a:pt x="6271" y="7342"/>
                  <a:pt x="6256" y="8084"/>
                </a:cubicBezTo>
                <a:cubicBezTo>
                  <a:pt x="6223" y="9610"/>
                  <a:pt x="6165" y="16253"/>
                  <a:pt x="5987" y="16253"/>
                </a:cubicBezTo>
                <a:cubicBezTo>
                  <a:pt x="5980" y="16253"/>
                  <a:pt x="5972" y="16245"/>
                  <a:pt x="5964" y="16219"/>
                </a:cubicBezTo>
                <a:cubicBezTo>
                  <a:pt x="5855" y="15776"/>
                  <a:pt x="5638" y="9235"/>
                  <a:pt x="5570" y="7905"/>
                </a:cubicBezTo>
                <a:cubicBezTo>
                  <a:pt x="5550" y="7419"/>
                  <a:pt x="5513" y="7180"/>
                  <a:pt x="5475" y="7180"/>
                </a:cubicBezTo>
                <a:cubicBezTo>
                  <a:pt x="5436" y="7180"/>
                  <a:pt x="5397" y="7419"/>
                  <a:pt x="5373" y="7905"/>
                </a:cubicBezTo>
                <a:cubicBezTo>
                  <a:pt x="5340" y="8877"/>
                  <a:pt x="5299" y="9764"/>
                  <a:pt x="5258" y="10736"/>
                </a:cubicBezTo>
                <a:cubicBezTo>
                  <a:pt x="5197" y="12518"/>
                  <a:pt x="5113" y="13405"/>
                  <a:pt x="5003" y="13405"/>
                </a:cubicBezTo>
                <a:cubicBezTo>
                  <a:pt x="4906" y="13405"/>
                  <a:pt x="4791" y="12723"/>
                  <a:pt x="4654" y="11359"/>
                </a:cubicBezTo>
                <a:cubicBezTo>
                  <a:pt x="4650" y="10446"/>
                  <a:pt x="4594" y="9926"/>
                  <a:pt x="4539" y="9926"/>
                </a:cubicBezTo>
                <a:cubicBezTo>
                  <a:pt x="4502" y="9926"/>
                  <a:pt x="4466" y="10156"/>
                  <a:pt x="4444" y="10651"/>
                </a:cubicBezTo>
                <a:lnTo>
                  <a:pt x="4254" y="15682"/>
                </a:lnTo>
                <a:cubicBezTo>
                  <a:pt x="4166" y="14011"/>
                  <a:pt x="4098" y="12237"/>
                  <a:pt x="4037" y="10293"/>
                </a:cubicBezTo>
                <a:cubicBezTo>
                  <a:pt x="4021" y="9713"/>
                  <a:pt x="3965" y="9252"/>
                  <a:pt x="3914" y="9252"/>
                </a:cubicBezTo>
                <a:cubicBezTo>
                  <a:pt x="3881" y="9252"/>
                  <a:pt x="3850" y="9448"/>
                  <a:pt x="3833" y="9943"/>
                </a:cubicBezTo>
                <a:cubicBezTo>
                  <a:pt x="3795" y="11188"/>
                  <a:pt x="3655" y="17532"/>
                  <a:pt x="3485" y="17532"/>
                </a:cubicBezTo>
                <a:cubicBezTo>
                  <a:pt x="3475" y="17532"/>
                  <a:pt x="3464" y="17507"/>
                  <a:pt x="3453" y="17456"/>
                </a:cubicBezTo>
                <a:cubicBezTo>
                  <a:pt x="3345" y="17012"/>
                  <a:pt x="3176" y="10915"/>
                  <a:pt x="3114" y="9585"/>
                </a:cubicBezTo>
                <a:cubicBezTo>
                  <a:pt x="3090" y="9107"/>
                  <a:pt x="3056" y="8894"/>
                  <a:pt x="3022" y="8894"/>
                </a:cubicBezTo>
                <a:cubicBezTo>
                  <a:pt x="2967" y="8894"/>
                  <a:pt x="2915" y="9431"/>
                  <a:pt x="2910" y="10293"/>
                </a:cubicBezTo>
                <a:cubicBezTo>
                  <a:pt x="2863" y="13141"/>
                  <a:pt x="2789" y="14582"/>
                  <a:pt x="2691" y="14582"/>
                </a:cubicBezTo>
                <a:cubicBezTo>
                  <a:pt x="2593" y="14582"/>
                  <a:pt x="2472" y="13192"/>
                  <a:pt x="2327" y="10386"/>
                </a:cubicBezTo>
                <a:cubicBezTo>
                  <a:pt x="2323" y="9474"/>
                  <a:pt x="2267" y="8920"/>
                  <a:pt x="2209" y="8920"/>
                </a:cubicBezTo>
                <a:cubicBezTo>
                  <a:pt x="2172" y="8920"/>
                  <a:pt x="2134" y="9150"/>
                  <a:pt x="2110" y="9679"/>
                </a:cubicBezTo>
                <a:cubicBezTo>
                  <a:pt x="2029" y="11708"/>
                  <a:pt x="1934" y="13652"/>
                  <a:pt x="1839" y="15597"/>
                </a:cubicBezTo>
                <a:cubicBezTo>
                  <a:pt x="1737" y="13388"/>
                  <a:pt x="1642" y="11179"/>
                  <a:pt x="1547" y="8971"/>
                </a:cubicBezTo>
                <a:cubicBezTo>
                  <a:pt x="1523" y="8451"/>
                  <a:pt x="1481" y="8178"/>
                  <a:pt x="1440" y="8178"/>
                </a:cubicBezTo>
                <a:cubicBezTo>
                  <a:pt x="1409" y="8178"/>
                  <a:pt x="1380" y="8323"/>
                  <a:pt x="1357" y="8613"/>
                </a:cubicBezTo>
                <a:cubicBezTo>
                  <a:pt x="1235" y="10386"/>
                  <a:pt x="1119" y="12152"/>
                  <a:pt x="1004" y="14011"/>
                </a:cubicBezTo>
                <a:cubicBezTo>
                  <a:pt x="923" y="11973"/>
                  <a:pt x="848" y="9849"/>
                  <a:pt x="801" y="7641"/>
                </a:cubicBezTo>
                <a:cubicBezTo>
                  <a:pt x="780" y="6890"/>
                  <a:pt x="729" y="6515"/>
                  <a:pt x="680" y="6515"/>
                </a:cubicBezTo>
                <a:cubicBezTo>
                  <a:pt x="629" y="6515"/>
                  <a:pt x="580" y="6890"/>
                  <a:pt x="563" y="7641"/>
                </a:cubicBezTo>
                <a:cubicBezTo>
                  <a:pt x="516" y="9320"/>
                  <a:pt x="462" y="11094"/>
                  <a:pt x="414" y="12859"/>
                </a:cubicBezTo>
                <a:cubicBezTo>
                  <a:pt x="367" y="11094"/>
                  <a:pt x="312" y="9235"/>
                  <a:pt x="264" y="7470"/>
                </a:cubicBezTo>
                <a:cubicBezTo>
                  <a:pt x="247" y="6771"/>
                  <a:pt x="203" y="6447"/>
                  <a:pt x="158" y="6447"/>
                </a:cubicBezTo>
                <a:cubicBezTo>
                  <a:pt x="101" y="6447"/>
                  <a:pt x="45" y="6967"/>
                  <a:pt x="41" y="7905"/>
                </a:cubicBezTo>
                <a:cubicBezTo>
                  <a:pt x="20" y="12152"/>
                  <a:pt x="14" y="16390"/>
                  <a:pt x="0" y="20636"/>
                </a:cubicBezTo>
                <a:cubicBezTo>
                  <a:pt x="0" y="21284"/>
                  <a:pt x="33" y="21600"/>
                  <a:pt x="68" y="21600"/>
                </a:cubicBezTo>
                <a:cubicBezTo>
                  <a:pt x="104" y="21600"/>
                  <a:pt x="143" y="21267"/>
                  <a:pt x="149" y="20636"/>
                </a:cubicBezTo>
                <a:cubicBezTo>
                  <a:pt x="170" y="18513"/>
                  <a:pt x="190" y="16390"/>
                  <a:pt x="210" y="14275"/>
                </a:cubicBezTo>
                <a:lnTo>
                  <a:pt x="306" y="17626"/>
                </a:lnTo>
                <a:cubicBezTo>
                  <a:pt x="322" y="18334"/>
                  <a:pt x="370" y="18692"/>
                  <a:pt x="418" y="18692"/>
                </a:cubicBezTo>
                <a:cubicBezTo>
                  <a:pt x="465" y="18692"/>
                  <a:pt x="513" y="18334"/>
                  <a:pt x="530" y="17626"/>
                </a:cubicBezTo>
                <a:cubicBezTo>
                  <a:pt x="583" y="15861"/>
                  <a:pt x="631" y="14181"/>
                  <a:pt x="679" y="12501"/>
                </a:cubicBezTo>
                <a:cubicBezTo>
                  <a:pt x="740" y="14181"/>
                  <a:pt x="808" y="15861"/>
                  <a:pt x="882" y="17456"/>
                </a:cubicBezTo>
                <a:cubicBezTo>
                  <a:pt x="905" y="18010"/>
                  <a:pt x="949" y="18308"/>
                  <a:pt x="994" y="18308"/>
                </a:cubicBezTo>
                <a:cubicBezTo>
                  <a:pt x="1026" y="18308"/>
                  <a:pt x="1060" y="18146"/>
                  <a:pt x="1085" y="17805"/>
                </a:cubicBezTo>
                <a:cubicBezTo>
                  <a:pt x="1201" y="15955"/>
                  <a:pt x="1316" y="14181"/>
                  <a:pt x="1432" y="12331"/>
                </a:cubicBezTo>
                <a:cubicBezTo>
                  <a:pt x="1540" y="14539"/>
                  <a:pt x="1635" y="16748"/>
                  <a:pt x="1737" y="19042"/>
                </a:cubicBezTo>
                <a:cubicBezTo>
                  <a:pt x="1761" y="19485"/>
                  <a:pt x="1798" y="19707"/>
                  <a:pt x="1836" y="19707"/>
                </a:cubicBezTo>
                <a:cubicBezTo>
                  <a:pt x="1873" y="19707"/>
                  <a:pt x="1910" y="19485"/>
                  <a:pt x="1934" y="19042"/>
                </a:cubicBezTo>
                <a:cubicBezTo>
                  <a:pt x="2015" y="17541"/>
                  <a:pt x="2097" y="15955"/>
                  <a:pt x="2171" y="14360"/>
                </a:cubicBezTo>
                <a:cubicBezTo>
                  <a:pt x="2261" y="16407"/>
                  <a:pt x="2425" y="17422"/>
                  <a:pt x="2593" y="17422"/>
                </a:cubicBezTo>
                <a:cubicBezTo>
                  <a:pt x="2766" y="17422"/>
                  <a:pt x="2943" y="16339"/>
                  <a:pt x="3047" y="14181"/>
                </a:cubicBezTo>
                <a:cubicBezTo>
                  <a:pt x="3148" y="17277"/>
                  <a:pt x="3291" y="20986"/>
                  <a:pt x="3487" y="21250"/>
                </a:cubicBezTo>
                <a:cubicBezTo>
                  <a:pt x="3497" y="21267"/>
                  <a:pt x="3507" y="21276"/>
                  <a:pt x="3517" y="21276"/>
                </a:cubicBezTo>
                <a:cubicBezTo>
                  <a:pt x="3729" y="21276"/>
                  <a:pt x="3858" y="17584"/>
                  <a:pt x="3942" y="14539"/>
                </a:cubicBezTo>
                <a:cubicBezTo>
                  <a:pt x="4010" y="16219"/>
                  <a:pt x="4084" y="17805"/>
                  <a:pt x="4173" y="19306"/>
                </a:cubicBezTo>
                <a:cubicBezTo>
                  <a:pt x="4196" y="19792"/>
                  <a:pt x="4235" y="20039"/>
                  <a:pt x="4273" y="20039"/>
                </a:cubicBezTo>
                <a:cubicBezTo>
                  <a:pt x="4312" y="20039"/>
                  <a:pt x="4349" y="19792"/>
                  <a:pt x="4370" y="19306"/>
                </a:cubicBezTo>
                <a:cubicBezTo>
                  <a:pt x="4424" y="17984"/>
                  <a:pt x="4471" y="16569"/>
                  <a:pt x="4525" y="15247"/>
                </a:cubicBezTo>
                <a:cubicBezTo>
                  <a:pt x="4607" y="16390"/>
                  <a:pt x="4722" y="17191"/>
                  <a:pt x="4844" y="17277"/>
                </a:cubicBezTo>
                <a:cubicBezTo>
                  <a:pt x="4864" y="17311"/>
                  <a:pt x="4884" y="17319"/>
                  <a:pt x="4902" y="17319"/>
                </a:cubicBezTo>
                <a:cubicBezTo>
                  <a:pt x="5162" y="17319"/>
                  <a:pt x="5342" y="14599"/>
                  <a:pt x="5475" y="11793"/>
                </a:cubicBezTo>
                <a:cubicBezTo>
                  <a:pt x="5603" y="15213"/>
                  <a:pt x="5797" y="20287"/>
                  <a:pt x="6045" y="20287"/>
                </a:cubicBezTo>
                <a:cubicBezTo>
                  <a:pt x="6047" y="20287"/>
                  <a:pt x="6050" y="20278"/>
                  <a:pt x="6052" y="20278"/>
                </a:cubicBezTo>
                <a:cubicBezTo>
                  <a:pt x="6262" y="20193"/>
                  <a:pt x="6364" y="16390"/>
                  <a:pt x="6419" y="13124"/>
                </a:cubicBezTo>
                <a:cubicBezTo>
                  <a:pt x="6493" y="14983"/>
                  <a:pt x="6568" y="16833"/>
                  <a:pt x="6642" y="18692"/>
                </a:cubicBezTo>
                <a:cubicBezTo>
                  <a:pt x="6665" y="19246"/>
                  <a:pt x="6707" y="19545"/>
                  <a:pt x="6748" y="19545"/>
                </a:cubicBezTo>
                <a:cubicBezTo>
                  <a:pt x="6779" y="19545"/>
                  <a:pt x="6809" y="19383"/>
                  <a:pt x="6832" y="19042"/>
                </a:cubicBezTo>
                <a:cubicBezTo>
                  <a:pt x="7008" y="16748"/>
                  <a:pt x="7151" y="14011"/>
                  <a:pt x="7253" y="11000"/>
                </a:cubicBezTo>
                <a:cubicBezTo>
                  <a:pt x="7307" y="12945"/>
                  <a:pt x="7361" y="14889"/>
                  <a:pt x="7422" y="16833"/>
                </a:cubicBezTo>
                <a:cubicBezTo>
                  <a:pt x="7440" y="17490"/>
                  <a:pt x="7495" y="17899"/>
                  <a:pt x="7546" y="17899"/>
                </a:cubicBezTo>
                <a:cubicBezTo>
                  <a:pt x="7591" y="17899"/>
                  <a:pt x="7634" y="17584"/>
                  <a:pt x="7646" y="16833"/>
                </a:cubicBezTo>
                <a:cubicBezTo>
                  <a:pt x="7674" y="15153"/>
                  <a:pt x="7700" y="13652"/>
                  <a:pt x="7721" y="12152"/>
                </a:cubicBezTo>
                <a:lnTo>
                  <a:pt x="7884" y="17098"/>
                </a:lnTo>
                <a:cubicBezTo>
                  <a:pt x="7907" y="17601"/>
                  <a:pt x="7947" y="17874"/>
                  <a:pt x="7988" y="17874"/>
                </a:cubicBezTo>
                <a:cubicBezTo>
                  <a:pt x="8018" y="17874"/>
                  <a:pt x="8050" y="17711"/>
                  <a:pt x="8073" y="17362"/>
                </a:cubicBezTo>
                <a:cubicBezTo>
                  <a:pt x="8230" y="15597"/>
                  <a:pt x="8359" y="13567"/>
                  <a:pt x="8467" y="11265"/>
                </a:cubicBezTo>
                <a:cubicBezTo>
                  <a:pt x="8562" y="14275"/>
                  <a:pt x="8698" y="17191"/>
                  <a:pt x="8854" y="19750"/>
                </a:cubicBezTo>
                <a:cubicBezTo>
                  <a:pt x="8874" y="20082"/>
                  <a:pt x="8900" y="20210"/>
                  <a:pt x="8927" y="20210"/>
                </a:cubicBezTo>
                <a:cubicBezTo>
                  <a:pt x="8972" y="20210"/>
                  <a:pt x="9018" y="19843"/>
                  <a:pt x="9044" y="19400"/>
                </a:cubicBezTo>
                <a:cubicBezTo>
                  <a:pt x="9193" y="16833"/>
                  <a:pt x="9329" y="14096"/>
                  <a:pt x="9451" y="11265"/>
                </a:cubicBezTo>
                <a:lnTo>
                  <a:pt x="9620" y="16833"/>
                </a:lnTo>
                <a:cubicBezTo>
                  <a:pt x="9641" y="17575"/>
                  <a:pt x="9702" y="18087"/>
                  <a:pt x="9759" y="18087"/>
                </a:cubicBezTo>
                <a:cubicBezTo>
                  <a:pt x="9798" y="18087"/>
                  <a:pt x="9836" y="17848"/>
                  <a:pt x="9858" y="17277"/>
                </a:cubicBezTo>
                <a:cubicBezTo>
                  <a:pt x="9933" y="15418"/>
                  <a:pt x="9994" y="13388"/>
                  <a:pt x="10041" y="11359"/>
                </a:cubicBezTo>
                <a:cubicBezTo>
                  <a:pt x="10096" y="12595"/>
                  <a:pt x="10143" y="13917"/>
                  <a:pt x="10197" y="15153"/>
                </a:cubicBezTo>
                <a:cubicBezTo>
                  <a:pt x="10221" y="15733"/>
                  <a:pt x="10265" y="16015"/>
                  <a:pt x="10309" y="16015"/>
                </a:cubicBezTo>
                <a:cubicBezTo>
                  <a:pt x="10354" y="16015"/>
                  <a:pt x="10397" y="15733"/>
                  <a:pt x="10421" y="15153"/>
                </a:cubicBezTo>
                <a:cubicBezTo>
                  <a:pt x="10509" y="12945"/>
                  <a:pt x="10584" y="10736"/>
                  <a:pt x="10672" y="8442"/>
                </a:cubicBezTo>
                <a:cubicBezTo>
                  <a:pt x="10767" y="11529"/>
                  <a:pt x="10889" y="15247"/>
                  <a:pt x="11072" y="15955"/>
                </a:cubicBezTo>
                <a:cubicBezTo>
                  <a:pt x="11093" y="16023"/>
                  <a:pt x="11114" y="16057"/>
                  <a:pt x="11134" y="16057"/>
                </a:cubicBezTo>
                <a:cubicBezTo>
                  <a:pt x="11318" y="16057"/>
                  <a:pt x="11480" y="13320"/>
                  <a:pt x="11602" y="11094"/>
                </a:cubicBezTo>
                <a:lnTo>
                  <a:pt x="11839" y="17191"/>
                </a:lnTo>
                <a:cubicBezTo>
                  <a:pt x="11866" y="17848"/>
                  <a:pt x="11915" y="18180"/>
                  <a:pt x="11965" y="18180"/>
                </a:cubicBezTo>
                <a:cubicBezTo>
                  <a:pt x="12014" y="18180"/>
                  <a:pt x="12063" y="17848"/>
                  <a:pt x="12090" y="17191"/>
                </a:cubicBezTo>
                <a:lnTo>
                  <a:pt x="12368" y="12066"/>
                </a:lnTo>
                <a:cubicBezTo>
                  <a:pt x="12488" y="14318"/>
                  <a:pt x="12678" y="15477"/>
                  <a:pt x="12869" y="15477"/>
                </a:cubicBezTo>
                <a:cubicBezTo>
                  <a:pt x="13036" y="15477"/>
                  <a:pt x="13204" y="14590"/>
                  <a:pt x="13325" y="12766"/>
                </a:cubicBezTo>
                <a:lnTo>
                  <a:pt x="13434" y="15682"/>
                </a:lnTo>
                <a:cubicBezTo>
                  <a:pt x="13465" y="16347"/>
                  <a:pt x="13516" y="16688"/>
                  <a:pt x="13567" y="16688"/>
                </a:cubicBezTo>
                <a:cubicBezTo>
                  <a:pt x="13605" y="16688"/>
                  <a:pt x="13642" y="16501"/>
                  <a:pt x="13671" y="16125"/>
                </a:cubicBezTo>
                <a:cubicBezTo>
                  <a:pt x="13766" y="14889"/>
                  <a:pt x="13847" y="13473"/>
                  <a:pt x="13915" y="11973"/>
                </a:cubicBezTo>
                <a:cubicBezTo>
                  <a:pt x="13990" y="14275"/>
                  <a:pt x="14099" y="16390"/>
                  <a:pt x="14261" y="16484"/>
                </a:cubicBezTo>
                <a:cubicBezTo>
                  <a:pt x="14266" y="16484"/>
                  <a:pt x="14271" y="16492"/>
                  <a:pt x="14277" y="16492"/>
                </a:cubicBezTo>
                <a:cubicBezTo>
                  <a:pt x="14468" y="16492"/>
                  <a:pt x="14645" y="13405"/>
                  <a:pt x="14783" y="10736"/>
                </a:cubicBezTo>
                <a:cubicBezTo>
                  <a:pt x="14893" y="14079"/>
                  <a:pt x="15050" y="18291"/>
                  <a:pt x="15280" y="18291"/>
                </a:cubicBezTo>
                <a:cubicBezTo>
                  <a:pt x="15293" y="18291"/>
                  <a:pt x="15306" y="18274"/>
                  <a:pt x="15320" y="18249"/>
                </a:cubicBezTo>
                <a:cubicBezTo>
                  <a:pt x="15517" y="17805"/>
                  <a:pt x="15646" y="14275"/>
                  <a:pt x="15727" y="10821"/>
                </a:cubicBezTo>
                <a:cubicBezTo>
                  <a:pt x="15815" y="13038"/>
                  <a:pt x="15917" y="14983"/>
                  <a:pt x="16080" y="15068"/>
                </a:cubicBezTo>
                <a:cubicBezTo>
                  <a:pt x="16082" y="15068"/>
                  <a:pt x="16084" y="15068"/>
                  <a:pt x="16086" y="15068"/>
                </a:cubicBezTo>
                <a:cubicBezTo>
                  <a:pt x="16334" y="15068"/>
                  <a:pt x="16549" y="10267"/>
                  <a:pt x="16697" y="7112"/>
                </a:cubicBezTo>
                <a:cubicBezTo>
                  <a:pt x="16895" y="10105"/>
                  <a:pt x="16936" y="15844"/>
                  <a:pt x="17297" y="15844"/>
                </a:cubicBezTo>
                <a:cubicBezTo>
                  <a:pt x="17319" y="15844"/>
                  <a:pt x="17344" y="15818"/>
                  <a:pt x="17369" y="15776"/>
                </a:cubicBezTo>
                <a:cubicBezTo>
                  <a:pt x="17755" y="14983"/>
                  <a:pt x="17748" y="8877"/>
                  <a:pt x="17979" y="6054"/>
                </a:cubicBezTo>
                <a:cubicBezTo>
                  <a:pt x="18115" y="8348"/>
                  <a:pt x="18278" y="10386"/>
                  <a:pt x="18447" y="12237"/>
                </a:cubicBezTo>
                <a:cubicBezTo>
                  <a:pt x="18480" y="12638"/>
                  <a:pt x="18521" y="12825"/>
                  <a:pt x="18561" y="12825"/>
                </a:cubicBezTo>
                <a:cubicBezTo>
                  <a:pt x="18627" y="12825"/>
                  <a:pt x="18691" y="12297"/>
                  <a:pt x="18712" y="11359"/>
                </a:cubicBezTo>
                <a:cubicBezTo>
                  <a:pt x="18739" y="10207"/>
                  <a:pt x="18766" y="9056"/>
                  <a:pt x="18793" y="7905"/>
                </a:cubicBezTo>
                <a:cubicBezTo>
                  <a:pt x="18889" y="10293"/>
                  <a:pt x="19065" y="11793"/>
                  <a:pt x="19262" y="12152"/>
                </a:cubicBezTo>
                <a:cubicBezTo>
                  <a:pt x="19279" y="12169"/>
                  <a:pt x="19296" y="12186"/>
                  <a:pt x="19312" y="12186"/>
                </a:cubicBezTo>
                <a:cubicBezTo>
                  <a:pt x="19429" y="12186"/>
                  <a:pt x="19539" y="11648"/>
                  <a:pt x="19628" y="10651"/>
                </a:cubicBezTo>
                <a:cubicBezTo>
                  <a:pt x="19766" y="9184"/>
                  <a:pt x="19793" y="6882"/>
                  <a:pt x="19957" y="6882"/>
                </a:cubicBezTo>
                <a:cubicBezTo>
                  <a:pt x="19971" y="6882"/>
                  <a:pt x="19985" y="6899"/>
                  <a:pt x="20001" y="6933"/>
                </a:cubicBezTo>
                <a:cubicBezTo>
                  <a:pt x="20170" y="7376"/>
                  <a:pt x="20252" y="9943"/>
                  <a:pt x="20401" y="11179"/>
                </a:cubicBezTo>
                <a:cubicBezTo>
                  <a:pt x="20508" y="12100"/>
                  <a:pt x="20635" y="12629"/>
                  <a:pt x="20765" y="12629"/>
                </a:cubicBezTo>
                <a:cubicBezTo>
                  <a:pt x="20784" y="12629"/>
                  <a:pt x="20803" y="12612"/>
                  <a:pt x="20822" y="12595"/>
                </a:cubicBezTo>
                <a:cubicBezTo>
                  <a:pt x="20951" y="12416"/>
                  <a:pt x="21073" y="11623"/>
                  <a:pt x="21154" y="10386"/>
                </a:cubicBezTo>
                <a:cubicBezTo>
                  <a:pt x="21182" y="11000"/>
                  <a:pt x="21209" y="11623"/>
                  <a:pt x="21235" y="12152"/>
                </a:cubicBezTo>
                <a:cubicBezTo>
                  <a:pt x="21267" y="12953"/>
                  <a:pt x="21319" y="13294"/>
                  <a:pt x="21371" y="13294"/>
                </a:cubicBezTo>
                <a:cubicBezTo>
                  <a:pt x="21484" y="13294"/>
                  <a:pt x="21600" y="11700"/>
                  <a:pt x="21521" y="9943"/>
                </a:cubicBezTo>
                <a:cubicBezTo>
                  <a:pt x="21426" y="7905"/>
                  <a:pt x="21337" y="5875"/>
                  <a:pt x="21243" y="3752"/>
                </a:cubicBezTo>
                <a:cubicBezTo>
                  <a:pt x="21208" y="3002"/>
                  <a:pt x="21156" y="2678"/>
                  <a:pt x="21105" y="2678"/>
                </a:cubicBezTo>
                <a:cubicBezTo>
                  <a:pt x="21007" y="2678"/>
                  <a:pt x="20911" y="3863"/>
                  <a:pt x="20937" y="5432"/>
                </a:cubicBezTo>
                <a:cubicBezTo>
                  <a:pt x="20818" y="6882"/>
                  <a:pt x="20716" y="7589"/>
                  <a:pt x="20630" y="7589"/>
                </a:cubicBezTo>
                <a:cubicBezTo>
                  <a:pt x="20558" y="7589"/>
                  <a:pt x="20498" y="7103"/>
                  <a:pt x="20449" y="6140"/>
                </a:cubicBezTo>
                <a:cubicBezTo>
                  <a:pt x="20401" y="5526"/>
                  <a:pt x="20361" y="4818"/>
                  <a:pt x="20327" y="4110"/>
                </a:cubicBezTo>
                <a:cubicBezTo>
                  <a:pt x="20293" y="3402"/>
                  <a:pt x="20245" y="2780"/>
                  <a:pt x="20198" y="2251"/>
                </a:cubicBezTo>
                <a:cubicBezTo>
                  <a:pt x="20135" y="1561"/>
                  <a:pt x="20054" y="1177"/>
                  <a:pt x="19975" y="1177"/>
                </a:cubicBezTo>
                <a:cubicBezTo>
                  <a:pt x="19942" y="1177"/>
                  <a:pt x="19910" y="1245"/>
                  <a:pt x="19879" y="1364"/>
                </a:cubicBezTo>
                <a:cubicBezTo>
                  <a:pt x="19784" y="1808"/>
                  <a:pt x="19702" y="2609"/>
                  <a:pt x="19641" y="3667"/>
                </a:cubicBezTo>
                <a:cubicBezTo>
                  <a:pt x="19594" y="4375"/>
                  <a:pt x="19526" y="6498"/>
                  <a:pt x="19465" y="6848"/>
                </a:cubicBezTo>
                <a:lnTo>
                  <a:pt x="19038" y="5696"/>
                </a:lnTo>
                <a:cubicBezTo>
                  <a:pt x="18983" y="4375"/>
                  <a:pt x="18942" y="2959"/>
                  <a:pt x="18915" y="1458"/>
                </a:cubicBezTo>
                <a:cubicBezTo>
                  <a:pt x="18892" y="486"/>
                  <a:pt x="18827" y="0"/>
                  <a:pt x="18763" y="0"/>
                </a:cubicBez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1598" name="Google Shape;2170;p64"/>
          <p:cNvSpPr txBox="1"/>
          <p:nvPr/>
        </p:nvSpPr>
        <p:spPr>
          <a:xfrm>
            <a:off x="3114300" y="1434348"/>
            <a:ext cx="2915400" cy="937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 anchor="ctr">
            <a:normAutofit/>
          </a:bodyPr>
          <a:lstStyle>
            <a:lvl1pPr algn="ctr" defTabSz="868680">
              <a:defRPr sz="494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</a:lstStyle>
          <a:p>
            <a:r>
              <a:t>THANKS!</a:t>
            </a:r>
          </a:p>
        </p:txBody>
      </p:sp>
      <p:sp>
        <p:nvSpPr>
          <p:cNvPr id="1599" name="Google Shape;2520;p66"/>
          <p:cNvSpPr/>
          <p:nvPr/>
        </p:nvSpPr>
        <p:spPr>
          <a:xfrm>
            <a:off x="7417761" y="3625348"/>
            <a:ext cx="761763" cy="7231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05" h="21600" extrusionOk="0">
                <a:moveTo>
                  <a:pt x="16783" y="478"/>
                </a:moveTo>
                <a:cubicBezTo>
                  <a:pt x="16891" y="478"/>
                  <a:pt x="16998" y="496"/>
                  <a:pt x="17100" y="535"/>
                </a:cubicBezTo>
                <a:cubicBezTo>
                  <a:pt x="17149" y="555"/>
                  <a:pt x="17198" y="576"/>
                  <a:pt x="17247" y="597"/>
                </a:cubicBezTo>
                <a:cubicBezTo>
                  <a:pt x="17198" y="607"/>
                  <a:pt x="17139" y="617"/>
                  <a:pt x="17090" y="628"/>
                </a:cubicBezTo>
                <a:cubicBezTo>
                  <a:pt x="17021" y="650"/>
                  <a:pt x="16943" y="681"/>
                  <a:pt x="16874" y="722"/>
                </a:cubicBezTo>
                <a:cubicBezTo>
                  <a:pt x="16756" y="638"/>
                  <a:pt x="16628" y="576"/>
                  <a:pt x="16491" y="524"/>
                </a:cubicBezTo>
                <a:cubicBezTo>
                  <a:pt x="16585" y="493"/>
                  <a:pt x="16684" y="478"/>
                  <a:pt x="16783" y="478"/>
                </a:cubicBezTo>
                <a:close/>
                <a:moveTo>
                  <a:pt x="6584" y="406"/>
                </a:moveTo>
                <a:cubicBezTo>
                  <a:pt x="6744" y="406"/>
                  <a:pt x="7167" y="600"/>
                  <a:pt x="7212" y="650"/>
                </a:cubicBezTo>
                <a:cubicBezTo>
                  <a:pt x="7173" y="712"/>
                  <a:pt x="7134" y="774"/>
                  <a:pt x="7104" y="827"/>
                </a:cubicBezTo>
                <a:cubicBezTo>
                  <a:pt x="6976" y="750"/>
                  <a:pt x="6823" y="705"/>
                  <a:pt x="6689" y="705"/>
                </a:cubicBezTo>
                <a:cubicBezTo>
                  <a:pt x="6569" y="705"/>
                  <a:pt x="6464" y="742"/>
                  <a:pt x="6408" y="827"/>
                </a:cubicBezTo>
                <a:cubicBezTo>
                  <a:pt x="6368" y="764"/>
                  <a:pt x="6329" y="712"/>
                  <a:pt x="6280" y="660"/>
                </a:cubicBezTo>
                <a:cubicBezTo>
                  <a:pt x="6289" y="576"/>
                  <a:pt x="6378" y="492"/>
                  <a:pt x="6555" y="420"/>
                </a:cubicBezTo>
                <a:lnTo>
                  <a:pt x="6555" y="409"/>
                </a:lnTo>
                <a:cubicBezTo>
                  <a:pt x="6563" y="407"/>
                  <a:pt x="6573" y="406"/>
                  <a:pt x="6584" y="406"/>
                </a:cubicBezTo>
                <a:close/>
                <a:moveTo>
                  <a:pt x="5475" y="607"/>
                </a:moveTo>
                <a:cubicBezTo>
                  <a:pt x="5475" y="722"/>
                  <a:pt x="5425" y="837"/>
                  <a:pt x="5357" y="930"/>
                </a:cubicBezTo>
                <a:lnTo>
                  <a:pt x="5347" y="930"/>
                </a:lnTo>
                <a:cubicBezTo>
                  <a:pt x="5298" y="910"/>
                  <a:pt x="5259" y="879"/>
                  <a:pt x="5209" y="847"/>
                </a:cubicBezTo>
                <a:lnTo>
                  <a:pt x="5209" y="827"/>
                </a:lnTo>
                <a:cubicBezTo>
                  <a:pt x="5229" y="753"/>
                  <a:pt x="5229" y="681"/>
                  <a:pt x="5220" y="607"/>
                </a:cubicBezTo>
                <a:close/>
                <a:moveTo>
                  <a:pt x="17433" y="952"/>
                </a:moveTo>
                <a:cubicBezTo>
                  <a:pt x="17512" y="973"/>
                  <a:pt x="17571" y="973"/>
                  <a:pt x="17640" y="994"/>
                </a:cubicBezTo>
                <a:cubicBezTo>
                  <a:pt x="17640" y="1035"/>
                  <a:pt x="17649" y="1076"/>
                  <a:pt x="17660" y="1109"/>
                </a:cubicBezTo>
                <a:cubicBezTo>
                  <a:pt x="17591" y="1045"/>
                  <a:pt x="17522" y="994"/>
                  <a:pt x="17433" y="952"/>
                </a:cubicBezTo>
                <a:close/>
                <a:moveTo>
                  <a:pt x="6882" y="925"/>
                </a:moveTo>
                <a:cubicBezTo>
                  <a:pt x="6887" y="925"/>
                  <a:pt x="6863" y="1017"/>
                  <a:pt x="6810" y="1202"/>
                </a:cubicBezTo>
                <a:lnTo>
                  <a:pt x="6810" y="1191"/>
                </a:lnTo>
                <a:lnTo>
                  <a:pt x="6780" y="1181"/>
                </a:lnTo>
                <a:lnTo>
                  <a:pt x="6800" y="1129"/>
                </a:lnTo>
                <a:cubicBezTo>
                  <a:pt x="6850" y="994"/>
                  <a:pt x="6877" y="925"/>
                  <a:pt x="6882" y="925"/>
                </a:cubicBezTo>
                <a:close/>
                <a:moveTo>
                  <a:pt x="14420" y="1088"/>
                </a:moveTo>
                <a:cubicBezTo>
                  <a:pt x="14351" y="1181"/>
                  <a:pt x="14312" y="1286"/>
                  <a:pt x="14281" y="1390"/>
                </a:cubicBezTo>
                <a:cubicBezTo>
                  <a:pt x="14213" y="1370"/>
                  <a:pt x="14155" y="1348"/>
                  <a:pt x="14085" y="1338"/>
                </a:cubicBezTo>
                <a:cubicBezTo>
                  <a:pt x="14007" y="1327"/>
                  <a:pt x="13919" y="1317"/>
                  <a:pt x="13840" y="1317"/>
                </a:cubicBezTo>
                <a:cubicBezTo>
                  <a:pt x="14007" y="1171"/>
                  <a:pt x="14204" y="1098"/>
                  <a:pt x="14420" y="1088"/>
                </a:cubicBezTo>
                <a:close/>
                <a:moveTo>
                  <a:pt x="15813" y="670"/>
                </a:moveTo>
                <a:cubicBezTo>
                  <a:pt x="15705" y="847"/>
                  <a:pt x="15647" y="1056"/>
                  <a:pt x="15656" y="1265"/>
                </a:cubicBezTo>
                <a:cubicBezTo>
                  <a:pt x="15656" y="1306"/>
                  <a:pt x="15656" y="1348"/>
                  <a:pt x="15656" y="1390"/>
                </a:cubicBezTo>
                <a:cubicBezTo>
                  <a:pt x="15529" y="1140"/>
                  <a:pt x="15313" y="962"/>
                  <a:pt x="15057" y="879"/>
                </a:cubicBezTo>
                <a:cubicBezTo>
                  <a:pt x="15293" y="743"/>
                  <a:pt x="15548" y="681"/>
                  <a:pt x="15813" y="670"/>
                </a:cubicBezTo>
                <a:close/>
                <a:moveTo>
                  <a:pt x="2411" y="910"/>
                </a:moveTo>
                <a:cubicBezTo>
                  <a:pt x="2441" y="1088"/>
                  <a:pt x="2471" y="1265"/>
                  <a:pt x="2500" y="1453"/>
                </a:cubicBezTo>
                <a:cubicBezTo>
                  <a:pt x="2147" y="1202"/>
                  <a:pt x="2116" y="1014"/>
                  <a:pt x="2411" y="910"/>
                </a:cubicBezTo>
                <a:close/>
                <a:moveTo>
                  <a:pt x="6408" y="1255"/>
                </a:moveTo>
                <a:cubicBezTo>
                  <a:pt x="6447" y="1348"/>
                  <a:pt x="6505" y="1432"/>
                  <a:pt x="6575" y="1516"/>
                </a:cubicBezTo>
                <a:lnTo>
                  <a:pt x="6545" y="1516"/>
                </a:lnTo>
                <a:cubicBezTo>
                  <a:pt x="6467" y="1473"/>
                  <a:pt x="6388" y="1432"/>
                  <a:pt x="6309" y="1401"/>
                </a:cubicBezTo>
                <a:lnTo>
                  <a:pt x="6300" y="1401"/>
                </a:lnTo>
                <a:cubicBezTo>
                  <a:pt x="6339" y="1358"/>
                  <a:pt x="6378" y="1306"/>
                  <a:pt x="6408" y="1255"/>
                </a:cubicBezTo>
                <a:close/>
                <a:moveTo>
                  <a:pt x="18866" y="1165"/>
                </a:moveTo>
                <a:cubicBezTo>
                  <a:pt x="18984" y="1165"/>
                  <a:pt x="19103" y="1172"/>
                  <a:pt x="19221" y="1191"/>
                </a:cubicBezTo>
                <a:cubicBezTo>
                  <a:pt x="19161" y="1327"/>
                  <a:pt x="19073" y="1453"/>
                  <a:pt x="18975" y="1568"/>
                </a:cubicBezTo>
                <a:cubicBezTo>
                  <a:pt x="18916" y="1463"/>
                  <a:pt x="18848" y="1358"/>
                  <a:pt x="18769" y="1275"/>
                </a:cubicBezTo>
                <a:cubicBezTo>
                  <a:pt x="18740" y="1244"/>
                  <a:pt x="18700" y="1212"/>
                  <a:pt x="18661" y="1171"/>
                </a:cubicBezTo>
                <a:cubicBezTo>
                  <a:pt x="18729" y="1167"/>
                  <a:pt x="18798" y="1165"/>
                  <a:pt x="18866" y="1165"/>
                </a:cubicBezTo>
                <a:close/>
                <a:moveTo>
                  <a:pt x="7847" y="1128"/>
                </a:moveTo>
                <a:cubicBezTo>
                  <a:pt x="7824" y="1182"/>
                  <a:pt x="7826" y="1249"/>
                  <a:pt x="7871" y="1306"/>
                </a:cubicBezTo>
                <a:cubicBezTo>
                  <a:pt x="7891" y="1327"/>
                  <a:pt x="7909" y="1348"/>
                  <a:pt x="7929" y="1370"/>
                </a:cubicBezTo>
                <a:cubicBezTo>
                  <a:pt x="7871" y="1463"/>
                  <a:pt x="7831" y="1568"/>
                  <a:pt x="7812" y="1683"/>
                </a:cubicBezTo>
                <a:cubicBezTo>
                  <a:pt x="7772" y="1662"/>
                  <a:pt x="7723" y="1650"/>
                  <a:pt x="7684" y="1640"/>
                </a:cubicBezTo>
                <a:cubicBezTo>
                  <a:pt x="7783" y="1516"/>
                  <a:pt x="7821" y="1348"/>
                  <a:pt x="7801" y="1181"/>
                </a:cubicBezTo>
                <a:cubicBezTo>
                  <a:pt x="7819" y="1164"/>
                  <a:pt x="7833" y="1146"/>
                  <a:pt x="7847" y="1128"/>
                </a:cubicBezTo>
                <a:close/>
                <a:moveTo>
                  <a:pt x="16226" y="701"/>
                </a:moveTo>
                <a:cubicBezTo>
                  <a:pt x="16373" y="722"/>
                  <a:pt x="16520" y="784"/>
                  <a:pt x="16648" y="879"/>
                </a:cubicBezTo>
                <a:cubicBezTo>
                  <a:pt x="16599" y="920"/>
                  <a:pt x="16550" y="973"/>
                  <a:pt x="16501" y="1035"/>
                </a:cubicBezTo>
                <a:lnTo>
                  <a:pt x="16461" y="1066"/>
                </a:lnTo>
                <a:cubicBezTo>
                  <a:pt x="16442" y="1088"/>
                  <a:pt x="16432" y="1119"/>
                  <a:pt x="16423" y="1140"/>
                </a:cubicBezTo>
                <a:cubicBezTo>
                  <a:pt x="16334" y="1286"/>
                  <a:pt x="16285" y="1463"/>
                  <a:pt x="16285" y="1640"/>
                </a:cubicBezTo>
                <a:cubicBezTo>
                  <a:pt x="16285" y="1683"/>
                  <a:pt x="16295" y="1734"/>
                  <a:pt x="16304" y="1776"/>
                </a:cubicBezTo>
                <a:cubicBezTo>
                  <a:pt x="15961" y="1526"/>
                  <a:pt x="15883" y="1223"/>
                  <a:pt x="16088" y="868"/>
                </a:cubicBezTo>
                <a:cubicBezTo>
                  <a:pt x="16128" y="806"/>
                  <a:pt x="16177" y="743"/>
                  <a:pt x="16226" y="701"/>
                </a:cubicBezTo>
                <a:close/>
                <a:moveTo>
                  <a:pt x="17306" y="1265"/>
                </a:moveTo>
                <a:cubicBezTo>
                  <a:pt x="17345" y="1296"/>
                  <a:pt x="17384" y="1338"/>
                  <a:pt x="17414" y="1390"/>
                </a:cubicBezTo>
                <a:cubicBezTo>
                  <a:pt x="17375" y="1473"/>
                  <a:pt x="17395" y="1568"/>
                  <a:pt x="17453" y="1640"/>
                </a:cubicBezTo>
                <a:cubicBezTo>
                  <a:pt x="17444" y="1714"/>
                  <a:pt x="17424" y="1786"/>
                  <a:pt x="17384" y="1849"/>
                </a:cubicBezTo>
                <a:cubicBezTo>
                  <a:pt x="17345" y="1829"/>
                  <a:pt x="17306" y="1808"/>
                  <a:pt x="17267" y="1786"/>
                </a:cubicBezTo>
                <a:lnTo>
                  <a:pt x="17198" y="1734"/>
                </a:lnTo>
                <a:cubicBezTo>
                  <a:pt x="17287" y="1599"/>
                  <a:pt x="17325" y="1421"/>
                  <a:pt x="17306" y="1265"/>
                </a:cubicBezTo>
                <a:close/>
                <a:moveTo>
                  <a:pt x="18239" y="1265"/>
                </a:moveTo>
                <a:cubicBezTo>
                  <a:pt x="18543" y="1370"/>
                  <a:pt x="18621" y="1484"/>
                  <a:pt x="18475" y="1609"/>
                </a:cubicBezTo>
                <a:cubicBezTo>
                  <a:pt x="18405" y="1599"/>
                  <a:pt x="18347" y="1578"/>
                  <a:pt x="18288" y="1557"/>
                </a:cubicBezTo>
                <a:cubicBezTo>
                  <a:pt x="18274" y="1553"/>
                  <a:pt x="18259" y="1552"/>
                  <a:pt x="18246" y="1552"/>
                </a:cubicBezTo>
                <a:cubicBezTo>
                  <a:pt x="18148" y="1552"/>
                  <a:pt x="18076" y="1645"/>
                  <a:pt x="18101" y="1755"/>
                </a:cubicBezTo>
                <a:cubicBezTo>
                  <a:pt x="18131" y="1839"/>
                  <a:pt x="18180" y="1922"/>
                  <a:pt x="18239" y="1995"/>
                </a:cubicBezTo>
                <a:cubicBezTo>
                  <a:pt x="18160" y="2011"/>
                  <a:pt x="18080" y="2020"/>
                  <a:pt x="18002" y="2020"/>
                </a:cubicBezTo>
                <a:cubicBezTo>
                  <a:pt x="17972" y="2020"/>
                  <a:pt x="17944" y="2019"/>
                  <a:pt x="17915" y="2016"/>
                </a:cubicBezTo>
                <a:cubicBezTo>
                  <a:pt x="17865" y="2016"/>
                  <a:pt x="17827" y="2006"/>
                  <a:pt x="17777" y="2006"/>
                </a:cubicBezTo>
                <a:cubicBezTo>
                  <a:pt x="17797" y="1975"/>
                  <a:pt x="17807" y="1954"/>
                  <a:pt x="17817" y="1932"/>
                </a:cubicBezTo>
                <a:cubicBezTo>
                  <a:pt x="17836" y="1891"/>
                  <a:pt x="17846" y="1849"/>
                  <a:pt x="17856" y="1808"/>
                </a:cubicBezTo>
                <a:cubicBezTo>
                  <a:pt x="17973" y="1776"/>
                  <a:pt x="18072" y="1703"/>
                  <a:pt x="18131" y="1599"/>
                </a:cubicBezTo>
                <a:cubicBezTo>
                  <a:pt x="18180" y="1504"/>
                  <a:pt x="18200" y="1401"/>
                  <a:pt x="18189" y="1296"/>
                </a:cubicBezTo>
                <a:lnTo>
                  <a:pt x="18219" y="1265"/>
                </a:lnTo>
                <a:close/>
                <a:moveTo>
                  <a:pt x="14763" y="1119"/>
                </a:moveTo>
                <a:cubicBezTo>
                  <a:pt x="14812" y="1129"/>
                  <a:pt x="14871" y="1140"/>
                  <a:pt x="14920" y="1160"/>
                </a:cubicBezTo>
                <a:cubicBezTo>
                  <a:pt x="15127" y="1212"/>
                  <a:pt x="15313" y="1358"/>
                  <a:pt x="15421" y="1568"/>
                </a:cubicBezTo>
                <a:cubicBezTo>
                  <a:pt x="15235" y="1849"/>
                  <a:pt x="15077" y="2016"/>
                  <a:pt x="14960" y="2078"/>
                </a:cubicBezTo>
                <a:cubicBezTo>
                  <a:pt x="14911" y="2068"/>
                  <a:pt x="14861" y="2058"/>
                  <a:pt x="14812" y="2047"/>
                </a:cubicBezTo>
                <a:cubicBezTo>
                  <a:pt x="14792" y="1901"/>
                  <a:pt x="14733" y="1755"/>
                  <a:pt x="14636" y="1640"/>
                </a:cubicBezTo>
                <a:cubicBezTo>
                  <a:pt x="14625" y="1568"/>
                  <a:pt x="14625" y="1484"/>
                  <a:pt x="14625" y="1380"/>
                </a:cubicBezTo>
                <a:cubicBezTo>
                  <a:pt x="14645" y="1286"/>
                  <a:pt x="14695" y="1191"/>
                  <a:pt x="14763" y="1119"/>
                </a:cubicBezTo>
                <a:close/>
                <a:moveTo>
                  <a:pt x="8548" y="1943"/>
                </a:moveTo>
                <a:cubicBezTo>
                  <a:pt x="8724" y="1975"/>
                  <a:pt x="8793" y="2100"/>
                  <a:pt x="8773" y="2329"/>
                </a:cubicBezTo>
                <a:lnTo>
                  <a:pt x="8773" y="2319"/>
                </a:lnTo>
                <a:cubicBezTo>
                  <a:pt x="8695" y="2204"/>
                  <a:pt x="8616" y="2078"/>
                  <a:pt x="8548" y="1943"/>
                </a:cubicBezTo>
                <a:close/>
                <a:moveTo>
                  <a:pt x="13961" y="1592"/>
                </a:moveTo>
                <a:cubicBezTo>
                  <a:pt x="14070" y="1592"/>
                  <a:pt x="14176" y="1626"/>
                  <a:pt x="14263" y="1693"/>
                </a:cubicBezTo>
                <a:cubicBezTo>
                  <a:pt x="14281" y="1849"/>
                  <a:pt x="14341" y="1995"/>
                  <a:pt x="14420" y="2131"/>
                </a:cubicBezTo>
                <a:cubicBezTo>
                  <a:pt x="14429" y="2142"/>
                  <a:pt x="14439" y="2152"/>
                  <a:pt x="14449" y="2162"/>
                </a:cubicBezTo>
                <a:cubicBezTo>
                  <a:pt x="14449" y="2225"/>
                  <a:pt x="14449" y="2298"/>
                  <a:pt x="14449" y="2360"/>
                </a:cubicBezTo>
                <a:cubicBezTo>
                  <a:pt x="13723" y="2350"/>
                  <a:pt x="13457" y="2100"/>
                  <a:pt x="13653" y="1609"/>
                </a:cubicBezTo>
                <a:cubicBezTo>
                  <a:pt x="13732" y="1599"/>
                  <a:pt x="13801" y="1599"/>
                  <a:pt x="13880" y="1599"/>
                </a:cubicBezTo>
                <a:cubicBezTo>
                  <a:pt x="13907" y="1595"/>
                  <a:pt x="13935" y="1592"/>
                  <a:pt x="13961" y="1592"/>
                </a:cubicBezTo>
                <a:close/>
                <a:moveTo>
                  <a:pt x="5808" y="1683"/>
                </a:moveTo>
                <a:cubicBezTo>
                  <a:pt x="5965" y="1714"/>
                  <a:pt x="6123" y="1734"/>
                  <a:pt x="6280" y="1745"/>
                </a:cubicBezTo>
                <a:cubicBezTo>
                  <a:pt x="6251" y="1786"/>
                  <a:pt x="6231" y="1839"/>
                  <a:pt x="6211" y="1891"/>
                </a:cubicBezTo>
                <a:lnTo>
                  <a:pt x="6152" y="1818"/>
                </a:lnTo>
                <a:cubicBezTo>
                  <a:pt x="6132" y="1791"/>
                  <a:pt x="6107" y="1780"/>
                  <a:pt x="6080" y="1780"/>
                </a:cubicBezTo>
                <a:cubicBezTo>
                  <a:pt x="6001" y="1780"/>
                  <a:pt x="5917" y="1878"/>
                  <a:pt x="5976" y="1964"/>
                </a:cubicBezTo>
                <a:cubicBezTo>
                  <a:pt x="6015" y="2037"/>
                  <a:pt x="6035" y="2111"/>
                  <a:pt x="6044" y="2193"/>
                </a:cubicBezTo>
                <a:cubicBezTo>
                  <a:pt x="6005" y="2204"/>
                  <a:pt x="5976" y="2225"/>
                  <a:pt x="5965" y="2257"/>
                </a:cubicBezTo>
                <a:cubicBezTo>
                  <a:pt x="5877" y="2277"/>
                  <a:pt x="5799" y="2308"/>
                  <a:pt x="5720" y="2340"/>
                </a:cubicBezTo>
                <a:cubicBezTo>
                  <a:pt x="5681" y="2360"/>
                  <a:pt x="5641" y="2382"/>
                  <a:pt x="5612" y="2403"/>
                </a:cubicBezTo>
                <a:cubicBezTo>
                  <a:pt x="5563" y="2288"/>
                  <a:pt x="5603" y="2162"/>
                  <a:pt x="5720" y="2027"/>
                </a:cubicBezTo>
                <a:lnTo>
                  <a:pt x="5711" y="2027"/>
                </a:lnTo>
                <a:cubicBezTo>
                  <a:pt x="5711" y="1901"/>
                  <a:pt x="5749" y="1786"/>
                  <a:pt x="5808" y="1683"/>
                </a:cubicBezTo>
                <a:close/>
                <a:moveTo>
                  <a:pt x="1488" y="2100"/>
                </a:moveTo>
                <a:cubicBezTo>
                  <a:pt x="1528" y="2100"/>
                  <a:pt x="1587" y="2142"/>
                  <a:pt x="1684" y="2246"/>
                </a:cubicBezTo>
                <a:lnTo>
                  <a:pt x="1684" y="2257"/>
                </a:lnTo>
                <a:lnTo>
                  <a:pt x="1665" y="2444"/>
                </a:lnTo>
                <a:lnTo>
                  <a:pt x="1655" y="2444"/>
                </a:lnTo>
                <a:cubicBezTo>
                  <a:pt x="1626" y="2319"/>
                  <a:pt x="1567" y="2204"/>
                  <a:pt x="1488" y="2100"/>
                </a:cubicBezTo>
                <a:close/>
                <a:moveTo>
                  <a:pt x="7831" y="1985"/>
                </a:moveTo>
                <a:cubicBezTo>
                  <a:pt x="7871" y="2162"/>
                  <a:pt x="7949" y="2329"/>
                  <a:pt x="8057" y="2465"/>
                </a:cubicBezTo>
                <a:lnTo>
                  <a:pt x="8047" y="2475"/>
                </a:lnTo>
                <a:cubicBezTo>
                  <a:pt x="7999" y="2423"/>
                  <a:pt x="7949" y="2382"/>
                  <a:pt x="7891" y="2350"/>
                </a:cubicBezTo>
                <a:cubicBezTo>
                  <a:pt x="7831" y="2246"/>
                  <a:pt x="7763" y="2152"/>
                  <a:pt x="7684" y="2068"/>
                </a:cubicBezTo>
                <a:cubicBezTo>
                  <a:pt x="7723" y="2027"/>
                  <a:pt x="7772" y="2006"/>
                  <a:pt x="7831" y="1995"/>
                </a:cubicBezTo>
                <a:lnTo>
                  <a:pt x="7831" y="1985"/>
                </a:lnTo>
                <a:close/>
                <a:moveTo>
                  <a:pt x="6948" y="2382"/>
                </a:moveTo>
                <a:cubicBezTo>
                  <a:pt x="6957" y="2434"/>
                  <a:pt x="6977" y="2475"/>
                  <a:pt x="6987" y="2528"/>
                </a:cubicBezTo>
                <a:cubicBezTo>
                  <a:pt x="6948" y="2486"/>
                  <a:pt x="6899" y="2455"/>
                  <a:pt x="6859" y="2423"/>
                </a:cubicBezTo>
                <a:cubicBezTo>
                  <a:pt x="6879" y="2413"/>
                  <a:pt x="6908" y="2403"/>
                  <a:pt x="6937" y="2392"/>
                </a:cubicBezTo>
                <a:lnTo>
                  <a:pt x="6948" y="2382"/>
                </a:lnTo>
                <a:close/>
                <a:moveTo>
                  <a:pt x="1920" y="2360"/>
                </a:moveTo>
                <a:cubicBezTo>
                  <a:pt x="1960" y="2382"/>
                  <a:pt x="1999" y="2392"/>
                  <a:pt x="2039" y="2403"/>
                </a:cubicBezTo>
                <a:cubicBezTo>
                  <a:pt x="2028" y="2444"/>
                  <a:pt x="2039" y="2496"/>
                  <a:pt x="2039" y="2538"/>
                </a:cubicBezTo>
                <a:lnTo>
                  <a:pt x="1911" y="2506"/>
                </a:lnTo>
                <a:cubicBezTo>
                  <a:pt x="1911" y="2455"/>
                  <a:pt x="1920" y="2403"/>
                  <a:pt x="1920" y="2360"/>
                </a:cubicBezTo>
                <a:close/>
                <a:moveTo>
                  <a:pt x="2579" y="2277"/>
                </a:moveTo>
                <a:cubicBezTo>
                  <a:pt x="2568" y="2371"/>
                  <a:pt x="2579" y="2465"/>
                  <a:pt x="2598" y="2549"/>
                </a:cubicBezTo>
                <a:cubicBezTo>
                  <a:pt x="2509" y="2549"/>
                  <a:pt x="2431" y="2570"/>
                  <a:pt x="2352" y="2601"/>
                </a:cubicBezTo>
                <a:cubicBezTo>
                  <a:pt x="2372" y="2517"/>
                  <a:pt x="2401" y="2423"/>
                  <a:pt x="2451" y="2350"/>
                </a:cubicBezTo>
                <a:cubicBezTo>
                  <a:pt x="2490" y="2329"/>
                  <a:pt x="2539" y="2308"/>
                  <a:pt x="2579" y="2277"/>
                </a:cubicBezTo>
                <a:close/>
                <a:moveTo>
                  <a:pt x="5976" y="2549"/>
                </a:moveTo>
                <a:lnTo>
                  <a:pt x="5985" y="2590"/>
                </a:lnTo>
                <a:cubicBezTo>
                  <a:pt x="5957" y="2644"/>
                  <a:pt x="5922" y="2679"/>
                  <a:pt x="5880" y="2679"/>
                </a:cubicBezTo>
                <a:cubicBezTo>
                  <a:pt x="5850" y="2679"/>
                  <a:pt x="5816" y="2660"/>
                  <a:pt x="5779" y="2621"/>
                </a:cubicBezTo>
                <a:cubicBezTo>
                  <a:pt x="5838" y="2590"/>
                  <a:pt x="5907" y="2570"/>
                  <a:pt x="5976" y="2549"/>
                </a:cubicBezTo>
                <a:close/>
                <a:moveTo>
                  <a:pt x="15775" y="1724"/>
                </a:moveTo>
                <a:cubicBezTo>
                  <a:pt x="15872" y="1901"/>
                  <a:pt x="16040" y="2037"/>
                  <a:pt x="16226" y="2100"/>
                </a:cubicBezTo>
                <a:cubicBezTo>
                  <a:pt x="15932" y="2236"/>
                  <a:pt x="15912" y="2455"/>
                  <a:pt x="16049" y="2705"/>
                </a:cubicBezTo>
                <a:cubicBezTo>
                  <a:pt x="15987" y="2694"/>
                  <a:pt x="15924" y="2688"/>
                  <a:pt x="15862" y="2688"/>
                </a:cubicBezTo>
                <a:cubicBezTo>
                  <a:pt x="15757" y="2688"/>
                  <a:pt x="15653" y="2704"/>
                  <a:pt x="15548" y="2736"/>
                </a:cubicBezTo>
                <a:cubicBezTo>
                  <a:pt x="15529" y="2611"/>
                  <a:pt x="15470" y="2496"/>
                  <a:pt x="15401" y="2403"/>
                </a:cubicBezTo>
                <a:cubicBezTo>
                  <a:pt x="15656" y="2288"/>
                  <a:pt x="15813" y="2006"/>
                  <a:pt x="15775" y="1724"/>
                </a:cubicBezTo>
                <a:close/>
                <a:moveTo>
                  <a:pt x="3292" y="2001"/>
                </a:moveTo>
                <a:cubicBezTo>
                  <a:pt x="3372" y="2001"/>
                  <a:pt x="3450" y="2031"/>
                  <a:pt x="3511" y="2090"/>
                </a:cubicBezTo>
                <a:cubicBezTo>
                  <a:pt x="3462" y="2298"/>
                  <a:pt x="3472" y="2517"/>
                  <a:pt x="3551" y="2716"/>
                </a:cubicBezTo>
                <a:cubicBezTo>
                  <a:pt x="3511" y="2730"/>
                  <a:pt x="3470" y="2735"/>
                  <a:pt x="3430" y="2735"/>
                </a:cubicBezTo>
                <a:cubicBezTo>
                  <a:pt x="3382" y="2735"/>
                  <a:pt x="3334" y="2727"/>
                  <a:pt x="3285" y="2716"/>
                </a:cubicBezTo>
                <a:cubicBezTo>
                  <a:pt x="3216" y="2747"/>
                  <a:pt x="3148" y="2778"/>
                  <a:pt x="3069" y="2778"/>
                </a:cubicBezTo>
                <a:cubicBezTo>
                  <a:pt x="3030" y="2736"/>
                  <a:pt x="2981" y="2695"/>
                  <a:pt x="2932" y="2663"/>
                </a:cubicBezTo>
                <a:cubicBezTo>
                  <a:pt x="2912" y="2652"/>
                  <a:pt x="2892" y="2642"/>
                  <a:pt x="2873" y="2632"/>
                </a:cubicBezTo>
                <a:cubicBezTo>
                  <a:pt x="2863" y="2559"/>
                  <a:pt x="2853" y="2486"/>
                  <a:pt x="2863" y="2413"/>
                </a:cubicBezTo>
                <a:lnTo>
                  <a:pt x="2971" y="2037"/>
                </a:lnTo>
                <a:cubicBezTo>
                  <a:pt x="3000" y="2032"/>
                  <a:pt x="3030" y="2029"/>
                  <a:pt x="3059" y="2029"/>
                </a:cubicBezTo>
                <a:cubicBezTo>
                  <a:pt x="3089" y="2029"/>
                  <a:pt x="3119" y="2032"/>
                  <a:pt x="3148" y="2037"/>
                </a:cubicBezTo>
                <a:cubicBezTo>
                  <a:pt x="3193" y="2013"/>
                  <a:pt x="3243" y="2001"/>
                  <a:pt x="3292" y="2001"/>
                </a:cubicBezTo>
                <a:close/>
                <a:moveTo>
                  <a:pt x="9412" y="2726"/>
                </a:moveTo>
                <a:lnTo>
                  <a:pt x="9619" y="2778"/>
                </a:lnTo>
                <a:cubicBezTo>
                  <a:pt x="9588" y="2799"/>
                  <a:pt x="9549" y="2841"/>
                  <a:pt x="9491" y="2872"/>
                </a:cubicBezTo>
                <a:lnTo>
                  <a:pt x="9441" y="2872"/>
                </a:lnTo>
                <a:cubicBezTo>
                  <a:pt x="9412" y="2831"/>
                  <a:pt x="9403" y="2778"/>
                  <a:pt x="9412" y="2726"/>
                </a:cubicBezTo>
                <a:close/>
                <a:moveTo>
                  <a:pt x="12027" y="2727"/>
                </a:moveTo>
                <a:cubicBezTo>
                  <a:pt x="12037" y="2791"/>
                  <a:pt x="12056" y="2848"/>
                  <a:pt x="12083" y="2914"/>
                </a:cubicBezTo>
                <a:lnTo>
                  <a:pt x="11995" y="2914"/>
                </a:lnTo>
                <a:cubicBezTo>
                  <a:pt x="12003" y="2849"/>
                  <a:pt x="12012" y="2784"/>
                  <a:pt x="12027" y="2727"/>
                </a:cubicBezTo>
                <a:close/>
                <a:moveTo>
                  <a:pt x="12269" y="2371"/>
                </a:moveTo>
                <a:cubicBezTo>
                  <a:pt x="12377" y="2371"/>
                  <a:pt x="12505" y="2455"/>
                  <a:pt x="12661" y="2632"/>
                </a:cubicBezTo>
                <a:cubicBezTo>
                  <a:pt x="13032" y="2835"/>
                  <a:pt x="13140" y="2936"/>
                  <a:pt x="12989" y="2936"/>
                </a:cubicBezTo>
                <a:cubicBezTo>
                  <a:pt x="12884" y="2936"/>
                  <a:pt x="12654" y="2887"/>
                  <a:pt x="12299" y="2788"/>
                </a:cubicBezTo>
                <a:cubicBezTo>
                  <a:pt x="12229" y="2663"/>
                  <a:pt x="12220" y="2506"/>
                  <a:pt x="12269" y="2371"/>
                </a:cubicBezTo>
                <a:close/>
                <a:moveTo>
                  <a:pt x="1198" y="2812"/>
                </a:moveTo>
                <a:cubicBezTo>
                  <a:pt x="1221" y="2812"/>
                  <a:pt x="1243" y="2815"/>
                  <a:pt x="1263" y="2820"/>
                </a:cubicBezTo>
                <a:cubicBezTo>
                  <a:pt x="1283" y="2862"/>
                  <a:pt x="1302" y="2903"/>
                  <a:pt x="1312" y="2956"/>
                </a:cubicBezTo>
                <a:cubicBezTo>
                  <a:pt x="1298" y="2958"/>
                  <a:pt x="1284" y="2960"/>
                  <a:pt x="1268" y="2960"/>
                </a:cubicBezTo>
                <a:cubicBezTo>
                  <a:pt x="1221" y="2960"/>
                  <a:pt x="1170" y="2945"/>
                  <a:pt x="1125" y="2914"/>
                </a:cubicBezTo>
                <a:cubicBezTo>
                  <a:pt x="1125" y="2882"/>
                  <a:pt x="1125" y="2851"/>
                  <a:pt x="1115" y="2820"/>
                </a:cubicBezTo>
                <a:lnTo>
                  <a:pt x="1135" y="2820"/>
                </a:lnTo>
                <a:cubicBezTo>
                  <a:pt x="1155" y="2815"/>
                  <a:pt x="1177" y="2812"/>
                  <a:pt x="1198" y="2812"/>
                </a:cubicBezTo>
                <a:close/>
                <a:moveTo>
                  <a:pt x="19064" y="2037"/>
                </a:moveTo>
                <a:lnTo>
                  <a:pt x="19123" y="2047"/>
                </a:lnTo>
                <a:cubicBezTo>
                  <a:pt x="19358" y="2068"/>
                  <a:pt x="19692" y="2111"/>
                  <a:pt x="19879" y="2298"/>
                </a:cubicBezTo>
                <a:cubicBezTo>
                  <a:pt x="20025" y="2455"/>
                  <a:pt x="20232" y="2987"/>
                  <a:pt x="19869" y="3102"/>
                </a:cubicBezTo>
                <a:cubicBezTo>
                  <a:pt x="19839" y="3112"/>
                  <a:pt x="19820" y="3123"/>
                  <a:pt x="19800" y="3154"/>
                </a:cubicBezTo>
                <a:cubicBezTo>
                  <a:pt x="19682" y="2652"/>
                  <a:pt x="19368" y="2214"/>
                  <a:pt x="18945" y="2183"/>
                </a:cubicBezTo>
                <a:cubicBezTo>
                  <a:pt x="18995" y="2152"/>
                  <a:pt x="19034" y="2100"/>
                  <a:pt x="19064" y="2037"/>
                </a:cubicBezTo>
                <a:close/>
                <a:moveTo>
                  <a:pt x="14625" y="2580"/>
                </a:moveTo>
                <a:cubicBezTo>
                  <a:pt x="14665" y="2757"/>
                  <a:pt x="14753" y="2914"/>
                  <a:pt x="14871" y="3039"/>
                </a:cubicBezTo>
                <a:cubicBezTo>
                  <a:pt x="14803" y="3080"/>
                  <a:pt x="14724" y="3133"/>
                  <a:pt x="14655" y="3175"/>
                </a:cubicBezTo>
                <a:cubicBezTo>
                  <a:pt x="14596" y="3018"/>
                  <a:pt x="14497" y="2872"/>
                  <a:pt x="14380" y="2747"/>
                </a:cubicBezTo>
                <a:cubicBezTo>
                  <a:pt x="14468" y="2705"/>
                  <a:pt x="14557" y="2652"/>
                  <a:pt x="14625" y="2580"/>
                </a:cubicBezTo>
                <a:close/>
                <a:moveTo>
                  <a:pt x="18553" y="2246"/>
                </a:moveTo>
                <a:lnTo>
                  <a:pt x="18573" y="2257"/>
                </a:lnTo>
                <a:cubicBezTo>
                  <a:pt x="18435" y="2308"/>
                  <a:pt x="18317" y="2403"/>
                  <a:pt x="18239" y="2528"/>
                </a:cubicBezTo>
                <a:cubicBezTo>
                  <a:pt x="18160" y="2496"/>
                  <a:pt x="18092" y="2475"/>
                  <a:pt x="18013" y="2475"/>
                </a:cubicBezTo>
                <a:cubicBezTo>
                  <a:pt x="17998" y="2475"/>
                  <a:pt x="17984" y="2474"/>
                  <a:pt x="17969" y="2474"/>
                </a:cubicBezTo>
                <a:cubicBezTo>
                  <a:pt x="17536" y="2474"/>
                  <a:pt x="17154" y="2772"/>
                  <a:pt x="17012" y="3206"/>
                </a:cubicBezTo>
                <a:cubicBezTo>
                  <a:pt x="16972" y="3185"/>
                  <a:pt x="16933" y="3164"/>
                  <a:pt x="16893" y="3144"/>
                </a:cubicBezTo>
                <a:cubicBezTo>
                  <a:pt x="17031" y="2914"/>
                  <a:pt x="17060" y="2632"/>
                  <a:pt x="16972" y="2371"/>
                </a:cubicBezTo>
                <a:cubicBezTo>
                  <a:pt x="17012" y="2379"/>
                  <a:pt x="17053" y="2382"/>
                  <a:pt x="17092" y="2382"/>
                </a:cubicBezTo>
                <a:cubicBezTo>
                  <a:pt x="17232" y="2382"/>
                  <a:pt x="17373" y="2342"/>
                  <a:pt x="17503" y="2277"/>
                </a:cubicBezTo>
                <a:cubicBezTo>
                  <a:pt x="17659" y="2324"/>
                  <a:pt x="17821" y="2348"/>
                  <a:pt x="17983" y="2348"/>
                </a:cubicBezTo>
                <a:cubicBezTo>
                  <a:pt x="18177" y="2348"/>
                  <a:pt x="18371" y="2314"/>
                  <a:pt x="18553" y="2246"/>
                </a:cubicBezTo>
                <a:close/>
                <a:moveTo>
                  <a:pt x="15568" y="3070"/>
                </a:moveTo>
                <a:cubicBezTo>
                  <a:pt x="15735" y="3123"/>
                  <a:pt x="15902" y="3185"/>
                  <a:pt x="16059" y="3259"/>
                </a:cubicBezTo>
                <a:lnTo>
                  <a:pt x="15745" y="3237"/>
                </a:lnTo>
                <a:cubicBezTo>
                  <a:pt x="15676" y="3226"/>
                  <a:pt x="15608" y="3195"/>
                  <a:pt x="15539" y="3175"/>
                </a:cubicBezTo>
                <a:cubicBezTo>
                  <a:pt x="15548" y="3144"/>
                  <a:pt x="15559" y="3112"/>
                  <a:pt x="15559" y="3070"/>
                </a:cubicBezTo>
                <a:close/>
                <a:moveTo>
                  <a:pt x="18111" y="2747"/>
                </a:moveTo>
                <a:lnTo>
                  <a:pt x="18111" y="2778"/>
                </a:lnTo>
                <a:cubicBezTo>
                  <a:pt x="18081" y="2851"/>
                  <a:pt x="18072" y="2924"/>
                  <a:pt x="18062" y="3008"/>
                </a:cubicBezTo>
                <a:cubicBezTo>
                  <a:pt x="18051" y="3007"/>
                  <a:pt x="18040" y="3007"/>
                  <a:pt x="18029" y="3007"/>
                </a:cubicBezTo>
                <a:cubicBezTo>
                  <a:pt x="17775" y="3007"/>
                  <a:pt x="17535" y="3122"/>
                  <a:pt x="17375" y="3331"/>
                </a:cubicBezTo>
                <a:cubicBezTo>
                  <a:pt x="17325" y="3321"/>
                  <a:pt x="17276" y="3300"/>
                  <a:pt x="17228" y="3290"/>
                </a:cubicBezTo>
                <a:cubicBezTo>
                  <a:pt x="17395" y="2934"/>
                  <a:pt x="17679" y="2757"/>
                  <a:pt x="18111" y="2747"/>
                </a:cubicBezTo>
                <a:close/>
                <a:moveTo>
                  <a:pt x="13743" y="2754"/>
                </a:moveTo>
                <a:cubicBezTo>
                  <a:pt x="13827" y="2804"/>
                  <a:pt x="13923" y="2833"/>
                  <a:pt x="14021" y="2833"/>
                </a:cubicBezTo>
                <a:cubicBezTo>
                  <a:pt x="14036" y="2833"/>
                  <a:pt x="14051" y="2832"/>
                  <a:pt x="14065" y="2831"/>
                </a:cubicBezTo>
                <a:cubicBezTo>
                  <a:pt x="14233" y="2934"/>
                  <a:pt x="14351" y="3091"/>
                  <a:pt x="14420" y="3279"/>
                </a:cubicBezTo>
                <a:cubicBezTo>
                  <a:pt x="14341" y="3321"/>
                  <a:pt x="14263" y="3362"/>
                  <a:pt x="14184" y="3415"/>
                </a:cubicBezTo>
                <a:cubicBezTo>
                  <a:pt x="13970" y="3260"/>
                  <a:pt x="13813" y="3022"/>
                  <a:pt x="13743" y="2754"/>
                </a:cubicBezTo>
                <a:close/>
                <a:moveTo>
                  <a:pt x="10109" y="2956"/>
                </a:moveTo>
                <a:cubicBezTo>
                  <a:pt x="10148" y="2977"/>
                  <a:pt x="10188" y="3008"/>
                  <a:pt x="10207" y="3049"/>
                </a:cubicBezTo>
                <a:cubicBezTo>
                  <a:pt x="10097" y="3333"/>
                  <a:pt x="9969" y="3479"/>
                  <a:pt x="9833" y="3479"/>
                </a:cubicBezTo>
                <a:cubicBezTo>
                  <a:pt x="9823" y="3479"/>
                  <a:pt x="9814" y="3478"/>
                  <a:pt x="9804" y="3477"/>
                </a:cubicBezTo>
                <a:cubicBezTo>
                  <a:pt x="9765" y="3467"/>
                  <a:pt x="9727" y="3446"/>
                  <a:pt x="9687" y="3436"/>
                </a:cubicBezTo>
                <a:cubicBezTo>
                  <a:pt x="9677" y="3425"/>
                  <a:pt x="9667" y="3425"/>
                  <a:pt x="9657" y="3415"/>
                </a:cubicBezTo>
                <a:cubicBezTo>
                  <a:pt x="9608" y="3341"/>
                  <a:pt x="9549" y="3269"/>
                  <a:pt x="9500" y="3206"/>
                </a:cubicBezTo>
                <a:cubicBezTo>
                  <a:pt x="9491" y="3195"/>
                  <a:pt x="9491" y="3185"/>
                  <a:pt x="9480" y="3175"/>
                </a:cubicBezTo>
                <a:cubicBezTo>
                  <a:pt x="9520" y="3185"/>
                  <a:pt x="9559" y="3195"/>
                  <a:pt x="9608" y="3195"/>
                </a:cubicBezTo>
                <a:cubicBezTo>
                  <a:pt x="9626" y="3197"/>
                  <a:pt x="9645" y="3198"/>
                  <a:pt x="9663" y="3198"/>
                </a:cubicBezTo>
                <a:cubicBezTo>
                  <a:pt x="9840" y="3198"/>
                  <a:pt x="10011" y="3107"/>
                  <a:pt x="10109" y="2956"/>
                </a:cubicBezTo>
                <a:close/>
                <a:moveTo>
                  <a:pt x="6525" y="2934"/>
                </a:moveTo>
                <a:cubicBezTo>
                  <a:pt x="6624" y="3102"/>
                  <a:pt x="6683" y="3300"/>
                  <a:pt x="6702" y="3508"/>
                </a:cubicBezTo>
                <a:cubicBezTo>
                  <a:pt x="6624" y="3425"/>
                  <a:pt x="6555" y="3331"/>
                  <a:pt x="6496" y="3226"/>
                </a:cubicBezTo>
                <a:cubicBezTo>
                  <a:pt x="6496" y="3133"/>
                  <a:pt x="6505" y="3039"/>
                  <a:pt x="6525" y="2945"/>
                </a:cubicBezTo>
                <a:cubicBezTo>
                  <a:pt x="6525" y="2934"/>
                  <a:pt x="6525" y="2934"/>
                  <a:pt x="6525" y="2934"/>
                </a:cubicBezTo>
                <a:close/>
                <a:moveTo>
                  <a:pt x="14940" y="3394"/>
                </a:moveTo>
                <a:cubicBezTo>
                  <a:pt x="14940" y="3436"/>
                  <a:pt x="14940" y="3477"/>
                  <a:pt x="14929" y="3519"/>
                </a:cubicBezTo>
                <a:cubicBezTo>
                  <a:pt x="14871" y="3540"/>
                  <a:pt x="14792" y="3561"/>
                  <a:pt x="14724" y="3561"/>
                </a:cubicBezTo>
                <a:lnTo>
                  <a:pt x="14724" y="3519"/>
                </a:lnTo>
                <a:lnTo>
                  <a:pt x="14832" y="3446"/>
                </a:lnTo>
                <a:lnTo>
                  <a:pt x="14881" y="3415"/>
                </a:lnTo>
                <a:lnTo>
                  <a:pt x="14940" y="3394"/>
                </a:lnTo>
                <a:close/>
                <a:moveTo>
                  <a:pt x="18602" y="2810"/>
                </a:moveTo>
                <a:cubicBezTo>
                  <a:pt x="18681" y="2810"/>
                  <a:pt x="18759" y="2820"/>
                  <a:pt x="18837" y="2851"/>
                </a:cubicBezTo>
                <a:cubicBezTo>
                  <a:pt x="18976" y="2838"/>
                  <a:pt x="19072" y="2825"/>
                  <a:pt x="19144" y="2825"/>
                </a:cubicBezTo>
                <a:cubicBezTo>
                  <a:pt x="19303" y="2825"/>
                  <a:pt x="19342" y="2888"/>
                  <a:pt x="19437" y="3154"/>
                </a:cubicBezTo>
                <a:cubicBezTo>
                  <a:pt x="19456" y="3185"/>
                  <a:pt x="19466" y="3216"/>
                  <a:pt x="19485" y="3259"/>
                </a:cubicBezTo>
                <a:cubicBezTo>
                  <a:pt x="19433" y="3251"/>
                  <a:pt x="19381" y="3248"/>
                  <a:pt x="19329" y="3248"/>
                </a:cubicBezTo>
                <a:cubicBezTo>
                  <a:pt x="19234" y="3248"/>
                  <a:pt x="19139" y="3259"/>
                  <a:pt x="19044" y="3279"/>
                </a:cubicBezTo>
                <a:cubicBezTo>
                  <a:pt x="18867" y="3321"/>
                  <a:pt x="18700" y="3436"/>
                  <a:pt x="18592" y="3603"/>
                </a:cubicBezTo>
                <a:cubicBezTo>
                  <a:pt x="18583" y="3530"/>
                  <a:pt x="18553" y="3467"/>
                  <a:pt x="18524" y="3405"/>
                </a:cubicBezTo>
                <a:lnTo>
                  <a:pt x="18524" y="3394"/>
                </a:lnTo>
                <a:cubicBezTo>
                  <a:pt x="18573" y="3341"/>
                  <a:pt x="18612" y="3279"/>
                  <a:pt x="18632" y="3216"/>
                </a:cubicBezTo>
                <a:cubicBezTo>
                  <a:pt x="18691" y="3080"/>
                  <a:pt x="18671" y="2934"/>
                  <a:pt x="18602" y="2810"/>
                </a:cubicBezTo>
                <a:close/>
                <a:moveTo>
                  <a:pt x="15431" y="3405"/>
                </a:moveTo>
                <a:cubicBezTo>
                  <a:pt x="15480" y="3425"/>
                  <a:pt x="15529" y="3436"/>
                  <a:pt x="15578" y="3456"/>
                </a:cubicBezTo>
                <a:cubicBezTo>
                  <a:pt x="15431" y="3498"/>
                  <a:pt x="15303" y="3571"/>
                  <a:pt x="15195" y="3676"/>
                </a:cubicBezTo>
                <a:lnTo>
                  <a:pt x="15195" y="3634"/>
                </a:lnTo>
                <a:cubicBezTo>
                  <a:pt x="15205" y="3634"/>
                  <a:pt x="15215" y="3623"/>
                  <a:pt x="15215" y="3623"/>
                </a:cubicBezTo>
                <a:cubicBezTo>
                  <a:pt x="15303" y="3561"/>
                  <a:pt x="15372" y="3488"/>
                  <a:pt x="15431" y="3405"/>
                </a:cubicBezTo>
                <a:close/>
                <a:moveTo>
                  <a:pt x="16364" y="3519"/>
                </a:moveTo>
                <a:lnTo>
                  <a:pt x="16353" y="3530"/>
                </a:lnTo>
                <a:cubicBezTo>
                  <a:pt x="16383" y="3571"/>
                  <a:pt x="16403" y="3623"/>
                  <a:pt x="16403" y="3686"/>
                </a:cubicBezTo>
                <a:cubicBezTo>
                  <a:pt x="16353" y="3634"/>
                  <a:pt x="16295" y="3582"/>
                  <a:pt x="16236" y="3540"/>
                </a:cubicBezTo>
                <a:cubicBezTo>
                  <a:pt x="16285" y="3530"/>
                  <a:pt x="16324" y="3530"/>
                  <a:pt x="16364" y="3519"/>
                </a:cubicBezTo>
                <a:close/>
                <a:moveTo>
                  <a:pt x="1920" y="3070"/>
                </a:moveTo>
                <a:cubicBezTo>
                  <a:pt x="1842" y="3259"/>
                  <a:pt x="1812" y="3467"/>
                  <a:pt x="1842" y="3665"/>
                </a:cubicBezTo>
                <a:cubicBezTo>
                  <a:pt x="1792" y="3676"/>
                  <a:pt x="1744" y="3686"/>
                  <a:pt x="1704" y="3707"/>
                </a:cubicBezTo>
                <a:lnTo>
                  <a:pt x="1665" y="3718"/>
                </a:lnTo>
                <a:cubicBezTo>
                  <a:pt x="1684" y="3613"/>
                  <a:pt x="1695" y="3498"/>
                  <a:pt x="1684" y="3383"/>
                </a:cubicBezTo>
                <a:cubicBezTo>
                  <a:pt x="1684" y="3362"/>
                  <a:pt x="1695" y="3341"/>
                  <a:pt x="1704" y="3321"/>
                </a:cubicBezTo>
                <a:cubicBezTo>
                  <a:pt x="1744" y="3237"/>
                  <a:pt x="1773" y="3164"/>
                  <a:pt x="1792" y="3080"/>
                </a:cubicBezTo>
                <a:cubicBezTo>
                  <a:pt x="1805" y="3083"/>
                  <a:pt x="1817" y="3085"/>
                  <a:pt x="1829" y="3085"/>
                </a:cubicBezTo>
                <a:cubicBezTo>
                  <a:pt x="1860" y="3085"/>
                  <a:pt x="1893" y="3077"/>
                  <a:pt x="1920" y="3070"/>
                </a:cubicBezTo>
                <a:close/>
                <a:moveTo>
                  <a:pt x="6967" y="3477"/>
                </a:moveTo>
                <a:cubicBezTo>
                  <a:pt x="7007" y="3561"/>
                  <a:pt x="7045" y="3634"/>
                  <a:pt x="7104" y="3707"/>
                </a:cubicBezTo>
                <a:cubicBezTo>
                  <a:pt x="7085" y="3733"/>
                  <a:pt x="7065" y="3746"/>
                  <a:pt x="7044" y="3746"/>
                </a:cubicBezTo>
                <a:cubicBezTo>
                  <a:pt x="7021" y="3746"/>
                  <a:pt x="6996" y="3733"/>
                  <a:pt x="6967" y="3707"/>
                </a:cubicBezTo>
                <a:cubicBezTo>
                  <a:pt x="6967" y="3634"/>
                  <a:pt x="6967" y="3561"/>
                  <a:pt x="6967" y="3477"/>
                </a:cubicBezTo>
                <a:close/>
                <a:moveTo>
                  <a:pt x="11749" y="3216"/>
                </a:moveTo>
                <a:cubicBezTo>
                  <a:pt x="11768" y="3300"/>
                  <a:pt x="11788" y="3383"/>
                  <a:pt x="11817" y="3467"/>
                </a:cubicBezTo>
                <a:cubicBezTo>
                  <a:pt x="11857" y="3561"/>
                  <a:pt x="11905" y="3654"/>
                  <a:pt x="11965" y="3749"/>
                </a:cubicBezTo>
                <a:cubicBezTo>
                  <a:pt x="11797" y="3613"/>
                  <a:pt x="11601" y="3530"/>
                  <a:pt x="11395" y="3508"/>
                </a:cubicBezTo>
                <a:cubicBezTo>
                  <a:pt x="11425" y="3362"/>
                  <a:pt x="11543" y="3269"/>
                  <a:pt x="11749" y="3216"/>
                </a:cubicBezTo>
                <a:close/>
                <a:moveTo>
                  <a:pt x="7360" y="3175"/>
                </a:moveTo>
                <a:cubicBezTo>
                  <a:pt x="7450" y="3263"/>
                  <a:pt x="7570" y="3314"/>
                  <a:pt x="7696" y="3314"/>
                </a:cubicBezTo>
                <a:cubicBezTo>
                  <a:pt x="7734" y="3314"/>
                  <a:pt x="7773" y="3310"/>
                  <a:pt x="7812" y="3300"/>
                </a:cubicBezTo>
                <a:cubicBezTo>
                  <a:pt x="7792" y="3456"/>
                  <a:pt x="7812" y="3613"/>
                  <a:pt x="7880" y="3759"/>
                </a:cubicBezTo>
                <a:cubicBezTo>
                  <a:pt x="7860" y="3761"/>
                  <a:pt x="7840" y="3763"/>
                  <a:pt x="7819" y="3763"/>
                </a:cubicBezTo>
                <a:cubicBezTo>
                  <a:pt x="7662" y="3763"/>
                  <a:pt x="7502" y="3692"/>
                  <a:pt x="7389" y="3571"/>
                </a:cubicBezTo>
                <a:cubicBezTo>
                  <a:pt x="7399" y="3436"/>
                  <a:pt x="7389" y="3300"/>
                  <a:pt x="7360" y="3175"/>
                </a:cubicBezTo>
                <a:close/>
                <a:moveTo>
                  <a:pt x="1331" y="3623"/>
                </a:moveTo>
                <a:lnTo>
                  <a:pt x="1331" y="3780"/>
                </a:lnTo>
                <a:cubicBezTo>
                  <a:pt x="1302" y="3749"/>
                  <a:pt x="1272" y="3707"/>
                  <a:pt x="1243" y="3676"/>
                </a:cubicBezTo>
                <a:lnTo>
                  <a:pt x="1233" y="3644"/>
                </a:lnTo>
                <a:cubicBezTo>
                  <a:pt x="1233" y="3634"/>
                  <a:pt x="1233" y="3634"/>
                  <a:pt x="1233" y="3623"/>
                </a:cubicBezTo>
                <a:close/>
                <a:moveTo>
                  <a:pt x="19213" y="3644"/>
                </a:moveTo>
                <a:cubicBezTo>
                  <a:pt x="19277" y="3644"/>
                  <a:pt x="19384" y="3651"/>
                  <a:pt x="19535" y="3665"/>
                </a:cubicBezTo>
                <a:lnTo>
                  <a:pt x="19545" y="3665"/>
                </a:lnTo>
                <a:cubicBezTo>
                  <a:pt x="19562" y="3755"/>
                  <a:pt x="19546" y="3800"/>
                  <a:pt x="19498" y="3800"/>
                </a:cubicBezTo>
                <a:cubicBezTo>
                  <a:pt x="19462" y="3800"/>
                  <a:pt x="19409" y="3776"/>
                  <a:pt x="19339" y="3728"/>
                </a:cubicBezTo>
                <a:cubicBezTo>
                  <a:pt x="19129" y="3673"/>
                  <a:pt x="19086" y="3644"/>
                  <a:pt x="19213" y="3644"/>
                </a:cubicBezTo>
                <a:close/>
                <a:moveTo>
                  <a:pt x="18308" y="3592"/>
                </a:moveTo>
                <a:lnTo>
                  <a:pt x="18337" y="3603"/>
                </a:lnTo>
                <a:cubicBezTo>
                  <a:pt x="18367" y="3686"/>
                  <a:pt x="18376" y="3769"/>
                  <a:pt x="18367" y="3853"/>
                </a:cubicBezTo>
                <a:cubicBezTo>
                  <a:pt x="18367" y="3843"/>
                  <a:pt x="18357" y="3822"/>
                  <a:pt x="18357" y="3811"/>
                </a:cubicBezTo>
                <a:cubicBezTo>
                  <a:pt x="18337" y="3738"/>
                  <a:pt x="18317" y="3665"/>
                  <a:pt x="18308" y="3592"/>
                </a:cubicBezTo>
                <a:close/>
                <a:moveTo>
                  <a:pt x="14389" y="3780"/>
                </a:moveTo>
                <a:cubicBezTo>
                  <a:pt x="14351" y="3853"/>
                  <a:pt x="14301" y="3915"/>
                  <a:pt x="14233" y="3968"/>
                </a:cubicBezTo>
                <a:cubicBezTo>
                  <a:pt x="14213" y="3989"/>
                  <a:pt x="14184" y="3999"/>
                  <a:pt x="14164" y="4020"/>
                </a:cubicBezTo>
                <a:cubicBezTo>
                  <a:pt x="14173" y="3989"/>
                  <a:pt x="14193" y="3968"/>
                  <a:pt x="14213" y="3936"/>
                </a:cubicBezTo>
                <a:cubicBezTo>
                  <a:pt x="14263" y="3884"/>
                  <a:pt x="14312" y="3833"/>
                  <a:pt x="14371" y="3780"/>
                </a:cubicBezTo>
                <a:close/>
                <a:moveTo>
                  <a:pt x="840" y="3300"/>
                </a:moveTo>
                <a:cubicBezTo>
                  <a:pt x="928" y="3498"/>
                  <a:pt x="1027" y="3676"/>
                  <a:pt x="1144" y="3853"/>
                </a:cubicBezTo>
                <a:cubicBezTo>
                  <a:pt x="1155" y="3874"/>
                  <a:pt x="1164" y="3895"/>
                  <a:pt x="1175" y="3915"/>
                </a:cubicBezTo>
                <a:lnTo>
                  <a:pt x="1105" y="3915"/>
                </a:lnTo>
                <a:cubicBezTo>
                  <a:pt x="968" y="3936"/>
                  <a:pt x="831" y="3989"/>
                  <a:pt x="723" y="4082"/>
                </a:cubicBezTo>
                <a:cubicBezTo>
                  <a:pt x="781" y="3833"/>
                  <a:pt x="820" y="3561"/>
                  <a:pt x="840" y="3300"/>
                </a:cubicBezTo>
                <a:close/>
                <a:moveTo>
                  <a:pt x="20241" y="3324"/>
                </a:moveTo>
                <a:cubicBezTo>
                  <a:pt x="20634" y="3324"/>
                  <a:pt x="20743" y="3779"/>
                  <a:pt x="20605" y="4114"/>
                </a:cubicBezTo>
                <a:cubicBezTo>
                  <a:pt x="20468" y="3790"/>
                  <a:pt x="20222" y="3540"/>
                  <a:pt x="19917" y="3394"/>
                </a:cubicBezTo>
                <a:lnTo>
                  <a:pt x="19947" y="3394"/>
                </a:lnTo>
                <a:cubicBezTo>
                  <a:pt x="20059" y="3345"/>
                  <a:pt x="20157" y="3324"/>
                  <a:pt x="20241" y="3324"/>
                </a:cubicBezTo>
                <a:close/>
                <a:moveTo>
                  <a:pt x="3950" y="3317"/>
                </a:moveTo>
                <a:cubicBezTo>
                  <a:pt x="3980" y="3317"/>
                  <a:pt x="4010" y="3318"/>
                  <a:pt x="4041" y="3321"/>
                </a:cubicBezTo>
                <a:cubicBezTo>
                  <a:pt x="4199" y="3341"/>
                  <a:pt x="4355" y="3415"/>
                  <a:pt x="4493" y="3530"/>
                </a:cubicBezTo>
                <a:cubicBezTo>
                  <a:pt x="4316" y="3456"/>
                  <a:pt x="4129" y="3405"/>
                  <a:pt x="3943" y="3373"/>
                </a:cubicBezTo>
                <a:cubicBezTo>
                  <a:pt x="3931" y="3370"/>
                  <a:pt x="3920" y="3369"/>
                  <a:pt x="3909" y="3369"/>
                </a:cubicBezTo>
                <a:cubicBezTo>
                  <a:pt x="3836" y="3369"/>
                  <a:pt x="3776" y="3426"/>
                  <a:pt x="3776" y="3498"/>
                </a:cubicBezTo>
                <a:cubicBezTo>
                  <a:pt x="3747" y="3728"/>
                  <a:pt x="3756" y="3968"/>
                  <a:pt x="3796" y="4197"/>
                </a:cubicBezTo>
                <a:cubicBezTo>
                  <a:pt x="3737" y="4177"/>
                  <a:pt x="3668" y="4166"/>
                  <a:pt x="3609" y="4156"/>
                </a:cubicBezTo>
                <a:cubicBezTo>
                  <a:pt x="3549" y="4144"/>
                  <a:pt x="3488" y="4138"/>
                  <a:pt x="3427" y="4138"/>
                </a:cubicBezTo>
                <a:cubicBezTo>
                  <a:pt x="3279" y="4138"/>
                  <a:pt x="3130" y="4173"/>
                  <a:pt x="2991" y="4239"/>
                </a:cubicBezTo>
                <a:cubicBezTo>
                  <a:pt x="3074" y="3745"/>
                  <a:pt x="3422" y="3317"/>
                  <a:pt x="3950" y="3317"/>
                </a:cubicBezTo>
                <a:close/>
                <a:moveTo>
                  <a:pt x="9048" y="3621"/>
                </a:moveTo>
                <a:cubicBezTo>
                  <a:pt x="9200" y="3621"/>
                  <a:pt x="9345" y="3651"/>
                  <a:pt x="9491" y="3697"/>
                </a:cubicBezTo>
                <a:cubicBezTo>
                  <a:pt x="9696" y="3957"/>
                  <a:pt x="9579" y="4145"/>
                  <a:pt x="9147" y="4271"/>
                </a:cubicBezTo>
                <a:cubicBezTo>
                  <a:pt x="9127" y="4041"/>
                  <a:pt x="9068" y="3822"/>
                  <a:pt x="8980" y="3623"/>
                </a:cubicBezTo>
                <a:cubicBezTo>
                  <a:pt x="9003" y="3622"/>
                  <a:pt x="9025" y="3621"/>
                  <a:pt x="9048" y="3621"/>
                </a:cubicBezTo>
                <a:close/>
                <a:moveTo>
                  <a:pt x="8665" y="3623"/>
                </a:moveTo>
                <a:cubicBezTo>
                  <a:pt x="8773" y="3833"/>
                  <a:pt x="8843" y="4051"/>
                  <a:pt x="8872" y="4281"/>
                </a:cubicBezTo>
                <a:cubicBezTo>
                  <a:pt x="8744" y="4145"/>
                  <a:pt x="8656" y="3853"/>
                  <a:pt x="8607" y="3623"/>
                </a:cubicBezTo>
                <a:close/>
                <a:moveTo>
                  <a:pt x="16010" y="3814"/>
                </a:moveTo>
                <a:cubicBezTo>
                  <a:pt x="16127" y="3814"/>
                  <a:pt x="16214" y="3868"/>
                  <a:pt x="16275" y="3979"/>
                </a:cubicBezTo>
                <a:cubicBezTo>
                  <a:pt x="16207" y="4062"/>
                  <a:pt x="16137" y="4125"/>
                  <a:pt x="16049" y="4197"/>
                </a:cubicBezTo>
                <a:cubicBezTo>
                  <a:pt x="15971" y="4239"/>
                  <a:pt x="15872" y="4271"/>
                  <a:pt x="15784" y="4292"/>
                </a:cubicBezTo>
                <a:cubicBezTo>
                  <a:pt x="15696" y="4302"/>
                  <a:pt x="15617" y="4312"/>
                  <a:pt x="15539" y="4333"/>
                </a:cubicBezTo>
                <a:cubicBezTo>
                  <a:pt x="15489" y="4333"/>
                  <a:pt x="15440" y="4333"/>
                  <a:pt x="15392" y="4323"/>
                </a:cubicBezTo>
                <a:cubicBezTo>
                  <a:pt x="15262" y="3999"/>
                  <a:pt x="15304" y="3832"/>
                  <a:pt x="15526" y="3832"/>
                </a:cubicBezTo>
                <a:cubicBezTo>
                  <a:pt x="15591" y="3832"/>
                  <a:pt x="15670" y="3846"/>
                  <a:pt x="15764" y="3874"/>
                </a:cubicBezTo>
                <a:cubicBezTo>
                  <a:pt x="15858" y="3835"/>
                  <a:pt x="15939" y="3814"/>
                  <a:pt x="16010" y="3814"/>
                </a:cubicBezTo>
                <a:close/>
                <a:moveTo>
                  <a:pt x="693" y="2778"/>
                </a:moveTo>
                <a:cubicBezTo>
                  <a:pt x="693" y="2810"/>
                  <a:pt x="693" y="2841"/>
                  <a:pt x="703" y="2862"/>
                </a:cubicBezTo>
                <a:cubicBezTo>
                  <a:pt x="604" y="3237"/>
                  <a:pt x="546" y="3623"/>
                  <a:pt x="536" y="4020"/>
                </a:cubicBezTo>
                <a:cubicBezTo>
                  <a:pt x="496" y="4145"/>
                  <a:pt x="457" y="4260"/>
                  <a:pt x="408" y="4385"/>
                </a:cubicBezTo>
                <a:cubicBezTo>
                  <a:pt x="232" y="3833"/>
                  <a:pt x="340" y="3226"/>
                  <a:pt x="693" y="2778"/>
                </a:cubicBezTo>
                <a:close/>
                <a:moveTo>
                  <a:pt x="1164" y="4208"/>
                </a:moveTo>
                <a:lnTo>
                  <a:pt x="1175" y="4218"/>
                </a:lnTo>
                <a:cubicBezTo>
                  <a:pt x="1155" y="4271"/>
                  <a:pt x="1135" y="4333"/>
                  <a:pt x="1125" y="4385"/>
                </a:cubicBezTo>
                <a:cubicBezTo>
                  <a:pt x="1056" y="4343"/>
                  <a:pt x="968" y="4323"/>
                  <a:pt x="880" y="4312"/>
                </a:cubicBezTo>
                <a:lnTo>
                  <a:pt x="889" y="4302"/>
                </a:lnTo>
                <a:cubicBezTo>
                  <a:pt x="978" y="4250"/>
                  <a:pt x="1067" y="4218"/>
                  <a:pt x="1164" y="4208"/>
                </a:cubicBezTo>
                <a:close/>
                <a:moveTo>
                  <a:pt x="18072" y="3592"/>
                </a:moveTo>
                <a:cubicBezTo>
                  <a:pt x="18092" y="3790"/>
                  <a:pt x="18141" y="3989"/>
                  <a:pt x="18209" y="4177"/>
                </a:cubicBezTo>
                <a:cubicBezTo>
                  <a:pt x="18090" y="4304"/>
                  <a:pt x="17923" y="4390"/>
                  <a:pt x="17757" y="4390"/>
                </a:cubicBezTo>
                <a:cubicBezTo>
                  <a:pt x="17611" y="4390"/>
                  <a:pt x="17466" y="4322"/>
                  <a:pt x="17355" y="4156"/>
                </a:cubicBezTo>
                <a:cubicBezTo>
                  <a:pt x="17345" y="4125"/>
                  <a:pt x="17345" y="4082"/>
                  <a:pt x="17325" y="4051"/>
                </a:cubicBezTo>
                <a:cubicBezTo>
                  <a:pt x="17336" y="3979"/>
                  <a:pt x="17355" y="3915"/>
                  <a:pt x="17384" y="3853"/>
                </a:cubicBezTo>
                <a:cubicBezTo>
                  <a:pt x="17395" y="3759"/>
                  <a:pt x="17414" y="3676"/>
                  <a:pt x="17463" y="3603"/>
                </a:cubicBezTo>
                <a:cubicBezTo>
                  <a:pt x="17503" y="3613"/>
                  <a:pt x="17552" y="3613"/>
                  <a:pt x="17591" y="3623"/>
                </a:cubicBezTo>
                <a:cubicBezTo>
                  <a:pt x="17630" y="3626"/>
                  <a:pt x="17669" y="3627"/>
                  <a:pt x="17709" y="3627"/>
                </a:cubicBezTo>
                <a:cubicBezTo>
                  <a:pt x="17827" y="3627"/>
                  <a:pt x="17947" y="3616"/>
                  <a:pt x="18072" y="3592"/>
                </a:cubicBezTo>
                <a:close/>
                <a:moveTo>
                  <a:pt x="4012" y="3654"/>
                </a:moveTo>
                <a:cubicBezTo>
                  <a:pt x="4336" y="3728"/>
                  <a:pt x="4650" y="3874"/>
                  <a:pt x="4915" y="4082"/>
                </a:cubicBezTo>
                <a:cubicBezTo>
                  <a:pt x="4984" y="4239"/>
                  <a:pt x="4964" y="4427"/>
                  <a:pt x="4876" y="4573"/>
                </a:cubicBezTo>
                <a:cubicBezTo>
                  <a:pt x="4753" y="4617"/>
                  <a:pt x="4631" y="4638"/>
                  <a:pt x="4502" y="4638"/>
                </a:cubicBezTo>
                <a:cubicBezTo>
                  <a:pt x="4476" y="4638"/>
                  <a:pt x="4451" y="4637"/>
                  <a:pt x="4424" y="4636"/>
                </a:cubicBezTo>
                <a:cubicBezTo>
                  <a:pt x="4326" y="4500"/>
                  <a:pt x="4208" y="4396"/>
                  <a:pt x="4080" y="4323"/>
                </a:cubicBezTo>
                <a:cubicBezTo>
                  <a:pt x="4061" y="4250"/>
                  <a:pt x="4041" y="4187"/>
                  <a:pt x="4031" y="4125"/>
                </a:cubicBezTo>
                <a:cubicBezTo>
                  <a:pt x="4002" y="3968"/>
                  <a:pt x="3992" y="3811"/>
                  <a:pt x="4012" y="3654"/>
                </a:cubicBezTo>
                <a:close/>
                <a:moveTo>
                  <a:pt x="13369" y="1650"/>
                </a:moveTo>
                <a:cubicBezTo>
                  <a:pt x="13309" y="1932"/>
                  <a:pt x="13359" y="2236"/>
                  <a:pt x="13496" y="2486"/>
                </a:cubicBezTo>
                <a:cubicBezTo>
                  <a:pt x="13467" y="2517"/>
                  <a:pt x="13457" y="2559"/>
                  <a:pt x="13467" y="2601"/>
                </a:cubicBezTo>
                <a:cubicBezTo>
                  <a:pt x="13536" y="2977"/>
                  <a:pt x="13723" y="3310"/>
                  <a:pt x="13997" y="3551"/>
                </a:cubicBezTo>
                <a:cubicBezTo>
                  <a:pt x="13869" y="3654"/>
                  <a:pt x="13772" y="3790"/>
                  <a:pt x="13703" y="3947"/>
                </a:cubicBezTo>
                <a:cubicBezTo>
                  <a:pt x="13552" y="3711"/>
                  <a:pt x="13312" y="3577"/>
                  <a:pt x="13050" y="3577"/>
                </a:cubicBezTo>
                <a:cubicBezTo>
                  <a:pt x="13022" y="3577"/>
                  <a:pt x="12994" y="3579"/>
                  <a:pt x="12967" y="3582"/>
                </a:cubicBezTo>
                <a:cubicBezTo>
                  <a:pt x="12908" y="3582"/>
                  <a:pt x="12829" y="3654"/>
                  <a:pt x="12859" y="3738"/>
                </a:cubicBezTo>
                <a:cubicBezTo>
                  <a:pt x="12917" y="3874"/>
                  <a:pt x="12996" y="3999"/>
                  <a:pt x="13104" y="4093"/>
                </a:cubicBezTo>
                <a:cubicBezTo>
                  <a:pt x="13172" y="4250"/>
                  <a:pt x="13232" y="4396"/>
                  <a:pt x="13271" y="4553"/>
                </a:cubicBezTo>
                <a:cubicBezTo>
                  <a:pt x="13192" y="4489"/>
                  <a:pt x="13104" y="4448"/>
                  <a:pt x="13016" y="4438"/>
                </a:cubicBezTo>
                <a:cubicBezTo>
                  <a:pt x="12981" y="4428"/>
                  <a:pt x="12947" y="4423"/>
                  <a:pt x="12913" y="4423"/>
                </a:cubicBezTo>
                <a:cubicBezTo>
                  <a:pt x="12766" y="4423"/>
                  <a:pt x="12636" y="4512"/>
                  <a:pt x="12564" y="4656"/>
                </a:cubicBezTo>
                <a:cubicBezTo>
                  <a:pt x="12465" y="4500"/>
                  <a:pt x="12319" y="4385"/>
                  <a:pt x="12141" y="4343"/>
                </a:cubicBezTo>
                <a:cubicBezTo>
                  <a:pt x="12171" y="4250"/>
                  <a:pt x="12181" y="4145"/>
                  <a:pt x="12161" y="4051"/>
                </a:cubicBezTo>
                <a:cubicBezTo>
                  <a:pt x="12141" y="3999"/>
                  <a:pt x="12121" y="3947"/>
                  <a:pt x="12103" y="3905"/>
                </a:cubicBezTo>
                <a:cubicBezTo>
                  <a:pt x="12159" y="3966"/>
                  <a:pt x="12237" y="3999"/>
                  <a:pt x="12317" y="3999"/>
                </a:cubicBezTo>
                <a:cubicBezTo>
                  <a:pt x="12373" y="3999"/>
                  <a:pt x="12432" y="3982"/>
                  <a:pt x="12485" y="3947"/>
                </a:cubicBezTo>
                <a:cubicBezTo>
                  <a:pt x="12632" y="3833"/>
                  <a:pt x="12711" y="3644"/>
                  <a:pt x="12681" y="3446"/>
                </a:cubicBezTo>
                <a:cubicBezTo>
                  <a:pt x="12711" y="3451"/>
                  <a:pt x="12740" y="3453"/>
                  <a:pt x="12769" y="3453"/>
                </a:cubicBezTo>
                <a:cubicBezTo>
                  <a:pt x="12993" y="3453"/>
                  <a:pt x="13203" y="3308"/>
                  <a:pt x="13291" y="2966"/>
                </a:cubicBezTo>
                <a:cubicBezTo>
                  <a:pt x="13443" y="2378"/>
                  <a:pt x="13029" y="2015"/>
                  <a:pt x="12582" y="2015"/>
                </a:cubicBezTo>
                <a:cubicBezTo>
                  <a:pt x="12569" y="2015"/>
                  <a:pt x="12556" y="2016"/>
                  <a:pt x="12544" y="2016"/>
                </a:cubicBezTo>
                <a:cubicBezTo>
                  <a:pt x="12740" y="1870"/>
                  <a:pt x="12967" y="1755"/>
                  <a:pt x="13201" y="1693"/>
                </a:cubicBezTo>
                <a:cubicBezTo>
                  <a:pt x="13261" y="1672"/>
                  <a:pt x="13309" y="1662"/>
                  <a:pt x="13369" y="1650"/>
                </a:cubicBezTo>
                <a:close/>
                <a:moveTo>
                  <a:pt x="17483" y="4553"/>
                </a:moveTo>
                <a:cubicBezTo>
                  <a:pt x="17552" y="4584"/>
                  <a:pt x="17611" y="4605"/>
                  <a:pt x="17679" y="4615"/>
                </a:cubicBezTo>
                <a:cubicBezTo>
                  <a:pt x="17660" y="4646"/>
                  <a:pt x="17630" y="4667"/>
                  <a:pt x="17611" y="4699"/>
                </a:cubicBezTo>
                <a:lnTo>
                  <a:pt x="17601" y="4720"/>
                </a:lnTo>
                <a:cubicBezTo>
                  <a:pt x="17561" y="4667"/>
                  <a:pt x="17522" y="4615"/>
                  <a:pt x="17483" y="4553"/>
                </a:cubicBezTo>
                <a:close/>
                <a:moveTo>
                  <a:pt x="10904" y="3800"/>
                </a:moveTo>
                <a:cubicBezTo>
                  <a:pt x="10944" y="3833"/>
                  <a:pt x="10973" y="3884"/>
                  <a:pt x="11003" y="3926"/>
                </a:cubicBezTo>
                <a:cubicBezTo>
                  <a:pt x="10953" y="4125"/>
                  <a:pt x="10973" y="4343"/>
                  <a:pt x="11071" y="4531"/>
                </a:cubicBezTo>
                <a:cubicBezTo>
                  <a:pt x="11052" y="4605"/>
                  <a:pt x="10983" y="4656"/>
                  <a:pt x="10915" y="4677"/>
                </a:cubicBezTo>
                <a:cubicBezTo>
                  <a:pt x="10866" y="4710"/>
                  <a:pt x="10814" y="4725"/>
                  <a:pt x="10763" y="4725"/>
                </a:cubicBezTo>
                <a:cubicBezTo>
                  <a:pt x="10665" y="4725"/>
                  <a:pt x="10573" y="4672"/>
                  <a:pt x="10521" y="4584"/>
                </a:cubicBezTo>
                <a:cubicBezTo>
                  <a:pt x="10521" y="4438"/>
                  <a:pt x="10501" y="4302"/>
                  <a:pt x="10453" y="4177"/>
                </a:cubicBezTo>
                <a:cubicBezTo>
                  <a:pt x="10561" y="3999"/>
                  <a:pt x="10717" y="3874"/>
                  <a:pt x="10904" y="3800"/>
                </a:cubicBezTo>
                <a:close/>
                <a:moveTo>
                  <a:pt x="14900" y="3790"/>
                </a:moveTo>
                <a:cubicBezTo>
                  <a:pt x="14841" y="4135"/>
                  <a:pt x="14704" y="4469"/>
                  <a:pt x="14479" y="4740"/>
                </a:cubicBezTo>
                <a:cubicBezTo>
                  <a:pt x="14331" y="4740"/>
                  <a:pt x="14184" y="4771"/>
                  <a:pt x="14056" y="4845"/>
                </a:cubicBezTo>
                <a:cubicBezTo>
                  <a:pt x="13977" y="4782"/>
                  <a:pt x="13928" y="4699"/>
                  <a:pt x="13909" y="4605"/>
                </a:cubicBezTo>
                <a:cubicBezTo>
                  <a:pt x="13928" y="4531"/>
                  <a:pt x="13948" y="4458"/>
                  <a:pt x="13977" y="4396"/>
                </a:cubicBezTo>
                <a:cubicBezTo>
                  <a:pt x="14184" y="4364"/>
                  <a:pt x="14380" y="4250"/>
                  <a:pt x="14517" y="4082"/>
                </a:cubicBezTo>
                <a:cubicBezTo>
                  <a:pt x="14587" y="4010"/>
                  <a:pt x="14636" y="3915"/>
                  <a:pt x="14665" y="3822"/>
                </a:cubicBezTo>
                <a:cubicBezTo>
                  <a:pt x="14744" y="3822"/>
                  <a:pt x="14821" y="3811"/>
                  <a:pt x="14900" y="3790"/>
                </a:cubicBezTo>
                <a:close/>
                <a:moveTo>
                  <a:pt x="19849" y="3790"/>
                </a:moveTo>
                <a:cubicBezTo>
                  <a:pt x="19996" y="3884"/>
                  <a:pt x="20124" y="4010"/>
                  <a:pt x="20212" y="4156"/>
                </a:cubicBezTo>
                <a:cubicBezTo>
                  <a:pt x="20261" y="4250"/>
                  <a:pt x="20291" y="4343"/>
                  <a:pt x="20311" y="4448"/>
                </a:cubicBezTo>
                <a:cubicBezTo>
                  <a:pt x="20254" y="4468"/>
                  <a:pt x="20196" y="4480"/>
                  <a:pt x="20142" y="4480"/>
                </a:cubicBezTo>
                <a:cubicBezTo>
                  <a:pt x="20113" y="4480"/>
                  <a:pt x="20083" y="4476"/>
                  <a:pt x="20055" y="4469"/>
                </a:cubicBezTo>
                <a:cubicBezTo>
                  <a:pt x="20052" y="4469"/>
                  <a:pt x="20049" y="4468"/>
                  <a:pt x="20045" y="4468"/>
                </a:cubicBezTo>
                <a:cubicBezTo>
                  <a:pt x="19915" y="4468"/>
                  <a:pt x="19881" y="4668"/>
                  <a:pt x="19987" y="4730"/>
                </a:cubicBezTo>
                <a:cubicBezTo>
                  <a:pt x="20055" y="4782"/>
                  <a:pt x="20133" y="4823"/>
                  <a:pt x="20203" y="4876"/>
                </a:cubicBezTo>
                <a:cubicBezTo>
                  <a:pt x="19931" y="4697"/>
                  <a:pt x="19626" y="4604"/>
                  <a:pt x="19317" y="4604"/>
                </a:cubicBezTo>
                <a:cubicBezTo>
                  <a:pt x="19213" y="4604"/>
                  <a:pt x="19108" y="4615"/>
                  <a:pt x="19005" y="4636"/>
                </a:cubicBezTo>
                <a:cubicBezTo>
                  <a:pt x="18887" y="4521"/>
                  <a:pt x="18740" y="4448"/>
                  <a:pt x="18592" y="4396"/>
                </a:cubicBezTo>
                <a:cubicBezTo>
                  <a:pt x="18563" y="4343"/>
                  <a:pt x="18533" y="4292"/>
                  <a:pt x="18513" y="4239"/>
                </a:cubicBezTo>
                <a:cubicBezTo>
                  <a:pt x="18533" y="4208"/>
                  <a:pt x="18543" y="4177"/>
                  <a:pt x="18563" y="4135"/>
                </a:cubicBezTo>
                <a:cubicBezTo>
                  <a:pt x="18645" y="4412"/>
                  <a:pt x="18885" y="4577"/>
                  <a:pt x="19133" y="4577"/>
                </a:cubicBezTo>
                <a:cubicBezTo>
                  <a:pt x="19240" y="4577"/>
                  <a:pt x="19349" y="4546"/>
                  <a:pt x="19447" y="4479"/>
                </a:cubicBezTo>
                <a:lnTo>
                  <a:pt x="19456" y="4479"/>
                </a:lnTo>
                <a:cubicBezTo>
                  <a:pt x="19682" y="4333"/>
                  <a:pt x="19829" y="4072"/>
                  <a:pt x="19849" y="3790"/>
                </a:cubicBezTo>
                <a:close/>
                <a:moveTo>
                  <a:pt x="10060" y="4135"/>
                </a:moveTo>
                <a:cubicBezTo>
                  <a:pt x="10099" y="4187"/>
                  <a:pt x="10129" y="4239"/>
                  <a:pt x="10148" y="4281"/>
                </a:cubicBezTo>
                <a:cubicBezTo>
                  <a:pt x="10139" y="4333"/>
                  <a:pt x="10139" y="4385"/>
                  <a:pt x="10139" y="4448"/>
                </a:cubicBezTo>
                <a:cubicBezTo>
                  <a:pt x="10139" y="4458"/>
                  <a:pt x="10139" y="4479"/>
                  <a:pt x="10139" y="4500"/>
                </a:cubicBezTo>
                <a:cubicBezTo>
                  <a:pt x="10168" y="4636"/>
                  <a:pt x="10168" y="4771"/>
                  <a:pt x="10148" y="4917"/>
                </a:cubicBezTo>
                <a:lnTo>
                  <a:pt x="10139" y="4907"/>
                </a:lnTo>
                <a:lnTo>
                  <a:pt x="10119" y="4938"/>
                </a:lnTo>
                <a:cubicBezTo>
                  <a:pt x="10001" y="4688"/>
                  <a:pt x="9981" y="4407"/>
                  <a:pt x="10060" y="4135"/>
                </a:cubicBezTo>
                <a:close/>
                <a:moveTo>
                  <a:pt x="15964" y="4594"/>
                </a:moveTo>
                <a:cubicBezTo>
                  <a:pt x="16079" y="4594"/>
                  <a:pt x="16196" y="4608"/>
                  <a:pt x="16315" y="4636"/>
                </a:cubicBezTo>
                <a:cubicBezTo>
                  <a:pt x="16220" y="4838"/>
                  <a:pt x="16017" y="4940"/>
                  <a:pt x="15803" y="4940"/>
                </a:cubicBezTo>
                <a:cubicBezTo>
                  <a:pt x="15618" y="4940"/>
                  <a:pt x="15424" y="4864"/>
                  <a:pt x="15284" y="4709"/>
                </a:cubicBezTo>
                <a:lnTo>
                  <a:pt x="15293" y="4720"/>
                </a:lnTo>
                <a:cubicBezTo>
                  <a:pt x="15421" y="4677"/>
                  <a:pt x="15539" y="4646"/>
                  <a:pt x="15667" y="4625"/>
                </a:cubicBezTo>
                <a:cubicBezTo>
                  <a:pt x="15716" y="4625"/>
                  <a:pt x="15755" y="4615"/>
                  <a:pt x="15794" y="4605"/>
                </a:cubicBezTo>
                <a:cubicBezTo>
                  <a:pt x="15849" y="4598"/>
                  <a:pt x="15906" y="4594"/>
                  <a:pt x="15964" y="4594"/>
                </a:cubicBezTo>
                <a:close/>
                <a:moveTo>
                  <a:pt x="2127" y="3206"/>
                </a:moveTo>
                <a:lnTo>
                  <a:pt x="2127" y="3216"/>
                </a:lnTo>
                <a:cubicBezTo>
                  <a:pt x="2156" y="3290"/>
                  <a:pt x="2195" y="3362"/>
                  <a:pt x="2244" y="3436"/>
                </a:cubicBezTo>
                <a:cubicBezTo>
                  <a:pt x="2399" y="3627"/>
                  <a:pt x="2565" y="3707"/>
                  <a:pt x="2717" y="3707"/>
                </a:cubicBezTo>
                <a:cubicBezTo>
                  <a:pt x="2797" y="3707"/>
                  <a:pt x="2873" y="3684"/>
                  <a:pt x="2941" y="3644"/>
                </a:cubicBezTo>
                <a:cubicBezTo>
                  <a:pt x="2795" y="3884"/>
                  <a:pt x="2725" y="4156"/>
                  <a:pt x="2735" y="4427"/>
                </a:cubicBezTo>
                <a:cubicBezTo>
                  <a:pt x="2579" y="4605"/>
                  <a:pt x="2480" y="4823"/>
                  <a:pt x="2451" y="5053"/>
                </a:cubicBezTo>
                <a:cubicBezTo>
                  <a:pt x="2332" y="5001"/>
                  <a:pt x="2205" y="4959"/>
                  <a:pt x="2087" y="4949"/>
                </a:cubicBezTo>
                <a:cubicBezTo>
                  <a:pt x="2097" y="4751"/>
                  <a:pt x="2058" y="4563"/>
                  <a:pt x="1979" y="4396"/>
                </a:cubicBezTo>
                <a:cubicBezTo>
                  <a:pt x="2019" y="4417"/>
                  <a:pt x="2058" y="4448"/>
                  <a:pt x="2097" y="4479"/>
                </a:cubicBezTo>
                <a:cubicBezTo>
                  <a:pt x="2147" y="4573"/>
                  <a:pt x="2195" y="4656"/>
                  <a:pt x="2244" y="4740"/>
                </a:cubicBezTo>
                <a:cubicBezTo>
                  <a:pt x="2269" y="4787"/>
                  <a:pt x="2315" y="4810"/>
                  <a:pt x="2363" y="4810"/>
                </a:cubicBezTo>
                <a:cubicBezTo>
                  <a:pt x="2409" y="4810"/>
                  <a:pt x="2455" y="4787"/>
                  <a:pt x="2480" y="4740"/>
                </a:cubicBezTo>
                <a:cubicBezTo>
                  <a:pt x="2687" y="4343"/>
                  <a:pt x="2509" y="3843"/>
                  <a:pt x="2107" y="3697"/>
                </a:cubicBezTo>
                <a:cubicBezTo>
                  <a:pt x="2107" y="3644"/>
                  <a:pt x="2097" y="3603"/>
                  <a:pt x="2097" y="3561"/>
                </a:cubicBezTo>
                <a:cubicBezTo>
                  <a:pt x="2068" y="3446"/>
                  <a:pt x="2077" y="3321"/>
                  <a:pt x="2127" y="3206"/>
                </a:cubicBezTo>
                <a:close/>
                <a:moveTo>
                  <a:pt x="19405" y="4981"/>
                </a:moveTo>
                <a:cubicBezTo>
                  <a:pt x="19585" y="4981"/>
                  <a:pt x="19761" y="5031"/>
                  <a:pt x="19928" y="5116"/>
                </a:cubicBezTo>
                <a:cubicBezTo>
                  <a:pt x="19812" y="5180"/>
                  <a:pt x="19686" y="5211"/>
                  <a:pt x="19562" y="5211"/>
                </a:cubicBezTo>
                <a:cubicBezTo>
                  <a:pt x="19444" y="5211"/>
                  <a:pt x="19326" y="5182"/>
                  <a:pt x="19221" y="5127"/>
                </a:cubicBezTo>
                <a:cubicBezTo>
                  <a:pt x="19221" y="5084"/>
                  <a:pt x="19221" y="5043"/>
                  <a:pt x="19211" y="5001"/>
                </a:cubicBezTo>
                <a:cubicBezTo>
                  <a:pt x="19276" y="4988"/>
                  <a:pt x="19340" y="4981"/>
                  <a:pt x="19405" y="4981"/>
                </a:cubicBezTo>
                <a:close/>
                <a:moveTo>
                  <a:pt x="6983" y="4444"/>
                </a:moveTo>
                <a:cubicBezTo>
                  <a:pt x="7103" y="4444"/>
                  <a:pt x="7089" y="4612"/>
                  <a:pt x="6937" y="4949"/>
                </a:cubicBezTo>
                <a:cubicBezTo>
                  <a:pt x="6977" y="5043"/>
                  <a:pt x="6987" y="5147"/>
                  <a:pt x="6977" y="5251"/>
                </a:cubicBezTo>
                <a:lnTo>
                  <a:pt x="6879" y="5251"/>
                </a:lnTo>
                <a:cubicBezTo>
                  <a:pt x="6820" y="5168"/>
                  <a:pt x="6771" y="5074"/>
                  <a:pt x="6732" y="4981"/>
                </a:cubicBezTo>
                <a:lnTo>
                  <a:pt x="6732" y="4970"/>
                </a:lnTo>
                <a:cubicBezTo>
                  <a:pt x="6613" y="4677"/>
                  <a:pt x="6545" y="4636"/>
                  <a:pt x="6800" y="4510"/>
                </a:cubicBezTo>
                <a:cubicBezTo>
                  <a:pt x="6879" y="4466"/>
                  <a:pt x="6940" y="4444"/>
                  <a:pt x="6983" y="4444"/>
                </a:cubicBezTo>
                <a:close/>
                <a:moveTo>
                  <a:pt x="18337" y="4500"/>
                </a:moveTo>
                <a:cubicBezTo>
                  <a:pt x="18405" y="4656"/>
                  <a:pt x="18494" y="4802"/>
                  <a:pt x="18592" y="4938"/>
                </a:cubicBezTo>
                <a:cubicBezTo>
                  <a:pt x="18602" y="4949"/>
                  <a:pt x="18612" y="4959"/>
                  <a:pt x="18612" y="4959"/>
                </a:cubicBezTo>
                <a:cubicBezTo>
                  <a:pt x="18621" y="4981"/>
                  <a:pt x="18621" y="4991"/>
                  <a:pt x="18632" y="5012"/>
                </a:cubicBezTo>
                <a:cubicBezTo>
                  <a:pt x="18651" y="5064"/>
                  <a:pt x="18681" y="5116"/>
                  <a:pt x="18710" y="5168"/>
                </a:cubicBezTo>
                <a:cubicBezTo>
                  <a:pt x="18704" y="5286"/>
                  <a:pt x="18663" y="5342"/>
                  <a:pt x="18587" y="5342"/>
                </a:cubicBezTo>
                <a:cubicBezTo>
                  <a:pt x="18543" y="5342"/>
                  <a:pt x="18485" y="5322"/>
                  <a:pt x="18416" y="5283"/>
                </a:cubicBezTo>
                <a:cubicBezTo>
                  <a:pt x="18308" y="5241"/>
                  <a:pt x="18200" y="5189"/>
                  <a:pt x="18101" y="5127"/>
                </a:cubicBezTo>
                <a:cubicBezTo>
                  <a:pt x="18003" y="5064"/>
                  <a:pt x="17915" y="5001"/>
                  <a:pt x="17817" y="4928"/>
                </a:cubicBezTo>
                <a:cubicBezTo>
                  <a:pt x="17895" y="4782"/>
                  <a:pt x="18003" y="4646"/>
                  <a:pt x="18141" y="4553"/>
                </a:cubicBezTo>
                <a:lnTo>
                  <a:pt x="18141" y="4563"/>
                </a:lnTo>
                <a:cubicBezTo>
                  <a:pt x="18160" y="4553"/>
                  <a:pt x="18189" y="4531"/>
                  <a:pt x="18219" y="4521"/>
                </a:cubicBezTo>
                <a:cubicBezTo>
                  <a:pt x="18259" y="4500"/>
                  <a:pt x="18297" y="4500"/>
                  <a:pt x="18337" y="4500"/>
                </a:cubicBezTo>
                <a:close/>
                <a:moveTo>
                  <a:pt x="16580" y="4751"/>
                </a:moveTo>
                <a:cubicBezTo>
                  <a:pt x="16766" y="4866"/>
                  <a:pt x="16904" y="5053"/>
                  <a:pt x="16972" y="5273"/>
                </a:cubicBezTo>
                <a:cubicBezTo>
                  <a:pt x="16982" y="5304"/>
                  <a:pt x="16982" y="5335"/>
                  <a:pt x="16992" y="5366"/>
                </a:cubicBezTo>
                <a:cubicBezTo>
                  <a:pt x="16874" y="5251"/>
                  <a:pt x="16736" y="5158"/>
                  <a:pt x="16589" y="5105"/>
                </a:cubicBezTo>
                <a:lnTo>
                  <a:pt x="16599" y="5105"/>
                </a:lnTo>
                <a:cubicBezTo>
                  <a:pt x="16511" y="5074"/>
                  <a:pt x="16432" y="5064"/>
                  <a:pt x="16353" y="5064"/>
                </a:cubicBezTo>
                <a:cubicBezTo>
                  <a:pt x="16452" y="4981"/>
                  <a:pt x="16531" y="4876"/>
                  <a:pt x="16580" y="4751"/>
                </a:cubicBezTo>
                <a:close/>
                <a:moveTo>
                  <a:pt x="11365" y="4740"/>
                </a:moveTo>
                <a:cubicBezTo>
                  <a:pt x="11435" y="4761"/>
                  <a:pt x="11513" y="4771"/>
                  <a:pt x="11592" y="4771"/>
                </a:cubicBezTo>
                <a:lnTo>
                  <a:pt x="11641" y="4771"/>
                </a:lnTo>
                <a:cubicBezTo>
                  <a:pt x="11749" y="4876"/>
                  <a:pt x="11857" y="4981"/>
                  <a:pt x="11984" y="5064"/>
                </a:cubicBezTo>
                <a:cubicBezTo>
                  <a:pt x="11739" y="5116"/>
                  <a:pt x="11513" y="5230"/>
                  <a:pt x="11307" y="5376"/>
                </a:cubicBezTo>
                <a:cubicBezTo>
                  <a:pt x="11257" y="5220"/>
                  <a:pt x="11160" y="5084"/>
                  <a:pt x="11041" y="4970"/>
                </a:cubicBezTo>
                <a:cubicBezTo>
                  <a:pt x="11169" y="4928"/>
                  <a:pt x="11277" y="4845"/>
                  <a:pt x="11365" y="4740"/>
                </a:cubicBezTo>
                <a:close/>
                <a:moveTo>
                  <a:pt x="1488" y="4292"/>
                </a:moveTo>
                <a:cubicBezTo>
                  <a:pt x="1626" y="4396"/>
                  <a:pt x="1744" y="4521"/>
                  <a:pt x="1823" y="4688"/>
                </a:cubicBezTo>
                <a:cubicBezTo>
                  <a:pt x="1842" y="4782"/>
                  <a:pt x="1842" y="4886"/>
                  <a:pt x="1842" y="4981"/>
                </a:cubicBezTo>
                <a:cubicBezTo>
                  <a:pt x="1823" y="5001"/>
                  <a:pt x="1823" y="5012"/>
                  <a:pt x="1812" y="5032"/>
                </a:cubicBezTo>
                <a:cubicBezTo>
                  <a:pt x="1803" y="5084"/>
                  <a:pt x="1792" y="5147"/>
                  <a:pt x="1792" y="5210"/>
                </a:cubicBezTo>
                <a:cubicBezTo>
                  <a:pt x="1763" y="5283"/>
                  <a:pt x="1724" y="5356"/>
                  <a:pt x="1675" y="5419"/>
                </a:cubicBezTo>
                <a:cubicBezTo>
                  <a:pt x="1596" y="5325"/>
                  <a:pt x="1528" y="5210"/>
                  <a:pt x="1479" y="5095"/>
                </a:cubicBezTo>
                <a:cubicBezTo>
                  <a:pt x="1479" y="4949"/>
                  <a:pt x="1449" y="4802"/>
                  <a:pt x="1391" y="4667"/>
                </a:cubicBezTo>
                <a:cubicBezTo>
                  <a:pt x="1371" y="4542"/>
                  <a:pt x="1391" y="4417"/>
                  <a:pt x="1449" y="4312"/>
                </a:cubicBezTo>
                <a:lnTo>
                  <a:pt x="1439" y="4312"/>
                </a:lnTo>
                <a:cubicBezTo>
                  <a:pt x="1459" y="4312"/>
                  <a:pt x="1479" y="4302"/>
                  <a:pt x="1488" y="4292"/>
                </a:cubicBezTo>
                <a:close/>
                <a:moveTo>
                  <a:pt x="10836" y="5137"/>
                </a:moveTo>
                <a:cubicBezTo>
                  <a:pt x="10944" y="5220"/>
                  <a:pt x="11032" y="5325"/>
                  <a:pt x="11091" y="5450"/>
                </a:cubicBezTo>
                <a:lnTo>
                  <a:pt x="11081" y="5440"/>
                </a:lnTo>
                <a:cubicBezTo>
                  <a:pt x="10983" y="5356"/>
                  <a:pt x="10904" y="5251"/>
                  <a:pt x="10836" y="5137"/>
                </a:cubicBezTo>
                <a:close/>
                <a:moveTo>
                  <a:pt x="3464" y="4406"/>
                </a:moveTo>
                <a:cubicBezTo>
                  <a:pt x="3607" y="4406"/>
                  <a:pt x="3751" y="4440"/>
                  <a:pt x="3884" y="4510"/>
                </a:cubicBezTo>
                <a:cubicBezTo>
                  <a:pt x="3953" y="4720"/>
                  <a:pt x="4080" y="4897"/>
                  <a:pt x="4247" y="5032"/>
                </a:cubicBezTo>
                <a:cubicBezTo>
                  <a:pt x="4228" y="5064"/>
                  <a:pt x="4218" y="5105"/>
                  <a:pt x="4228" y="5147"/>
                </a:cubicBezTo>
                <a:cubicBezTo>
                  <a:pt x="4228" y="5176"/>
                  <a:pt x="4228" y="5205"/>
                  <a:pt x="4236" y="5233"/>
                </a:cubicBezTo>
                <a:cubicBezTo>
                  <a:pt x="4110" y="5392"/>
                  <a:pt x="3933" y="5472"/>
                  <a:pt x="3755" y="5472"/>
                </a:cubicBezTo>
                <a:cubicBezTo>
                  <a:pt x="3586" y="5472"/>
                  <a:pt x="3414" y="5399"/>
                  <a:pt x="3285" y="5251"/>
                </a:cubicBezTo>
                <a:cubicBezTo>
                  <a:pt x="3119" y="5064"/>
                  <a:pt x="3011" y="4823"/>
                  <a:pt x="2981" y="4553"/>
                </a:cubicBezTo>
                <a:cubicBezTo>
                  <a:pt x="3011" y="4531"/>
                  <a:pt x="3040" y="4510"/>
                  <a:pt x="3079" y="4489"/>
                </a:cubicBezTo>
                <a:cubicBezTo>
                  <a:pt x="3201" y="4435"/>
                  <a:pt x="3333" y="4406"/>
                  <a:pt x="3464" y="4406"/>
                </a:cubicBezTo>
                <a:close/>
                <a:moveTo>
                  <a:pt x="8071" y="4483"/>
                </a:moveTo>
                <a:cubicBezTo>
                  <a:pt x="8118" y="4483"/>
                  <a:pt x="8188" y="4520"/>
                  <a:pt x="8283" y="4594"/>
                </a:cubicBezTo>
                <a:lnTo>
                  <a:pt x="8283" y="4584"/>
                </a:lnTo>
                <a:cubicBezTo>
                  <a:pt x="8755" y="4720"/>
                  <a:pt x="8715" y="5137"/>
                  <a:pt x="8479" y="5460"/>
                </a:cubicBezTo>
                <a:cubicBezTo>
                  <a:pt x="8411" y="5481"/>
                  <a:pt x="8332" y="5502"/>
                  <a:pt x="8263" y="5533"/>
                </a:cubicBezTo>
                <a:cubicBezTo>
                  <a:pt x="8204" y="5450"/>
                  <a:pt x="8155" y="5366"/>
                  <a:pt x="8107" y="5283"/>
                </a:cubicBezTo>
                <a:cubicBezTo>
                  <a:pt x="8008" y="5095"/>
                  <a:pt x="7968" y="4876"/>
                  <a:pt x="8008" y="4667"/>
                </a:cubicBezTo>
                <a:cubicBezTo>
                  <a:pt x="7991" y="4545"/>
                  <a:pt x="8012" y="4483"/>
                  <a:pt x="8071" y="4483"/>
                </a:cubicBezTo>
                <a:close/>
                <a:moveTo>
                  <a:pt x="5868" y="4542"/>
                </a:moveTo>
                <a:cubicBezTo>
                  <a:pt x="6113" y="4563"/>
                  <a:pt x="6476" y="4855"/>
                  <a:pt x="6525" y="5127"/>
                </a:cubicBezTo>
                <a:cubicBezTo>
                  <a:pt x="6535" y="5168"/>
                  <a:pt x="6535" y="5210"/>
                  <a:pt x="6535" y="5251"/>
                </a:cubicBezTo>
                <a:lnTo>
                  <a:pt x="6496" y="5251"/>
                </a:lnTo>
                <a:cubicBezTo>
                  <a:pt x="6469" y="5235"/>
                  <a:pt x="6442" y="5228"/>
                  <a:pt x="6417" y="5228"/>
                </a:cubicBezTo>
                <a:cubicBezTo>
                  <a:pt x="6284" y="5228"/>
                  <a:pt x="6206" y="5438"/>
                  <a:pt x="6339" y="5543"/>
                </a:cubicBezTo>
                <a:lnTo>
                  <a:pt x="6378" y="5575"/>
                </a:lnTo>
                <a:cubicBezTo>
                  <a:pt x="6181" y="5543"/>
                  <a:pt x="5995" y="5471"/>
                  <a:pt x="5838" y="5335"/>
                </a:cubicBezTo>
                <a:cubicBezTo>
                  <a:pt x="5916" y="5335"/>
                  <a:pt x="5985" y="5262"/>
                  <a:pt x="5965" y="5179"/>
                </a:cubicBezTo>
                <a:lnTo>
                  <a:pt x="5965" y="5168"/>
                </a:lnTo>
                <a:cubicBezTo>
                  <a:pt x="5897" y="4959"/>
                  <a:pt x="5799" y="4751"/>
                  <a:pt x="5681" y="4553"/>
                </a:cubicBezTo>
                <a:cubicBezTo>
                  <a:pt x="5740" y="4542"/>
                  <a:pt x="5808" y="4542"/>
                  <a:pt x="5868" y="4542"/>
                </a:cubicBezTo>
                <a:close/>
                <a:moveTo>
                  <a:pt x="19064" y="5491"/>
                </a:moveTo>
                <a:cubicBezTo>
                  <a:pt x="19113" y="5512"/>
                  <a:pt x="19152" y="5533"/>
                  <a:pt x="19211" y="5555"/>
                </a:cubicBezTo>
                <a:lnTo>
                  <a:pt x="19309" y="5648"/>
                </a:lnTo>
                <a:cubicBezTo>
                  <a:pt x="19211" y="5606"/>
                  <a:pt x="19113" y="5586"/>
                  <a:pt x="19015" y="5565"/>
                </a:cubicBezTo>
                <a:lnTo>
                  <a:pt x="18975" y="5565"/>
                </a:lnTo>
                <a:cubicBezTo>
                  <a:pt x="19005" y="5543"/>
                  <a:pt x="19034" y="5512"/>
                  <a:pt x="19064" y="5491"/>
                </a:cubicBezTo>
                <a:close/>
                <a:moveTo>
                  <a:pt x="12279" y="5273"/>
                </a:moveTo>
                <a:cubicBezTo>
                  <a:pt x="12063" y="5335"/>
                  <a:pt x="11887" y="5502"/>
                  <a:pt x="11797" y="5721"/>
                </a:cubicBezTo>
                <a:lnTo>
                  <a:pt x="11788" y="5711"/>
                </a:lnTo>
                <a:cubicBezTo>
                  <a:pt x="11742" y="5723"/>
                  <a:pt x="11697" y="5729"/>
                  <a:pt x="11653" y="5729"/>
                </a:cubicBezTo>
                <a:cubicBezTo>
                  <a:pt x="11585" y="5729"/>
                  <a:pt x="11520" y="5715"/>
                  <a:pt x="11455" y="5690"/>
                </a:cubicBezTo>
                <a:cubicBezTo>
                  <a:pt x="11689" y="5481"/>
                  <a:pt x="11975" y="5345"/>
                  <a:pt x="12279" y="5273"/>
                </a:cubicBezTo>
                <a:close/>
                <a:moveTo>
                  <a:pt x="8773" y="4605"/>
                </a:moveTo>
                <a:lnTo>
                  <a:pt x="8843" y="4636"/>
                </a:lnTo>
                <a:cubicBezTo>
                  <a:pt x="8969" y="4757"/>
                  <a:pt x="9136" y="4821"/>
                  <a:pt x="9308" y="4821"/>
                </a:cubicBezTo>
                <a:cubicBezTo>
                  <a:pt x="9403" y="4821"/>
                  <a:pt x="9498" y="4802"/>
                  <a:pt x="9588" y="4761"/>
                </a:cubicBezTo>
                <a:cubicBezTo>
                  <a:pt x="9648" y="4740"/>
                  <a:pt x="9716" y="4699"/>
                  <a:pt x="9775" y="4656"/>
                </a:cubicBezTo>
                <a:cubicBezTo>
                  <a:pt x="9785" y="4845"/>
                  <a:pt x="9835" y="5022"/>
                  <a:pt x="9912" y="5179"/>
                </a:cubicBezTo>
                <a:cubicBezTo>
                  <a:pt x="9873" y="5294"/>
                  <a:pt x="9853" y="5419"/>
                  <a:pt x="9864" y="5555"/>
                </a:cubicBezTo>
                <a:cubicBezTo>
                  <a:pt x="9795" y="5638"/>
                  <a:pt x="9707" y="5711"/>
                  <a:pt x="9619" y="5773"/>
                </a:cubicBezTo>
                <a:cubicBezTo>
                  <a:pt x="9429" y="5541"/>
                  <a:pt x="9157" y="5408"/>
                  <a:pt x="8865" y="5408"/>
                </a:cubicBezTo>
                <a:cubicBezTo>
                  <a:pt x="8854" y="5408"/>
                  <a:pt x="8844" y="5408"/>
                  <a:pt x="8832" y="5409"/>
                </a:cubicBezTo>
                <a:cubicBezTo>
                  <a:pt x="8892" y="5230"/>
                  <a:pt x="8901" y="5043"/>
                  <a:pt x="8872" y="4866"/>
                </a:cubicBezTo>
                <a:cubicBezTo>
                  <a:pt x="8852" y="4771"/>
                  <a:pt x="8823" y="4677"/>
                  <a:pt x="8773" y="4605"/>
                </a:cubicBezTo>
                <a:close/>
                <a:moveTo>
                  <a:pt x="2637" y="5481"/>
                </a:moveTo>
                <a:cubicBezTo>
                  <a:pt x="2725" y="5575"/>
                  <a:pt x="2804" y="5679"/>
                  <a:pt x="2853" y="5804"/>
                </a:cubicBezTo>
                <a:cubicBezTo>
                  <a:pt x="2829" y="5799"/>
                  <a:pt x="2801" y="5797"/>
                  <a:pt x="2775" y="5797"/>
                </a:cubicBezTo>
                <a:cubicBezTo>
                  <a:pt x="2747" y="5797"/>
                  <a:pt x="2721" y="5799"/>
                  <a:pt x="2696" y="5804"/>
                </a:cubicBezTo>
                <a:cubicBezTo>
                  <a:pt x="2667" y="5701"/>
                  <a:pt x="2647" y="5596"/>
                  <a:pt x="2637" y="5481"/>
                </a:cubicBezTo>
                <a:close/>
                <a:moveTo>
                  <a:pt x="5524" y="2820"/>
                </a:moveTo>
                <a:cubicBezTo>
                  <a:pt x="5673" y="2996"/>
                  <a:pt x="5856" y="3127"/>
                  <a:pt x="6051" y="3127"/>
                </a:cubicBezTo>
                <a:cubicBezTo>
                  <a:pt x="6088" y="3127"/>
                  <a:pt x="6125" y="3122"/>
                  <a:pt x="6162" y="3112"/>
                </a:cubicBezTo>
                <a:cubicBezTo>
                  <a:pt x="6181" y="3164"/>
                  <a:pt x="6211" y="3216"/>
                  <a:pt x="6240" y="3269"/>
                </a:cubicBezTo>
                <a:cubicBezTo>
                  <a:pt x="6270" y="3613"/>
                  <a:pt x="6476" y="3905"/>
                  <a:pt x="6780" y="4041"/>
                </a:cubicBezTo>
                <a:cubicBezTo>
                  <a:pt x="6789" y="4043"/>
                  <a:pt x="6797" y="4043"/>
                  <a:pt x="6807" y="4043"/>
                </a:cubicBezTo>
                <a:cubicBezTo>
                  <a:pt x="6849" y="4043"/>
                  <a:pt x="6894" y="4023"/>
                  <a:pt x="6918" y="3989"/>
                </a:cubicBezTo>
                <a:cubicBezTo>
                  <a:pt x="6977" y="4020"/>
                  <a:pt x="7026" y="4062"/>
                  <a:pt x="7085" y="4093"/>
                </a:cubicBezTo>
                <a:cubicBezTo>
                  <a:pt x="7109" y="4108"/>
                  <a:pt x="7134" y="4115"/>
                  <a:pt x="7157" y="4115"/>
                </a:cubicBezTo>
                <a:cubicBezTo>
                  <a:pt x="7203" y="4115"/>
                  <a:pt x="7245" y="4088"/>
                  <a:pt x="7272" y="4041"/>
                </a:cubicBezTo>
                <a:cubicBezTo>
                  <a:pt x="7281" y="4010"/>
                  <a:pt x="7291" y="3979"/>
                  <a:pt x="7311" y="3947"/>
                </a:cubicBezTo>
                <a:cubicBezTo>
                  <a:pt x="7458" y="4103"/>
                  <a:pt x="7644" y="4218"/>
                  <a:pt x="7851" y="4260"/>
                </a:cubicBezTo>
                <a:cubicBezTo>
                  <a:pt x="7527" y="4573"/>
                  <a:pt x="7752" y="5189"/>
                  <a:pt x="8076" y="5638"/>
                </a:cubicBezTo>
                <a:cubicBezTo>
                  <a:pt x="8028" y="5669"/>
                  <a:pt x="7988" y="5701"/>
                  <a:pt x="7939" y="5732"/>
                </a:cubicBezTo>
                <a:cubicBezTo>
                  <a:pt x="7821" y="5732"/>
                  <a:pt x="7693" y="5753"/>
                  <a:pt x="7585" y="5804"/>
                </a:cubicBezTo>
                <a:cubicBezTo>
                  <a:pt x="7428" y="5773"/>
                  <a:pt x="7281" y="5701"/>
                  <a:pt x="7164" y="5586"/>
                </a:cubicBezTo>
                <a:cubicBezTo>
                  <a:pt x="7183" y="5575"/>
                  <a:pt x="7212" y="5565"/>
                  <a:pt x="7232" y="5543"/>
                </a:cubicBezTo>
                <a:cubicBezTo>
                  <a:pt x="7301" y="5502"/>
                  <a:pt x="7331" y="5419"/>
                  <a:pt x="7301" y="5345"/>
                </a:cubicBezTo>
                <a:cubicBezTo>
                  <a:pt x="7628" y="4776"/>
                  <a:pt x="7215" y="4036"/>
                  <a:pt x="6577" y="4036"/>
                </a:cubicBezTo>
                <a:cubicBezTo>
                  <a:pt x="6524" y="4036"/>
                  <a:pt x="6471" y="4041"/>
                  <a:pt x="6417" y="4051"/>
                </a:cubicBezTo>
                <a:cubicBezTo>
                  <a:pt x="6359" y="4072"/>
                  <a:pt x="6329" y="4125"/>
                  <a:pt x="6329" y="4177"/>
                </a:cubicBezTo>
                <a:cubicBezTo>
                  <a:pt x="6329" y="4292"/>
                  <a:pt x="6348" y="4407"/>
                  <a:pt x="6368" y="4521"/>
                </a:cubicBezTo>
                <a:cubicBezTo>
                  <a:pt x="6197" y="4369"/>
                  <a:pt x="5983" y="4289"/>
                  <a:pt x="5767" y="4289"/>
                </a:cubicBezTo>
                <a:cubicBezTo>
                  <a:pt x="5685" y="4289"/>
                  <a:pt x="5604" y="4300"/>
                  <a:pt x="5524" y="4323"/>
                </a:cubicBezTo>
                <a:cubicBezTo>
                  <a:pt x="5406" y="4177"/>
                  <a:pt x="5279" y="4041"/>
                  <a:pt x="5141" y="3926"/>
                </a:cubicBezTo>
                <a:cubicBezTo>
                  <a:pt x="5131" y="3843"/>
                  <a:pt x="5131" y="3759"/>
                  <a:pt x="5141" y="3676"/>
                </a:cubicBezTo>
                <a:lnTo>
                  <a:pt x="5131" y="3676"/>
                </a:lnTo>
                <a:cubicBezTo>
                  <a:pt x="5160" y="3341"/>
                  <a:pt x="5298" y="3039"/>
                  <a:pt x="5524" y="2820"/>
                </a:cubicBezTo>
                <a:close/>
                <a:moveTo>
                  <a:pt x="13457" y="5512"/>
                </a:moveTo>
                <a:cubicBezTo>
                  <a:pt x="13496" y="5522"/>
                  <a:pt x="13534" y="5523"/>
                  <a:pt x="13573" y="5523"/>
                </a:cubicBezTo>
                <a:cubicBezTo>
                  <a:pt x="13554" y="5613"/>
                  <a:pt x="13536" y="5705"/>
                  <a:pt x="13536" y="5804"/>
                </a:cubicBezTo>
                <a:cubicBezTo>
                  <a:pt x="13507" y="5742"/>
                  <a:pt x="13477" y="5690"/>
                  <a:pt x="13437" y="5638"/>
                </a:cubicBezTo>
                <a:cubicBezTo>
                  <a:pt x="13448" y="5596"/>
                  <a:pt x="13448" y="5555"/>
                  <a:pt x="13457" y="5512"/>
                </a:cubicBezTo>
                <a:close/>
                <a:moveTo>
                  <a:pt x="8775" y="5674"/>
                </a:moveTo>
                <a:cubicBezTo>
                  <a:pt x="8921" y="5674"/>
                  <a:pt x="9065" y="5716"/>
                  <a:pt x="9196" y="5794"/>
                </a:cubicBezTo>
                <a:lnTo>
                  <a:pt x="9187" y="5784"/>
                </a:lnTo>
                <a:cubicBezTo>
                  <a:pt x="9245" y="5825"/>
                  <a:pt x="9295" y="5868"/>
                  <a:pt x="9333" y="5919"/>
                </a:cubicBezTo>
                <a:cubicBezTo>
                  <a:pt x="9244" y="5948"/>
                  <a:pt x="9151" y="5962"/>
                  <a:pt x="9060" y="5962"/>
                </a:cubicBezTo>
                <a:cubicBezTo>
                  <a:pt x="8887" y="5962"/>
                  <a:pt x="8715" y="5914"/>
                  <a:pt x="8568" y="5825"/>
                </a:cubicBezTo>
                <a:cubicBezTo>
                  <a:pt x="8607" y="5784"/>
                  <a:pt x="8656" y="5732"/>
                  <a:pt x="8685" y="5679"/>
                </a:cubicBezTo>
                <a:cubicBezTo>
                  <a:pt x="8716" y="5675"/>
                  <a:pt x="8745" y="5674"/>
                  <a:pt x="8775" y="5674"/>
                </a:cubicBezTo>
                <a:close/>
                <a:moveTo>
                  <a:pt x="457" y="5053"/>
                </a:moveTo>
                <a:cubicBezTo>
                  <a:pt x="527" y="5241"/>
                  <a:pt x="654" y="5397"/>
                  <a:pt x="820" y="5491"/>
                </a:cubicBezTo>
                <a:cubicBezTo>
                  <a:pt x="926" y="5552"/>
                  <a:pt x="1020" y="5579"/>
                  <a:pt x="1102" y="5579"/>
                </a:cubicBezTo>
                <a:cubicBezTo>
                  <a:pt x="1217" y="5579"/>
                  <a:pt x="1307" y="5525"/>
                  <a:pt x="1371" y="5440"/>
                </a:cubicBezTo>
                <a:cubicBezTo>
                  <a:pt x="1429" y="5543"/>
                  <a:pt x="1499" y="5648"/>
                  <a:pt x="1576" y="5742"/>
                </a:cubicBezTo>
                <a:cubicBezTo>
                  <a:pt x="1605" y="5771"/>
                  <a:pt x="1638" y="5784"/>
                  <a:pt x="1671" y="5784"/>
                </a:cubicBezTo>
                <a:cubicBezTo>
                  <a:pt x="1697" y="5784"/>
                  <a:pt x="1722" y="5776"/>
                  <a:pt x="1744" y="5763"/>
                </a:cubicBezTo>
                <a:lnTo>
                  <a:pt x="1744" y="6014"/>
                </a:lnTo>
                <a:cubicBezTo>
                  <a:pt x="1630" y="5787"/>
                  <a:pt x="1390" y="5678"/>
                  <a:pt x="1133" y="5678"/>
                </a:cubicBezTo>
                <a:cubicBezTo>
                  <a:pt x="879" y="5678"/>
                  <a:pt x="608" y="5785"/>
                  <a:pt x="428" y="5993"/>
                </a:cubicBezTo>
                <a:cubicBezTo>
                  <a:pt x="330" y="5794"/>
                  <a:pt x="271" y="5586"/>
                  <a:pt x="261" y="5356"/>
                </a:cubicBezTo>
                <a:cubicBezTo>
                  <a:pt x="330" y="5262"/>
                  <a:pt x="388" y="5158"/>
                  <a:pt x="457" y="5053"/>
                </a:cubicBezTo>
                <a:close/>
                <a:moveTo>
                  <a:pt x="17719" y="5179"/>
                </a:moveTo>
                <a:cubicBezTo>
                  <a:pt x="17925" y="5387"/>
                  <a:pt x="18170" y="5555"/>
                  <a:pt x="18455" y="5648"/>
                </a:cubicBezTo>
                <a:cubicBezTo>
                  <a:pt x="18249" y="5711"/>
                  <a:pt x="18081" y="5847"/>
                  <a:pt x="17984" y="6034"/>
                </a:cubicBezTo>
                <a:cubicBezTo>
                  <a:pt x="17807" y="5878"/>
                  <a:pt x="17699" y="5648"/>
                  <a:pt x="17679" y="5409"/>
                </a:cubicBezTo>
                <a:cubicBezTo>
                  <a:pt x="17679" y="5325"/>
                  <a:pt x="17689" y="5251"/>
                  <a:pt x="17719" y="5179"/>
                </a:cubicBezTo>
                <a:close/>
                <a:moveTo>
                  <a:pt x="5139" y="4600"/>
                </a:moveTo>
                <a:cubicBezTo>
                  <a:pt x="5186" y="4688"/>
                  <a:pt x="5232" y="4766"/>
                  <a:pt x="5288" y="4845"/>
                </a:cubicBezTo>
                <a:cubicBezTo>
                  <a:pt x="5475" y="5356"/>
                  <a:pt x="5887" y="5784"/>
                  <a:pt x="6348" y="5857"/>
                </a:cubicBezTo>
                <a:cubicBezTo>
                  <a:pt x="6251" y="5983"/>
                  <a:pt x="6132" y="6086"/>
                  <a:pt x="5995" y="6160"/>
                </a:cubicBezTo>
                <a:cubicBezTo>
                  <a:pt x="5887" y="6065"/>
                  <a:pt x="5760" y="5993"/>
                  <a:pt x="5622" y="5940"/>
                </a:cubicBezTo>
                <a:cubicBezTo>
                  <a:pt x="5514" y="5543"/>
                  <a:pt x="5239" y="5220"/>
                  <a:pt x="4876" y="5064"/>
                </a:cubicBezTo>
                <a:cubicBezTo>
                  <a:pt x="5011" y="4950"/>
                  <a:pt x="5100" y="4775"/>
                  <a:pt x="5139" y="4600"/>
                </a:cubicBezTo>
                <a:close/>
                <a:moveTo>
                  <a:pt x="10453" y="4959"/>
                </a:moveTo>
                <a:cubicBezTo>
                  <a:pt x="10600" y="5241"/>
                  <a:pt x="10796" y="5481"/>
                  <a:pt x="11041" y="5679"/>
                </a:cubicBezTo>
                <a:cubicBezTo>
                  <a:pt x="11012" y="5721"/>
                  <a:pt x="10993" y="5773"/>
                  <a:pt x="10973" y="5815"/>
                </a:cubicBezTo>
                <a:lnTo>
                  <a:pt x="10580" y="6170"/>
                </a:lnTo>
                <a:cubicBezTo>
                  <a:pt x="10335" y="6107"/>
                  <a:pt x="10148" y="5878"/>
                  <a:pt x="10129" y="5596"/>
                </a:cubicBezTo>
                <a:cubicBezTo>
                  <a:pt x="10217" y="5471"/>
                  <a:pt x="10276" y="5325"/>
                  <a:pt x="10325" y="5179"/>
                </a:cubicBezTo>
                <a:cubicBezTo>
                  <a:pt x="10375" y="5116"/>
                  <a:pt x="10423" y="5043"/>
                  <a:pt x="10453" y="4959"/>
                </a:cubicBezTo>
                <a:close/>
                <a:moveTo>
                  <a:pt x="4591" y="5230"/>
                </a:moveTo>
                <a:cubicBezTo>
                  <a:pt x="4768" y="5273"/>
                  <a:pt x="4935" y="5366"/>
                  <a:pt x="5082" y="5491"/>
                </a:cubicBezTo>
                <a:cubicBezTo>
                  <a:pt x="5200" y="5606"/>
                  <a:pt x="5288" y="5763"/>
                  <a:pt x="5337" y="5919"/>
                </a:cubicBezTo>
                <a:cubicBezTo>
                  <a:pt x="5298" y="5961"/>
                  <a:pt x="5279" y="6034"/>
                  <a:pt x="5288" y="6097"/>
                </a:cubicBezTo>
                <a:lnTo>
                  <a:pt x="5279" y="6086"/>
                </a:lnTo>
                <a:cubicBezTo>
                  <a:pt x="5288" y="6129"/>
                  <a:pt x="5298" y="6180"/>
                  <a:pt x="5317" y="6222"/>
                </a:cubicBezTo>
                <a:cubicBezTo>
                  <a:pt x="5121" y="6160"/>
                  <a:pt x="4944" y="6034"/>
                  <a:pt x="4797" y="5878"/>
                </a:cubicBezTo>
                <a:cubicBezTo>
                  <a:pt x="4699" y="5742"/>
                  <a:pt x="4611" y="5606"/>
                  <a:pt x="4532" y="5471"/>
                </a:cubicBezTo>
                <a:cubicBezTo>
                  <a:pt x="4561" y="5387"/>
                  <a:pt x="4581" y="5304"/>
                  <a:pt x="4591" y="5230"/>
                </a:cubicBezTo>
                <a:close/>
                <a:moveTo>
                  <a:pt x="2206" y="5270"/>
                </a:moveTo>
                <a:cubicBezTo>
                  <a:pt x="2262" y="5270"/>
                  <a:pt x="2330" y="5287"/>
                  <a:pt x="2411" y="5325"/>
                </a:cubicBezTo>
                <a:lnTo>
                  <a:pt x="2421" y="5335"/>
                </a:lnTo>
                <a:cubicBezTo>
                  <a:pt x="2421" y="5502"/>
                  <a:pt x="2441" y="5679"/>
                  <a:pt x="2480" y="5847"/>
                </a:cubicBezTo>
                <a:cubicBezTo>
                  <a:pt x="2284" y="5909"/>
                  <a:pt x="2116" y="6045"/>
                  <a:pt x="2019" y="6232"/>
                </a:cubicBezTo>
                <a:lnTo>
                  <a:pt x="2008" y="6222"/>
                </a:lnTo>
                <a:lnTo>
                  <a:pt x="1999" y="6160"/>
                </a:lnTo>
                <a:cubicBezTo>
                  <a:pt x="1924" y="5797"/>
                  <a:pt x="1892" y="5270"/>
                  <a:pt x="2206" y="5270"/>
                </a:cubicBezTo>
                <a:close/>
                <a:moveTo>
                  <a:pt x="16599" y="5429"/>
                </a:moveTo>
                <a:lnTo>
                  <a:pt x="16835" y="5638"/>
                </a:lnTo>
                <a:cubicBezTo>
                  <a:pt x="16884" y="5701"/>
                  <a:pt x="16933" y="5773"/>
                  <a:pt x="16982" y="5847"/>
                </a:cubicBezTo>
                <a:cubicBezTo>
                  <a:pt x="16941" y="6083"/>
                  <a:pt x="16747" y="6239"/>
                  <a:pt x="16534" y="6239"/>
                </a:cubicBezTo>
                <a:cubicBezTo>
                  <a:pt x="16494" y="6239"/>
                  <a:pt x="16453" y="6233"/>
                  <a:pt x="16412" y="6222"/>
                </a:cubicBezTo>
                <a:cubicBezTo>
                  <a:pt x="15872" y="5971"/>
                  <a:pt x="15932" y="5711"/>
                  <a:pt x="16589" y="5429"/>
                </a:cubicBezTo>
                <a:close/>
                <a:moveTo>
                  <a:pt x="20232" y="5419"/>
                </a:moveTo>
                <a:cubicBezTo>
                  <a:pt x="20241" y="5440"/>
                  <a:pt x="20252" y="5450"/>
                  <a:pt x="20272" y="5471"/>
                </a:cubicBezTo>
                <a:cubicBezTo>
                  <a:pt x="20389" y="5732"/>
                  <a:pt x="20389" y="6034"/>
                  <a:pt x="20281" y="6295"/>
                </a:cubicBezTo>
                <a:cubicBezTo>
                  <a:pt x="20252" y="6232"/>
                  <a:pt x="20212" y="6180"/>
                  <a:pt x="20173" y="6117"/>
                </a:cubicBezTo>
                <a:cubicBezTo>
                  <a:pt x="20025" y="5930"/>
                  <a:pt x="19869" y="5763"/>
                  <a:pt x="19701" y="5606"/>
                </a:cubicBezTo>
                <a:cubicBezTo>
                  <a:pt x="19888" y="5586"/>
                  <a:pt x="20075" y="5523"/>
                  <a:pt x="20232" y="5419"/>
                </a:cubicBezTo>
                <a:close/>
                <a:moveTo>
                  <a:pt x="2828" y="6082"/>
                </a:moveTo>
                <a:cubicBezTo>
                  <a:pt x="2846" y="6082"/>
                  <a:pt x="2862" y="6089"/>
                  <a:pt x="2883" y="6097"/>
                </a:cubicBezTo>
                <a:lnTo>
                  <a:pt x="2932" y="6097"/>
                </a:lnTo>
                <a:cubicBezTo>
                  <a:pt x="2941" y="6170"/>
                  <a:pt x="2941" y="6243"/>
                  <a:pt x="2941" y="6316"/>
                </a:cubicBezTo>
                <a:cubicBezTo>
                  <a:pt x="2892" y="6243"/>
                  <a:pt x="2843" y="6160"/>
                  <a:pt x="2804" y="6086"/>
                </a:cubicBezTo>
                <a:cubicBezTo>
                  <a:pt x="2813" y="6083"/>
                  <a:pt x="2820" y="6082"/>
                  <a:pt x="2828" y="6082"/>
                </a:cubicBezTo>
                <a:close/>
                <a:moveTo>
                  <a:pt x="18720" y="5857"/>
                </a:moveTo>
                <a:lnTo>
                  <a:pt x="18789" y="5888"/>
                </a:lnTo>
                <a:cubicBezTo>
                  <a:pt x="18759" y="6034"/>
                  <a:pt x="18759" y="6170"/>
                  <a:pt x="18799" y="6306"/>
                </a:cubicBezTo>
                <a:cubicBezTo>
                  <a:pt x="18753" y="6313"/>
                  <a:pt x="18709" y="6317"/>
                  <a:pt x="18666" y="6317"/>
                </a:cubicBezTo>
                <a:cubicBezTo>
                  <a:pt x="18587" y="6317"/>
                  <a:pt x="18511" y="6305"/>
                  <a:pt x="18435" y="6285"/>
                </a:cubicBezTo>
                <a:cubicBezTo>
                  <a:pt x="18376" y="6263"/>
                  <a:pt x="18317" y="6243"/>
                  <a:pt x="18268" y="6222"/>
                </a:cubicBezTo>
                <a:lnTo>
                  <a:pt x="18720" y="5857"/>
                </a:lnTo>
                <a:close/>
                <a:moveTo>
                  <a:pt x="6559" y="6004"/>
                </a:moveTo>
                <a:cubicBezTo>
                  <a:pt x="6520" y="6196"/>
                  <a:pt x="6379" y="6340"/>
                  <a:pt x="6201" y="6389"/>
                </a:cubicBezTo>
                <a:lnTo>
                  <a:pt x="6181" y="6368"/>
                </a:lnTo>
                <a:cubicBezTo>
                  <a:pt x="6331" y="6269"/>
                  <a:pt x="6454" y="6151"/>
                  <a:pt x="6559" y="6004"/>
                </a:cubicBezTo>
                <a:close/>
                <a:moveTo>
                  <a:pt x="11347" y="5868"/>
                </a:moveTo>
                <a:cubicBezTo>
                  <a:pt x="11464" y="5930"/>
                  <a:pt x="11601" y="5971"/>
                  <a:pt x="11739" y="5993"/>
                </a:cubicBezTo>
                <a:cubicBezTo>
                  <a:pt x="11739" y="6065"/>
                  <a:pt x="11739" y="6149"/>
                  <a:pt x="11759" y="6222"/>
                </a:cubicBezTo>
                <a:cubicBezTo>
                  <a:pt x="11533" y="6243"/>
                  <a:pt x="11307" y="6295"/>
                  <a:pt x="11091" y="6389"/>
                </a:cubicBezTo>
                <a:cubicBezTo>
                  <a:pt x="11091" y="6358"/>
                  <a:pt x="11091" y="6327"/>
                  <a:pt x="11091" y="6295"/>
                </a:cubicBezTo>
                <a:lnTo>
                  <a:pt x="11120" y="6275"/>
                </a:lnTo>
                <a:cubicBezTo>
                  <a:pt x="11239" y="6170"/>
                  <a:pt x="11317" y="6024"/>
                  <a:pt x="11347" y="5868"/>
                </a:cubicBezTo>
                <a:close/>
                <a:moveTo>
                  <a:pt x="13860" y="5533"/>
                </a:moveTo>
                <a:cubicBezTo>
                  <a:pt x="13977" y="5701"/>
                  <a:pt x="14155" y="5804"/>
                  <a:pt x="14351" y="5836"/>
                </a:cubicBezTo>
                <a:cubicBezTo>
                  <a:pt x="14164" y="5983"/>
                  <a:pt x="14027" y="6191"/>
                  <a:pt x="13957" y="6421"/>
                </a:cubicBezTo>
                <a:lnTo>
                  <a:pt x="13957" y="6410"/>
                </a:lnTo>
                <a:cubicBezTo>
                  <a:pt x="13820" y="6180"/>
                  <a:pt x="13781" y="5899"/>
                  <a:pt x="13840" y="5627"/>
                </a:cubicBezTo>
                <a:cubicBezTo>
                  <a:pt x="13840" y="5596"/>
                  <a:pt x="13849" y="5565"/>
                  <a:pt x="13860" y="5533"/>
                </a:cubicBezTo>
                <a:close/>
                <a:moveTo>
                  <a:pt x="1115" y="5930"/>
                </a:moveTo>
                <a:cubicBezTo>
                  <a:pt x="1076" y="6076"/>
                  <a:pt x="1017" y="6222"/>
                  <a:pt x="948" y="6347"/>
                </a:cubicBezTo>
                <a:cubicBezTo>
                  <a:pt x="851" y="6358"/>
                  <a:pt x="762" y="6389"/>
                  <a:pt x="683" y="6431"/>
                </a:cubicBezTo>
                <a:cubicBezTo>
                  <a:pt x="635" y="6389"/>
                  <a:pt x="595" y="6337"/>
                  <a:pt x="575" y="6275"/>
                </a:cubicBezTo>
                <a:lnTo>
                  <a:pt x="565" y="6275"/>
                </a:lnTo>
                <a:cubicBezTo>
                  <a:pt x="683" y="6065"/>
                  <a:pt x="889" y="5940"/>
                  <a:pt x="1115" y="5930"/>
                </a:cubicBezTo>
                <a:close/>
                <a:moveTo>
                  <a:pt x="12613" y="5491"/>
                </a:moveTo>
                <a:lnTo>
                  <a:pt x="12985" y="5586"/>
                </a:lnTo>
                <a:cubicBezTo>
                  <a:pt x="13045" y="5617"/>
                  <a:pt x="13093" y="5648"/>
                  <a:pt x="13143" y="5690"/>
                </a:cubicBezTo>
                <a:cubicBezTo>
                  <a:pt x="13143" y="5711"/>
                  <a:pt x="13133" y="5732"/>
                  <a:pt x="13133" y="5753"/>
                </a:cubicBezTo>
                <a:cubicBezTo>
                  <a:pt x="13064" y="5983"/>
                  <a:pt x="12897" y="6421"/>
                  <a:pt x="12672" y="6514"/>
                </a:cubicBezTo>
                <a:cubicBezTo>
                  <a:pt x="12573" y="6483"/>
                  <a:pt x="12495" y="6452"/>
                  <a:pt x="12427" y="6421"/>
                </a:cubicBezTo>
                <a:cubicBezTo>
                  <a:pt x="12357" y="6347"/>
                  <a:pt x="12269" y="6295"/>
                  <a:pt x="12181" y="6275"/>
                </a:cubicBezTo>
                <a:cubicBezTo>
                  <a:pt x="12053" y="6180"/>
                  <a:pt x="12013" y="6086"/>
                  <a:pt x="12024" y="5983"/>
                </a:cubicBezTo>
                <a:cubicBezTo>
                  <a:pt x="12269" y="5919"/>
                  <a:pt x="12475" y="5742"/>
                  <a:pt x="12603" y="5512"/>
                </a:cubicBezTo>
                <a:lnTo>
                  <a:pt x="12613" y="5491"/>
                </a:lnTo>
                <a:close/>
                <a:moveTo>
                  <a:pt x="9461" y="6160"/>
                </a:moveTo>
                <a:cubicBezTo>
                  <a:pt x="9511" y="6285"/>
                  <a:pt x="9540" y="6421"/>
                  <a:pt x="9540" y="6557"/>
                </a:cubicBezTo>
                <a:lnTo>
                  <a:pt x="9529" y="6545"/>
                </a:lnTo>
                <a:cubicBezTo>
                  <a:pt x="9361" y="6475"/>
                  <a:pt x="9180" y="6440"/>
                  <a:pt x="8997" y="6440"/>
                </a:cubicBezTo>
                <a:cubicBezTo>
                  <a:pt x="8935" y="6440"/>
                  <a:pt x="8875" y="6444"/>
                  <a:pt x="8813" y="6452"/>
                </a:cubicBezTo>
                <a:cubicBezTo>
                  <a:pt x="8803" y="6358"/>
                  <a:pt x="8764" y="6253"/>
                  <a:pt x="8715" y="6170"/>
                </a:cubicBezTo>
                <a:cubicBezTo>
                  <a:pt x="8829" y="6210"/>
                  <a:pt x="8951" y="6231"/>
                  <a:pt x="9073" y="6231"/>
                </a:cubicBezTo>
                <a:cubicBezTo>
                  <a:pt x="9204" y="6231"/>
                  <a:pt x="9334" y="6208"/>
                  <a:pt x="9461" y="6160"/>
                </a:cubicBezTo>
                <a:close/>
                <a:moveTo>
                  <a:pt x="20536" y="5105"/>
                </a:moveTo>
                <a:cubicBezTo>
                  <a:pt x="20615" y="5179"/>
                  <a:pt x="20693" y="5251"/>
                  <a:pt x="20772" y="5335"/>
                </a:cubicBezTo>
                <a:cubicBezTo>
                  <a:pt x="21008" y="5565"/>
                  <a:pt x="21125" y="5899"/>
                  <a:pt x="21096" y="6243"/>
                </a:cubicBezTo>
                <a:cubicBezTo>
                  <a:pt x="21057" y="6399"/>
                  <a:pt x="20968" y="6535"/>
                  <a:pt x="20851" y="6629"/>
                </a:cubicBezTo>
                <a:cubicBezTo>
                  <a:pt x="20772" y="6577"/>
                  <a:pt x="20693" y="6545"/>
                  <a:pt x="20615" y="6524"/>
                </a:cubicBezTo>
                <a:cubicBezTo>
                  <a:pt x="20900" y="5971"/>
                  <a:pt x="20801" y="5481"/>
                  <a:pt x="20507" y="5137"/>
                </a:cubicBezTo>
                <a:lnTo>
                  <a:pt x="20536" y="5105"/>
                </a:lnTo>
                <a:close/>
                <a:moveTo>
                  <a:pt x="13349" y="5971"/>
                </a:moveTo>
                <a:cubicBezTo>
                  <a:pt x="13437" y="6180"/>
                  <a:pt x="13437" y="6431"/>
                  <a:pt x="13340" y="6639"/>
                </a:cubicBezTo>
                <a:cubicBezTo>
                  <a:pt x="13275" y="6634"/>
                  <a:pt x="13212" y="6632"/>
                  <a:pt x="13147" y="6632"/>
                </a:cubicBezTo>
                <a:cubicBezTo>
                  <a:pt x="13084" y="6632"/>
                  <a:pt x="13021" y="6634"/>
                  <a:pt x="12956" y="6639"/>
                </a:cubicBezTo>
                <a:cubicBezTo>
                  <a:pt x="13143" y="6452"/>
                  <a:pt x="13271" y="6222"/>
                  <a:pt x="13349" y="5971"/>
                </a:cubicBezTo>
                <a:close/>
                <a:moveTo>
                  <a:pt x="19515" y="6160"/>
                </a:moveTo>
                <a:cubicBezTo>
                  <a:pt x="19545" y="6170"/>
                  <a:pt x="19574" y="6180"/>
                  <a:pt x="19604" y="6191"/>
                </a:cubicBezTo>
                <a:cubicBezTo>
                  <a:pt x="19780" y="6295"/>
                  <a:pt x="19917" y="6462"/>
                  <a:pt x="19996" y="6660"/>
                </a:cubicBezTo>
                <a:cubicBezTo>
                  <a:pt x="19926" y="6707"/>
                  <a:pt x="19847" y="6732"/>
                  <a:pt x="19763" y="6732"/>
                </a:cubicBezTo>
                <a:cubicBezTo>
                  <a:pt x="19635" y="6732"/>
                  <a:pt x="19492" y="6673"/>
                  <a:pt x="19339" y="6535"/>
                </a:cubicBezTo>
                <a:cubicBezTo>
                  <a:pt x="19319" y="6514"/>
                  <a:pt x="19299" y="6483"/>
                  <a:pt x="19269" y="6462"/>
                </a:cubicBezTo>
                <a:cubicBezTo>
                  <a:pt x="19339" y="6442"/>
                  <a:pt x="19397" y="6421"/>
                  <a:pt x="19466" y="6399"/>
                </a:cubicBezTo>
                <a:cubicBezTo>
                  <a:pt x="19535" y="6378"/>
                  <a:pt x="19574" y="6306"/>
                  <a:pt x="19555" y="6232"/>
                </a:cubicBezTo>
                <a:cubicBezTo>
                  <a:pt x="19545" y="6212"/>
                  <a:pt x="19525" y="6180"/>
                  <a:pt x="19515" y="6160"/>
                </a:cubicBezTo>
                <a:close/>
                <a:moveTo>
                  <a:pt x="7517" y="6180"/>
                </a:moveTo>
                <a:cubicBezTo>
                  <a:pt x="7409" y="6347"/>
                  <a:pt x="7340" y="6545"/>
                  <a:pt x="7350" y="6754"/>
                </a:cubicBezTo>
                <a:cubicBezTo>
                  <a:pt x="7320" y="6749"/>
                  <a:pt x="7294" y="6747"/>
                  <a:pt x="7266" y="6747"/>
                </a:cubicBezTo>
                <a:cubicBezTo>
                  <a:pt x="7240" y="6747"/>
                  <a:pt x="7212" y="6749"/>
                  <a:pt x="7183" y="6754"/>
                </a:cubicBezTo>
                <a:cubicBezTo>
                  <a:pt x="7232" y="6524"/>
                  <a:pt x="7350" y="6327"/>
                  <a:pt x="7517" y="6180"/>
                </a:cubicBezTo>
                <a:close/>
                <a:moveTo>
                  <a:pt x="13664" y="6473"/>
                </a:moveTo>
                <a:cubicBezTo>
                  <a:pt x="13673" y="6493"/>
                  <a:pt x="13683" y="6504"/>
                  <a:pt x="13683" y="6524"/>
                </a:cubicBezTo>
                <a:cubicBezTo>
                  <a:pt x="13741" y="6629"/>
                  <a:pt x="13801" y="6723"/>
                  <a:pt x="13880" y="6806"/>
                </a:cubicBezTo>
                <a:cubicBezTo>
                  <a:pt x="13801" y="6765"/>
                  <a:pt x="13712" y="6723"/>
                  <a:pt x="13624" y="6703"/>
                </a:cubicBezTo>
                <a:cubicBezTo>
                  <a:pt x="13644" y="6629"/>
                  <a:pt x="13653" y="6557"/>
                  <a:pt x="13664" y="6483"/>
                </a:cubicBezTo>
                <a:lnTo>
                  <a:pt x="13664" y="6473"/>
                </a:lnTo>
                <a:close/>
                <a:moveTo>
                  <a:pt x="1812" y="6442"/>
                </a:moveTo>
                <a:cubicBezTo>
                  <a:pt x="1823" y="6504"/>
                  <a:pt x="1852" y="6577"/>
                  <a:pt x="1871" y="6639"/>
                </a:cubicBezTo>
                <a:cubicBezTo>
                  <a:pt x="1861" y="6703"/>
                  <a:pt x="1861" y="6775"/>
                  <a:pt x="1861" y="6849"/>
                </a:cubicBezTo>
                <a:cubicBezTo>
                  <a:pt x="1832" y="6786"/>
                  <a:pt x="1803" y="6723"/>
                  <a:pt x="1763" y="6660"/>
                </a:cubicBezTo>
                <a:cubicBezTo>
                  <a:pt x="1783" y="6608"/>
                  <a:pt x="1803" y="6557"/>
                  <a:pt x="1812" y="6493"/>
                </a:cubicBezTo>
                <a:lnTo>
                  <a:pt x="1812" y="6442"/>
                </a:lnTo>
                <a:close/>
                <a:moveTo>
                  <a:pt x="14865" y="6094"/>
                </a:moveTo>
                <a:cubicBezTo>
                  <a:pt x="14987" y="6094"/>
                  <a:pt x="14849" y="6349"/>
                  <a:pt x="14449" y="6859"/>
                </a:cubicBezTo>
                <a:lnTo>
                  <a:pt x="14449" y="6849"/>
                </a:lnTo>
                <a:cubicBezTo>
                  <a:pt x="14331" y="6817"/>
                  <a:pt x="14223" y="6754"/>
                  <a:pt x="14135" y="6660"/>
                </a:cubicBezTo>
                <a:cubicBezTo>
                  <a:pt x="14144" y="6608"/>
                  <a:pt x="14155" y="6567"/>
                  <a:pt x="14164" y="6514"/>
                </a:cubicBezTo>
                <a:cubicBezTo>
                  <a:pt x="14540" y="6234"/>
                  <a:pt x="14774" y="6094"/>
                  <a:pt x="14865" y="6094"/>
                </a:cubicBezTo>
                <a:close/>
                <a:moveTo>
                  <a:pt x="2775" y="4782"/>
                </a:moveTo>
                <a:cubicBezTo>
                  <a:pt x="2893" y="5374"/>
                  <a:pt x="3310" y="5886"/>
                  <a:pt x="3922" y="5886"/>
                </a:cubicBezTo>
                <a:cubicBezTo>
                  <a:pt x="3967" y="5886"/>
                  <a:pt x="4014" y="5884"/>
                  <a:pt x="4061" y="5878"/>
                </a:cubicBezTo>
                <a:cubicBezTo>
                  <a:pt x="4188" y="5868"/>
                  <a:pt x="4316" y="5794"/>
                  <a:pt x="4415" y="5690"/>
                </a:cubicBezTo>
                <a:cubicBezTo>
                  <a:pt x="4620" y="6065"/>
                  <a:pt x="4944" y="6347"/>
                  <a:pt x="5328" y="6473"/>
                </a:cubicBezTo>
                <a:cubicBezTo>
                  <a:pt x="5268" y="6639"/>
                  <a:pt x="5151" y="6786"/>
                  <a:pt x="5004" y="6869"/>
                </a:cubicBezTo>
                <a:cubicBezTo>
                  <a:pt x="4860" y="6394"/>
                  <a:pt x="4380" y="6037"/>
                  <a:pt x="3894" y="6037"/>
                </a:cubicBezTo>
                <a:cubicBezTo>
                  <a:pt x="3781" y="6037"/>
                  <a:pt x="3669" y="6056"/>
                  <a:pt x="3560" y="6097"/>
                </a:cubicBezTo>
                <a:cubicBezTo>
                  <a:pt x="3521" y="6117"/>
                  <a:pt x="3491" y="6139"/>
                  <a:pt x="3481" y="6180"/>
                </a:cubicBezTo>
                <a:cubicBezTo>
                  <a:pt x="3393" y="6055"/>
                  <a:pt x="3275" y="5950"/>
                  <a:pt x="3138" y="5888"/>
                </a:cubicBezTo>
                <a:cubicBezTo>
                  <a:pt x="3049" y="5586"/>
                  <a:pt x="2883" y="5335"/>
                  <a:pt x="2637" y="5158"/>
                </a:cubicBezTo>
                <a:cubicBezTo>
                  <a:pt x="2657" y="5022"/>
                  <a:pt x="2706" y="4897"/>
                  <a:pt x="2775" y="4782"/>
                </a:cubicBezTo>
                <a:close/>
                <a:moveTo>
                  <a:pt x="14920" y="4584"/>
                </a:moveTo>
                <a:cubicBezTo>
                  <a:pt x="14911" y="4625"/>
                  <a:pt x="14911" y="4677"/>
                  <a:pt x="14929" y="4709"/>
                </a:cubicBezTo>
                <a:cubicBezTo>
                  <a:pt x="15095" y="5050"/>
                  <a:pt x="15432" y="5254"/>
                  <a:pt x="15779" y="5254"/>
                </a:cubicBezTo>
                <a:cubicBezTo>
                  <a:pt x="15804" y="5254"/>
                  <a:pt x="15829" y="5253"/>
                  <a:pt x="15853" y="5251"/>
                </a:cubicBezTo>
                <a:cubicBezTo>
                  <a:pt x="15775" y="5335"/>
                  <a:pt x="15725" y="5440"/>
                  <a:pt x="15696" y="5555"/>
                </a:cubicBezTo>
                <a:cubicBezTo>
                  <a:pt x="15590" y="6124"/>
                  <a:pt x="16058" y="6503"/>
                  <a:pt x="16515" y="6503"/>
                </a:cubicBezTo>
                <a:cubicBezTo>
                  <a:pt x="16738" y="6503"/>
                  <a:pt x="16959" y="6414"/>
                  <a:pt x="17109" y="6212"/>
                </a:cubicBezTo>
                <a:cubicBezTo>
                  <a:pt x="17149" y="6421"/>
                  <a:pt x="17149" y="6650"/>
                  <a:pt x="17100" y="6859"/>
                </a:cubicBezTo>
                <a:cubicBezTo>
                  <a:pt x="16918" y="6770"/>
                  <a:pt x="16724" y="6726"/>
                  <a:pt x="16531" y="6726"/>
                </a:cubicBezTo>
                <a:cubicBezTo>
                  <a:pt x="16316" y="6726"/>
                  <a:pt x="16103" y="6780"/>
                  <a:pt x="15912" y="6890"/>
                </a:cubicBezTo>
                <a:lnTo>
                  <a:pt x="15912" y="6901"/>
                </a:lnTo>
                <a:lnTo>
                  <a:pt x="15902" y="6880"/>
                </a:lnTo>
                <a:cubicBezTo>
                  <a:pt x="15757" y="6763"/>
                  <a:pt x="15585" y="6702"/>
                  <a:pt x="15412" y="6702"/>
                </a:cubicBezTo>
                <a:cubicBezTo>
                  <a:pt x="15398" y="6702"/>
                  <a:pt x="15385" y="6702"/>
                  <a:pt x="15372" y="6703"/>
                </a:cubicBezTo>
                <a:cubicBezTo>
                  <a:pt x="15440" y="6504"/>
                  <a:pt x="15411" y="6275"/>
                  <a:pt x="15293" y="6097"/>
                </a:cubicBezTo>
                <a:cubicBezTo>
                  <a:pt x="15195" y="5909"/>
                  <a:pt x="15019" y="5773"/>
                  <a:pt x="14821" y="5721"/>
                </a:cubicBezTo>
                <a:cubicBezTo>
                  <a:pt x="15077" y="5533"/>
                  <a:pt x="15156" y="5168"/>
                  <a:pt x="14900" y="4917"/>
                </a:cubicBezTo>
                <a:cubicBezTo>
                  <a:pt x="14861" y="4876"/>
                  <a:pt x="14821" y="4845"/>
                  <a:pt x="14783" y="4823"/>
                </a:cubicBezTo>
                <a:cubicBezTo>
                  <a:pt x="14832" y="4751"/>
                  <a:pt x="14881" y="4667"/>
                  <a:pt x="14920" y="4584"/>
                </a:cubicBezTo>
                <a:close/>
                <a:moveTo>
                  <a:pt x="3904" y="6343"/>
                </a:moveTo>
                <a:cubicBezTo>
                  <a:pt x="4100" y="6343"/>
                  <a:pt x="4480" y="6513"/>
                  <a:pt x="4601" y="6691"/>
                </a:cubicBezTo>
                <a:cubicBezTo>
                  <a:pt x="4650" y="6775"/>
                  <a:pt x="4699" y="6869"/>
                  <a:pt x="4728" y="6963"/>
                </a:cubicBezTo>
                <a:lnTo>
                  <a:pt x="4689" y="6973"/>
                </a:lnTo>
                <a:cubicBezTo>
                  <a:pt x="4677" y="6974"/>
                  <a:pt x="4665" y="6974"/>
                  <a:pt x="4652" y="6974"/>
                </a:cubicBezTo>
                <a:cubicBezTo>
                  <a:pt x="4372" y="6974"/>
                  <a:pt x="4111" y="6860"/>
                  <a:pt x="3913" y="6650"/>
                </a:cubicBezTo>
                <a:cubicBezTo>
                  <a:pt x="3719" y="6427"/>
                  <a:pt x="3767" y="6343"/>
                  <a:pt x="3904" y="6343"/>
                </a:cubicBezTo>
                <a:close/>
                <a:moveTo>
                  <a:pt x="2579" y="6139"/>
                </a:moveTo>
                <a:cubicBezTo>
                  <a:pt x="2657" y="6347"/>
                  <a:pt x="2775" y="6545"/>
                  <a:pt x="2932" y="6713"/>
                </a:cubicBezTo>
                <a:lnTo>
                  <a:pt x="2932" y="6703"/>
                </a:lnTo>
                <a:cubicBezTo>
                  <a:pt x="2958" y="6730"/>
                  <a:pt x="2991" y="6743"/>
                  <a:pt x="3023" y="6743"/>
                </a:cubicBezTo>
                <a:cubicBezTo>
                  <a:pt x="3076" y="6743"/>
                  <a:pt x="3125" y="6709"/>
                  <a:pt x="3138" y="6650"/>
                </a:cubicBezTo>
                <a:cubicBezTo>
                  <a:pt x="3138" y="6639"/>
                  <a:pt x="3138" y="6639"/>
                  <a:pt x="3138" y="6629"/>
                </a:cubicBezTo>
                <a:cubicBezTo>
                  <a:pt x="3216" y="6817"/>
                  <a:pt x="3207" y="6942"/>
                  <a:pt x="3119" y="7005"/>
                </a:cubicBezTo>
                <a:cubicBezTo>
                  <a:pt x="3025" y="6955"/>
                  <a:pt x="2921" y="6929"/>
                  <a:pt x="2817" y="6929"/>
                </a:cubicBezTo>
                <a:cubicBezTo>
                  <a:pt x="2725" y="6929"/>
                  <a:pt x="2633" y="6950"/>
                  <a:pt x="2549" y="6995"/>
                </a:cubicBezTo>
                <a:cubicBezTo>
                  <a:pt x="2363" y="6901"/>
                  <a:pt x="2215" y="6754"/>
                  <a:pt x="2127" y="6557"/>
                </a:cubicBezTo>
                <a:cubicBezTo>
                  <a:pt x="2127" y="6545"/>
                  <a:pt x="2136" y="6535"/>
                  <a:pt x="2136" y="6524"/>
                </a:cubicBezTo>
                <a:cubicBezTo>
                  <a:pt x="2244" y="6347"/>
                  <a:pt x="2392" y="6212"/>
                  <a:pt x="2579" y="6139"/>
                </a:cubicBezTo>
                <a:close/>
                <a:moveTo>
                  <a:pt x="18121" y="6452"/>
                </a:moveTo>
                <a:cubicBezTo>
                  <a:pt x="18302" y="6521"/>
                  <a:pt x="18493" y="6562"/>
                  <a:pt x="18684" y="6562"/>
                </a:cubicBezTo>
                <a:cubicBezTo>
                  <a:pt x="18752" y="6562"/>
                  <a:pt x="18819" y="6557"/>
                  <a:pt x="18887" y="6545"/>
                </a:cubicBezTo>
                <a:cubicBezTo>
                  <a:pt x="18945" y="6639"/>
                  <a:pt x="19024" y="6734"/>
                  <a:pt x="19103" y="6806"/>
                </a:cubicBezTo>
                <a:cubicBezTo>
                  <a:pt x="19048" y="6796"/>
                  <a:pt x="18991" y="6791"/>
                  <a:pt x="18935" y="6791"/>
                </a:cubicBezTo>
                <a:cubicBezTo>
                  <a:pt x="18702" y="6791"/>
                  <a:pt x="18470" y="6877"/>
                  <a:pt x="18288" y="7036"/>
                </a:cubicBezTo>
                <a:cubicBezTo>
                  <a:pt x="18151" y="6869"/>
                  <a:pt x="18092" y="6660"/>
                  <a:pt x="18121" y="6452"/>
                </a:cubicBezTo>
                <a:close/>
                <a:moveTo>
                  <a:pt x="9101" y="6709"/>
                </a:moveTo>
                <a:cubicBezTo>
                  <a:pt x="9223" y="6709"/>
                  <a:pt x="9357" y="6762"/>
                  <a:pt x="9471" y="6837"/>
                </a:cubicBezTo>
                <a:cubicBezTo>
                  <a:pt x="9395" y="6972"/>
                  <a:pt x="9268" y="7053"/>
                  <a:pt x="9128" y="7053"/>
                </a:cubicBezTo>
                <a:cubicBezTo>
                  <a:pt x="9105" y="7053"/>
                  <a:pt x="9081" y="7051"/>
                  <a:pt x="9059" y="7047"/>
                </a:cubicBezTo>
                <a:cubicBezTo>
                  <a:pt x="8803" y="7026"/>
                  <a:pt x="8724" y="6849"/>
                  <a:pt x="8971" y="6734"/>
                </a:cubicBezTo>
                <a:cubicBezTo>
                  <a:pt x="9010" y="6717"/>
                  <a:pt x="9055" y="6709"/>
                  <a:pt x="9101" y="6709"/>
                </a:cubicBezTo>
                <a:close/>
                <a:moveTo>
                  <a:pt x="8165" y="6055"/>
                </a:moveTo>
                <a:cubicBezTo>
                  <a:pt x="8361" y="6160"/>
                  <a:pt x="8479" y="6368"/>
                  <a:pt x="8499" y="6588"/>
                </a:cubicBezTo>
                <a:cubicBezTo>
                  <a:pt x="8440" y="6619"/>
                  <a:pt x="8391" y="6660"/>
                  <a:pt x="8341" y="6713"/>
                </a:cubicBezTo>
                <a:cubicBezTo>
                  <a:pt x="8292" y="6754"/>
                  <a:pt x="8283" y="6837"/>
                  <a:pt x="8323" y="6901"/>
                </a:cubicBezTo>
                <a:cubicBezTo>
                  <a:pt x="8341" y="6942"/>
                  <a:pt x="8371" y="6983"/>
                  <a:pt x="8400" y="7026"/>
                </a:cubicBezTo>
                <a:cubicBezTo>
                  <a:pt x="8332" y="7119"/>
                  <a:pt x="8224" y="7162"/>
                  <a:pt x="8116" y="7162"/>
                </a:cubicBezTo>
                <a:cubicBezTo>
                  <a:pt x="8087" y="7162"/>
                  <a:pt x="8047" y="7151"/>
                  <a:pt x="8017" y="7151"/>
                </a:cubicBezTo>
                <a:cubicBezTo>
                  <a:pt x="7939" y="7036"/>
                  <a:pt x="7841" y="6942"/>
                  <a:pt x="7733" y="6869"/>
                </a:cubicBezTo>
                <a:cubicBezTo>
                  <a:pt x="7675" y="6629"/>
                  <a:pt x="7792" y="6306"/>
                  <a:pt x="7939" y="6117"/>
                </a:cubicBezTo>
                <a:cubicBezTo>
                  <a:pt x="8017" y="6107"/>
                  <a:pt x="8096" y="6086"/>
                  <a:pt x="8165" y="6055"/>
                </a:cubicBezTo>
                <a:close/>
                <a:moveTo>
                  <a:pt x="11857" y="6462"/>
                </a:moveTo>
                <a:cubicBezTo>
                  <a:pt x="11916" y="6588"/>
                  <a:pt x="12004" y="6691"/>
                  <a:pt x="12112" y="6765"/>
                </a:cubicBezTo>
                <a:cubicBezTo>
                  <a:pt x="12112" y="6806"/>
                  <a:pt x="12103" y="6849"/>
                  <a:pt x="12083" y="6890"/>
                </a:cubicBezTo>
                <a:cubicBezTo>
                  <a:pt x="11995" y="6932"/>
                  <a:pt x="11905" y="6973"/>
                  <a:pt x="11817" y="7026"/>
                </a:cubicBezTo>
                <a:cubicBezTo>
                  <a:pt x="11768" y="7047"/>
                  <a:pt x="11739" y="7119"/>
                  <a:pt x="11768" y="7172"/>
                </a:cubicBezTo>
                <a:cubicBezTo>
                  <a:pt x="11735" y="7180"/>
                  <a:pt x="11700" y="7185"/>
                  <a:pt x="11665" y="7185"/>
                </a:cubicBezTo>
                <a:cubicBezTo>
                  <a:pt x="11485" y="7185"/>
                  <a:pt x="11292" y="7062"/>
                  <a:pt x="11160" y="6713"/>
                </a:cubicBezTo>
                <a:cubicBezTo>
                  <a:pt x="11365" y="6567"/>
                  <a:pt x="11601" y="6473"/>
                  <a:pt x="11847" y="6462"/>
                </a:cubicBezTo>
                <a:close/>
                <a:moveTo>
                  <a:pt x="13113" y="6910"/>
                </a:moveTo>
                <a:cubicBezTo>
                  <a:pt x="13136" y="6910"/>
                  <a:pt x="13159" y="6910"/>
                  <a:pt x="13183" y="6911"/>
                </a:cubicBezTo>
                <a:cubicBezTo>
                  <a:pt x="13011" y="7116"/>
                  <a:pt x="12772" y="7226"/>
                  <a:pt x="12525" y="7226"/>
                </a:cubicBezTo>
                <a:cubicBezTo>
                  <a:pt x="12446" y="7226"/>
                  <a:pt x="12367" y="7215"/>
                  <a:pt x="12289" y="7193"/>
                </a:cubicBezTo>
                <a:cubicBezTo>
                  <a:pt x="12319" y="7151"/>
                  <a:pt x="12348" y="7109"/>
                  <a:pt x="12377" y="7057"/>
                </a:cubicBezTo>
                <a:cubicBezTo>
                  <a:pt x="12611" y="6961"/>
                  <a:pt x="12861" y="6910"/>
                  <a:pt x="13113" y="6910"/>
                </a:cubicBezTo>
                <a:close/>
                <a:moveTo>
                  <a:pt x="18898" y="7049"/>
                </a:moveTo>
                <a:cubicBezTo>
                  <a:pt x="19049" y="7049"/>
                  <a:pt x="19200" y="7091"/>
                  <a:pt x="19339" y="7172"/>
                </a:cubicBezTo>
                <a:cubicBezTo>
                  <a:pt x="19201" y="7255"/>
                  <a:pt x="19053" y="7297"/>
                  <a:pt x="18897" y="7318"/>
                </a:cubicBezTo>
                <a:cubicBezTo>
                  <a:pt x="18848" y="7297"/>
                  <a:pt x="18799" y="7287"/>
                  <a:pt x="18749" y="7277"/>
                </a:cubicBezTo>
                <a:cubicBezTo>
                  <a:pt x="18710" y="7277"/>
                  <a:pt x="18671" y="7277"/>
                  <a:pt x="18641" y="7287"/>
                </a:cubicBezTo>
                <a:cubicBezTo>
                  <a:pt x="18573" y="7277"/>
                  <a:pt x="18513" y="7245"/>
                  <a:pt x="18465" y="7214"/>
                </a:cubicBezTo>
                <a:lnTo>
                  <a:pt x="18445" y="7193"/>
                </a:lnTo>
                <a:cubicBezTo>
                  <a:pt x="18582" y="7096"/>
                  <a:pt x="18739" y="7049"/>
                  <a:pt x="18898" y="7049"/>
                </a:cubicBezTo>
                <a:close/>
                <a:moveTo>
                  <a:pt x="2116" y="7016"/>
                </a:moveTo>
                <a:cubicBezTo>
                  <a:pt x="2176" y="7067"/>
                  <a:pt x="2244" y="7119"/>
                  <a:pt x="2313" y="7162"/>
                </a:cubicBezTo>
                <a:cubicBezTo>
                  <a:pt x="2264" y="7214"/>
                  <a:pt x="2224" y="7265"/>
                  <a:pt x="2195" y="7329"/>
                </a:cubicBezTo>
                <a:lnTo>
                  <a:pt x="2185" y="7329"/>
                </a:lnTo>
                <a:cubicBezTo>
                  <a:pt x="2156" y="7224"/>
                  <a:pt x="2127" y="7119"/>
                  <a:pt x="2116" y="7016"/>
                </a:cubicBezTo>
                <a:close/>
                <a:moveTo>
                  <a:pt x="6948" y="5701"/>
                </a:moveTo>
                <a:cubicBezTo>
                  <a:pt x="7045" y="5815"/>
                  <a:pt x="7164" y="5909"/>
                  <a:pt x="7291" y="5993"/>
                </a:cubicBezTo>
                <a:cubicBezTo>
                  <a:pt x="7134" y="6149"/>
                  <a:pt x="7007" y="6347"/>
                  <a:pt x="6948" y="6567"/>
                </a:cubicBezTo>
                <a:lnTo>
                  <a:pt x="6937" y="6557"/>
                </a:lnTo>
                <a:cubicBezTo>
                  <a:pt x="6908" y="6639"/>
                  <a:pt x="6888" y="6734"/>
                  <a:pt x="6879" y="6827"/>
                </a:cubicBezTo>
                <a:cubicBezTo>
                  <a:pt x="6653" y="6921"/>
                  <a:pt x="6467" y="7099"/>
                  <a:pt x="6348" y="7339"/>
                </a:cubicBezTo>
                <a:lnTo>
                  <a:pt x="6319" y="7339"/>
                </a:lnTo>
                <a:cubicBezTo>
                  <a:pt x="6388" y="7172"/>
                  <a:pt x="6408" y="6983"/>
                  <a:pt x="6368" y="6817"/>
                </a:cubicBezTo>
                <a:cubicBezTo>
                  <a:pt x="6417" y="6796"/>
                  <a:pt x="6456" y="6775"/>
                  <a:pt x="6505" y="6754"/>
                </a:cubicBezTo>
                <a:cubicBezTo>
                  <a:pt x="6810" y="6545"/>
                  <a:pt x="6948" y="6139"/>
                  <a:pt x="6820" y="5773"/>
                </a:cubicBezTo>
                <a:cubicBezTo>
                  <a:pt x="6869" y="5753"/>
                  <a:pt x="6908" y="5732"/>
                  <a:pt x="6948" y="5701"/>
                </a:cubicBezTo>
                <a:close/>
                <a:moveTo>
                  <a:pt x="9923" y="5857"/>
                </a:moveTo>
                <a:cubicBezTo>
                  <a:pt x="10067" y="6200"/>
                  <a:pt x="10365" y="6473"/>
                  <a:pt x="10684" y="6473"/>
                </a:cubicBezTo>
                <a:cubicBezTo>
                  <a:pt x="10735" y="6473"/>
                  <a:pt x="10785" y="6466"/>
                  <a:pt x="10836" y="6452"/>
                </a:cubicBezTo>
                <a:cubicBezTo>
                  <a:pt x="10836" y="6493"/>
                  <a:pt x="10836" y="6524"/>
                  <a:pt x="10845" y="6567"/>
                </a:cubicBezTo>
                <a:lnTo>
                  <a:pt x="10825" y="6588"/>
                </a:lnTo>
                <a:cubicBezTo>
                  <a:pt x="10649" y="6754"/>
                  <a:pt x="10541" y="6983"/>
                  <a:pt x="10512" y="7234"/>
                </a:cubicBezTo>
                <a:cubicBezTo>
                  <a:pt x="10413" y="7255"/>
                  <a:pt x="10315" y="7297"/>
                  <a:pt x="10227" y="7349"/>
                </a:cubicBezTo>
                <a:cubicBezTo>
                  <a:pt x="10168" y="7099"/>
                  <a:pt x="10021" y="6869"/>
                  <a:pt x="9815" y="6723"/>
                </a:cubicBezTo>
                <a:cubicBezTo>
                  <a:pt x="9903" y="6483"/>
                  <a:pt x="9873" y="6222"/>
                  <a:pt x="9756" y="6003"/>
                </a:cubicBezTo>
                <a:cubicBezTo>
                  <a:pt x="9815" y="5961"/>
                  <a:pt x="9873" y="5909"/>
                  <a:pt x="9923" y="5857"/>
                </a:cubicBezTo>
                <a:close/>
                <a:moveTo>
                  <a:pt x="14223" y="7078"/>
                </a:moveTo>
                <a:cubicBezTo>
                  <a:pt x="14351" y="7151"/>
                  <a:pt x="14497" y="7182"/>
                  <a:pt x="14645" y="7182"/>
                </a:cubicBezTo>
                <a:cubicBezTo>
                  <a:pt x="14587" y="7265"/>
                  <a:pt x="14537" y="7360"/>
                  <a:pt x="14508" y="7464"/>
                </a:cubicBezTo>
                <a:lnTo>
                  <a:pt x="14508" y="7454"/>
                </a:lnTo>
                <a:cubicBezTo>
                  <a:pt x="14459" y="7411"/>
                  <a:pt x="14409" y="7360"/>
                  <a:pt x="14360" y="7308"/>
                </a:cubicBezTo>
                <a:cubicBezTo>
                  <a:pt x="14351" y="7287"/>
                  <a:pt x="14341" y="7255"/>
                  <a:pt x="14321" y="7234"/>
                </a:cubicBezTo>
                <a:cubicBezTo>
                  <a:pt x="14301" y="7193"/>
                  <a:pt x="14272" y="7162"/>
                  <a:pt x="14243" y="7131"/>
                </a:cubicBezTo>
                <a:cubicBezTo>
                  <a:pt x="14233" y="7109"/>
                  <a:pt x="14223" y="7099"/>
                  <a:pt x="14223" y="7078"/>
                </a:cubicBezTo>
                <a:close/>
                <a:moveTo>
                  <a:pt x="6908" y="7172"/>
                </a:moveTo>
                <a:cubicBezTo>
                  <a:pt x="6928" y="7308"/>
                  <a:pt x="6967" y="7433"/>
                  <a:pt x="7026" y="7547"/>
                </a:cubicBezTo>
                <a:lnTo>
                  <a:pt x="7016" y="7537"/>
                </a:lnTo>
                <a:cubicBezTo>
                  <a:pt x="6908" y="7464"/>
                  <a:pt x="6800" y="7411"/>
                  <a:pt x="6683" y="7380"/>
                </a:cubicBezTo>
                <a:cubicBezTo>
                  <a:pt x="6741" y="7297"/>
                  <a:pt x="6820" y="7224"/>
                  <a:pt x="6908" y="7172"/>
                </a:cubicBezTo>
                <a:close/>
                <a:moveTo>
                  <a:pt x="16554" y="7004"/>
                </a:moveTo>
                <a:cubicBezTo>
                  <a:pt x="16711" y="7004"/>
                  <a:pt x="16859" y="7045"/>
                  <a:pt x="16992" y="7119"/>
                </a:cubicBezTo>
                <a:cubicBezTo>
                  <a:pt x="16904" y="7277"/>
                  <a:pt x="16785" y="7411"/>
                  <a:pt x="16648" y="7516"/>
                </a:cubicBezTo>
                <a:lnTo>
                  <a:pt x="16648" y="7506"/>
                </a:lnTo>
                <a:cubicBezTo>
                  <a:pt x="16625" y="7504"/>
                  <a:pt x="16603" y="7503"/>
                  <a:pt x="16580" y="7503"/>
                </a:cubicBezTo>
                <a:cubicBezTo>
                  <a:pt x="16468" y="7503"/>
                  <a:pt x="16362" y="7525"/>
                  <a:pt x="16256" y="7569"/>
                </a:cubicBezTo>
                <a:cubicBezTo>
                  <a:pt x="16216" y="7558"/>
                  <a:pt x="16187" y="7547"/>
                  <a:pt x="16157" y="7516"/>
                </a:cubicBezTo>
                <a:cubicBezTo>
                  <a:pt x="16137" y="7516"/>
                  <a:pt x="16128" y="7506"/>
                  <a:pt x="16118" y="7495"/>
                </a:cubicBezTo>
                <a:cubicBezTo>
                  <a:pt x="16148" y="7360"/>
                  <a:pt x="16137" y="7224"/>
                  <a:pt x="16079" y="7099"/>
                </a:cubicBezTo>
                <a:cubicBezTo>
                  <a:pt x="16216" y="7047"/>
                  <a:pt x="16353" y="7005"/>
                  <a:pt x="16501" y="7005"/>
                </a:cubicBezTo>
                <a:cubicBezTo>
                  <a:pt x="16519" y="7004"/>
                  <a:pt x="16536" y="7004"/>
                  <a:pt x="16554" y="7004"/>
                </a:cubicBezTo>
                <a:close/>
                <a:moveTo>
                  <a:pt x="5583" y="6639"/>
                </a:moveTo>
                <a:cubicBezTo>
                  <a:pt x="5730" y="6775"/>
                  <a:pt x="5916" y="6859"/>
                  <a:pt x="6103" y="6869"/>
                </a:cubicBezTo>
                <a:cubicBezTo>
                  <a:pt x="6172" y="7131"/>
                  <a:pt x="6064" y="7411"/>
                  <a:pt x="5838" y="7537"/>
                </a:cubicBezTo>
                <a:cubicBezTo>
                  <a:pt x="5734" y="7610"/>
                  <a:pt x="5616" y="7643"/>
                  <a:pt x="5489" y="7643"/>
                </a:cubicBezTo>
                <a:cubicBezTo>
                  <a:pt x="5472" y="7643"/>
                  <a:pt x="5454" y="7643"/>
                  <a:pt x="5436" y="7641"/>
                </a:cubicBezTo>
                <a:cubicBezTo>
                  <a:pt x="5357" y="7444"/>
                  <a:pt x="5229" y="7287"/>
                  <a:pt x="5063" y="7172"/>
                </a:cubicBezTo>
                <a:cubicBezTo>
                  <a:pt x="5229" y="7109"/>
                  <a:pt x="5367" y="6995"/>
                  <a:pt x="5475" y="6837"/>
                </a:cubicBezTo>
                <a:cubicBezTo>
                  <a:pt x="5514" y="6775"/>
                  <a:pt x="5553" y="6713"/>
                  <a:pt x="5583" y="6639"/>
                </a:cubicBezTo>
                <a:close/>
                <a:moveTo>
                  <a:pt x="644" y="6806"/>
                </a:moveTo>
                <a:cubicBezTo>
                  <a:pt x="781" y="6973"/>
                  <a:pt x="959" y="7078"/>
                  <a:pt x="1164" y="7109"/>
                </a:cubicBezTo>
                <a:lnTo>
                  <a:pt x="1272" y="7109"/>
                </a:lnTo>
                <a:cubicBezTo>
                  <a:pt x="1225" y="7471"/>
                  <a:pt x="1140" y="7651"/>
                  <a:pt x="1017" y="7651"/>
                </a:cubicBezTo>
                <a:cubicBezTo>
                  <a:pt x="910" y="7651"/>
                  <a:pt x="775" y="7512"/>
                  <a:pt x="615" y="7234"/>
                </a:cubicBezTo>
                <a:cubicBezTo>
                  <a:pt x="595" y="7151"/>
                  <a:pt x="565" y="7057"/>
                  <a:pt x="536" y="6973"/>
                </a:cubicBezTo>
                <a:cubicBezTo>
                  <a:pt x="565" y="6911"/>
                  <a:pt x="604" y="6859"/>
                  <a:pt x="644" y="6806"/>
                </a:cubicBezTo>
                <a:close/>
                <a:moveTo>
                  <a:pt x="3609" y="6650"/>
                </a:moveTo>
                <a:cubicBezTo>
                  <a:pt x="3825" y="6983"/>
                  <a:pt x="4169" y="7193"/>
                  <a:pt x="4542" y="7234"/>
                </a:cubicBezTo>
                <a:lnTo>
                  <a:pt x="4542" y="7245"/>
                </a:lnTo>
                <a:cubicBezTo>
                  <a:pt x="4571" y="7329"/>
                  <a:pt x="4620" y="7401"/>
                  <a:pt x="4669" y="7475"/>
                </a:cubicBezTo>
                <a:cubicBezTo>
                  <a:pt x="4640" y="7547"/>
                  <a:pt x="4591" y="7600"/>
                  <a:pt x="4532" y="7652"/>
                </a:cubicBezTo>
                <a:cubicBezTo>
                  <a:pt x="4270" y="7512"/>
                  <a:pt x="3980" y="7446"/>
                  <a:pt x="3686" y="7446"/>
                </a:cubicBezTo>
                <a:cubicBezTo>
                  <a:pt x="3627" y="7446"/>
                  <a:pt x="3570" y="7449"/>
                  <a:pt x="3511" y="7454"/>
                </a:cubicBezTo>
                <a:cubicBezTo>
                  <a:pt x="3462" y="7339"/>
                  <a:pt x="3393" y="7234"/>
                  <a:pt x="3305" y="7151"/>
                </a:cubicBezTo>
                <a:cubicBezTo>
                  <a:pt x="3481" y="7047"/>
                  <a:pt x="3589" y="6859"/>
                  <a:pt x="3609" y="6650"/>
                </a:cubicBezTo>
                <a:close/>
                <a:moveTo>
                  <a:pt x="20075" y="7026"/>
                </a:moveTo>
                <a:cubicBezTo>
                  <a:pt x="20045" y="7318"/>
                  <a:pt x="19849" y="7558"/>
                  <a:pt x="19584" y="7652"/>
                </a:cubicBezTo>
                <a:cubicBezTo>
                  <a:pt x="19505" y="7579"/>
                  <a:pt x="19407" y="7526"/>
                  <a:pt x="19319" y="7475"/>
                </a:cubicBezTo>
                <a:cubicBezTo>
                  <a:pt x="19427" y="7433"/>
                  <a:pt x="19535" y="7370"/>
                  <a:pt x="19633" y="7297"/>
                </a:cubicBezTo>
                <a:cubicBezTo>
                  <a:pt x="19701" y="7255"/>
                  <a:pt x="19712" y="7151"/>
                  <a:pt x="19653" y="7088"/>
                </a:cubicBezTo>
                <a:lnTo>
                  <a:pt x="19623" y="7057"/>
                </a:lnTo>
                <a:cubicBezTo>
                  <a:pt x="19672" y="7064"/>
                  <a:pt x="19722" y="7067"/>
                  <a:pt x="19773" y="7067"/>
                </a:cubicBezTo>
                <a:cubicBezTo>
                  <a:pt x="19874" y="7067"/>
                  <a:pt x="19977" y="7054"/>
                  <a:pt x="20075" y="7026"/>
                </a:cubicBezTo>
                <a:close/>
                <a:moveTo>
                  <a:pt x="3011" y="7277"/>
                </a:moveTo>
                <a:lnTo>
                  <a:pt x="2441" y="7715"/>
                </a:lnTo>
                <a:cubicBezTo>
                  <a:pt x="2382" y="7693"/>
                  <a:pt x="2323" y="7641"/>
                  <a:pt x="2293" y="7579"/>
                </a:cubicBezTo>
                <a:cubicBezTo>
                  <a:pt x="2382" y="7423"/>
                  <a:pt x="2529" y="7318"/>
                  <a:pt x="2696" y="7297"/>
                </a:cubicBezTo>
                <a:lnTo>
                  <a:pt x="2687" y="7287"/>
                </a:lnTo>
                <a:cubicBezTo>
                  <a:pt x="2727" y="7295"/>
                  <a:pt x="2769" y="7298"/>
                  <a:pt x="2810" y="7298"/>
                </a:cubicBezTo>
                <a:cubicBezTo>
                  <a:pt x="2877" y="7298"/>
                  <a:pt x="2943" y="7289"/>
                  <a:pt x="3011" y="7277"/>
                </a:cubicBezTo>
                <a:close/>
                <a:moveTo>
                  <a:pt x="15072" y="7135"/>
                </a:moveTo>
                <a:cubicBezTo>
                  <a:pt x="15192" y="7135"/>
                  <a:pt x="15272" y="7357"/>
                  <a:pt x="15313" y="7798"/>
                </a:cubicBezTo>
                <a:cubicBezTo>
                  <a:pt x="15116" y="7788"/>
                  <a:pt x="14920" y="7725"/>
                  <a:pt x="14733" y="7621"/>
                </a:cubicBezTo>
                <a:lnTo>
                  <a:pt x="14744" y="7621"/>
                </a:lnTo>
                <a:cubicBezTo>
                  <a:pt x="14744" y="7569"/>
                  <a:pt x="14753" y="7516"/>
                  <a:pt x="14763" y="7464"/>
                </a:cubicBezTo>
                <a:cubicBezTo>
                  <a:pt x="14885" y="7244"/>
                  <a:pt x="14988" y="7135"/>
                  <a:pt x="15072" y="7135"/>
                </a:cubicBezTo>
                <a:close/>
                <a:moveTo>
                  <a:pt x="18288" y="7391"/>
                </a:moveTo>
                <a:cubicBezTo>
                  <a:pt x="18367" y="7433"/>
                  <a:pt x="18445" y="7475"/>
                  <a:pt x="18524" y="7495"/>
                </a:cubicBezTo>
                <a:lnTo>
                  <a:pt x="18524" y="7506"/>
                </a:lnTo>
                <a:cubicBezTo>
                  <a:pt x="18533" y="7516"/>
                  <a:pt x="18533" y="7537"/>
                  <a:pt x="18543" y="7558"/>
                </a:cubicBezTo>
                <a:cubicBezTo>
                  <a:pt x="18563" y="7600"/>
                  <a:pt x="18592" y="7641"/>
                  <a:pt x="18621" y="7683"/>
                </a:cubicBezTo>
                <a:cubicBezTo>
                  <a:pt x="18455" y="7705"/>
                  <a:pt x="18297" y="7756"/>
                  <a:pt x="18170" y="7851"/>
                </a:cubicBezTo>
                <a:cubicBezTo>
                  <a:pt x="18180" y="7693"/>
                  <a:pt x="18229" y="7537"/>
                  <a:pt x="18288" y="7391"/>
                </a:cubicBezTo>
                <a:close/>
                <a:moveTo>
                  <a:pt x="3785" y="7711"/>
                </a:moveTo>
                <a:cubicBezTo>
                  <a:pt x="3955" y="7711"/>
                  <a:pt x="4128" y="7745"/>
                  <a:pt x="4287" y="7808"/>
                </a:cubicBezTo>
                <a:cubicBezTo>
                  <a:pt x="4183" y="7853"/>
                  <a:pt x="4074" y="7875"/>
                  <a:pt x="3965" y="7875"/>
                </a:cubicBezTo>
                <a:cubicBezTo>
                  <a:pt x="3817" y="7875"/>
                  <a:pt x="3671" y="7834"/>
                  <a:pt x="3540" y="7756"/>
                </a:cubicBezTo>
                <a:lnTo>
                  <a:pt x="3540" y="7736"/>
                </a:lnTo>
                <a:cubicBezTo>
                  <a:pt x="3621" y="7719"/>
                  <a:pt x="3702" y="7711"/>
                  <a:pt x="3785" y="7711"/>
                </a:cubicBezTo>
                <a:close/>
                <a:moveTo>
                  <a:pt x="10963" y="6921"/>
                </a:moveTo>
                <a:cubicBezTo>
                  <a:pt x="11121" y="7241"/>
                  <a:pt x="11441" y="7452"/>
                  <a:pt x="11755" y="7452"/>
                </a:cubicBezTo>
                <a:cubicBezTo>
                  <a:pt x="11851" y="7452"/>
                  <a:pt x="11944" y="7433"/>
                  <a:pt x="12033" y="7391"/>
                </a:cubicBezTo>
                <a:cubicBezTo>
                  <a:pt x="12211" y="7485"/>
                  <a:pt x="12407" y="7526"/>
                  <a:pt x="12603" y="7526"/>
                </a:cubicBezTo>
                <a:cubicBezTo>
                  <a:pt x="12495" y="7558"/>
                  <a:pt x="12397" y="7631"/>
                  <a:pt x="12319" y="7725"/>
                </a:cubicBezTo>
                <a:cubicBezTo>
                  <a:pt x="12283" y="7722"/>
                  <a:pt x="12247" y="7719"/>
                  <a:pt x="12211" y="7719"/>
                </a:cubicBezTo>
                <a:cubicBezTo>
                  <a:pt x="12148" y="7719"/>
                  <a:pt x="12085" y="7726"/>
                  <a:pt x="12024" y="7746"/>
                </a:cubicBezTo>
                <a:cubicBezTo>
                  <a:pt x="11925" y="7777"/>
                  <a:pt x="11837" y="7829"/>
                  <a:pt x="11759" y="7903"/>
                </a:cubicBezTo>
                <a:cubicBezTo>
                  <a:pt x="11572" y="7526"/>
                  <a:pt x="11228" y="7277"/>
                  <a:pt x="10836" y="7224"/>
                </a:cubicBezTo>
                <a:cubicBezTo>
                  <a:pt x="10855" y="7119"/>
                  <a:pt x="10904" y="7016"/>
                  <a:pt x="10963" y="6921"/>
                </a:cubicBezTo>
                <a:close/>
                <a:moveTo>
                  <a:pt x="17198" y="7349"/>
                </a:moveTo>
                <a:cubicBezTo>
                  <a:pt x="17267" y="7454"/>
                  <a:pt x="17306" y="7558"/>
                  <a:pt x="17325" y="7673"/>
                </a:cubicBezTo>
                <a:lnTo>
                  <a:pt x="17325" y="7683"/>
                </a:lnTo>
                <a:cubicBezTo>
                  <a:pt x="17355" y="7767"/>
                  <a:pt x="17365" y="7851"/>
                  <a:pt x="17365" y="7934"/>
                </a:cubicBezTo>
                <a:cubicBezTo>
                  <a:pt x="17276" y="7819"/>
                  <a:pt x="17168" y="7725"/>
                  <a:pt x="17051" y="7641"/>
                </a:cubicBezTo>
                <a:cubicBezTo>
                  <a:pt x="17031" y="7631"/>
                  <a:pt x="17012" y="7621"/>
                  <a:pt x="16992" y="7610"/>
                </a:cubicBezTo>
                <a:cubicBezTo>
                  <a:pt x="17071" y="7537"/>
                  <a:pt x="17139" y="7454"/>
                  <a:pt x="17198" y="7349"/>
                </a:cubicBezTo>
                <a:close/>
                <a:moveTo>
                  <a:pt x="4895" y="7705"/>
                </a:moveTo>
                <a:cubicBezTo>
                  <a:pt x="5013" y="7788"/>
                  <a:pt x="5151" y="7861"/>
                  <a:pt x="5298" y="7892"/>
                </a:cubicBezTo>
                <a:cubicBezTo>
                  <a:pt x="5298" y="7923"/>
                  <a:pt x="5298" y="7954"/>
                  <a:pt x="5298" y="7997"/>
                </a:cubicBezTo>
                <a:lnTo>
                  <a:pt x="5200" y="7975"/>
                </a:lnTo>
                <a:cubicBezTo>
                  <a:pt x="5112" y="7965"/>
                  <a:pt x="5013" y="7954"/>
                  <a:pt x="4895" y="7944"/>
                </a:cubicBezTo>
                <a:cubicBezTo>
                  <a:pt x="4866" y="7903"/>
                  <a:pt x="4827" y="7861"/>
                  <a:pt x="4787" y="7829"/>
                </a:cubicBezTo>
                <a:cubicBezTo>
                  <a:pt x="4827" y="7788"/>
                  <a:pt x="4866" y="7746"/>
                  <a:pt x="4895" y="7705"/>
                </a:cubicBezTo>
                <a:close/>
                <a:moveTo>
                  <a:pt x="7316" y="7045"/>
                </a:moveTo>
                <a:cubicBezTo>
                  <a:pt x="7354" y="7045"/>
                  <a:pt x="7391" y="7048"/>
                  <a:pt x="7428" y="7057"/>
                </a:cubicBezTo>
                <a:cubicBezTo>
                  <a:pt x="7468" y="7131"/>
                  <a:pt x="7527" y="7193"/>
                  <a:pt x="7585" y="7255"/>
                </a:cubicBezTo>
                <a:cubicBezTo>
                  <a:pt x="7655" y="7329"/>
                  <a:pt x="7743" y="7380"/>
                  <a:pt x="7831" y="7433"/>
                </a:cubicBezTo>
                <a:cubicBezTo>
                  <a:pt x="7959" y="7693"/>
                  <a:pt x="8047" y="8018"/>
                  <a:pt x="7792" y="8018"/>
                </a:cubicBezTo>
                <a:cubicBezTo>
                  <a:pt x="7497" y="8018"/>
                  <a:pt x="7212" y="7391"/>
                  <a:pt x="7164" y="7057"/>
                </a:cubicBezTo>
                <a:cubicBezTo>
                  <a:pt x="7214" y="7051"/>
                  <a:pt x="7265" y="7045"/>
                  <a:pt x="7316" y="7045"/>
                </a:cubicBezTo>
                <a:close/>
                <a:moveTo>
                  <a:pt x="5779" y="7882"/>
                </a:moveTo>
                <a:cubicBezTo>
                  <a:pt x="5769" y="7954"/>
                  <a:pt x="5760" y="8028"/>
                  <a:pt x="5760" y="8100"/>
                </a:cubicBezTo>
                <a:cubicBezTo>
                  <a:pt x="5681" y="8080"/>
                  <a:pt x="5603" y="8049"/>
                  <a:pt x="5524" y="8038"/>
                </a:cubicBezTo>
                <a:cubicBezTo>
                  <a:pt x="5524" y="7997"/>
                  <a:pt x="5524" y="7954"/>
                  <a:pt x="5524" y="7913"/>
                </a:cubicBezTo>
                <a:cubicBezTo>
                  <a:pt x="5612" y="7913"/>
                  <a:pt x="5700" y="7903"/>
                  <a:pt x="5779" y="7882"/>
                </a:cubicBezTo>
                <a:close/>
                <a:moveTo>
                  <a:pt x="9677" y="6995"/>
                </a:moveTo>
                <a:cubicBezTo>
                  <a:pt x="9853" y="7151"/>
                  <a:pt x="9943" y="7391"/>
                  <a:pt x="9912" y="7631"/>
                </a:cubicBezTo>
                <a:cubicBezTo>
                  <a:pt x="9736" y="7777"/>
                  <a:pt x="9588" y="7954"/>
                  <a:pt x="9480" y="8164"/>
                </a:cubicBezTo>
                <a:cubicBezTo>
                  <a:pt x="9471" y="7851"/>
                  <a:pt x="9313" y="7558"/>
                  <a:pt x="9068" y="7380"/>
                </a:cubicBezTo>
                <a:cubicBezTo>
                  <a:pt x="9048" y="7370"/>
                  <a:pt x="9039" y="7370"/>
                  <a:pt x="9019" y="7360"/>
                </a:cubicBezTo>
                <a:cubicBezTo>
                  <a:pt x="9275" y="7339"/>
                  <a:pt x="9520" y="7203"/>
                  <a:pt x="9677" y="6995"/>
                </a:cubicBezTo>
                <a:close/>
                <a:moveTo>
                  <a:pt x="19505" y="8069"/>
                </a:moveTo>
                <a:lnTo>
                  <a:pt x="19555" y="8100"/>
                </a:lnTo>
                <a:lnTo>
                  <a:pt x="19466" y="8184"/>
                </a:lnTo>
                <a:cubicBezTo>
                  <a:pt x="19456" y="8143"/>
                  <a:pt x="19447" y="8100"/>
                  <a:pt x="19437" y="8069"/>
                </a:cubicBezTo>
                <a:close/>
                <a:moveTo>
                  <a:pt x="6545" y="7652"/>
                </a:moveTo>
                <a:cubicBezTo>
                  <a:pt x="6771" y="7705"/>
                  <a:pt x="6977" y="7839"/>
                  <a:pt x="7124" y="8018"/>
                </a:cubicBezTo>
                <a:cubicBezTo>
                  <a:pt x="7183" y="8080"/>
                  <a:pt x="7232" y="8143"/>
                  <a:pt x="7272" y="8215"/>
                </a:cubicBezTo>
                <a:cubicBezTo>
                  <a:pt x="7116" y="8122"/>
                  <a:pt x="6943" y="8076"/>
                  <a:pt x="6771" y="8076"/>
                </a:cubicBezTo>
                <a:cubicBezTo>
                  <a:pt x="6671" y="8076"/>
                  <a:pt x="6573" y="8091"/>
                  <a:pt x="6476" y="8121"/>
                </a:cubicBezTo>
                <a:cubicBezTo>
                  <a:pt x="6447" y="7965"/>
                  <a:pt x="6467" y="7819"/>
                  <a:pt x="6535" y="7683"/>
                </a:cubicBezTo>
                <a:cubicBezTo>
                  <a:pt x="6535" y="7673"/>
                  <a:pt x="6545" y="7662"/>
                  <a:pt x="6545" y="7652"/>
                </a:cubicBezTo>
                <a:close/>
                <a:moveTo>
                  <a:pt x="10865" y="7736"/>
                </a:moveTo>
                <a:cubicBezTo>
                  <a:pt x="11071" y="7819"/>
                  <a:pt x="11219" y="8018"/>
                  <a:pt x="11257" y="8247"/>
                </a:cubicBezTo>
                <a:lnTo>
                  <a:pt x="11248" y="8247"/>
                </a:lnTo>
                <a:cubicBezTo>
                  <a:pt x="11071" y="8121"/>
                  <a:pt x="10944" y="7944"/>
                  <a:pt x="10865" y="7736"/>
                </a:cubicBezTo>
                <a:close/>
                <a:moveTo>
                  <a:pt x="6240" y="7715"/>
                </a:moveTo>
                <a:cubicBezTo>
                  <a:pt x="6221" y="7871"/>
                  <a:pt x="6221" y="8028"/>
                  <a:pt x="6251" y="8184"/>
                </a:cubicBezTo>
                <a:cubicBezTo>
                  <a:pt x="6201" y="8205"/>
                  <a:pt x="6152" y="8236"/>
                  <a:pt x="6103" y="8257"/>
                </a:cubicBezTo>
                <a:lnTo>
                  <a:pt x="6064" y="8236"/>
                </a:lnTo>
                <a:cubicBezTo>
                  <a:pt x="6064" y="7975"/>
                  <a:pt x="6143" y="7798"/>
                  <a:pt x="6240" y="7715"/>
                </a:cubicBezTo>
                <a:close/>
                <a:moveTo>
                  <a:pt x="8699" y="7586"/>
                </a:moveTo>
                <a:cubicBezTo>
                  <a:pt x="8749" y="7586"/>
                  <a:pt x="8816" y="7615"/>
                  <a:pt x="8901" y="7673"/>
                </a:cubicBezTo>
                <a:lnTo>
                  <a:pt x="9147" y="8038"/>
                </a:lnTo>
                <a:cubicBezTo>
                  <a:pt x="9176" y="8111"/>
                  <a:pt x="9187" y="8195"/>
                  <a:pt x="9187" y="8278"/>
                </a:cubicBezTo>
                <a:cubicBezTo>
                  <a:pt x="9139" y="8284"/>
                  <a:pt x="9089" y="8287"/>
                  <a:pt x="9037" y="8287"/>
                </a:cubicBezTo>
                <a:cubicBezTo>
                  <a:pt x="8881" y="8287"/>
                  <a:pt x="8719" y="8257"/>
                  <a:pt x="8647" y="8164"/>
                </a:cubicBezTo>
                <a:cubicBezTo>
                  <a:pt x="8554" y="7779"/>
                  <a:pt x="8569" y="7586"/>
                  <a:pt x="8699" y="7586"/>
                </a:cubicBezTo>
                <a:close/>
                <a:moveTo>
                  <a:pt x="5072" y="8195"/>
                </a:moveTo>
                <a:lnTo>
                  <a:pt x="5209" y="8215"/>
                </a:lnTo>
                <a:cubicBezTo>
                  <a:pt x="5182" y="8254"/>
                  <a:pt x="5155" y="8293"/>
                  <a:pt x="5128" y="8332"/>
                </a:cubicBezTo>
                <a:cubicBezTo>
                  <a:pt x="5109" y="8283"/>
                  <a:pt x="5091" y="8234"/>
                  <a:pt x="5072" y="8195"/>
                </a:cubicBezTo>
                <a:close/>
                <a:moveTo>
                  <a:pt x="408" y="7433"/>
                </a:moveTo>
                <a:cubicBezTo>
                  <a:pt x="546" y="7715"/>
                  <a:pt x="791" y="7923"/>
                  <a:pt x="1076" y="7997"/>
                </a:cubicBezTo>
                <a:cubicBezTo>
                  <a:pt x="1007" y="8100"/>
                  <a:pt x="959" y="8215"/>
                  <a:pt x="919" y="8341"/>
                </a:cubicBezTo>
                <a:cubicBezTo>
                  <a:pt x="693" y="8236"/>
                  <a:pt x="527" y="8028"/>
                  <a:pt x="448" y="7777"/>
                </a:cubicBezTo>
                <a:cubicBezTo>
                  <a:pt x="408" y="7673"/>
                  <a:pt x="399" y="7547"/>
                  <a:pt x="408" y="7433"/>
                </a:cubicBezTo>
                <a:close/>
                <a:moveTo>
                  <a:pt x="1626" y="7871"/>
                </a:moveTo>
                <a:cubicBezTo>
                  <a:pt x="1557" y="8049"/>
                  <a:pt x="1488" y="8226"/>
                  <a:pt x="1400" y="8393"/>
                </a:cubicBezTo>
                <a:cubicBezTo>
                  <a:pt x="1360" y="8398"/>
                  <a:pt x="1321" y="8400"/>
                  <a:pt x="1283" y="8400"/>
                </a:cubicBezTo>
                <a:cubicBezTo>
                  <a:pt x="1243" y="8400"/>
                  <a:pt x="1204" y="8398"/>
                  <a:pt x="1164" y="8393"/>
                </a:cubicBezTo>
                <a:cubicBezTo>
                  <a:pt x="1194" y="8289"/>
                  <a:pt x="1243" y="8195"/>
                  <a:pt x="1302" y="8100"/>
                </a:cubicBezTo>
                <a:lnTo>
                  <a:pt x="1400" y="7965"/>
                </a:lnTo>
                <a:cubicBezTo>
                  <a:pt x="1479" y="7944"/>
                  <a:pt x="1557" y="7913"/>
                  <a:pt x="1626" y="7871"/>
                </a:cubicBezTo>
                <a:close/>
                <a:moveTo>
                  <a:pt x="18735" y="7954"/>
                </a:moveTo>
                <a:cubicBezTo>
                  <a:pt x="18850" y="7954"/>
                  <a:pt x="18965" y="7985"/>
                  <a:pt x="19073" y="8049"/>
                </a:cubicBezTo>
                <a:lnTo>
                  <a:pt x="18396" y="8466"/>
                </a:lnTo>
                <a:cubicBezTo>
                  <a:pt x="18278" y="8435"/>
                  <a:pt x="18189" y="8330"/>
                  <a:pt x="18170" y="8205"/>
                </a:cubicBezTo>
                <a:cubicBezTo>
                  <a:pt x="18239" y="8143"/>
                  <a:pt x="18317" y="8090"/>
                  <a:pt x="18396" y="8049"/>
                </a:cubicBezTo>
                <a:cubicBezTo>
                  <a:pt x="18504" y="7985"/>
                  <a:pt x="18619" y="7954"/>
                  <a:pt x="18735" y="7954"/>
                </a:cubicBezTo>
                <a:close/>
                <a:moveTo>
                  <a:pt x="9815" y="8330"/>
                </a:moveTo>
                <a:cubicBezTo>
                  <a:pt x="9815" y="8382"/>
                  <a:pt x="9815" y="8435"/>
                  <a:pt x="9824" y="8487"/>
                </a:cubicBezTo>
                <a:cubicBezTo>
                  <a:pt x="9765" y="8497"/>
                  <a:pt x="9707" y="8508"/>
                  <a:pt x="9648" y="8528"/>
                </a:cubicBezTo>
                <a:lnTo>
                  <a:pt x="9667" y="8487"/>
                </a:lnTo>
                <a:cubicBezTo>
                  <a:pt x="9687" y="8456"/>
                  <a:pt x="9696" y="8413"/>
                  <a:pt x="9716" y="8382"/>
                </a:cubicBezTo>
                <a:cubicBezTo>
                  <a:pt x="9745" y="8372"/>
                  <a:pt x="9775" y="8351"/>
                  <a:pt x="9815" y="8341"/>
                </a:cubicBezTo>
                <a:lnTo>
                  <a:pt x="9815" y="8330"/>
                </a:lnTo>
                <a:close/>
                <a:moveTo>
                  <a:pt x="15559" y="8080"/>
                </a:moveTo>
                <a:cubicBezTo>
                  <a:pt x="15696" y="8100"/>
                  <a:pt x="15608" y="8247"/>
                  <a:pt x="15293" y="8518"/>
                </a:cubicBezTo>
                <a:cubicBezTo>
                  <a:pt x="15256" y="8530"/>
                  <a:pt x="15222" y="8535"/>
                  <a:pt x="15190" y="8535"/>
                </a:cubicBezTo>
                <a:cubicBezTo>
                  <a:pt x="15021" y="8535"/>
                  <a:pt x="14906" y="8387"/>
                  <a:pt x="14832" y="8195"/>
                </a:cubicBezTo>
                <a:cubicBezTo>
                  <a:pt x="14871" y="8184"/>
                  <a:pt x="14920" y="8164"/>
                  <a:pt x="14969" y="8153"/>
                </a:cubicBezTo>
                <a:cubicBezTo>
                  <a:pt x="15057" y="8132"/>
                  <a:pt x="15136" y="8111"/>
                  <a:pt x="15224" y="8100"/>
                </a:cubicBezTo>
                <a:cubicBezTo>
                  <a:pt x="15264" y="8104"/>
                  <a:pt x="15305" y="8107"/>
                  <a:pt x="15346" y="8107"/>
                </a:cubicBezTo>
                <a:cubicBezTo>
                  <a:pt x="15417" y="8107"/>
                  <a:pt x="15490" y="8099"/>
                  <a:pt x="15559" y="8080"/>
                </a:cubicBezTo>
                <a:close/>
                <a:moveTo>
                  <a:pt x="18033" y="8403"/>
                </a:moveTo>
                <a:cubicBezTo>
                  <a:pt x="18052" y="8445"/>
                  <a:pt x="18081" y="8477"/>
                  <a:pt x="18111" y="8518"/>
                </a:cubicBezTo>
                <a:lnTo>
                  <a:pt x="18092" y="8518"/>
                </a:lnTo>
                <a:lnTo>
                  <a:pt x="18111" y="8528"/>
                </a:lnTo>
                <a:cubicBezTo>
                  <a:pt x="18092" y="8528"/>
                  <a:pt x="18081" y="8528"/>
                  <a:pt x="18072" y="8539"/>
                </a:cubicBezTo>
                <a:cubicBezTo>
                  <a:pt x="18023" y="8559"/>
                  <a:pt x="17984" y="8581"/>
                  <a:pt x="17944" y="8612"/>
                </a:cubicBezTo>
                <a:cubicBezTo>
                  <a:pt x="17964" y="8528"/>
                  <a:pt x="17993" y="8466"/>
                  <a:pt x="18033" y="8403"/>
                </a:cubicBezTo>
                <a:close/>
                <a:moveTo>
                  <a:pt x="17051" y="7985"/>
                </a:moveTo>
                <a:cubicBezTo>
                  <a:pt x="17120" y="8069"/>
                  <a:pt x="17179" y="8153"/>
                  <a:pt x="17237" y="8247"/>
                </a:cubicBezTo>
                <a:cubicBezTo>
                  <a:pt x="17217" y="8278"/>
                  <a:pt x="17188" y="8310"/>
                  <a:pt x="17168" y="8330"/>
                </a:cubicBezTo>
                <a:cubicBezTo>
                  <a:pt x="17007" y="8519"/>
                  <a:pt x="16781" y="8631"/>
                  <a:pt x="16550" y="8631"/>
                </a:cubicBezTo>
                <a:cubicBezTo>
                  <a:pt x="16514" y="8631"/>
                  <a:pt x="16478" y="8628"/>
                  <a:pt x="16442" y="8623"/>
                </a:cubicBezTo>
                <a:lnTo>
                  <a:pt x="17051" y="7985"/>
                </a:lnTo>
                <a:close/>
                <a:moveTo>
                  <a:pt x="4679" y="8153"/>
                </a:moveTo>
                <a:cubicBezTo>
                  <a:pt x="4699" y="8184"/>
                  <a:pt x="4719" y="8215"/>
                  <a:pt x="4739" y="8247"/>
                </a:cubicBezTo>
                <a:cubicBezTo>
                  <a:pt x="4797" y="8362"/>
                  <a:pt x="4836" y="8487"/>
                  <a:pt x="4866" y="8623"/>
                </a:cubicBezTo>
                <a:lnTo>
                  <a:pt x="4817" y="8654"/>
                </a:lnTo>
                <a:cubicBezTo>
                  <a:pt x="4748" y="8497"/>
                  <a:pt x="4669" y="8330"/>
                  <a:pt x="4591" y="8174"/>
                </a:cubicBezTo>
                <a:cubicBezTo>
                  <a:pt x="4620" y="8153"/>
                  <a:pt x="4650" y="8153"/>
                  <a:pt x="4679" y="8153"/>
                </a:cubicBezTo>
                <a:close/>
                <a:moveTo>
                  <a:pt x="12652" y="8341"/>
                </a:moveTo>
                <a:cubicBezTo>
                  <a:pt x="12711" y="8435"/>
                  <a:pt x="12769" y="8549"/>
                  <a:pt x="12800" y="8664"/>
                </a:cubicBezTo>
                <a:cubicBezTo>
                  <a:pt x="12721" y="8623"/>
                  <a:pt x="12661" y="8559"/>
                  <a:pt x="12613" y="8487"/>
                </a:cubicBezTo>
                <a:cubicBezTo>
                  <a:pt x="12623" y="8435"/>
                  <a:pt x="12632" y="8393"/>
                  <a:pt x="12643" y="8341"/>
                </a:cubicBezTo>
                <a:close/>
                <a:moveTo>
                  <a:pt x="6726" y="8303"/>
                </a:moveTo>
                <a:cubicBezTo>
                  <a:pt x="6912" y="8303"/>
                  <a:pt x="7094" y="8378"/>
                  <a:pt x="7232" y="8518"/>
                </a:cubicBezTo>
                <a:cubicBezTo>
                  <a:pt x="7261" y="8539"/>
                  <a:pt x="7291" y="8571"/>
                  <a:pt x="7311" y="8612"/>
                </a:cubicBezTo>
                <a:cubicBezTo>
                  <a:pt x="7252" y="8623"/>
                  <a:pt x="7193" y="8623"/>
                  <a:pt x="7134" y="8623"/>
                </a:cubicBezTo>
                <a:cubicBezTo>
                  <a:pt x="7030" y="8708"/>
                  <a:pt x="6940" y="8751"/>
                  <a:pt x="6863" y="8751"/>
                </a:cubicBezTo>
                <a:cubicBezTo>
                  <a:pt x="6742" y="8751"/>
                  <a:pt x="6654" y="8648"/>
                  <a:pt x="6594" y="8445"/>
                </a:cubicBezTo>
                <a:cubicBezTo>
                  <a:pt x="6575" y="8403"/>
                  <a:pt x="6555" y="8372"/>
                  <a:pt x="6535" y="8330"/>
                </a:cubicBezTo>
                <a:cubicBezTo>
                  <a:pt x="6598" y="8312"/>
                  <a:pt x="6663" y="8303"/>
                  <a:pt x="6726" y="8303"/>
                </a:cubicBezTo>
                <a:close/>
                <a:moveTo>
                  <a:pt x="12938" y="7753"/>
                </a:moveTo>
                <a:cubicBezTo>
                  <a:pt x="13018" y="7753"/>
                  <a:pt x="13096" y="7887"/>
                  <a:pt x="13172" y="8153"/>
                </a:cubicBezTo>
                <a:cubicBezTo>
                  <a:pt x="13388" y="8382"/>
                  <a:pt x="13417" y="8602"/>
                  <a:pt x="13271" y="8821"/>
                </a:cubicBezTo>
                <a:cubicBezTo>
                  <a:pt x="13192" y="8810"/>
                  <a:pt x="13124" y="8789"/>
                  <a:pt x="13045" y="8769"/>
                </a:cubicBezTo>
                <a:cubicBezTo>
                  <a:pt x="13005" y="8497"/>
                  <a:pt x="12897" y="8236"/>
                  <a:pt x="12751" y="8018"/>
                </a:cubicBezTo>
                <a:cubicBezTo>
                  <a:pt x="12811" y="7840"/>
                  <a:pt x="12875" y="7753"/>
                  <a:pt x="12938" y="7753"/>
                </a:cubicBezTo>
                <a:close/>
                <a:moveTo>
                  <a:pt x="13507" y="6952"/>
                </a:moveTo>
                <a:cubicBezTo>
                  <a:pt x="13615" y="6983"/>
                  <a:pt x="13703" y="7026"/>
                  <a:pt x="13791" y="7078"/>
                </a:cubicBezTo>
                <a:cubicBezTo>
                  <a:pt x="13869" y="7131"/>
                  <a:pt x="13939" y="7182"/>
                  <a:pt x="13997" y="7245"/>
                </a:cubicBezTo>
                <a:cubicBezTo>
                  <a:pt x="14017" y="7308"/>
                  <a:pt x="14056" y="7370"/>
                  <a:pt x="14085" y="7423"/>
                </a:cubicBezTo>
                <a:cubicBezTo>
                  <a:pt x="14115" y="7464"/>
                  <a:pt x="14155" y="7506"/>
                  <a:pt x="14184" y="7537"/>
                </a:cubicBezTo>
                <a:cubicBezTo>
                  <a:pt x="14292" y="7777"/>
                  <a:pt x="14312" y="8038"/>
                  <a:pt x="14243" y="8289"/>
                </a:cubicBezTo>
                <a:cubicBezTo>
                  <a:pt x="14096" y="8413"/>
                  <a:pt x="13957" y="8559"/>
                  <a:pt x="13860" y="8738"/>
                </a:cubicBezTo>
                <a:cubicBezTo>
                  <a:pt x="13801" y="8769"/>
                  <a:pt x="13741" y="8789"/>
                  <a:pt x="13683" y="8810"/>
                </a:cubicBezTo>
                <a:cubicBezTo>
                  <a:pt x="13624" y="8821"/>
                  <a:pt x="13565" y="8831"/>
                  <a:pt x="13507" y="8831"/>
                </a:cubicBezTo>
                <a:cubicBezTo>
                  <a:pt x="13761" y="8372"/>
                  <a:pt x="13761" y="7819"/>
                  <a:pt x="13201" y="7547"/>
                </a:cubicBezTo>
                <a:cubicBezTo>
                  <a:pt x="13108" y="7502"/>
                  <a:pt x="13006" y="7473"/>
                  <a:pt x="12904" y="7473"/>
                </a:cubicBezTo>
                <a:cubicBezTo>
                  <a:pt x="12889" y="7473"/>
                  <a:pt x="12874" y="7473"/>
                  <a:pt x="12859" y="7475"/>
                </a:cubicBezTo>
                <a:cubicBezTo>
                  <a:pt x="13124" y="7391"/>
                  <a:pt x="13359" y="7203"/>
                  <a:pt x="13507" y="6963"/>
                </a:cubicBezTo>
                <a:lnTo>
                  <a:pt x="13507" y="6952"/>
                </a:lnTo>
                <a:close/>
                <a:moveTo>
                  <a:pt x="20772" y="7057"/>
                </a:moveTo>
                <a:lnTo>
                  <a:pt x="20812" y="7067"/>
                </a:lnTo>
                <a:lnTo>
                  <a:pt x="20920" y="7401"/>
                </a:lnTo>
                <a:cubicBezTo>
                  <a:pt x="20978" y="7662"/>
                  <a:pt x="20988" y="7944"/>
                  <a:pt x="20949" y="8215"/>
                </a:cubicBezTo>
                <a:cubicBezTo>
                  <a:pt x="20968" y="8413"/>
                  <a:pt x="20860" y="8602"/>
                  <a:pt x="20693" y="8685"/>
                </a:cubicBezTo>
                <a:cubicBezTo>
                  <a:pt x="20673" y="8738"/>
                  <a:pt x="20644" y="8789"/>
                  <a:pt x="20615" y="8841"/>
                </a:cubicBezTo>
                <a:cubicBezTo>
                  <a:pt x="20647" y="8422"/>
                  <a:pt x="20563" y="8064"/>
                  <a:pt x="20291" y="8064"/>
                </a:cubicBezTo>
                <a:cubicBezTo>
                  <a:pt x="20224" y="8064"/>
                  <a:pt x="20146" y="8085"/>
                  <a:pt x="20055" y="8132"/>
                </a:cubicBezTo>
                <a:lnTo>
                  <a:pt x="20016" y="8080"/>
                </a:lnTo>
                <a:cubicBezTo>
                  <a:pt x="20261" y="7808"/>
                  <a:pt x="20419" y="7475"/>
                  <a:pt x="20468" y="7109"/>
                </a:cubicBezTo>
                <a:cubicBezTo>
                  <a:pt x="20485" y="7111"/>
                  <a:pt x="20502" y="7112"/>
                  <a:pt x="20519" y="7112"/>
                </a:cubicBezTo>
                <a:cubicBezTo>
                  <a:pt x="20602" y="7112"/>
                  <a:pt x="20690" y="7091"/>
                  <a:pt x="20772" y="7057"/>
                </a:cubicBezTo>
                <a:close/>
                <a:moveTo>
                  <a:pt x="16736" y="3352"/>
                </a:moveTo>
                <a:cubicBezTo>
                  <a:pt x="16805" y="3394"/>
                  <a:pt x="16874" y="3425"/>
                  <a:pt x="16952" y="3456"/>
                </a:cubicBezTo>
                <a:cubicBezTo>
                  <a:pt x="16904" y="3728"/>
                  <a:pt x="16952" y="4010"/>
                  <a:pt x="17109" y="4239"/>
                </a:cubicBezTo>
                <a:cubicBezTo>
                  <a:pt x="17188" y="4500"/>
                  <a:pt x="17316" y="4740"/>
                  <a:pt x="17492" y="4938"/>
                </a:cubicBezTo>
                <a:cubicBezTo>
                  <a:pt x="17355" y="5345"/>
                  <a:pt x="17433" y="5804"/>
                  <a:pt x="17709" y="6129"/>
                </a:cubicBezTo>
                <a:cubicBezTo>
                  <a:pt x="17757" y="6201"/>
                  <a:pt x="17827" y="6263"/>
                  <a:pt x="17885" y="6316"/>
                </a:cubicBezTo>
                <a:cubicBezTo>
                  <a:pt x="17885" y="6316"/>
                  <a:pt x="17885" y="6327"/>
                  <a:pt x="17885" y="6327"/>
                </a:cubicBezTo>
                <a:cubicBezTo>
                  <a:pt x="17807" y="6650"/>
                  <a:pt x="17885" y="6983"/>
                  <a:pt x="18101" y="7224"/>
                </a:cubicBezTo>
                <a:cubicBezTo>
                  <a:pt x="17905" y="7475"/>
                  <a:pt x="17836" y="7808"/>
                  <a:pt x="17915" y="8111"/>
                </a:cubicBezTo>
                <a:cubicBezTo>
                  <a:pt x="17768" y="8330"/>
                  <a:pt x="17689" y="8592"/>
                  <a:pt x="17699" y="8852"/>
                </a:cubicBezTo>
                <a:lnTo>
                  <a:pt x="17689" y="8863"/>
                </a:lnTo>
                <a:cubicBezTo>
                  <a:pt x="17679" y="8643"/>
                  <a:pt x="17630" y="8435"/>
                  <a:pt x="17541" y="8236"/>
                </a:cubicBezTo>
                <a:cubicBezTo>
                  <a:pt x="17728" y="7871"/>
                  <a:pt x="17679" y="7423"/>
                  <a:pt x="17424" y="7109"/>
                </a:cubicBezTo>
                <a:cubicBezTo>
                  <a:pt x="17404" y="7078"/>
                  <a:pt x="17375" y="7057"/>
                  <a:pt x="17345" y="7026"/>
                </a:cubicBezTo>
                <a:cubicBezTo>
                  <a:pt x="17404" y="6849"/>
                  <a:pt x="17424" y="6660"/>
                  <a:pt x="17424" y="6473"/>
                </a:cubicBezTo>
                <a:cubicBezTo>
                  <a:pt x="17414" y="6243"/>
                  <a:pt x="17365" y="6024"/>
                  <a:pt x="17287" y="5815"/>
                </a:cubicBezTo>
                <a:cubicBezTo>
                  <a:pt x="17355" y="5366"/>
                  <a:pt x="17208" y="4907"/>
                  <a:pt x="16874" y="4615"/>
                </a:cubicBezTo>
                <a:cubicBezTo>
                  <a:pt x="16805" y="4553"/>
                  <a:pt x="16727" y="4500"/>
                  <a:pt x="16648" y="4458"/>
                </a:cubicBezTo>
                <a:cubicBezTo>
                  <a:pt x="16658" y="4374"/>
                  <a:pt x="16648" y="4292"/>
                  <a:pt x="16639" y="4208"/>
                </a:cubicBezTo>
                <a:cubicBezTo>
                  <a:pt x="16628" y="4156"/>
                  <a:pt x="16619" y="4093"/>
                  <a:pt x="16599" y="4041"/>
                </a:cubicBezTo>
                <a:cubicBezTo>
                  <a:pt x="16707" y="3843"/>
                  <a:pt x="16736" y="3603"/>
                  <a:pt x="16707" y="3383"/>
                </a:cubicBezTo>
                <a:lnTo>
                  <a:pt x="16736" y="3352"/>
                </a:lnTo>
                <a:close/>
                <a:moveTo>
                  <a:pt x="10551" y="7673"/>
                </a:moveTo>
                <a:cubicBezTo>
                  <a:pt x="10639" y="8049"/>
                  <a:pt x="10875" y="8362"/>
                  <a:pt x="11189" y="8549"/>
                </a:cubicBezTo>
                <a:cubicBezTo>
                  <a:pt x="11160" y="8592"/>
                  <a:pt x="11140" y="8623"/>
                  <a:pt x="11111" y="8654"/>
                </a:cubicBezTo>
                <a:cubicBezTo>
                  <a:pt x="10999" y="8810"/>
                  <a:pt x="10826" y="8892"/>
                  <a:pt x="10651" y="8892"/>
                </a:cubicBezTo>
                <a:cubicBezTo>
                  <a:pt x="10581" y="8892"/>
                  <a:pt x="10510" y="8879"/>
                  <a:pt x="10443" y="8852"/>
                </a:cubicBezTo>
                <a:cubicBezTo>
                  <a:pt x="10423" y="8821"/>
                  <a:pt x="10404" y="8789"/>
                  <a:pt x="10384" y="8758"/>
                </a:cubicBezTo>
                <a:cubicBezTo>
                  <a:pt x="10325" y="8674"/>
                  <a:pt x="10256" y="8612"/>
                  <a:pt x="10168" y="8559"/>
                </a:cubicBezTo>
                <a:cubicBezTo>
                  <a:pt x="10119" y="8466"/>
                  <a:pt x="10099" y="8351"/>
                  <a:pt x="10099" y="8236"/>
                </a:cubicBezTo>
                <a:cubicBezTo>
                  <a:pt x="10099" y="8164"/>
                  <a:pt x="10109" y="8090"/>
                  <a:pt x="10119" y="8018"/>
                </a:cubicBezTo>
                <a:cubicBezTo>
                  <a:pt x="10119" y="8018"/>
                  <a:pt x="10129" y="8007"/>
                  <a:pt x="10129" y="8007"/>
                </a:cubicBezTo>
                <a:cubicBezTo>
                  <a:pt x="10168" y="7934"/>
                  <a:pt x="10188" y="7861"/>
                  <a:pt x="10217" y="7788"/>
                </a:cubicBezTo>
                <a:cubicBezTo>
                  <a:pt x="10285" y="7746"/>
                  <a:pt x="10364" y="7715"/>
                  <a:pt x="10443" y="7693"/>
                </a:cubicBezTo>
                <a:cubicBezTo>
                  <a:pt x="10472" y="7683"/>
                  <a:pt x="10512" y="7683"/>
                  <a:pt x="10551" y="7673"/>
                </a:cubicBezTo>
                <a:close/>
                <a:moveTo>
                  <a:pt x="5868" y="8727"/>
                </a:moveTo>
                <a:cubicBezTo>
                  <a:pt x="5897" y="8841"/>
                  <a:pt x="5936" y="8946"/>
                  <a:pt x="5985" y="9040"/>
                </a:cubicBezTo>
                <a:cubicBezTo>
                  <a:pt x="5935" y="9046"/>
                  <a:pt x="5891" y="9049"/>
                  <a:pt x="5853" y="9049"/>
                </a:cubicBezTo>
                <a:cubicBezTo>
                  <a:pt x="5627" y="9049"/>
                  <a:pt x="5630" y="8941"/>
                  <a:pt x="5857" y="8727"/>
                </a:cubicBezTo>
                <a:close/>
                <a:moveTo>
                  <a:pt x="6093" y="8539"/>
                </a:moveTo>
                <a:cubicBezTo>
                  <a:pt x="6132" y="8571"/>
                  <a:pt x="6172" y="8602"/>
                  <a:pt x="6211" y="8643"/>
                </a:cubicBezTo>
                <a:cubicBezTo>
                  <a:pt x="6509" y="8952"/>
                  <a:pt x="6571" y="9102"/>
                  <a:pt x="6396" y="9102"/>
                </a:cubicBezTo>
                <a:cubicBezTo>
                  <a:pt x="6369" y="9102"/>
                  <a:pt x="6337" y="9099"/>
                  <a:pt x="6300" y="9092"/>
                </a:cubicBezTo>
                <a:cubicBezTo>
                  <a:pt x="6192" y="8936"/>
                  <a:pt x="6123" y="8758"/>
                  <a:pt x="6093" y="8571"/>
                </a:cubicBezTo>
                <a:lnTo>
                  <a:pt x="6093" y="8539"/>
                </a:lnTo>
                <a:close/>
                <a:moveTo>
                  <a:pt x="2224" y="7839"/>
                </a:moveTo>
                <a:cubicBezTo>
                  <a:pt x="2382" y="8018"/>
                  <a:pt x="2588" y="8153"/>
                  <a:pt x="2814" y="8195"/>
                </a:cubicBezTo>
                <a:cubicBezTo>
                  <a:pt x="2866" y="8210"/>
                  <a:pt x="2919" y="8217"/>
                  <a:pt x="2971" y="8217"/>
                </a:cubicBezTo>
                <a:cubicBezTo>
                  <a:pt x="3139" y="8217"/>
                  <a:pt x="3303" y="8145"/>
                  <a:pt x="3423" y="8018"/>
                </a:cubicBezTo>
                <a:cubicBezTo>
                  <a:pt x="3609" y="8121"/>
                  <a:pt x="3825" y="8174"/>
                  <a:pt x="4041" y="8174"/>
                </a:cubicBezTo>
                <a:cubicBezTo>
                  <a:pt x="4021" y="8195"/>
                  <a:pt x="4012" y="8215"/>
                  <a:pt x="4002" y="8236"/>
                </a:cubicBezTo>
                <a:cubicBezTo>
                  <a:pt x="3923" y="8403"/>
                  <a:pt x="3972" y="8602"/>
                  <a:pt x="4100" y="8717"/>
                </a:cubicBezTo>
                <a:lnTo>
                  <a:pt x="4021" y="8706"/>
                </a:lnTo>
                <a:cubicBezTo>
                  <a:pt x="3972" y="8571"/>
                  <a:pt x="3875" y="8456"/>
                  <a:pt x="3756" y="8382"/>
                </a:cubicBezTo>
                <a:cubicBezTo>
                  <a:pt x="3643" y="8308"/>
                  <a:pt x="3533" y="8273"/>
                  <a:pt x="3429" y="8273"/>
                </a:cubicBezTo>
                <a:cubicBezTo>
                  <a:pt x="3056" y="8273"/>
                  <a:pt x="2758" y="8708"/>
                  <a:pt x="2627" y="9238"/>
                </a:cubicBezTo>
                <a:lnTo>
                  <a:pt x="2617" y="9238"/>
                </a:lnTo>
                <a:cubicBezTo>
                  <a:pt x="2529" y="9145"/>
                  <a:pt x="2451" y="9030"/>
                  <a:pt x="2392" y="8925"/>
                </a:cubicBezTo>
                <a:cubicBezTo>
                  <a:pt x="2274" y="8695"/>
                  <a:pt x="2215" y="8456"/>
                  <a:pt x="2195" y="8205"/>
                </a:cubicBezTo>
                <a:cubicBezTo>
                  <a:pt x="2185" y="8080"/>
                  <a:pt x="2195" y="7965"/>
                  <a:pt x="2224" y="7839"/>
                </a:cubicBezTo>
                <a:close/>
                <a:moveTo>
                  <a:pt x="8116" y="8121"/>
                </a:moveTo>
                <a:cubicBezTo>
                  <a:pt x="8268" y="8397"/>
                  <a:pt x="8632" y="8543"/>
                  <a:pt x="9023" y="8543"/>
                </a:cubicBezTo>
                <a:cubicBezTo>
                  <a:pt x="9061" y="8543"/>
                  <a:pt x="9098" y="8541"/>
                  <a:pt x="9137" y="8539"/>
                </a:cubicBezTo>
                <a:cubicBezTo>
                  <a:pt x="9039" y="8841"/>
                  <a:pt x="8843" y="9082"/>
                  <a:pt x="8587" y="9238"/>
                </a:cubicBezTo>
                <a:cubicBezTo>
                  <a:pt x="8528" y="8852"/>
                  <a:pt x="8341" y="8497"/>
                  <a:pt x="8057" y="8247"/>
                </a:cubicBezTo>
                <a:cubicBezTo>
                  <a:pt x="8076" y="8205"/>
                  <a:pt x="8096" y="8164"/>
                  <a:pt x="8116" y="8121"/>
                </a:cubicBezTo>
                <a:close/>
                <a:moveTo>
                  <a:pt x="19771" y="8330"/>
                </a:moveTo>
                <a:cubicBezTo>
                  <a:pt x="19525" y="8623"/>
                  <a:pt x="19633" y="8946"/>
                  <a:pt x="19898" y="9133"/>
                </a:cubicBezTo>
                <a:cubicBezTo>
                  <a:pt x="19888" y="9166"/>
                  <a:pt x="19879" y="9197"/>
                  <a:pt x="19869" y="9238"/>
                </a:cubicBezTo>
                <a:cubicBezTo>
                  <a:pt x="19721" y="9051"/>
                  <a:pt x="19525" y="8915"/>
                  <a:pt x="19319" y="8841"/>
                </a:cubicBezTo>
                <a:cubicBezTo>
                  <a:pt x="19447" y="8654"/>
                  <a:pt x="19593" y="8487"/>
                  <a:pt x="19771" y="8330"/>
                </a:cubicBezTo>
                <a:close/>
                <a:moveTo>
                  <a:pt x="12181" y="8038"/>
                </a:moveTo>
                <a:cubicBezTo>
                  <a:pt x="12171" y="8100"/>
                  <a:pt x="12171" y="8153"/>
                  <a:pt x="12181" y="8205"/>
                </a:cubicBezTo>
                <a:lnTo>
                  <a:pt x="12181" y="8195"/>
                </a:lnTo>
                <a:cubicBezTo>
                  <a:pt x="12220" y="8592"/>
                  <a:pt x="12505" y="8841"/>
                  <a:pt x="12848" y="8977"/>
                </a:cubicBezTo>
                <a:cubicBezTo>
                  <a:pt x="12848" y="9040"/>
                  <a:pt x="12848" y="9113"/>
                  <a:pt x="12839" y="9176"/>
                </a:cubicBezTo>
                <a:cubicBezTo>
                  <a:pt x="12704" y="9232"/>
                  <a:pt x="12553" y="9265"/>
                  <a:pt x="12404" y="9265"/>
                </a:cubicBezTo>
                <a:cubicBezTo>
                  <a:pt x="12250" y="9265"/>
                  <a:pt x="12100" y="9229"/>
                  <a:pt x="11975" y="9145"/>
                </a:cubicBezTo>
                <a:cubicBezTo>
                  <a:pt x="11827" y="9051"/>
                  <a:pt x="11729" y="8894"/>
                  <a:pt x="11700" y="8717"/>
                </a:cubicBezTo>
                <a:lnTo>
                  <a:pt x="11719" y="8717"/>
                </a:lnTo>
                <a:cubicBezTo>
                  <a:pt x="11797" y="8717"/>
                  <a:pt x="11857" y="8654"/>
                  <a:pt x="11867" y="8571"/>
                </a:cubicBezTo>
                <a:cubicBezTo>
                  <a:pt x="11876" y="8445"/>
                  <a:pt x="11867" y="8330"/>
                  <a:pt x="11847" y="8205"/>
                </a:cubicBezTo>
                <a:cubicBezTo>
                  <a:pt x="11935" y="8111"/>
                  <a:pt x="12053" y="8049"/>
                  <a:pt x="12181" y="8038"/>
                </a:cubicBezTo>
                <a:close/>
                <a:moveTo>
                  <a:pt x="5504" y="8267"/>
                </a:moveTo>
                <a:cubicBezTo>
                  <a:pt x="5592" y="8289"/>
                  <a:pt x="5691" y="8320"/>
                  <a:pt x="5779" y="8351"/>
                </a:cubicBezTo>
                <a:cubicBezTo>
                  <a:pt x="5779" y="8393"/>
                  <a:pt x="5789" y="8435"/>
                  <a:pt x="5799" y="8466"/>
                </a:cubicBezTo>
                <a:cubicBezTo>
                  <a:pt x="5720" y="8539"/>
                  <a:pt x="5652" y="8612"/>
                  <a:pt x="5583" y="8695"/>
                </a:cubicBezTo>
                <a:cubicBezTo>
                  <a:pt x="5465" y="8873"/>
                  <a:pt x="5396" y="9092"/>
                  <a:pt x="5387" y="9301"/>
                </a:cubicBezTo>
                <a:cubicBezTo>
                  <a:pt x="5298" y="9217"/>
                  <a:pt x="5200" y="9145"/>
                  <a:pt x="5092" y="9082"/>
                </a:cubicBezTo>
                <a:cubicBezTo>
                  <a:pt x="5121" y="8987"/>
                  <a:pt x="5151" y="8894"/>
                  <a:pt x="5160" y="8789"/>
                </a:cubicBezTo>
                <a:cubicBezTo>
                  <a:pt x="5337" y="8674"/>
                  <a:pt x="5455" y="8487"/>
                  <a:pt x="5504" y="8278"/>
                </a:cubicBezTo>
                <a:lnTo>
                  <a:pt x="5504" y="8267"/>
                </a:lnTo>
                <a:close/>
                <a:moveTo>
                  <a:pt x="7887" y="8507"/>
                </a:moveTo>
                <a:cubicBezTo>
                  <a:pt x="7910" y="8507"/>
                  <a:pt x="7947" y="8545"/>
                  <a:pt x="7999" y="8623"/>
                </a:cubicBezTo>
                <a:cubicBezTo>
                  <a:pt x="8067" y="8685"/>
                  <a:pt x="8116" y="8769"/>
                  <a:pt x="8155" y="8852"/>
                </a:cubicBezTo>
                <a:cubicBezTo>
                  <a:pt x="8224" y="8998"/>
                  <a:pt x="8263" y="9155"/>
                  <a:pt x="8283" y="9301"/>
                </a:cubicBezTo>
                <a:cubicBezTo>
                  <a:pt x="8125" y="9280"/>
                  <a:pt x="7988" y="9166"/>
                  <a:pt x="7920" y="9009"/>
                </a:cubicBezTo>
                <a:lnTo>
                  <a:pt x="7909" y="9019"/>
                </a:lnTo>
                <a:cubicBezTo>
                  <a:pt x="7843" y="8679"/>
                  <a:pt x="7836" y="8507"/>
                  <a:pt x="7887" y="8507"/>
                </a:cubicBezTo>
                <a:close/>
                <a:moveTo>
                  <a:pt x="4071" y="8998"/>
                </a:moveTo>
                <a:cubicBezTo>
                  <a:pt x="4296" y="9019"/>
                  <a:pt x="4523" y="9082"/>
                  <a:pt x="4728" y="9176"/>
                </a:cubicBezTo>
                <a:cubicBezTo>
                  <a:pt x="4592" y="9321"/>
                  <a:pt x="4403" y="9400"/>
                  <a:pt x="4209" y="9400"/>
                </a:cubicBezTo>
                <a:cubicBezTo>
                  <a:pt x="4125" y="9400"/>
                  <a:pt x="4040" y="9385"/>
                  <a:pt x="3958" y="9355"/>
                </a:cubicBezTo>
                <a:cubicBezTo>
                  <a:pt x="4023" y="9243"/>
                  <a:pt x="4061" y="9130"/>
                  <a:pt x="4071" y="8998"/>
                </a:cubicBezTo>
                <a:close/>
                <a:moveTo>
                  <a:pt x="10118" y="9048"/>
                </a:moveTo>
                <a:cubicBezTo>
                  <a:pt x="10231" y="9048"/>
                  <a:pt x="10259" y="9159"/>
                  <a:pt x="10207" y="9384"/>
                </a:cubicBezTo>
                <a:lnTo>
                  <a:pt x="10197" y="9395"/>
                </a:lnTo>
                <a:cubicBezTo>
                  <a:pt x="10141" y="9400"/>
                  <a:pt x="10089" y="9402"/>
                  <a:pt x="10040" y="9402"/>
                </a:cubicBezTo>
                <a:cubicBezTo>
                  <a:pt x="9800" y="9402"/>
                  <a:pt x="9654" y="9339"/>
                  <a:pt x="9588" y="9217"/>
                </a:cubicBezTo>
                <a:lnTo>
                  <a:pt x="9745" y="9217"/>
                </a:lnTo>
                <a:cubicBezTo>
                  <a:pt x="9913" y="9104"/>
                  <a:pt x="10037" y="9048"/>
                  <a:pt x="10118" y="9048"/>
                </a:cubicBezTo>
                <a:close/>
                <a:moveTo>
                  <a:pt x="18396" y="8800"/>
                </a:moveTo>
                <a:cubicBezTo>
                  <a:pt x="18445" y="8831"/>
                  <a:pt x="18504" y="8852"/>
                  <a:pt x="18563" y="8873"/>
                </a:cubicBezTo>
                <a:lnTo>
                  <a:pt x="18621" y="8925"/>
                </a:lnTo>
                <a:cubicBezTo>
                  <a:pt x="18573" y="8956"/>
                  <a:pt x="18513" y="8998"/>
                  <a:pt x="18475" y="9051"/>
                </a:cubicBezTo>
                <a:cubicBezTo>
                  <a:pt x="18376" y="9155"/>
                  <a:pt x="18327" y="9280"/>
                  <a:pt x="18317" y="9426"/>
                </a:cubicBezTo>
                <a:cubicBezTo>
                  <a:pt x="18200" y="9343"/>
                  <a:pt x="18092" y="9248"/>
                  <a:pt x="18003" y="9133"/>
                </a:cubicBezTo>
                <a:cubicBezTo>
                  <a:pt x="17984" y="9082"/>
                  <a:pt x="17964" y="9030"/>
                  <a:pt x="17944" y="8977"/>
                </a:cubicBezTo>
                <a:cubicBezTo>
                  <a:pt x="18081" y="8873"/>
                  <a:pt x="18229" y="8810"/>
                  <a:pt x="18396" y="8800"/>
                </a:cubicBezTo>
                <a:close/>
                <a:moveTo>
                  <a:pt x="6683" y="9009"/>
                </a:moveTo>
                <a:cubicBezTo>
                  <a:pt x="6780" y="9092"/>
                  <a:pt x="6888" y="9166"/>
                  <a:pt x="6996" y="9217"/>
                </a:cubicBezTo>
                <a:cubicBezTo>
                  <a:pt x="7095" y="9259"/>
                  <a:pt x="7193" y="9291"/>
                  <a:pt x="7291" y="9291"/>
                </a:cubicBezTo>
                <a:cubicBezTo>
                  <a:pt x="7188" y="9415"/>
                  <a:pt x="7045" y="9484"/>
                  <a:pt x="6897" y="9484"/>
                </a:cubicBezTo>
                <a:cubicBezTo>
                  <a:pt x="6835" y="9484"/>
                  <a:pt x="6773" y="9472"/>
                  <a:pt x="6712" y="9447"/>
                </a:cubicBezTo>
                <a:cubicBezTo>
                  <a:pt x="6732" y="9301"/>
                  <a:pt x="6721" y="9145"/>
                  <a:pt x="6683" y="9009"/>
                </a:cubicBezTo>
                <a:close/>
                <a:moveTo>
                  <a:pt x="19355" y="9257"/>
                </a:moveTo>
                <a:cubicBezTo>
                  <a:pt x="19430" y="9257"/>
                  <a:pt x="19537" y="9370"/>
                  <a:pt x="19613" y="9489"/>
                </a:cubicBezTo>
                <a:lnTo>
                  <a:pt x="19280" y="9322"/>
                </a:lnTo>
                <a:cubicBezTo>
                  <a:pt x="19297" y="9276"/>
                  <a:pt x="19323" y="9257"/>
                  <a:pt x="19355" y="9257"/>
                </a:cubicBezTo>
                <a:close/>
                <a:moveTo>
                  <a:pt x="3373" y="8831"/>
                </a:moveTo>
                <a:cubicBezTo>
                  <a:pt x="3373" y="8933"/>
                  <a:pt x="3392" y="9015"/>
                  <a:pt x="3420" y="9105"/>
                </a:cubicBezTo>
                <a:lnTo>
                  <a:pt x="3030" y="9520"/>
                </a:lnTo>
                <a:cubicBezTo>
                  <a:pt x="2932" y="9510"/>
                  <a:pt x="2853" y="9468"/>
                  <a:pt x="2784" y="9395"/>
                </a:cubicBezTo>
                <a:cubicBezTo>
                  <a:pt x="2814" y="9269"/>
                  <a:pt x="2883" y="9009"/>
                  <a:pt x="2951" y="8925"/>
                </a:cubicBezTo>
                <a:lnTo>
                  <a:pt x="3373" y="8831"/>
                </a:lnTo>
                <a:close/>
                <a:moveTo>
                  <a:pt x="9284" y="9332"/>
                </a:moveTo>
                <a:cubicBezTo>
                  <a:pt x="9304" y="9426"/>
                  <a:pt x="9343" y="9520"/>
                  <a:pt x="9383" y="9614"/>
                </a:cubicBezTo>
                <a:cubicBezTo>
                  <a:pt x="9343" y="9614"/>
                  <a:pt x="9295" y="9625"/>
                  <a:pt x="9255" y="9635"/>
                </a:cubicBezTo>
                <a:cubicBezTo>
                  <a:pt x="9216" y="9530"/>
                  <a:pt x="9225" y="9415"/>
                  <a:pt x="9284" y="9332"/>
                </a:cubicBezTo>
                <a:close/>
                <a:moveTo>
                  <a:pt x="20241" y="9291"/>
                </a:moveTo>
                <a:cubicBezTo>
                  <a:pt x="20212" y="9405"/>
                  <a:pt x="20164" y="9520"/>
                  <a:pt x="20114" y="9635"/>
                </a:cubicBezTo>
                <a:lnTo>
                  <a:pt x="20104" y="9635"/>
                </a:lnTo>
                <a:lnTo>
                  <a:pt x="20085" y="9593"/>
                </a:lnTo>
                <a:cubicBezTo>
                  <a:pt x="20153" y="9499"/>
                  <a:pt x="20203" y="9395"/>
                  <a:pt x="20241" y="9291"/>
                </a:cubicBezTo>
                <a:close/>
                <a:moveTo>
                  <a:pt x="1839" y="9281"/>
                </a:moveTo>
                <a:cubicBezTo>
                  <a:pt x="1882" y="9281"/>
                  <a:pt x="1926" y="9284"/>
                  <a:pt x="1969" y="9291"/>
                </a:cubicBezTo>
                <a:cubicBezTo>
                  <a:pt x="2102" y="9557"/>
                  <a:pt x="2061" y="9692"/>
                  <a:pt x="1847" y="9692"/>
                </a:cubicBezTo>
                <a:cubicBezTo>
                  <a:pt x="1760" y="9692"/>
                  <a:pt x="1644" y="9670"/>
                  <a:pt x="1499" y="9625"/>
                </a:cubicBezTo>
                <a:cubicBezTo>
                  <a:pt x="1439" y="9561"/>
                  <a:pt x="1380" y="9489"/>
                  <a:pt x="1321" y="9415"/>
                </a:cubicBezTo>
                <a:cubicBezTo>
                  <a:pt x="1487" y="9332"/>
                  <a:pt x="1660" y="9281"/>
                  <a:pt x="1839" y="9281"/>
                </a:cubicBezTo>
                <a:close/>
                <a:moveTo>
                  <a:pt x="17787" y="9248"/>
                </a:moveTo>
                <a:cubicBezTo>
                  <a:pt x="17865" y="9415"/>
                  <a:pt x="17984" y="9551"/>
                  <a:pt x="18121" y="9656"/>
                </a:cubicBezTo>
                <a:cubicBezTo>
                  <a:pt x="18003" y="9666"/>
                  <a:pt x="17895" y="9708"/>
                  <a:pt x="17787" y="9760"/>
                </a:cubicBezTo>
                <a:cubicBezTo>
                  <a:pt x="17757" y="9645"/>
                  <a:pt x="17748" y="9530"/>
                  <a:pt x="17768" y="9405"/>
                </a:cubicBezTo>
                <a:cubicBezTo>
                  <a:pt x="17768" y="9353"/>
                  <a:pt x="17777" y="9301"/>
                  <a:pt x="17787" y="9248"/>
                </a:cubicBezTo>
                <a:close/>
                <a:moveTo>
                  <a:pt x="13732" y="9071"/>
                </a:moveTo>
                <a:lnTo>
                  <a:pt x="13723" y="9113"/>
                </a:lnTo>
                <a:cubicBezTo>
                  <a:pt x="13644" y="9197"/>
                  <a:pt x="13565" y="9301"/>
                  <a:pt x="13496" y="9405"/>
                </a:cubicBezTo>
                <a:cubicBezTo>
                  <a:pt x="13291" y="9499"/>
                  <a:pt x="13104" y="9635"/>
                  <a:pt x="12947" y="9802"/>
                </a:cubicBezTo>
                <a:cubicBezTo>
                  <a:pt x="13005" y="9645"/>
                  <a:pt x="13045" y="9489"/>
                  <a:pt x="13064" y="9322"/>
                </a:cubicBezTo>
                <a:cubicBezTo>
                  <a:pt x="13153" y="9248"/>
                  <a:pt x="13232" y="9176"/>
                  <a:pt x="13309" y="9092"/>
                </a:cubicBezTo>
                <a:cubicBezTo>
                  <a:pt x="13346" y="9095"/>
                  <a:pt x="13384" y="9096"/>
                  <a:pt x="13422" y="9096"/>
                </a:cubicBezTo>
                <a:cubicBezTo>
                  <a:pt x="13525" y="9096"/>
                  <a:pt x="13632" y="9086"/>
                  <a:pt x="13732" y="9071"/>
                </a:cubicBezTo>
                <a:close/>
                <a:moveTo>
                  <a:pt x="14567" y="8320"/>
                </a:moveTo>
                <a:cubicBezTo>
                  <a:pt x="14625" y="8413"/>
                  <a:pt x="14695" y="8487"/>
                  <a:pt x="14773" y="8559"/>
                </a:cubicBezTo>
                <a:cubicBezTo>
                  <a:pt x="14949" y="8718"/>
                  <a:pt x="15213" y="8818"/>
                  <a:pt x="15468" y="8818"/>
                </a:cubicBezTo>
                <a:cubicBezTo>
                  <a:pt x="15651" y="8818"/>
                  <a:pt x="15830" y="8766"/>
                  <a:pt x="15971" y="8643"/>
                </a:cubicBezTo>
                <a:cubicBezTo>
                  <a:pt x="16000" y="8664"/>
                  <a:pt x="16020" y="8685"/>
                  <a:pt x="16040" y="8706"/>
                </a:cubicBezTo>
                <a:cubicBezTo>
                  <a:pt x="15656" y="8925"/>
                  <a:pt x="15451" y="9384"/>
                  <a:pt x="15519" y="9843"/>
                </a:cubicBezTo>
                <a:lnTo>
                  <a:pt x="15323" y="9843"/>
                </a:lnTo>
                <a:cubicBezTo>
                  <a:pt x="15548" y="9561"/>
                  <a:pt x="15500" y="9145"/>
                  <a:pt x="15215" y="8936"/>
                </a:cubicBezTo>
                <a:cubicBezTo>
                  <a:pt x="15043" y="8781"/>
                  <a:pt x="14831" y="8697"/>
                  <a:pt x="14615" y="8697"/>
                </a:cubicBezTo>
                <a:cubicBezTo>
                  <a:pt x="14510" y="8697"/>
                  <a:pt x="14405" y="8718"/>
                  <a:pt x="14301" y="8758"/>
                </a:cubicBezTo>
                <a:cubicBezTo>
                  <a:pt x="14389" y="8643"/>
                  <a:pt x="14468" y="8508"/>
                  <a:pt x="14508" y="8362"/>
                </a:cubicBezTo>
                <a:lnTo>
                  <a:pt x="14567" y="8320"/>
                </a:lnTo>
                <a:close/>
                <a:moveTo>
                  <a:pt x="8980" y="9374"/>
                </a:moveTo>
                <a:cubicBezTo>
                  <a:pt x="8960" y="9499"/>
                  <a:pt x="8960" y="9625"/>
                  <a:pt x="8989" y="9750"/>
                </a:cubicBezTo>
                <a:cubicBezTo>
                  <a:pt x="8951" y="9771"/>
                  <a:pt x="8911" y="9802"/>
                  <a:pt x="8872" y="9843"/>
                </a:cubicBezTo>
                <a:cubicBezTo>
                  <a:pt x="8764" y="9843"/>
                  <a:pt x="8656" y="9875"/>
                  <a:pt x="8539" y="9906"/>
                </a:cubicBezTo>
                <a:cubicBezTo>
                  <a:pt x="8577" y="9781"/>
                  <a:pt x="8607" y="9656"/>
                  <a:pt x="8607" y="9530"/>
                </a:cubicBezTo>
                <a:cubicBezTo>
                  <a:pt x="8735" y="9510"/>
                  <a:pt x="8863" y="9458"/>
                  <a:pt x="8980" y="9374"/>
                </a:cubicBezTo>
                <a:close/>
                <a:moveTo>
                  <a:pt x="14642" y="8988"/>
                </a:moveTo>
                <a:cubicBezTo>
                  <a:pt x="14757" y="8988"/>
                  <a:pt x="14870" y="9019"/>
                  <a:pt x="14969" y="9082"/>
                </a:cubicBezTo>
                <a:cubicBezTo>
                  <a:pt x="15273" y="9489"/>
                  <a:pt x="15215" y="9771"/>
                  <a:pt x="14812" y="9927"/>
                </a:cubicBezTo>
                <a:cubicBezTo>
                  <a:pt x="14753" y="9750"/>
                  <a:pt x="14636" y="9604"/>
                  <a:pt x="14488" y="9489"/>
                </a:cubicBezTo>
                <a:cubicBezTo>
                  <a:pt x="14360" y="9384"/>
                  <a:pt x="14204" y="9322"/>
                  <a:pt x="14047" y="9312"/>
                </a:cubicBezTo>
                <a:cubicBezTo>
                  <a:pt x="14047" y="9269"/>
                  <a:pt x="14047" y="9238"/>
                  <a:pt x="14047" y="9197"/>
                </a:cubicBezTo>
                <a:cubicBezTo>
                  <a:pt x="14173" y="9102"/>
                  <a:pt x="14321" y="9040"/>
                  <a:pt x="14479" y="9009"/>
                </a:cubicBezTo>
                <a:cubicBezTo>
                  <a:pt x="14533" y="8995"/>
                  <a:pt x="14587" y="8988"/>
                  <a:pt x="14642" y="8988"/>
                </a:cubicBezTo>
                <a:close/>
                <a:moveTo>
                  <a:pt x="14184" y="9740"/>
                </a:moveTo>
                <a:lnTo>
                  <a:pt x="14508" y="9917"/>
                </a:lnTo>
                <a:lnTo>
                  <a:pt x="14508" y="9958"/>
                </a:lnTo>
                <a:cubicBezTo>
                  <a:pt x="14371" y="9938"/>
                  <a:pt x="14252" y="9854"/>
                  <a:pt x="14184" y="9740"/>
                </a:cubicBezTo>
                <a:close/>
                <a:moveTo>
                  <a:pt x="6575" y="9791"/>
                </a:moveTo>
                <a:cubicBezTo>
                  <a:pt x="6702" y="9833"/>
                  <a:pt x="6820" y="9906"/>
                  <a:pt x="6918" y="10011"/>
                </a:cubicBezTo>
                <a:lnTo>
                  <a:pt x="6918" y="10021"/>
                </a:lnTo>
                <a:cubicBezTo>
                  <a:pt x="6800" y="9917"/>
                  <a:pt x="6663" y="9865"/>
                  <a:pt x="6516" y="9865"/>
                </a:cubicBezTo>
                <a:cubicBezTo>
                  <a:pt x="6535" y="9843"/>
                  <a:pt x="6555" y="9823"/>
                  <a:pt x="6575" y="9791"/>
                </a:cubicBezTo>
                <a:close/>
                <a:moveTo>
                  <a:pt x="1155" y="9614"/>
                </a:moveTo>
                <a:cubicBezTo>
                  <a:pt x="1223" y="9708"/>
                  <a:pt x="1292" y="9781"/>
                  <a:pt x="1380" y="9854"/>
                </a:cubicBezTo>
                <a:cubicBezTo>
                  <a:pt x="1283" y="9906"/>
                  <a:pt x="1194" y="9969"/>
                  <a:pt x="1115" y="10042"/>
                </a:cubicBezTo>
                <a:cubicBezTo>
                  <a:pt x="1086" y="9896"/>
                  <a:pt x="1096" y="9750"/>
                  <a:pt x="1155" y="9614"/>
                </a:cubicBezTo>
                <a:close/>
                <a:moveTo>
                  <a:pt x="17355" y="8528"/>
                </a:moveTo>
                <a:cubicBezTo>
                  <a:pt x="17375" y="8571"/>
                  <a:pt x="17395" y="8612"/>
                  <a:pt x="17404" y="8664"/>
                </a:cubicBezTo>
                <a:lnTo>
                  <a:pt x="17395" y="8674"/>
                </a:lnTo>
                <a:cubicBezTo>
                  <a:pt x="17492" y="9051"/>
                  <a:pt x="17453" y="9458"/>
                  <a:pt x="17276" y="9802"/>
                </a:cubicBezTo>
                <a:cubicBezTo>
                  <a:pt x="17208" y="9906"/>
                  <a:pt x="17120" y="10011"/>
                  <a:pt x="17021" y="10084"/>
                </a:cubicBezTo>
                <a:cubicBezTo>
                  <a:pt x="17139" y="9708"/>
                  <a:pt x="17071" y="9291"/>
                  <a:pt x="16835" y="8977"/>
                </a:cubicBezTo>
                <a:cubicBezTo>
                  <a:pt x="16805" y="8946"/>
                  <a:pt x="16785" y="8915"/>
                  <a:pt x="16766" y="8894"/>
                </a:cubicBezTo>
                <a:cubicBezTo>
                  <a:pt x="16844" y="8884"/>
                  <a:pt x="16923" y="8852"/>
                  <a:pt x="17001" y="8821"/>
                </a:cubicBezTo>
                <a:cubicBezTo>
                  <a:pt x="17129" y="8748"/>
                  <a:pt x="17257" y="8643"/>
                  <a:pt x="17355" y="8528"/>
                </a:cubicBezTo>
                <a:close/>
                <a:moveTo>
                  <a:pt x="18307" y="9882"/>
                </a:moveTo>
                <a:cubicBezTo>
                  <a:pt x="18372" y="9882"/>
                  <a:pt x="18439" y="9890"/>
                  <a:pt x="18504" y="9906"/>
                </a:cubicBezTo>
                <a:cubicBezTo>
                  <a:pt x="18512" y="9924"/>
                  <a:pt x="18527" y="9941"/>
                  <a:pt x="18543" y="9952"/>
                </a:cubicBezTo>
                <a:cubicBezTo>
                  <a:pt x="18542" y="9971"/>
                  <a:pt x="18533" y="9990"/>
                  <a:pt x="18533" y="10000"/>
                </a:cubicBezTo>
                <a:cubicBezTo>
                  <a:pt x="18533" y="10063"/>
                  <a:pt x="18533" y="10125"/>
                  <a:pt x="18543" y="10178"/>
                </a:cubicBezTo>
                <a:cubicBezTo>
                  <a:pt x="18450" y="10142"/>
                  <a:pt x="18348" y="10121"/>
                  <a:pt x="18245" y="10121"/>
                </a:cubicBezTo>
                <a:cubicBezTo>
                  <a:pt x="18197" y="10121"/>
                  <a:pt x="18149" y="10125"/>
                  <a:pt x="18101" y="10135"/>
                </a:cubicBezTo>
                <a:cubicBezTo>
                  <a:pt x="18023" y="10104"/>
                  <a:pt x="17954" y="10053"/>
                  <a:pt x="17905" y="9989"/>
                </a:cubicBezTo>
                <a:cubicBezTo>
                  <a:pt x="18032" y="9919"/>
                  <a:pt x="18169" y="9882"/>
                  <a:pt x="18307" y="9882"/>
                </a:cubicBezTo>
                <a:close/>
                <a:moveTo>
                  <a:pt x="16272" y="8925"/>
                </a:moveTo>
                <a:cubicBezTo>
                  <a:pt x="16378" y="8925"/>
                  <a:pt x="16495" y="8977"/>
                  <a:pt x="16619" y="9102"/>
                </a:cubicBezTo>
                <a:cubicBezTo>
                  <a:pt x="16796" y="9322"/>
                  <a:pt x="16864" y="9625"/>
                  <a:pt x="16805" y="9906"/>
                </a:cubicBezTo>
                <a:cubicBezTo>
                  <a:pt x="16776" y="10032"/>
                  <a:pt x="16717" y="10157"/>
                  <a:pt x="16639" y="10250"/>
                </a:cubicBezTo>
                <a:cubicBezTo>
                  <a:pt x="16593" y="10260"/>
                  <a:pt x="16547" y="10265"/>
                  <a:pt x="16499" y="10265"/>
                </a:cubicBezTo>
                <a:cubicBezTo>
                  <a:pt x="16396" y="10265"/>
                  <a:pt x="16292" y="10242"/>
                  <a:pt x="16196" y="10199"/>
                </a:cubicBezTo>
                <a:lnTo>
                  <a:pt x="16207" y="10199"/>
                </a:lnTo>
                <a:cubicBezTo>
                  <a:pt x="16137" y="10125"/>
                  <a:pt x="16069" y="10063"/>
                  <a:pt x="15991" y="10021"/>
                </a:cubicBezTo>
                <a:cubicBezTo>
                  <a:pt x="15961" y="9979"/>
                  <a:pt x="15932" y="9927"/>
                  <a:pt x="15902" y="9886"/>
                </a:cubicBezTo>
                <a:cubicBezTo>
                  <a:pt x="15705" y="9500"/>
                  <a:pt x="15921" y="8925"/>
                  <a:pt x="16272" y="8925"/>
                </a:cubicBezTo>
                <a:close/>
                <a:moveTo>
                  <a:pt x="11435" y="8779"/>
                </a:moveTo>
                <a:cubicBezTo>
                  <a:pt x="11444" y="8904"/>
                  <a:pt x="11493" y="9019"/>
                  <a:pt x="11563" y="9123"/>
                </a:cubicBezTo>
                <a:cubicBezTo>
                  <a:pt x="11742" y="9423"/>
                  <a:pt x="12051" y="9596"/>
                  <a:pt x="12369" y="9596"/>
                </a:cubicBezTo>
                <a:cubicBezTo>
                  <a:pt x="12504" y="9596"/>
                  <a:pt x="12641" y="9564"/>
                  <a:pt x="12769" y="9499"/>
                </a:cubicBezTo>
                <a:cubicBezTo>
                  <a:pt x="12681" y="9791"/>
                  <a:pt x="12505" y="10053"/>
                  <a:pt x="12269" y="10230"/>
                </a:cubicBezTo>
                <a:cubicBezTo>
                  <a:pt x="12072" y="9758"/>
                  <a:pt x="11636" y="9480"/>
                  <a:pt x="11185" y="9480"/>
                </a:cubicBezTo>
                <a:cubicBezTo>
                  <a:pt x="11008" y="9480"/>
                  <a:pt x="10828" y="9523"/>
                  <a:pt x="10659" y="9614"/>
                </a:cubicBezTo>
                <a:cubicBezTo>
                  <a:pt x="10609" y="9645"/>
                  <a:pt x="10580" y="9718"/>
                  <a:pt x="10600" y="9781"/>
                </a:cubicBezTo>
                <a:cubicBezTo>
                  <a:pt x="10609" y="9833"/>
                  <a:pt x="10629" y="9886"/>
                  <a:pt x="10649" y="9927"/>
                </a:cubicBezTo>
                <a:cubicBezTo>
                  <a:pt x="10531" y="10021"/>
                  <a:pt x="10453" y="10146"/>
                  <a:pt x="10413" y="10292"/>
                </a:cubicBezTo>
                <a:cubicBezTo>
                  <a:pt x="10375" y="10125"/>
                  <a:pt x="10276" y="9979"/>
                  <a:pt x="10148" y="9865"/>
                </a:cubicBezTo>
                <a:cubicBezTo>
                  <a:pt x="10404" y="9740"/>
                  <a:pt x="10561" y="9468"/>
                  <a:pt x="10541" y="9166"/>
                </a:cubicBezTo>
                <a:cubicBezTo>
                  <a:pt x="10572" y="9168"/>
                  <a:pt x="10602" y="9170"/>
                  <a:pt x="10633" y="9170"/>
                </a:cubicBezTo>
                <a:cubicBezTo>
                  <a:pt x="10942" y="9170"/>
                  <a:pt x="11229" y="9026"/>
                  <a:pt x="11435" y="8779"/>
                </a:cubicBezTo>
                <a:close/>
                <a:moveTo>
                  <a:pt x="13349" y="9802"/>
                </a:moveTo>
                <a:cubicBezTo>
                  <a:pt x="13309" y="9969"/>
                  <a:pt x="13320" y="10146"/>
                  <a:pt x="13369" y="10314"/>
                </a:cubicBezTo>
                <a:cubicBezTo>
                  <a:pt x="13255" y="10272"/>
                  <a:pt x="13134" y="10257"/>
                  <a:pt x="13013" y="10257"/>
                </a:cubicBezTo>
                <a:cubicBezTo>
                  <a:pt x="12978" y="10257"/>
                  <a:pt x="12943" y="10258"/>
                  <a:pt x="12908" y="10261"/>
                </a:cubicBezTo>
                <a:cubicBezTo>
                  <a:pt x="13025" y="10084"/>
                  <a:pt x="13172" y="9917"/>
                  <a:pt x="13349" y="9802"/>
                </a:cubicBezTo>
                <a:close/>
                <a:moveTo>
                  <a:pt x="8665" y="10199"/>
                </a:moveTo>
                <a:cubicBezTo>
                  <a:pt x="8656" y="10230"/>
                  <a:pt x="8647" y="10271"/>
                  <a:pt x="8647" y="10303"/>
                </a:cubicBezTo>
                <a:cubicBezTo>
                  <a:pt x="8568" y="10314"/>
                  <a:pt x="8489" y="10314"/>
                  <a:pt x="8420" y="10334"/>
                </a:cubicBezTo>
                <a:cubicBezTo>
                  <a:pt x="8489" y="10271"/>
                  <a:pt x="8577" y="10230"/>
                  <a:pt x="8665" y="10199"/>
                </a:cubicBezTo>
                <a:close/>
                <a:moveTo>
                  <a:pt x="19721" y="10271"/>
                </a:moveTo>
                <a:cubicBezTo>
                  <a:pt x="19692" y="10303"/>
                  <a:pt x="19663" y="10334"/>
                  <a:pt x="19633" y="10365"/>
                </a:cubicBezTo>
                <a:cubicBezTo>
                  <a:pt x="19613" y="10334"/>
                  <a:pt x="19604" y="10314"/>
                  <a:pt x="19584" y="10282"/>
                </a:cubicBezTo>
                <a:cubicBezTo>
                  <a:pt x="19623" y="10282"/>
                  <a:pt x="19672" y="10282"/>
                  <a:pt x="19721" y="10271"/>
                </a:cubicBezTo>
                <a:close/>
                <a:moveTo>
                  <a:pt x="17709" y="10168"/>
                </a:moveTo>
                <a:cubicBezTo>
                  <a:pt x="17728" y="10199"/>
                  <a:pt x="17757" y="10230"/>
                  <a:pt x="17787" y="10250"/>
                </a:cubicBezTo>
                <a:cubicBezTo>
                  <a:pt x="17719" y="10303"/>
                  <a:pt x="17669" y="10355"/>
                  <a:pt x="17620" y="10407"/>
                </a:cubicBezTo>
                <a:lnTo>
                  <a:pt x="17601" y="10407"/>
                </a:lnTo>
                <a:lnTo>
                  <a:pt x="17601" y="10397"/>
                </a:lnTo>
                <a:cubicBezTo>
                  <a:pt x="17630" y="10314"/>
                  <a:pt x="17660" y="10240"/>
                  <a:pt x="17709" y="10168"/>
                </a:cubicBezTo>
                <a:close/>
                <a:moveTo>
                  <a:pt x="5838" y="10157"/>
                </a:moveTo>
                <a:cubicBezTo>
                  <a:pt x="5887" y="10168"/>
                  <a:pt x="5946" y="10168"/>
                  <a:pt x="5995" y="10168"/>
                </a:cubicBezTo>
                <a:cubicBezTo>
                  <a:pt x="5927" y="10240"/>
                  <a:pt x="5877" y="10334"/>
                  <a:pt x="5838" y="10428"/>
                </a:cubicBezTo>
                <a:cubicBezTo>
                  <a:pt x="5848" y="10334"/>
                  <a:pt x="5848" y="10240"/>
                  <a:pt x="5838" y="10157"/>
                </a:cubicBezTo>
                <a:close/>
                <a:moveTo>
                  <a:pt x="7664" y="9186"/>
                </a:moveTo>
                <a:cubicBezTo>
                  <a:pt x="7831" y="9374"/>
                  <a:pt x="8057" y="9489"/>
                  <a:pt x="8292" y="9530"/>
                </a:cubicBezTo>
                <a:cubicBezTo>
                  <a:pt x="8263" y="10115"/>
                  <a:pt x="7909" y="10397"/>
                  <a:pt x="7497" y="10428"/>
                </a:cubicBezTo>
                <a:cubicBezTo>
                  <a:pt x="7458" y="10135"/>
                  <a:pt x="7301" y="9875"/>
                  <a:pt x="7075" y="9708"/>
                </a:cubicBezTo>
                <a:cubicBezTo>
                  <a:pt x="7369" y="9697"/>
                  <a:pt x="7615" y="9530"/>
                  <a:pt x="7664" y="9186"/>
                </a:cubicBezTo>
                <a:close/>
                <a:moveTo>
                  <a:pt x="11311" y="9760"/>
                </a:moveTo>
                <a:cubicBezTo>
                  <a:pt x="11373" y="9760"/>
                  <a:pt x="11435" y="9771"/>
                  <a:pt x="11493" y="9791"/>
                </a:cubicBezTo>
                <a:cubicBezTo>
                  <a:pt x="11739" y="9886"/>
                  <a:pt x="11925" y="10115"/>
                  <a:pt x="11984" y="10386"/>
                </a:cubicBezTo>
                <a:cubicBezTo>
                  <a:pt x="11887" y="10417"/>
                  <a:pt x="11779" y="10428"/>
                  <a:pt x="11671" y="10428"/>
                </a:cubicBezTo>
                <a:lnTo>
                  <a:pt x="11660" y="10428"/>
                </a:lnTo>
                <a:cubicBezTo>
                  <a:pt x="11601" y="10073"/>
                  <a:pt x="11435" y="9812"/>
                  <a:pt x="11120" y="9791"/>
                </a:cubicBezTo>
                <a:cubicBezTo>
                  <a:pt x="11185" y="9771"/>
                  <a:pt x="11248" y="9760"/>
                  <a:pt x="11311" y="9760"/>
                </a:cubicBezTo>
                <a:close/>
                <a:moveTo>
                  <a:pt x="9529" y="9938"/>
                </a:moveTo>
                <a:cubicBezTo>
                  <a:pt x="9815" y="9938"/>
                  <a:pt x="10099" y="10104"/>
                  <a:pt x="10139" y="10449"/>
                </a:cubicBezTo>
                <a:cubicBezTo>
                  <a:pt x="9991" y="10219"/>
                  <a:pt x="9775" y="10042"/>
                  <a:pt x="9529" y="9938"/>
                </a:cubicBezTo>
                <a:close/>
                <a:moveTo>
                  <a:pt x="19132" y="10334"/>
                </a:moveTo>
                <a:cubicBezTo>
                  <a:pt x="19181" y="10376"/>
                  <a:pt x="19221" y="10417"/>
                  <a:pt x="19260" y="10460"/>
                </a:cubicBezTo>
                <a:cubicBezTo>
                  <a:pt x="19181" y="10460"/>
                  <a:pt x="19113" y="10428"/>
                  <a:pt x="19044" y="10386"/>
                </a:cubicBezTo>
                <a:lnTo>
                  <a:pt x="19132" y="10334"/>
                </a:lnTo>
                <a:close/>
                <a:moveTo>
                  <a:pt x="1989" y="8257"/>
                </a:moveTo>
                <a:cubicBezTo>
                  <a:pt x="2019" y="8748"/>
                  <a:pt x="2224" y="9207"/>
                  <a:pt x="2579" y="9541"/>
                </a:cubicBezTo>
                <a:cubicBezTo>
                  <a:pt x="2519" y="9854"/>
                  <a:pt x="2549" y="10178"/>
                  <a:pt x="2657" y="10480"/>
                </a:cubicBezTo>
                <a:cubicBezTo>
                  <a:pt x="2633" y="10468"/>
                  <a:pt x="2612" y="10459"/>
                  <a:pt x="2591" y="10459"/>
                </a:cubicBezTo>
                <a:cubicBezTo>
                  <a:pt x="2578" y="10459"/>
                  <a:pt x="2563" y="10462"/>
                  <a:pt x="2549" y="10470"/>
                </a:cubicBezTo>
                <a:cubicBezTo>
                  <a:pt x="2529" y="10282"/>
                  <a:pt x="2451" y="10115"/>
                  <a:pt x="2323" y="9979"/>
                </a:cubicBezTo>
                <a:cubicBezTo>
                  <a:pt x="2293" y="9958"/>
                  <a:pt x="2264" y="9927"/>
                  <a:pt x="2224" y="9906"/>
                </a:cubicBezTo>
                <a:cubicBezTo>
                  <a:pt x="2480" y="9380"/>
                  <a:pt x="2082" y="8867"/>
                  <a:pt x="1630" y="8867"/>
                </a:cubicBezTo>
                <a:cubicBezTo>
                  <a:pt x="1491" y="8867"/>
                  <a:pt x="1346" y="8916"/>
                  <a:pt x="1213" y="9030"/>
                </a:cubicBezTo>
                <a:lnTo>
                  <a:pt x="1213" y="9019"/>
                </a:lnTo>
                <a:lnTo>
                  <a:pt x="1164" y="9071"/>
                </a:lnTo>
                <a:cubicBezTo>
                  <a:pt x="1125" y="8936"/>
                  <a:pt x="1115" y="8800"/>
                  <a:pt x="1125" y="8664"/>
                </a:cubicBezTo>
                <a:cubicBezTo>
                  <a:pt x="1160" y="8669"/>
                  <a:pt x="1196" y="8671"/>
                  <a:pt x="1232" y="8671"/>
                </a:cubicBezTo>
                <a:cubicBezTo>
                  <a:pt x="1529" y="8671"/>
                  <a:pt x="1814" y="8518"/>
                  <a:pt x="1989" y="8257"/>
                </a:cubicBezTo>
                <a:close/>
                <a:moveTo>
                  <a:pt x="3776" y="9561"/>
                </a:moveTo>
                <a:cubicBezTo>
                  <a:pt x="3825" y="9604"/>
                  <a:pt x="3875" y="9625"/>
                  <a:pt x="3923" y="9645"/>
                </a:cubicBezTo>
                <a:cubicBezTo>
                  <a:pt x="3908" y="9644"/>
                  <a:pt x="3893" y="9644"/>
                  <a:pt x="3877" y="9644"/>
                </a:cubicBezTo>
                <a:cubicBezTo>
                  <a:pt x="3455" y="9644"/>
                  <a:pt x="3094" y="10058"/>
                  <a:pt x="2961" y="10501"/>
                </a:cubicBezTo>
                <a:cubicBezTo>
                  <a:pt x="2795" y="10261"/>
                  <a:pt x="2725" y="9958"/>
                  <a:pt x="2755" y="9666"/>
                </a:cubicBezTo>
                <a:lnTo>
                  <a:pt x="2745" y="9656"/>
                </a:lnTo>
                <a:cubicBezTo>
                  <a:pt x="2891" y="9738"/>
                  <a:pt x="3049" y="9781"/>
                  <a:pt x="3210" y="9781"/>
                </a:cubicBezTo>
                <a:cubicBezTo>
                  <a:pt x="3254" y="9781"/>
                  <a:pt x="3300" y="9777"/>
                  <a:pt x="3344" y="9771"/>
                </a:cubicBezTo>
                <a:cubicBezTo>
                  <a:pt x="3501" y="9750"/>
                  <a:pt x="3648" y="9676"/>
                  <a:pt x="3776" y="9561"/>
                </a:cubicBezTo>
                <a:close/>
                <a:moveTo>
                  <a:pt x="15430" y="10084"/>
                </a:moveTo>
                <a:cubicBezTo>
                  <a:pt x="15495" y="10084"/>
                  <a:pt x="15561" y="10094"/>
                  <a:pt x="15627" y="10115"/>
                </a:cubicBezTo>
                <a:cubicBezTo>
                  <a:pt x="15735" y="10282"/>
                  <a:pt x="15883" y="10407"/>
                  <a:pt x="16049" y="10470"/>
                </a:cubicBezTo>
                <a:lnTo>
                  <a:pt x="16069" y="10512"/>
                </a:lnTo>
                <a:cubicBezTo>
                  <a:pt x="15716" y="10501"/>
                  <a:pt x="15362" y="10407"/>
                  <a:pt x="15057" y="10209"/>
                </a:cubicBezTo>
                <a:cubicBezTo>
                  <a:pt x="15169" y="10125"/>
                  <a:pt x="15298" y="10084"/>
                  <a:pt x="15430" y="10084"/>
                </a:cubicBezTo>
                <a:close/>
                <a:moveTo>
                  <a:pt x="13781" y="9593"/>
                </a:moveTo>
                <a:cubicBezTo>
                  <a:pt x="13840" y="9740"/>
                  <a:pt x="13919" y="9875"/>
                  <a:pt x="14017" y="9989"/>
                </a:cubicBezTo>
                <a:cubicBezTo>
                  <a:pt x="14135" y="10125"/>
                  <a:pt x="14292" y="10219"/>
                  <a:pt x="14468" y="10250"/>
                </a:cubicBezTo>
                <a:cubicBezTo>
                  <a:pt x="14417" y="10531"/>
                  <a:pt x="14315" y="10673"/>
                  <a:pt x="14158" y="10673"/>
                </a:cubicBezTo>
                <a:cubicBezTo>
                  <a:pt x="14047" y="10673"/>
                  <a:pt x="13909" y="10603"/>
                  <a:pt x="13741" y="10460"/>
                </a:cubicBezTo>
                <a:cubicBezTo>
                  <a:pt x="13536" y="10240"/>
                  <a:pt x="13496" y="9886"/>
                  <a:pt x="13664" y="9625"/>
                </a:cubicBezTo>
                <a:cubicBezTo>
                  <a:pt x="13703" y="9614"/>
                  <a:pt x="13741" y="9604"/>
                  <a:pt x="13781" y="9593"/>
                </a:cubicBezTo>
                <a:close/>
                <a:moveTo>
                  <a:pt x="3776" y="9931"/>
                </a:moveTo>
                <a:cubicBezTo>
                  <a:pt x="3925" y="9931"/>
                  <a:pt x="4026" y="10118"/>
                  <a:pt x="4080" y="10501"/>
                </a:cubicBezTo>
                <a:lnTo>
                  <a:pt x="4071" y="10501"/>
                </a:lnTo>
                <a:cubicBezTo>
                  <a:pt x="4061" y="10532"/>
                  <a:pt x="4051" y="10563"/>
                  <a:pt x="4031" y="10585"/>
                </a:cubicBezTo>
                <a:lnTo>
                  <a:pt x="3972" y="10585"/>
                </a:lnTo>
                <a:cubicBezTo>
                  <a:pt x="3904" y="10585"/>
                  <a:pt x="3845" y="10647"/>
                  <a:pt x="3835" y="10720"/>
                </a:cubicBezTo>
                <a:cubicBezTo>
                  <a:pt x="3751" y="10744"/>
                  <a:pt x="3662" y="10756"/>
                  <a:pt x="3575" y="10756"/>
                </a:cubicBezTo>
                <a:cubicBezTo>
                  <a:pt x="3429" y="10756"/>
                  <a:pt x="3283" y="10722"/>
                  <a:pt x="3148" y="10658"/>
                </a:cubicBezTo>
                <a:cubicBezTo>
                  <a:pt x="3167" y="10470"/>
                  <a:pt x="3256" y="10292"/>
                  <a:pt x="3373" y="10157"/>
                </a:cubicBezTo>
                <a:lnTo>
                  <a:pt x="3551" y="10042"/>
                </a:lnTo>
                <a:cubicBezTo>
                  <a:pt x="3635" y="9968"/>
                  <a:pt x="3711" y="9931"/>
                  <a:pt x="3776" y="9931"/>
                </a:cubicBezTo>
                <a:close/>
                <a:moveTo>
                  <a:pt x="4984" y="9312"/>
                </a:moveTo>
                <a:cubicBezTo>
                  <a:pt x="5220" y="9478"/>
                  <a:pt x="5396" y="9718"/>
                  <a:pt x="5475" y="10000"/>
                </a:cubicBezTo>
                <a:cubicBezTo>
                  <a:pt x="5553" y="10261"/>
                  <a:pt x="5553" y="10532"/>
                  <a:pt x="5455" y="10783"/>
                </a:cubicBezTo>
                <a:cubicBezTo>
                  <a:pt x="5100" y="10657"/>
                  <a:pt x="4727" y="10594"/>
                  <a:pt x="4353" y="10594"/>
                </a:cubicBezTo>
                <a:cubicBezTo>
                  <a:pt x="4325" y="10594"/>
                  <a:pt x="4296" y="10595"/>
                  <a:pt x="4267" y="10595"/>
                </a:cubicBezTo>
                <a:cubicBezTo>
                  <a:pt x="4503" y="10292"/>
                  <a:pt x="4591" y="9938"/>
                  <a:pt x="4208" y="9740"/>
                </a:cubicBezTo>
                <a:cubicBezTo>
                  <a:pt x="4188" y="9729"/>
                  <a:pt x="4179" y="9718"/>
                  <a:pt x="4159" y="9708"/>
                </a:cubicBezTo>
                <a:cubicBezTo>
                  <a:pt x="4201" y="9714"/>
                  <a:pt x="4242" y="9717"/>
                  <a:pt x="4283" y="9717"/>
                </a:cubicBezTo>
                <a:cubicBezTo>
                  <a:pt x="4563" y="9717"/>
                  <a:pt x="4830" y="9566"/>
                  <a:pt x="4984" y="9312"/>
                </a:cubicBezTo>
                <a:close/>
                <a:moveTo>
                  <a:pt x="10413" y="10731"/>
                </a:moveTo>
                <a:cubicBezTo>
                  <a:pt x="10423" y="10814"/>
                  <a:pt x="10453" y="10898"/>
                  <a:pt x="10483" y="10971"/>
                </a:cubicBezTo>
                <a:cubicBezTo>
                  <a:pt x="10423" y="10971"/>
                  <a:pt x="10364" y="10971"/>
                  <a:pt x="10305" y="10991"/>
                </a:cubicBezTo>
                <a:lnTo>
                  <a:pt x="10296" y="10991"/>
                </a:lnTo>
                <a:cubicBezTo>
                  <a:pt x="10296" y="10991"/>
                  <a:pt x="10296" y="10981"/>
                  <a:pt x="10296" y="10981"/>
                </a:cubicBezTo>
                <a:cubicBezTo>
                  <a:pt x="10296" y="10919"/>
                  <a:pt x="10285" y="10866"/>
                  <a:pt x="10276" y="10804"/>
                </a:cubicBezTo>
                <a:cubicBezTo>
                  <a:pt x="10283" y="10805"/>
                  <a:pt x="10289" y="10806"/>
                  <a:pt x="10295" y="10806"/>
                </a:cubicBezTo>
                <a:cubicBezTo>
                  <a:pt x="10339" y="10806"/>
                  <a:pt x="10388" y="10776"/>
                  <a:pt x="10413" y="10731"/>
                </a:cubicBezTo>
                <a:close/>
                <a:moveTo>
                  <a:pt x="7841" y="10856"/>
                </a:moveTo>
                <a:cubicBezTo>
                  <a:pt x="7841" y="10939"/>
                  <a:pt x="7841" y="11034"/>
                  <a:pt x="7851" y="11117"/>
                </a:cubicBezTo>
                <a:cubicBezTo>
                  <a:pt x="7792" y="11075"/>
                  <a:pt x="7723" y="11044"/>
                  <a:pt x="7664" y="11002"/>
                </a:cubicBezTo>
                <a:cubicBezTo>
                  <a:pt x="7723" y="10950"/>
                  <a:pt x="7783" y="10898"/>
                  <a:pt x="7841" y="10856"/>
                </a:cubicBezTo>
                <a:close/>
                <a:moveTo>
                  <a:pt x="1580" y="10043"/>
                </a:moveTo>
                <a:cubicBezTo>
                  <a:pt x="1608" y="10043"/>
                  <a:pt x="1636" y="10046"/>
                  <a:pt x="1665" y="10053"/>
                </a:cubicBezTo>
                <a:cubicBezTo>
                  <a:pt x="1734" y="10084"/>
                  <a:pt x="1812" y="10104"/>
                  <a:pt x="1891" y="10115"/>
                </a:cubicBezTo>
                <a:cubicBezTo>
                  <a:pt x="2116" y="10219"/>
                  <a:pt x="2303" y="10428"/>
                  <a:pt x="2303" y="10658"/>
                </a:cubicBezTo>
                <a:cubicBezTo>
                  <a:pt x="2166" y="10793"/>
                  <a:pt x="2048" y="10950"/>
                  <a:pt x="1969" y="11117"/>
                </a:cubicBezTo>
                <a:cubicBezTo>
                  <a:pt x="1956" y="11119"/>
                  <a:pt x="1943" y="11120"/>
                  <a:pt x="1930" y="11120"/>
                </a:cubicBezTo>
                <a:cubicBezTo>
                  <a:pt x="1768" y="11120"/>
                  <a:pt x="1617" y="10949"/>
                  <a:pt x="1508" y="10804"/>
                </a:cubicBezTo>
                <a:cubicBezTo>
                  <a:pt x="1380" y="10658"/>
                  <a:pt x="1272" y="10491"/>
                  <a:pt x="1204" y="10314"/>
                </a:cubicBezTo>
                <a:cubicBezTo>
                  <a:pt x="1270" y="10144"/>
                  <a:pt x="1416" y="10043"/>
                  <a:pt x="1580" y="10043"/>
                </a:cubicBezTo>
                <a:close/>
                <a:moveTo>
                  <a:pt x="8931" y="10689"/>
                </a:moveTo>
                <a:cubicBezTo>
                  <a:pt x="9097" y="10762"/>
                  <a:pt x="9196" y="10950"/>
                  <a:pt x="9156" y="11148"/>
                </a:cubicBezTo>
                <a:cubicBezTo>
                  <a:pt x="9068" y="11044"/>
                  <a:pt x="9000" y="10929"/>
                  <a:pt x="8960" y="10804"/>
                </a:cubicBezTo>
                <a:cubicBezTo>
                  <a:pt x="8951" y="10773"/>
                  <a:pt x="8940" y="10731"/>
                  <a:pt x="8931" y="10689"/>
                </a:cubicBezTo>
                <a:close/>
                <a:moveTo>
                  <a:pt x="6309" y="10271"/>
                </a:moveTo>
                <a:cubicBezTo>
                  <a:pt x="6486" y="10470"/>
                  <a:pt x="6721" y="10627"/>
                  <a:pt x="6967" y="10709"/>
                </a:cubicBezTo>
                <a:cubicBezTo>
                  <a:pt x="6977" y="10762"/>
                  <a:pt x="6977" y="10814"/>
                  <a:pt x="6977" y="10866"/>
                </a:cubicBezTo>
                <a:cubicBezTo>
                  <a:pt x="6918" y="10866"/>
                  <a:pt x="6859" y="10877"/>
                  <a:pt x="6800" y="10888"/>
                </a:cubicBezTo>
                <a:cubicBezTo>
                  <a:pt x="6594" y="10929"/>
                  <a:pt x="6408" y="11034"/>
                  <a:pt x="6251" y="11180"/>
                </a:cubicBezTo>
                <a:cubicBezTo>
                  <a:pt x="6123" y="11106"/>
                  <a:pt x="6044" y="10971"/>
                  <a:pt x="6035" y="10824"/>
                </a:cubicBezTo>
                <a:cubicBezTo>
                  <a:pt x="6015" y="10595"/>
                  <a:pt x="6123" y="10386"/>
                  <a:pt x="6309" y="10271"/>
                </a:cubicBezTo>
                <a:close/>
                <a:moveTo>
                  <a:pt x="18021" y="10447"/>
                </a:moveTo>
                <a:cubicBezTo>
                  <a:pt x="18175" y="10447"/>
                  <a:pt x="18312" y="10674"/>
                  <a:pt x="18425" y="11127"/>
                </a:cubicBezTo>
                <a:cubicBezTo>
                  <a:pt x="18327" y="11169"/>
                  <a:pt x="18229" y="11201"/>
                  <a:pt x="18121" y="11211"/>
                </a:cubicBezTo>
                <a:lnTo>
                  <a:pt x="18111" y="11211"/>
                </a:lnTo>
                <a:cubicBezTo>
                  <a:pt x="17993" y="11180"/>
                  <a:pt x="17865" y="11148"/>
                  <a:pt x="17738" y="11137"/>
                </a:cubicBezTo>
                <a:lnTo>
                  <a:pt x="17719" y="11117"/>
                </a:lnTo>
                <a:lnTo>
                  <a:pt x="17709" y="10720"/>
                </a:lnTo>
                <a:cubicBezTo>
                  <a:pt x="17819" y="10538"/>
                  <a:pt x="17923" y="10447"/>
                  <a:pt x="18021" y="10447"/>
                </a:cubicBezTo>
                <a:close/>
                <a:moveTo>
                  <a:pt x="12024" y="10689"/>
                </a:moveTo>
                <a:lnTo>
                  <a:pt x="12024" y="10699"/>
                </a:lnTo>
                <a:cubicBezTo>
                  <a:pt x="11857" y="10856"/>
                  <a:pt x="11729" y="11044"/>
                  <a:pt x="11631" y="11242"/>
                </a:cubicBezTo>
                <a:cubicBezTo>
                  <a:pt x="11670" y="11068"/>
                  <a:pt x="11689" y="10894"/>
                  <a:pt x="11689" y="10709"/>
                </a:cubicBezTo>
                <a:cubicBezTo>
                  <a:pt x="11795" y="10709"/>
                  <a:pt x="11899" y="10709"/>
                  <a:pt x="11995" y="10689"/>
                </a:cubicBezTo>
                <a:close/>
                <a:moveTo>
                  <a:pt x="4345" y="10873"/>
                </a:moveTo>
                <a:cubicBezTo>
                  <a:pt x="4672" y="10873"/>
                  <a:pt x="4998" y="10925"/>
                  <a:pt x="5317" y="11023"/>
                </a:cubicBezTo>
                <a:cubicBezTo>
                  <a:pt x="5239" y="11106"/>
                  <a:pt x="5131" y="11180"/>
                  <a:pt x="5023" y="11211"/>
                </a:cubicBezTo>
                <a:cubicBezTo>
                  <a:pt x="4954" y="11235"/>
                  <a:pt x="4885" y="11245"/>
                  <a:pt x="4816" y="11245"/>
                </a:cubicBezTo>
                <a:cubicBezTo>
                  <a:pt x="4767" y="11245"/>
                  <a:pt x="4719" y="11240"/>
                  <a:pt x="4669" y="11232"/>
                </a:cubicBezTo>
                <a:lnTo>
                  <a:pt x="4679" y="11232"/>
                </a:lnTo>
                <a:lnTo>
                  <a:pt x="4601" y="11221"/>
                </a:lnTo>
                <a:cubicBezTo>
                  <a:pt x="4424" y="11169"/>
                  <a:pt x="4267" y="11044"/>
                  <a:pt x="4179" y="10877"/>
                </a:cubicBezTo>
                <a:cubicBezTo>
                  <a:pt x="4234" y="10874"/>
                  <a:pt x="4290" y="10873"/>
                  <a:pt x="4345" y="10873"/>
                </a:cubicBezTo>
                <a:close/>
                <a:moveTo>
                  <a:pt x="9048" y="10157"/>
                </a:moveTo>
                <a:lnTo>
                  <a:pt x="9127" y="10168"/>
                </a:lnTo>
                <a:cubicBezTo>
                  <a:pt x="9147" y="10168"/>
                  <a:pt x="9167" y="10168"/>
                  <a:pt x="9176" y="10178"/>
                </a:cubicBezTo>
                <a:cubicBezTo>
                  <a:pt x="9392" y="10438"/>
                  <a:pt x="9667" y="10637"/>
                  <a:pt x="9981" y="10742"/>
                </a:cubicBezTo>
                <a:cubicBezTo>
                  <a:pt x="10001" y="10793"/>
                  <a:pt x="10001" y="10845"/>
                  <a:pt x="9991" y="10908"/>
                </a:cubicBezTo>
                <a:lnTo>
                  <a:pt x="9441" y="11273"/>
                </a:lnTo>
                <a:cubicBezTo>
                  <a:pt x="9461" y="11190"/>
                  <a:pt x="9461" y="11106"/>
                  <a:pt x="9461" y="11023"/>
                </a:cubicBezTo>
                <a:cubicBezTo>
                  <a:pt x="9471" y="10690"/>
                  <a:pt x="9256" y="10409"/>
                  <a:pt x="8953" y="10335"/>
                </a:cubicBezTo>
                <a:cubicBezTo>
                  <a:pt x="8972" y="10266"/>
                  <a:pt x="9002" y="10207"/>
                  <a:pt x="9048" y="10157"/>
                </a:cubicBezTo>
                <a:close/>
                <a:moveTo>
                  <a:pt x="13103" y="10544"/>
                </a:moveTo>
                <a:cubicBezTo>
                  <a:pt x="13442" y="10544"/>
                  <a:pt x="13543" y="10807"/>
                  <a:pt x="13428" y="11326"/>
                </a:cubicBezTo>
                <a:lnTo>
                  <a:pt x="12809" y="10762"/>
                </a:lnTo>
                <a:cubicBezTo>
                  <a:pt x="12789" y="10699"/>
                  <a:pt x="12780" y="10647"/>
                  <a:pt x="12789" y="10585"/>
                </a:cubicBezTo>
                <a:cubicBezTo>
                  <a:pt x="12859" y="10563"/>
                  <a:pt x="12927" y="10553"/>
                  <a:pt x="12985" y="10553"/>
                </a:cubicBezTo>
                <a:cubicBezTo>
                  <a:pt x="13028" y="10547"/>
                  <a:pt x="13067" y="10544"/>
                  <a:pt x="13103" y="10544"/>
                </a:cubicBezTo>
                <a:close/>
                <a:moveTo>
                  <a:pt x="10895" y="10345"/>
                </a:moveTo>
                <a:cubicBezTo>
                  <a:pt x="11052" y="10501"/>
                  <a:pt x="11228" y="10606"/>
                  <a:pt x="11425" y="10658"/>
                </a:cubicBezTo>
                <a:cubicBezTo>
                  <a:pt x="11444" y="10752"/>
                  <a:pt x="11444" y="10835"/>
                  <a:pt x="11435" y="10919"/>
                </a:cubicBezTo>
                <a:cubicBezTo>
                  <a:pt x="11435" y="11065"/>
                  <a:pt x="11415" y="11201"/>
                  <a:pt x="11376" y="11336"/>
                </a:cubicBezTo>
                <a:cubicBezTo>
                  <a:pt x="11277" y="11305"/>
                  <a:pt x="11199" y="11252"/>
                  <a:pt x="11131" y="11180"/>
                </a:cubicBezTo>
                <a:cubicBezTo>
                  <a:pt x="10807" y="11137"/>
                  <a:pt x="10649" y="10939"/>
                  <a:pt x="10659" y="10585"/>
                </a:cubicBezTo>
                <a:lnTo>
                  <a:pt x="10649" y="10595"/>
                </a:lnTo>
                <a:cubicBezTo>
                  <a:pt x="10728" y="10501"/>
                  <a:pt x="10807" y="10417"/>
                  <a:pt x="10895" y="10345"/>
                </a:cubicBezTo>
                <a:close/>
                <a:moveTo>
                  <a:pt x="8627" y="10627"/>
                </a:moveTo>
                <a:cubicBezTo>
                  <a:pt x="8665" y="10929"/>
                  <a:pt x="8813" y="11201"/>
                  <a:pt x="9039" y="11388"/>
                </a:cubicBezTo>
                <a:cubicBezTo>
                  <a:pt x="8977" y="11484"/>
                  <a:pt x="8905" y="11531"/>
                  <a:pt x="8822" y="11531"/>
                </a:cubicBezTo>
                <a:cubicBezTo>
                  <a:pt x="8732" y="11531"/>
                  <a:pt x="8630" y="11476"/>
                  <a:pt x="8519" y="11367"/>
                </a:cubicBezTo>
                <a:cubicBezTo>
                  <a:pt x="8224" y="11347"/>
                  <a:pt x="8096" y="11201"/>
                  <a:pt x="8136" y="10929"/>
                </a:cubicBezTo>
                <a:cubicBezTo>
                  <a:pt x="8136" y="10856"/>
                  <a:pt x="8136" y="10773"/>
                  <a:pt x="8165" y="10699"/>
                </a:cubicBezTo>
                <a:cubicBezTo>
                  <a:pt x="8312" y="10647"/>
                  <a:pt x="8469" y="10627"/>
                  <a:pt x="8627" y="10627"/>
                </a:cubicBezTo>
                <a:close/>
                <a:moveTo>
                  <a:pt x="17532" y="9802"/>
                </a:moveTo>
                <a:cubicBezTo>
                  <a:pt x="17541" y="9833"/>
                  <a:pt x="17552" y="9875"/>
                  <a:pt x="17571" y="9917"/>
                </a:cubicBezTo>
                <a:cubicBezTo>
                  <a:pt x="17375" y="10135"/>
                  <a:pt x="17276" y="10438"/>
                  <a:pt x="17325" y="10731"/>
                </a:cubicBezTo>
                <a:cubicBezTo>
                  <a:pt x="17325" y="10793"/>
                  <a:pt x="17345" y="10856"/>
                  <a:pt x="17355" y="10919"/>
                </a:cubicBezTo>
                <a:cubicBezTo>
                  <a:pt x="17345" y="10981"/>
                  <a:pt x="17355" y="11054"/>
                  <a:pt x="17365" y="11117"/>
                </a:cubicBezTo>
                <a:cubicBezTo>
                  <a:pt x="16963" y="11158"/>
                  <a:pt x="16580" y="11326"/>
                  <a:pt x="16265" y="11608"/>
                </a:cubicBezTo>
                <a:lnTo>
                  <a:pt x="16265" y="11597"/>
                </a:lnTo>
                <a:cubicBezTo>
                  <a:pt x="16442" y="11336"/>
                  <a:pt x="16511" y="11002"/>
                  <a:pt x="16452" y="10678"/>
                </a:cubicBezTo>
                <a:cubicBezTo>
                  <a:pt x="16531" y="10647"/>
                  <a:pt x="16599" y="10606"/>
                  <a:pt x="16668" y="10553"/>
                </a:cubicBezTo>
                <a:cubicBezTo>
                  <a:pt x="17060" y="10491"/>
                  <a:pt x="17365" y="10199"/>
                  <a:pt x="17532" y="9802"/>
                </a:cubicBezTo>
                <a:close/>
                <a:moveTo>
                  <a:pt x="5583" y="11137"/>
                </a:moveTo>
                <a:cubicBezTo>
                  <a:pt x="5749" y="11242"/>
                  <a:pt x="5887" y="11378"/>
                  <a:pt x="5985" y="11555"/>
                </a:cubicBezTo>
                <a:lnTo>
                  <a:pt x="5965" y="11586"/>
                </a:lnTo>
                <a:cubicBezTo>
                  <a:pt x="5857" y="11551"/>
                  <a:pt x="5746" y="11532"/>
                  <a:pt x="5634" y="11532"/>
                </a:cubicBezTo>
                <a:cubicBezTo>
                  <a:pt x="5482" y="11532"/>
                  <a:pt x="5332" y="11566"/>
                  <a:pt x="5190" y="11639"/>
                </a:cubicBezTo>
                <a:cubicBezTo>
                  <a:pt x="5180" y="11618"/>
                  <a:pt x="5160" y="11586"/>
                  <a:pt x="5151" y="11565"/>
                </a:cubicBezTo>
                <a:cubicBezTo>
                  <a:pt x="5121" y="11534"/>
                  <a:pt x="5101" y="11513"/>
                  <a:pt x="5072" y="11482"/>
                </a:cubicBezTo>
                <a:cubicBezTo>
                  <a:pt x="5268" y="11430"/>
                  <a:pt x="5445" y="11305"/>
                  <a:pt x="5573" y="11148"/>
                </a:cubicBezTo>
                <a:lnTo>
                  <a:pt x="5583" y="11137"/>
                </a:lnTo>
                <a:close/>
                <a:moveTo>
                  <a:pt x="17856" y="11513"/>
                </a:moveTo>
                <a:cubicBezTo>
                  <a:pt x="17925" y="11545"/>
                  <a:pt x="18013" y="11555"/>
                  <a:pt x="18092" y="11555"/>
                </a:cubicBezTo>
                <a:cubicBezTo>
                  <a:pt x="18081" y="11586"/>
                  <a:pt x="18072" y="11618"/>
                  <a:pt x="18062" y="11649"/>
                </a:cubicBezTo>
                <a:lnTo>
                  <a:pt x="18052" y="11649"/>
                </a:lnTo>
                <a:cubicBezTo>
                  <a:pt x="17973" y="11608"/>
                  <a:pt x="17915" y="11565"/>
                  <a:pt x="17856" y="11513"/>
                </a:cubicBezTo>
                <a:close/>
                <a:moveTo>
                  <a:pt x="1144" y="10709"/>
                </a:moveTo>
                <a:cubicBezTo>
                  <a:pt x="1331" y="10991"/>
                  <a:pt x="1547" y="11252"/>
                  <a:pt x="1792" y="11493"/>
                </a:cubicBezTo>
                <a:cubicBezTo>
                  <a:pt x="1803" y="11503"/>
                  <a:pt x="1812" y="11513"/>
                  <a:pt x="1823" y="11513"/>
                </a:cubicBezTo>
                <a:cubicBezTo>
                  <a:pt x="1812" y="11565"/>
                  <a:pt x="1803" y="11618"/>
                  <a:pt x="1792" y="11670"/>
                </a:cubicBezTo>
                <a:cubicBezTo>
                  <a:pt x="1763" y="11660"/>
                  <a:pt x="1734" y="11649"/>
                  <a:pt x="1704" y="11628"/>
                </a:cubicBezTo>
                <a:cubicBezTo>
                  <a:pt x="1449" y="11472"/>
                  <a:pt x="1252" y="11211"/>
                  <a:pt x="1164" y="10908"/>
                </a:cubicBezTo>
                <a:cubicBezTo>
                  <a:pt x="1155" y="10835"/>
                  <a:pt x="1144" y="10773"/>
                  <a:pt x="1144" y="10709"/>
                </a:cubicBezTo>
                <a:close/>
                <a:moveTo>
                  <a:pt x="2468" y="10956"/>
                </a:moveTo>
                <a:cubicBezTo>
                  <a:pt x="2571" y="11049"/>
                  <a:pt x="2638" y="11162"/>
                  <a:pt x="2687" y="11294"/>
                </a:cubicBezTo>
                <a:cubicBezTo>
                  <a:pt x="2577" y="11599"/>
                  <a:pt x="2403" y="11757"/>
                  <a:pt x="2158" y="11757"/>
                </a:cubicBezTo>
                <a:cubicBezTo>
                  <a:pt x="2116" y="11757"/>
                  <a:pt x="2074" y="11752"/>
                  <a:pt x="2028" y="11743"/>
                </a:cubicBezTo>
                <a:cubicBezTo>
                  <a:pt x="2028" y="11743"/>
                  <a:pt x="2028" y="11743"/>
                  <a:pt x="2028" y="11732"/>
                </a:cubicBezTo>
                <a:cubicBezTo>
                  <a:pt x="2039" y="11628"/>
                  <a:pt x="2058" y="11524"/>
                  <a:pt x="2087" y="11419"/>
                </a:cubicBezTo>
                <a:cubicBezTo>
                  <a:pt x="2253" y="11306"/>
                  <a:pt x="2389" y="11151"/>
                  <a:pt x="2468" y="10956"/>
                </a:cubicBezTo>
                <a:close/>
                <a:moveTo>
                  <a:pt x="6888" y="11513"/>
                </a:moveTo>
                <a:cubicBezTo>
                  <a:pt x="6879" y="11545"/>
                  <a:pt x="6879" y="11576"/>
                  <a:pt x="6869" y="11608"/>
                </a:cubicBezTo>
                <a:cubicBezTo>
                  <a:pt x="6840" y="11800"/>
                  <a:pt x="6793" y="11897"/>
                  <a:pt x="6729" y="11897"/>
                </a:cubicBezTo>
                <a:cubicBezTo>
                  <a:pt x="6666" y="11897"/>
                  <a:pt x="6584" y="11800"/>
                  <a:pt x="6486" y="11608"/>
                </a:cubicBezTo>
                <a:cubicBezTo>
                  <a:pt x="6624" y="11608"/>
                  <a:pt x="6761" y="11576"/>
                  <a:pt x="6888" y="11513"/>
                </a:cubicBezTo>
                <a:close/>
                <a:moveTo>
                  <a:pt x="3884" y="10908"/>
                </a:moveTo>
                <a:cubicBezTo>
                  <a:pt x="3933" y="11044"/>
                  <a:pt x="4012" y="11169"/>
                  <a:pt x="4120" y="11263"/>
                </a:cubicBezTo>
                <a:cubicBezTo>
                  <a:pt x="3884" y="11357"/>
                  <a:pt x="3688" y="11534"/>
                  <a:pt x="3570" y="11775"/>
                </a:cubicBezTo>
                <a:cubicBezTo>
                  <a:pt x="3540" y="11816"/>
                  <a:pt x="3521" y="11857"/>
                  <a:pt x="3511" y="11900"/>
                </a:cubicBezTo>
                <a:cubicBezTo>
                  <a:pt x="3481" y="11878"/>
                  <a:pt x="3462" y="11847"/>
                  <a:pt x="3443" y="11816"/>
                </a:cubicBezTo>
                <a:cubicBezTo>
                  <a:pt x="3275" y="11565"/>
                  <a:pt x="3157" y="11273"/>
                  <a:pt x="3128" y="10971"/>
                </a:cubicBezTo>
                <a:cubicBezTo>
                  <a:pt x="3234" y="11008"/>
                  <a:pt x="3344" y="11028"/>
                  <a:pt x="3455" y="11028"/>
                </a:cubicBezTo>
                <a:cubicBezTo>
                  <a:pt x="3529" y="11028"/>
                  <a:pt x="3604" y="11019"/>
                  <a:pt x="3678" y="11002"/>
                </a:cubicBezTo>
                <a:lnTo>
                  <a:pt x="3668" y="10991"/>
                </a:lnTo>
                <a:cubicBezTo>
                  <a:pt x="3747" y="10971"/>
                  <a:pt x="3815" y="10939"/>
                  <a:pt x="3884" y="10908"/>
                </a:cubicBezTo>
                <a:close/>
                <a:moveTo>
                  <a:pt x="18877" y="10699"/>
                </a:moveTo>
                <a:cubicBezTo>
                  <a:pt x="19028" y="10789"/>
                  <a:pt x="19200" y="10839"/>
                  <a:pt x="19370" y="10839"/>
                </a:cubicBezTo>
                <a:cubicBezTo>
                  <a:pt x="19399" y="10839"/>
                  <a:pt x="19428" y="10838"/>
                  <a:pt x="19456" y="10835"/>
                </a:cubicBezTo>
                <a:cubicBezTo>
                  <a:pt x="19525" y="11012"/>
                  <a:pt x="19564" y="11211"/>
                  <a:pt x="19564" y="11409"/>
                </a:cubicBezTo>
                <a:cubicBezTo>
                  <a:pt x="19564" y="11597"/>
                  <a:pt x="19535" y="11795"/>
                  <a:pt x="19466" y="11972"/>
                </a:cubicBezTo>
                <a:lnTo>
                  <a:pt x="19456" y="11952"/>
                </a:lnTo>
                <a:cubicBezTo>
                  <a:pt x="19427" y="11837"/>
                  <a:pt x="19377" y="11732"/>
                  <a:pt x="19319" y="11628"/>
                </a:cubicBezTo>
                <a:cubicBezTo>
                  <a:pt x="19181" y="11398"/>
                  <a:pt x="18956" y="11242"/>
                  <a:pt x="18700" y="11221"/>
                </a:cubicBezTo>
                <a:cubicBezTo>
                  <a:pt x="18749" y="11148"/>
                  <a:pt x="18789" y="11075"/>
                  <a:pt x="18818" y="11002"/>
                </a:cubicBezTo>
                <a:cubicBezTo>
                  <a:pt x="18857" y="10898"/>
                  <a:pt x="18877" y="10793"/>
                  <a:pt x="18877" y="10699"/>
                </a:cubicBezTo>
                <a:close/>
                <a:moveTo>
                  <a:pt x="14812" y="10376"/>
                </a:moveTo>
                <a:cubicBezTo>
                  <a:pt x="15141" y="10618"/>
                  <a:pt x="15563" y="10798"/>
                  <a:pt x="15974" y="10798"/>
                </a:cubicBezTo>
                <a:cubicBezTo>
                  <a:pt x="16043" y="10798"/>
                  <a:pt x="16110" y="10793"/>
                  <a:pt x="16177" y="10783"/>
                </a:cubicBezTo>
                <a:cubicBezTo>
                  <a:pt x="16236" y="11002"/>
                  <a:pt x="16196" y="11252"/>
                  <a:pt x="16079" y="11451"/>
                </a:cubicBezTo>
                <a:cubicBezTo>
                  <a:pt x="15912" y="11701"/>
                  <a:pt x="15686" y="11900"/>
                  <a:pt x="15421" y="12025"/>
                </a:cubicBezTo>
                <a:cubicBezTo>
                  <a:pt x="15421" y="11504"/>
                  <a:pt x="15176" y="10803"/>
                  <a:pt x="14641" y="10803"/>
                </a:cubicBezTo>
                <a:cubicBezTo>
                  <a:pt x="14629" y="10803"/>
                  <a:pt x="14618" y="10803"/>
                  <a:pt x="14605" y="10804"/>
                </a:cubicBezTo>
                <a:cubicBezTo>
                  <a:pt x="14557" y="10804"/>
                  <a:pt x="14508" y="10814"/>
                  <a:pt x="14468" y="10835"/>
                </a:cubicBezTo>
                <a:cubicBezTo>
                  <a:pt x="14636" y="10731"/>
                  <a:pt x="14753" y="10563"/>
                  <a:pt x="14812" y="10376"/>
                </a:cubicBezTo>
                <a:close/>
                <a:moveTo>
                  <a:pt x="10737" y="11357"/>
                </a:moveTo>
                <a:cubicBezTo>
                  <a:pt x="10875" y="11513"/>
                  <a:pt x="11052" y="11618"/>
                  <a:pt x="11248" y="11649"/>
                </a:cubicBezTo>
                <a:cubicBezTo>
                  <a:pt x="11209" y="11722"/>
                  <a:pt x="11160" y="11795"/>
                  <a:pt x="11111" y="11847"/>
                </a:cubicBezTo>
                <a:lnTo>
                  <a:pt x="10747" y="12067"/>
                </a:lnTo>
                <a:cubicBezTo>
                  <a:pt x="10728" y="11993"/>
                  <a:pt x="10708" y="11910"/>
                  <a:pt x="10688" y="11847"/>
                </a:cubicBezTo>
                <a:cubicBezTo>
                  <a:pt x="10728" y="11691"/>
                  <a:pt x="10747" y="11524"/>
                  <a:pt x="10737" y="11357"/>
                </a:cubicBezTo>
                <a:close/>
                <a:moveTo>
                  <a:pt x="15156" y="11660"/>
                </a:moveTo>
                <a:cubicBezTo>
                  <a:pt x="15185" y="11795"/>
                  <a:pt x="15195" y="11941"/>
                  <a:pt x="15185" y="12077"/>
                </a:cubicBezTo>
                <a:cubicBezTo>
                  <a:pt x="15171" y="12079"/>
                  <a:pt x="15158" y="12080"/>
                  <a:pt x="15144" y="12080"/>
                </a:cubicBezTo>
                <a:cubicBezTo>
                  <a:pt x="15079" y="12080"/>
                  <a:pt x="15016" y="12061"/>
                  <a:pt x="14960" y="12036"/>
                </a:cubicBezTo>
                <a:lnTo>
                  <a:pt x="14960" y="12025"/>
                </a:lnTo>
                <a:cubicBezTo>
                  <a:pt x="14948" y="12026"/>
                  <a:pt x="14937" y="12026"/>
                  <a:pt x="14927" y="12026"/>
                </a:cubicBezTo>
                <a:cubicBezTo>
                  <a:pt x="14670" y="12026"/>
                  <a:pt x="14740" y="11901"/>
                  <a:pt x="15156" y="11660"/>
                </a:cubicBezTo>
                <a:close/>
                <a:moveTo>
                  <a:pt x="7486" y="11287"/>
                </a:moveTo>
                <a:cubicBezTo>
                  <a:pt x="7669" y="11361"/>
                  <a:pt x="7823" y="11485"/>
                  <a:pt x="7959" y="11639"/>
                </a:cubicBezTo>
                <a:cubicBezTo>
                  <a:pt x="8145" y="11868"/>
                  <a:pt x="8155" y="12036"/>
                  <a:pt x="8087" y="12129"/>
                </a:cubicBezTo>
                <a:lnTo>
                  <a:pt x="8028" y="12129"/>
                </a:lnTo>
                <a:cubicBezTo>
                  <a:pt x="7939" y="12129"/>
                  <a:pt x="7851" y="12139"/>
                  <a:pt x="7772" y="12182"/>
                </a:cubicBezTo>
                <a:cubicBezTo>
                  <a:pt x="7644" y="12119"/>
                  <a:pt x="7536" y="12004"/>
                  <a:pt x="7488" y="11868"/>
                </a:cubicBezTo>
                <a:cubicBezTo>
                  <a:pt x="7400" y="11681"/>
                  <a:pt x="7399" y="11474"/>
                  <a:pt x="7486" y="11287"/>
                </a:cubicBezTo>
                <a:close/>
                <a:moveTo>
                  <a:pt x="17473" y="11409"/>
                </a:moveTo>
                <a:cubicBezTo>
                  <a:pt x="17611" y="11608"/>
                  <a:pt x="17797" y="11764"/>
                  <a:pt x="18013" y="11857"/>
                </a:cubicBezTo>
                <a:cubicBezTo>
                  <a:pt x="18013" y="11890"/>
                  <a:pt x="18003" y="11910"/>
                  <a:pt x="18003" y="11941"/>
                </a:cubicBezTo>
                <a:cubicBezTo>
                  <a:pt x="17993" y="12034"/>
                  <a:pt x="18003" y="12136"/>
                  <a:pt x="18022" y="12229"/>
                </a:cubicBezTo>
                <a:cubicBezTo>
                  <a:pt x="17902" y="12175"/>
                  <a:pt x="17776" y="12147"/>
                  <a:pt x="17651" y="12147"/>
                </a:cubicBezTo>
                <a:cubicBezTo>
                  <a:pt x="17522" y="12147"/>
                  <a:pt x="17395" y="12177"/>
                  <a:pt x="17276" y="12234"/>
                </a:cubicBezTo>
                <a:cubicBezTo>
                  <a:pt x="17090" y="11962"/>
                  <a:pt x="16815" y="11764"/>
                  <a:pt x="16501" y="11701"/>
                </a:cubicBezTo>
                <a:cubicBezTo>
                  <a:pt x="16766" y="11513"/>
                  <a:pt x="17247" y="11419"/>
                  <a:pt x="17473" y="11409"/>
                </a:cubicBezTo>
                <a:close/>
                <a:moveTo>
                  <a:pt x="9313" y="11565"/>
                </a:moveTo>
                <a:cubicBezTo>
                  <a:pt x="9455" y="11631"/>
                  <a:pt x="9596" y="11672"/>
                  <a:pt x="9744" y="11672"/>
                </a:cubicBezTo>
                <a:cubicBezTo>
                  <a:pt x="9761" y="11672"/>
                  <a:pt x="9778" y="11671"/>
                  <a:pt x="9795" y="11670"/>
                </a:cubicBezTo>
                <a:cubicBezTo>
                  <a:pt x="9795" y="11711"/>
                  <a:pt x="9804" y="11743"/>
                  <a:pt x="9804" y="11775"/>
                </a:cubicBezTo>
                <a:cubicBezTo>
                  <a:pt x="9804" y="11795"/>
                  <a:pt x="9815" y="11816"/>
                  <a:pt x="9824" y="11826"/>
                </a:cubicBezTo>
                <a:cubicBezTo>
                  <a:pt x="9403" y="11857"/>
                  <a:pt x="9009" y="12014"/>
                  <a:pt x="8676" y="12285"/>
                </a:cubicBezTo>
                <a:cubicBezTo>
                  <a:pt x="8607" y="12254"/>
                  <a:pt x="8548" y="12234"/>
                  <a:pt x="8489" y="12213"/>
                </a:cubicBezTo>
                <a:cubicBezTo>
                  <a:pt x="8499" y="12077"/>
                  <a:pt x="8479" y="11941"/>
                  <a:pt x="8420" y="11816"/>
                </a:cubicBezTo>
                <a:cubicBezTo>
                  <a:pt x="8512" y="11851"/>
                  <a:pt x="8607" y="11868"/>
                  <a:pt x="8700" y="11868"/>
                </a:cubicBezTo>
                <a:cubicBezTo>
                  <a:pt x="8934" y="11868"/>
                  <a:pt x="9159" y="11760"/>
                  <a:pt x="9313" y="11565"/>
                </a:cubicBezTo>
                <a:close/>
                <a:moveTo>
                  <a:pt x="2951" y="11283"/>
                </a:moveTo>
                <a:cubicBezTo>
                  <a:pt x="3040" y="11618"/>
                  <a:pt x="3197" y="11921"/>
                  <a:pt x="3432" y="12171"/>
                </a:cubicBezTo>
                <a:cubicBezTo>
                  <a:pt x="3413" y="12244"/>
                  <a:pt x="3403" y="12318"/>
                  <a:pt x="3393" y="12390"/>
                </a:cubicBezTo>
                <a:cubicBezTo>
                  <a:pt x="3383" y="12129"/>
                  <a:pt x="3227" y="11910"/>
                  <a:pt x="3000" y="11826"/>
                </a:cubicBezTo>
                <a:cubicBezTo>
                  <a:pt x="2941" y="11801"/>
                  <a:pt x="2882" y="11788"/>
                  <a:pt x="2822" y="11788"/>
                </a:cubicBezTo>
                <a:cubicBezTo>
                  <a:pt x="2783" y="11788"/>
                  <a:pt x="2744" y="11793"/>
                  <a:pt x="2706" y="11806"/>
                </a:cubicBezTo>
                <a:lnTo>
                  <a:pt x="2696" y="11806"/>
                </a:lnTo>
                <a:cubicBezTo>
                  <a:pt x="2833" y="11660"/>
                  <a:pt x="2922" y="11482"/>
                  <a:pt x="2951" y="11283"/>
                </a:cubicBezTo>
                <a:close/>
                <a:moveTo>
                  <a:pt x="19024" y="11857"/>
                </a:moveTo>
                <a:lnTo>
                  <a:pt x="19152" y="12108"/>
                </a:lnTo>
                <a:cubicBezTo>
                  <a:pt x="19161" y="12160"/>
                  <a:pt x="19172" y="12213"/>
                  <a:pt x="19172" y="12265"/>
                </a:cubicBezTo>
                <a:lnTo>
                  <a:pt x="18808" y="12421"/>
                </a:lnTo>
                <a:lnTo>
                  <a:pt x="18465" y="11983"/>
                </a:lnTo>
                <a:cubicBezTo>
                  <a:pt x="18543" y="11998"/>
                  <a:pt x="18621" y="12006"/>
                  <a:pt x="18699" y="12006"/>
                </a:cubicBezTo>
                <a:cubicBezTo>
                  <a:pt x="18777" y="12006"/>
                  <a:pt x="18853" y="11998"/>
                  <a:pt x="18926" y="11983"/>
                </a:cubicBezTo>
                <a:cubicBezTo>
                  <a:pt x="18985" y="11972"/>
                  <a:pt x="19024" y="11921"/>
                  <a:pt x="19024" y="11857"/>
                </a:cubicBezTo>
                <a:close/>
                <a:moveTo>
                  <a:pt x="4267" y="11388"/>
                </a:moveTo>
                <a:cubicBezTo>
                  <a:pt x="4415" y="11472"/>
                  <a:pt x="4591" y="11524"/>
                  <a:pt x="4758" y="11524"/>
                </a:cubicBezTo>
                <a:cubicBezTo>
                  <a:pt x="4777" y="11670"/>
                  <a:pt x="4797" y="11816"/>
                  <a:pt x="4817" y="11972"/>
                </a:cubicBezTo>
                <a:cubicBezTo>
                  <a:pt x="4827" y="11993"/>
                  <a:pt x="4847" y="12025"/>
                  <a:pt x="4856" y="12046"/>
                </a:cubicBezTo>
                <a:cubicBezTo>
                  <a:pt x="4847" y="12056"/>
                  <a:pt x="4847" y="12077"/>
                  <a:pt x="4836" y="12087"/>
                </a:cubicBezTo>
                <a:cubicBezTo>
                  <a:pt x="4807" y="12203"/>
                  <a:pt x="4797" y="12328"/>
                  <a:pt x="4827" y="12442"/>
                </a:cubicBezTo>
                <a:cubicBezTo>
                  <a:pt x="4787" y="12452"/>
                  <a:pt x="4748" y="12464"/>
                  <a:pt x="4699" y="12464"/>
                </a:cubicBezTo>
                <a:cubicBezTo>
                  <a:pt x="4631" y="12484"/>
                  <a:pt x="4560" y="12495"/>
                  <a:pt x="4488" y="12495"/>
                </a:cubicBezTo>
                <a:cubicBezTo>
                  <a:pt x="4417" y="12495"/>
                  <a:pt x="4345" y="12484"/>
                  <a:pt x="4277" y="12464"/>
                </a:cubicBezTo>
                <a:cubicBezTo>
                  <a:pt x="4051" y="12400"/>
                  <a:pt x="3845" y="12285"/>
                  <a:pt x="3678" y="12119"/>
                </a:cubicBezTo>
                <a:cubicBezTo>
                  <a:pt x="3786" y="11857"/>
                  <a:pt x="4012" y="11513"/>
                  <a:pt x="4267" y="11388"/>
                </a:cubicBezTo>
                <a:close/>
                <a:moveTo>
                  <a:pt x="2441" y="11983"/>
                </a:moveTo>
                <a:cubicBezTo>
                  <a:pt x="2303" y="12129"/>
                  <a:pt x="2224" y="12318"/>
                  <a:pt x="2195" y="12526"/>
                </a:cubicBezTo>
                <a:lnTo>
                  <a:pt x="2195" y="12547"/>
                </a:lnTo>
                <a:cubicBezTo>
                  <a:pt x="2107" y="12390"/>
                  <a:pt x="2048" y="12213"/>
                  <a:pt x="2028" y="12036"/>
                </a:cubicBezTo>
                <a:cubicBezTo>
                  <a:pt x="2059" y="12038"/>
                  <a:pt x="2089" y="12039"/>
                  <a:pt x="2120" y="12039"/>
                </a:cubicBezTo>
                <a:cubicBezTo>
                  <a:pt x="2220" y="12039"/>
                  <a:pt x="2321" y="12026"/>
                  <a:pt x="2411" y="11993"/>
                </a:cubicBezTo>
                <a:lnTo>
                  <a:pt x="2441" y="11983"/>
                </a:lnTo>
                <a:close/>
                <a:moveTo>
                  <a:pt x="16040" y="12087"/>
                </a:moveTo>
                <a:lnTo>
                  <a:pt x="16029" y="12098"/>
                </a:lnTo>
                <a:cubicBezTo>
                  <a:pt x="16099" y="12275"/>
                  <a:pt x="16207" y="12442"/>
                  <a:pt x="16344" y="12567"/>
                </a:cubicBezTo>
                <a:cubicBezTo>
                  <a:pt x="16255" y="12545"/>
                  <a:pt x="16164" y="12534"/>
                  <a:pt x="16073" y="12534"/>
                </a:cubicBezTo>
                <a:cubicBezTo>
                  <a:pt x="15955" y="12534"/>
                  <a:pt x="15837" y="12553"/>
                  <a:pt x="15725" y="12588"/>
                </a:cubicBezTo>
                <a:cubicBezTo>
                  <a:pt x="15755" y="12390"/>
                  <a:pt x="15872" y="12203"/>
                  <a:pt x="16040" y="12087"/>
                </a:cubicBezTo>
                <a:close/>
                <a:moveTo>
                  <a:pt x="11493" y="11670"/>
                </a:moveTo>
                <a:cubicBezTo>
                  <a:pt x="11473" y="11795"/>
                  <a:pt x="11464" y="11931"/>
                  <a:pt x="11484" y="12056"/>
                </a:cubicBezTo>
                <a:cubicBezTo>
                  <a:pt x="11395" y="12182"/>
                  <a:pt x="11317" y="12306"/>
                  <a:pt x="11268" y="12452"/>
                </a:cubicBezTo>
                <a:cubicBezTo>
                  <a:pt x="11131" y="12474"/>
                  <a:pt x="10993" y="12526"/>
                  <a:pt x="10875" y="12598"/>
                </a:cubicBezTo>
                <a:cubicBezTo>
                  <a:pt x="10875" y="12588"/>
                  <a:pt x="10875" y="12567"/>
                  <a:pt x="10865" y="12557"/>
                </a:cubicBezTo>
                <a:cubicBezTo>
                  <a:pt x="10836" y="12495"/>
                  <a:pt x="10816" y="12421"/>
                  <a:pt x="10777" y="12359"/>
                </a:cubicBezTo>
                <a:cubicBezTo>
                  <a:pt x="10845" y="12349"/>
                  <a:pt x="10904" y="12328"/>
                  <a:pt x="10963" y="12306"/>
                </a:cubicBezTo>
                <a:cubicBezTo>
                  <a:pt x="11209" y="12171"/>
                  <a:pt x="11395" y="11941"/>
                  <a:pt x="11493" y="11670"/>
                </a:cubicBezTo>
                <a:close/>
                <a:moveTo>
                  <a:pt x="16377" y="11989"/>
                </a:moveTo>
                <a:cubicBezTo>
                  <a:pt x="16435" y="11989"/>
                  <a:pt x="16493" y="11999"/>
                  <a:pt x="16550" y="12014"/>
                </a:cubicBezTo>
                <a:cubicBezTo>
                  <a:pt x="16756" y="12087"/>
                  <a:pt x="16933" y="12203"/>
                  <a:pt x="17080" y="12359"/>
                </a:cubicBezTo>
                <a:cubicBezTo>
                  <a:pt x="17012" y="12432"/>
                  <a:pt x="16963" y="12505"/>
                  <a:pt x="16923" y="12598"/>
                </a:cubicBezTo>
                <a:lnTo>
                  <a:pt x="16913" y="12598"/>
                </a:lnTo>
                <a:cubicBezTo>
                  <a:pt x="16668" y="12505"/>
                  <a:pt x="16324" y="12234"/>
                  <a:pt x="16315" y="11993"/>
                </a:cubicBezTo>
                <a:cubicBezTo>
                  <a:pt x="16335" y="11990"/>
                  <a:pt x="16356" y="11989"/>
                  <a:pt x="16377" y="11989"/>
                </a:cubicBezTo>
                <a:close/>
                <a:moveTo>
                  <a:pt x="5652" y="11785"/>
                </a:moveTo>
                <a:lnTo>
                  <a:pt x="5927" y="11878"/>
                </a:lnTo>
                <a:cubicBezTo>
                  <a:pt x="5927" y="11972"/>
                  <a:pt x="5956" y="12067"/>
                  <a:pt x="5995" y="12160"/>
                </a:cubicBezTo>
                <a:cubicBezTo>
                  <a:pt x="6024" y="12203"/>
                  <a:pt x="6044" y="12244"/>
                  <a:pt x="6073" y="12285"/>
                </a:cubicBezTo>
                <a:cubicBezTo>
                  <a:pt x="6024" y="12474"/>
                  <a:pt x="5897" y="12620"/>
                  <a:pt x="5730" y="12682"/>
                </a:cubicBezTo>
                <a:cubicBezTo>
                  <a:pt x="5703" y="12692"/>
                  <a:pt x="5659" y="12698"/>
                  <a:pt x="5607" y="12698"/>
                </a:cubicBezTo>
                <a:cubicBezTo>
                  <a:pt x="5449" y="12698"/>
                  <a:pt x="5215" y="12649"/>
                  <a:pt x="5171" y="12547"/>
                </a:cubicBezTo>
                <a:lnTo>
                  <a:pt x="5652" y="11785"/>
                </a:lnTo>
                <a:close/>
                <a:moveTo>
                  <a:pt x="11942" y="11944"/>
                </a:moveTo>
                <a:cubicBezTo>
                  <a:pt x="12046" y="11944"/>
                  <a:pt x="12147" y="12075"/>
                  <a:pt x="12240" y="12338"/>
                </a:cubicBezTo>
                <a:cubicBezTo>
                  <a:pt x="12464" y="12616"/>
                  <a:pt x="12553" y="12755"/>
                  <a:pt x="12507" y="12755"/>
                </a:cubicBezTo>
                <a:cubicBezTo>
                  <a:pt x="12452" y="12755"/>
                  <a:pt x="12209" y="12561"/>
                  <a:pt x="11779" y="12171"/>
                </a:cubicBezTo>
                <a:cubicBezTo>
                  <a:pt x="11768" y="12139"/>
                  <a:pt x="11759" y="12108"/>
                  <a:pt x="11759" y="12077"/>
                </a:cubicBezTo>
                <a:cubicBezTo>
                  <a:pt x="11820" y="11988"/>
                  <a:pt x="11882" y="11944"/>
                  <a:pt x="11942" y="11944"/>
                </a:cubicBezTo>
                <a:close/>
                <a:moveTo>
                  <a:pt x="9770" y="12147"/>
                </a:moveTo>
                <a:cubicBezTo>
                  <a:pt x="9853" y="12147"/>
                  <a:pt x="9937" y="12155"/>
                  <a:pt x="10021" y="12171"/>
                </a:cubicBezTo>
                <a:cubicBezTo>
                  <a:pt x="10080" y="12223"/>
                  <a:pt x="10139" y="12265"/>
                  <a:pt x="10207" y="12296"/>
                </a:cubicBezTo>
                <a:cubicBezTo>
                  <a:pt x="10119" y="12474"/>
                  <a:pt x="9991" y="12630"/>
                  <a:pt x="9844" y="12766"/>
                </a:cubicBezTo>
                <a:lnTo>
                  <a:pt x="9844" y="12756"/>
                </a:lnTo>
                <a:cubicBezTo>
                  <a:pt x="9815" y="12787"/>
                  <a:pt x="9775" y="12818"/>
                  <a:pt x="9745" y="12839"/>
                </a:cubicBezTo>
                <a:cubicBezTo>
                  <a:pt x="9511" y="12630"/>
                  <a:pt x="9235" y="12484"/>
                  <a:pt x="8931" y="12411"/>
                </a:cubicBezTo>
                <a:cubicBezTo>
                  <a:pt x="9117" y="12296"/>
                  <a:pt x="9313" y="12213"/>
                  <a:pt x="9520" y="12171"/>
                </a:cubicBezTo>
                <a:cubicBezTo>
                  <a:pt x="9603" y="12155"/>
                  <a:pt x="9687" y="12147"/>
                  <a:pt x="9770" y="12147"/>
                </a:cubicBezTo>
                <a:close/>
                <a:moveTo>
                  <a:pt x="15559" y="12203"/>
                </a:moveTo>
                <a:cubicBezTo>
                  <a:pt x="15489" y="12359"/>
                  <a:pt x="15460" y="12515"/>
                  <a:pt x="15470" y="12682"/>
                </a:cubicBezTo>
                <a:cubicBezTo>
                  <a:pt x="15372" y="12734"/>
                  <a:pt x="15273" y="12787"/>
                  <a:pt x="15176" y="12849"/>
                </a:cubicBezTo>
                <a:cubicBezTo>
                  <a:pt x="15146" y="12859"/>
                  <a:pt x="15127" y="12880"/>
                  <a:pt x="15097" y="12892"/>
                </a:cubicBezTo>
                <a:cubicBezTo>
                  <a:pt x="15244" y="12724"/>
                  <a:pt x="15352" y="12505"/>
                  <a:pt x="15401" y="12285"/>
                </a:cubicBezTo>
                <a:lnTo>
                  <a:pt x="15392" y="12285"/>
                </a:lnTo>
                <a:lnTo>
                  <a:pt x="15392" y="12254"/>
                </a:lnTo>
                <a:cubicBezTo>
                  <a:pt x="15451" y="12244"/>
                  <a:pt x="15500" y="12223"/>
                  <a:pt x="15559" y="12203"/>
                </a:cubicBezTo>
                <a:close/>
                <a:moveTo>
                  <a:pt x="8665" y="12630"/>
                </a:moveTo>
                <a:cubicBezTo>
                  <a:pt x="8744" y="12672"/>
                  <a:pt x="8813" y="12703"/>
                  <a:pt x="8832" y="12713"/>
                </a:cubicBezTo>
                <a:lnTo>
                  <a:pt x="9000" y="12818"/>
                </a:lnTo>
                <a:cubicBezTo>
                  <a:pt x="9039" y="12839"/>
                  <a:pt x="9079" y="12870"/>
                  <a:pt x="9117" y="12902"/>
                </a:cubicBezTo>
                <a:cubicBezTo>
                  <a:pt x="9019" y="12912"/>
                  <a:pt x="8911" y="12933"/>
                  <a:pt x="8813" y="12954"/>
                </a:cubicBezTo>
                <a:cubicBezTo>
                  <a:pt x="8735" y="12870"/>
                  <a:pt x="8665" y="12787"/>
                  <a:pt x="8607" y="12693"/>
                </a:cubicBezTo>
                <a:cubicBezTo>
                  <a:pt x="8627" y="12672"/>
                  <a:pt x="8647" y="12651"/>
                  <a:pt x="8665" y="12630"/>
                </a:cubicBezTo>
                <a:close/>
                <a:moveTo>
                  <a:pt x="14429" y="12139"/>
                </a:moveTo>
                <a:cubicBezTo>
                  <a:pt x="14615" y="12256"/>
                  <a:pt x="14829" y="12311"/>
                  <a:pt x="15041" y="12311"/>
                </a:cubicBezTo>
                <a:cubicBezTo>
                  <a:pt x="15076" y="12311"/>
                  <a:pt x="15111" y="12309"/>
                  <a:pt x="15146" y="12306"/>
                </a:cubicBezTo>
                <a:cubicBezTo>
                  <a:pt x="15116" y="12390"/>
                  <a:pt x="15087" y="12484"/>
                  <a:pt x="15048" y="12567"/>
                </a:cubicBezTo>
                <a:cubicBezTo>
                  <a:pt x="14921" y="12755"/>
                  <a:pt x="14766" y="12910"/>
                  <a:pt x="14570" y="13004"/>
                </a:cubicBezTo>
                <a:cubicBezTo>
                  <a:pt x="14663" y="12705"/>
                  <a:pt x="14613" y="12387"/>
                  <a:pt x="14429" y="12139"/>
                </a:cubicBezTo>
                <a:close/>
                <a:moveTo>
                  <a:pt x="8175" y="12526"/>
                </a:moveTo>
                <a:cubicBezTo>
                  <a:pt x="8175" y="12547"/>
                  <a:pt x="8175" y="12567"/>
                  <a:pt x="8184" y="12578"/>
                </a:cubicBezTo>
                <a:lnTo>
                  <a:pt x="8263" y="12703"/>
                </a:lnTo>
                <a:cubicBezTo>
                  <a:pt x="8195" y="12808"/>
                  <a:pt x="8136" y="12923"/>
                  <a:pt x="8087" y="13048"/>
                </a:cubicBezTo>
                <a:cubicBezTo>
                  <a:pt x="7861" y="12902"/>
                  <a:pt x="7694" y="12694"/>
                  <a:pt x="7909" y="12547"/>
                </a:cubicBezTo>
                <a:cubicBezTo>
                  <a:pt x="7938" y="12551"/>
                  <a:pt x="7969" y="12553"/>
                  <a:pt x="7999" y="12553"/>
                </a:cubicBezTo>
                <a:cubicBezTo>
                  <a:pt x="8059" y="12553"/>
                  <a:pt x="8119" y="12545"/>
                  <a:pt x="8175" y="12526"/>
                </a:cubicBezTo>
                <a:close/>
                <a:moveTo>
                  <a:pt x="2589" y="12253"/>
                </a:moveTo>
                <a:cubicBezTo>
                  <a:pt x="2662" y="12253"/>
                  <a:pt x="2759" y="12417"/>
                  <a:pt x="2883" y="12745"/>
                </a:cubicBezTo>
                <a:cubicBezTo>
                  <a:pt x="2814" y="12839"/>
                  <a:pt x="2765" y="12954"/>
                  <a:pt x="2755" y="13079"/>
                </a:cubicBezTo>
                <a:lnTo>
                  <a:pt x="2745" y="13079"/>
                </a:lnTo>
                <a:cubicBezTo>
                  <a:pt x="2627" y="13058"/>
                  <a:pt x="2519" y="12985"/>
                  <a:pt x="2451" y="12892"/>
                </a:cubicBezTo>
                <a:cubicBezTo>
                  <a:pt x="2441" y="12828"/>
                  <a:pt x="2441" y="12777"/>
                  <a:pt x="2441" y="12724"/>
                </a:cubicBezTo>
                <a:cubicBezTo>
                  <a:pt x="2470" y="12409"/>
                  <a:pt x="2518" y="12253"/>
                  <a:pt x="2589" y="12253"/>
                </a:cubicBezTo>
                <a:close/>
                <a:moveTo>
                  <a:pt x="8440" y="12933"/>
                </a:moveTo>
                <a:cubicBezTo>
                  <a:pt x="8469" y="12974"/>
                  <a:pt x="8499" y="13006"/>
                  <a:pt x="8528" y="13048"/>
                </a:cubicBezTo>
                <a:cubicBezTo>
                  <a:pt x="8469" y="13069"/>
                  <a:pt x="8411" y="13089"/>
                  <a:pt x="8361" y="13121"/>
                </a:cubicBezTo>
                <a:cubicBezTo>
                  <a:pt x="8381" y="13058"/>
                  <a:pt x="8411" y="12985"/>
                  <a:pt x="8440" y="12933"/>
                </a:cubicBezTo>
                <a:close/>
                <a:moveTo>
                  <a:pt x="6643" y="12442"/>
                </a:moveTo>
                <a:cubicBezTo>
                  <a:pt x="6692" y="12526"/>
                  <a:pt x="6732" y="12610"/>
                  <a:pt x="6751" y="12703"/>
                </a:cubicBezTo>
                <a:cubicBezTo>
                  <a:pt x="6780" y="12734"/>
                  <a:pt x="6791" y="12777"/>
                  <a:pt x="6810" y="12818"/>
                </a:cubicBezTo>
                <a:cubicBezTo>
                  <a:pt x="6690" y="12783"/>
                  <a:pt x="6570" y="12762"/>
                  <a:pt x="6450" y="12762"/>
                </a:cubicBezTo>
                <a:cubicBezTo>
                  <a:pt x="6393" y="12762"/>
                  <a:pt x="6337" y="12767"/>
                  <a:pt x="6280" y="12777"/>
                </a:cubicBezTo>
                <a:cubicBezTo>
                  <a:pt x="6064" y="12808"/>
                  <a:pt x="5877" y="12943"/>
                  <a:pt x="5760" y="13141"/>
                </a:cubicBezTo>
                <a:cubicBezTo>
                  <a:pt x="5749" y="13079"/>
                  <a:pt x="5720" y="13016"/>
                  <a:pt x="5691" y="12964"/>
                </a:cubicBezTo>
                <a:cubicBezTo>
                  <a:pt x="5965" y="12933"/>
                  <a:pt x="6201" y="12745"/>
                  <a:pt x="6309" y="12474"/>
                </a:cubicBezTo>
                <a:cubicBezTo>
                  <a:pt x="6354" y="12486"/>
                  <a:pt x="6397" y="12491"/>
                  <a:pt x="6441" y="12491"/>
                </a:cubicBezTo>
                <a:cubicBezTo>
                  <a:pt x="6513" y="12491"/>
                  <a:pt x="6582" y="12475"/>
                  <a:pt x="6643" y="12442"/>
                </a:cubicBezTo>
                <a:close/>
                <a:moveTo>
                  <a:pt x="13939" y="12119"/>
                </a:moveTo>
                <a:cubicBezTo>
                  <a:pt x="14312" y="12213"/>
                  <a:pt x="14449" y="12474"/>
                  <a:pt x="14360" y="12892"/>
                </a:cubicBezTo>
                <a:cubicBezTo>
                  <a:pt x="14341" y="12964"/>
                  <a:pt x="14321" y="13048"/>
                  <a:pt x="14292" y="13121"/>
                </a:cubicBezTo>
                <a:cubicBezTo>
                  <a:pt x="14228" y="13143"/>
                  <a:pt x="14163" y="13154"/>
                  <a:pt x="14097" y="13154"/>
                </a:cubicBezTo>
                <a:cubicBezTo>
                  <a:pt x="14011" y="13154"/>
                  <a:pt x="13923" y="13135"/>
                  <a:pt x="13840" y="13100"/>
                </a:cubicBezTo>
                <a:lnTo>
                  <a:pt x="13840" y="13089"/>
                </a:lnTo>
                <a:cubicBezTo>
                  <a:pt x="13359" y="12464"/>
                  <a:pt x="13399" y="12139"/>
                  <a:pt x="13939" y="12119"/>
                </a:cubicBezTo>
                <a:close/>
                <a:moveTo>
                  <a:pt x="12515" y="10678"/>
                </a:moveTo>
                <a:cubicBezTo>
                  <a:pt x="12495" y="10939"/>
                  <a:pt x="12573" y="11190"/>
                  <a:pt x="12731" y="11388"/>
                </a:cubicBezTo>
                <a:cubicBezTo>
                  <a:pt x="12875" y="11561"/>
                  <a:pt x="13054" y="11632"/>
                  <a:pt x="13230" y="11632"/>
                </a:cubicBezTo>
                <a:cubicBezTo>
                  <a:pt x="13617" y="11632"/>
                  <a:pt x="13994" y="11287"/>
                  <a:pt x="13968" y="10929"/>
                </a:cubicBezTo>
                <a:cubicBezTo>
                  <a:pt x="14008" y="10936"/>
                  <a:pt x="14048" y="10939"/>
                  <a:pt x="14088" y="10939"/>
                </a:cubicBezTo>
                <a:cubicBezTo>
                  <a:pt x="14175" y="10939"/>
                  <a:pt x="14261" y="10923"/>
                  <a:pt x="14341" y="10888"/>
                </a:cubicBezTo>
                <a:cubicBezTo>
                  <a:pt x="14065" y="11096"/>
                  <a:pt x="14007" y="11576"/>
                  <a:pt x="14193" y="11878"/>
                </a:cubicBezTo>
                <a:lnTo>
                  <a:pt x="14184" y="11890"/>
                </a:lnTo>
                <a:cubicBezTo>
                  <a:pt x="14213" y="11921"/>
                  <a:pt x="14233" y="11952"/>
                  <a:pt x="14252" y="11983"/>
                </a:cubicBezTo>
                <a:cubicBezTo>
                  <a:pt x="14134" y="11919"/>
                  <a:pt x="14008" y="11888"/>
                  <a:pt x="13884" y="11888"/>
                </a:cubicBezTo>
                <a:cubicBezTo>
                  <a:pt x="13606" y="11888"/>
                  <a:pt x="13338" y="12040"/>
                  <a:pt x="13183" y="12306"/>
                </a:cubicBezTo>
                <a:cubicBezTo>
                  <a:pt x="12985" y="12662"/>
                  <a:pt x="13153" y="12974"/>
                  <a:pt x="13417" y="13162"/>
                </a:cubicBezTo>
                <a:cubicBezTo>
                  <a:pt x="13242" y="13072"/>
                  <a:pt x="13054" y="13026"/>
                  <a:pt x="12865" y="13026"/>
                </a:cubicBezTo>
                <a:cubicBezTo>
                  <a:pt x="12727" y="13026"/>
                  <a:pt x="12589" y="13052"/>
                  <a:pt x="12456" y="13100"/>
                </a:cubicBezTo>
                <a:cubicBezTo>
                  <a:pt x="12445" y="13058"/>
                  <a:pt x="12427" y="13016"/>
                  <a:pt x="12416" y="12974"/>
                </a:cubicBezTo>
                <a:cubicBezTo>
                  <a:pt x="12937" y="12933"/>
                  <a:pt x="13388" y="12411"/>
                  <a:pt x="12937" y="11857"/>
                </a:cubicBezTo>
                <a:cubicBezTo>
                  <a:pt x="12752" y="11632"/>
                  <a:pt x="12545" y="11537"/>
                  <a:pt x="12337" y="11537"/>
                </a:cubicBezTo>
                <a:cubicBezTo>
                  <a:pt x="12122" y="11537"/>
                  <a:pt x="11908" y="11637"/>
                  <a:pt x="11719" y="11795"/>
                </a:cubicBezTo>
                <a:cubicBezTo>
                  <a:pt x="11729" y="11701"/>
                  <a:pt x="11739" y="11618"/>
                  <a:pt x="11768" y="11534"/>
                </a:cubicBezTo>
                <a:cubicBezTo>
                  <a:pt x="11808" y="11503"/>
                  <a:pt x="11847" y="11482"/>
                  <a:pt x="11876" y="11451"/>
                </a:cubicBezTo>
                <a:cubicBezTo>
                  <a:pt x="12092" y="11305"/>
                  <a:pt x="12249" y="11065"/>
                  <a:pt x="12308" y="10804"/>
                </a:cubicBezTo>
                <a:cubicBezTo>
                  <a:pt x="12377" y="10752"/>
                  <a:pt x="12445" y="10709"/>
                  <a:pt x="12515" y="10678"/>
                </a:cubicBezTo>
                <a:close/>
                <a:moveTo>
                  <a:pt x="10463" y="12432"/>
                </a:moveTo>
                <a:cubicBezTo>
                  <a:pt x="10551" y="12536"/>
                  <a:pt x="10609" y="12672"/>
                  <a:pt x="10609" y="12808"/>
                </a:cubicBezTo>
                <a:cubicBezTo>
                  <a:pt x="10503" y="12911"/>
                  <a:pt x="10415" y="13045"/>
                  <a:pt x="10347" y="13179"/>
                </a:cubicBezTo>
                <a:cubicBezTo>
                  <a:pt x="10231" y="13108"/>
                  <a:pt x="10116" y="13047"/>
                  <a:pt x="9991" y="13006"/>
                </a:cubicBezTo>
                <a:cubicBezTo>
                  <a:pt x="10177" y="12849"/>
                  <a:pt x="10335" y="12651"/>
                  <a:pt x="10463" y="12432"/>
                </a:cubicBezTo>
                <a:close/>
                <a:moveTo>
                  <a:pt x="15802" y="12829"/>
                </a:moveTo>
                <a:cubicBezTo>
                  <a:pt x="15870" y="12829"/>
                  <a:pt x="15919" y="12884"/>
                  <a:pt x="15941" y="12985"/>
                </a:cubicBezTo>
                <a:cubicBezTo>
                  <a:pt x="15892" y="13048"/>
                  <a:pt x="15863" y="13121"/>
                  <a:pt x="15833" y="13194"/>
                </a:cubicBezTo>
                <a:lnTo>
                  <a:pt x="15824" y="13184"/>
                </a:lnTo>
                <a:cubicBezTo>
                  <a:pt x="15764" y="13079"/>
                  <a:pt x="15735" y="12964"/>
                  <a:pt x="15725" y="12849"/>
                </a:cubicBezTo>
                <a:cubicBezTo>
                  <a:pt x="15753" y="12836"/>
                  <a:pt x="15778" y="12829"/>
                  <a:pt x="15802" y="12829"/>
                </a:cubicBezTo>
                <a:close/>
                <a:moveTo>
                  <a:pt x="2594" y="13307"/>
                </a:moveTo>
                <a:cubicBezTo>
                  <a:pt x="2639" y="13334"/>
                  <a:pt x="2691" y="13354"/>
                  <a:pt x="2735" y="13382"/>
                </a:cubicBezTo>
                <a:cubicBezTo>
                  <a:pt x="2745" y="13433"/>
                  <a:pt x="2755" y="13486"/>
                  <a:pt x="2765" y="13538"/>
                </a:cubicBezTo>
                <a:cubicBezTo>
                  <a:pt x="2699" y="13468"/>
                  <a:pt x="2641" y="13388"/>
                  <a:pt x="2594" y="13307"/>
                </a:cubicBezTo>
                <a:close/>
                <a:moveTo>
                  <a:pt x="19142" y="12693"/>
                </a:moveTo>
                <a:cubicBezTo>
                  <a:pt x="19142" y="12724"/>
                  <a:pt x="19132" y="12756"/>
                  <a:pt x="19132" y="12787"/>
                </a:cubicBezTo>
                <a:lnTo>
                  <a:pt x="19113" y="12777"/>
                </a:lnTo>
                <a:cubicBezTo>
                  <a:pt x="18985" y="13131"/>
                  <a:pt x="18720" y="13402"/>
                  <a:pt x="18376" y="13538"/>
                </a:cubicBezTo>
                <a:cubicBezTo>
                  <a:pt x="18513" y="13277"/>
                  <a:pt x="18533" y="12964"/>
                  <a:pt x="18425" y="12693"/>
                </a:cubicBezTo>
                <a:cubicBezTo>
                  <a:pt x="18543" y="12734"/>
                  <a:pt x="18666" y="12756"/>
                  <a:pt x="18787" y="12756"/>
                </a:cubicBezTo>
                <a:cubicBezTo>
                  <a:pt x="18909" y="12756"/>
                  <a:pt x="19029" y="12734"/>
                  <a:pt x="19142" y="12693"/>
                </a:cubicBezTo>
                <a:close/>
                <a:moveTo>
                  <a:pt x="13585" y="13246"/>
                </a:moveTo>
                <a:cubicBezTo>
                  <a:pt x="13703" y="13308"/>
                  <a:pt x="13831" y="13351"/>
                  <a:pt x="13968" y="13361"/>
                </a:cubicBezTo>
                <a:lnTo>
                  <a:pt x="14135" y="13361"/>
                </a:lnTo>
                <a:cubicBezTo>
                  <a:pt x="14065" y="13444"/>
                  <a:pt x="13977" y="13507"/>
                  <a:pt x="13880" y="13548"/>
                </a:cubicBezTo>
                <a:cubicBezTo>
                  <a:pt x="13801" y="13433"/>
                  <a:pt x="13703" y="13330"/>
                  <a:pt x="13585" y="13256"/>
                </a:cubicBezTo>
                <a:lnTo>
                  <a:pt x="13585" y="13246"/>
                </a:lnTo>
                <a:close/>
                <a:moveTo>
                  <a:pt x="17535" y="12494"/>
                </a:moveTo>
                <a:cubicBezTo>
                  <a:pt x="17589" y="12494"/>
                  <a:pt x="17683" y="12550"/>
                  <a:pt x="17817" y="12662"/>
                </a:cubicBezTo>
                <a:cubicBezTo>
                  <a:pt x="18189" y="12880"/>
                  <a:pt x="18229" y="13100"/>
                  <a:pt x="18013" y="13497"/>
                </a:cubicBezTo>
                <a:lnTo>
                  <a:pt x="18003" y="13476"/>
                </a:lnTo>
                <a:cubicBezTo>
                  <a:pt x="17984" y="13507"/>
                  <a:pt x="17973" y="13528"/>
                  <a:pt x="17954" y="13559"/>
                </a:cubicBezTo>
                <a:cubicBezTo>
                  <a:pt x="17925" y="13548"/>
                  <a:pt x="17895" y="13538"/>
                  <a:pt x="17865" y="13528"/>
                </a:cubicBezTo>
                <a:cubicBezTo>
                  <a:pt x="17611" y="13528"/>
                  <a:pt x="17532" y="13351"/>
                  <a:pt x="17611" y="12995"/>
                </a:cubicBezTo>
                <a:cubicBezTo>
                  <a:pt x="17467" y="12659"/>
                  <a:pt x="17443" y="12494"/>
                  <a:pt x="17535" y="12494"/>
                </a:cubicBezTo>
                <a:close/>
                <a:moveTo>
                  <a:pt x="11473" y="12693"/>
                </a:moveTo>
                <a:lnTo>
                  <a:pt x="11473" y="12703"/>
                </a:lnTo>
                <a:cubicBezTo>
                  <a:pt x="11509" y="12699"/>
                  <a:pt x="11545" y="12697"/>
                  <a:pt x="11581" y="12697"/>
                </a:cubicBezTo>
                <a:cubicBezTo>
                  <a:pt x="11644" y="12697"/>
                  <a:pt x="11707" y="12704"/>
                  <a:pt x="11768" y="12724"/>
                </a:cubicBezTo>
                <a:cubicBezTo>
                  <a:pt x="11847" y="12808"/>
                  <a:pt x="11935" y="12870"/>
                  <a:pt x="12043" y="12912"/>
                </a:cubicBezTo>
                <a:lnTo>
                  <a:pt x="12063" y="12943"/>
                </a:lnTo>
                <a:cubicBezTo>
                  <a:pt x="12057" y="13368"/>
                  <a:pt x="11993" y="13579"/>
                  <a:pt x="11866" y="13579"/>
                </a:cubicBezTo>
                <a:cubicBezTo>
                  <a:pt x="11768" y="13579"/>
                  <a:pt x="11635" y="13453"/>
                  <a:pt x="11464" y="13204"/>
                </a:cubicBezTo>
                <a:cubicBezTo>
                  <a:pt x="11435" y="13038"/>
                  <a:pt x="11435" y="12859"/>
                  <a:pt x="11473" y="12693"/>
                </a:cubicBezTo>
                <a:close/>
                <a:moveTo>
                  <a:pt x="12822" y="13268"/>
                </a:moveTo>
                <a:cubicBezTo>
                  <a:pt x="13114" y="13268"/>
                  <a:pt x="13414" y="13415"/>
                  <a:pt x="13604" y="13632"/>
                </a:cubicBezTo>
                <a:cubicBezTo>
                  <a:pt x="13551" y="13637"/>
                  <a:pt x="13497" y="13639"/>
                  <a:pt x="13443" y="13639"/>
                </a:cubicBezTo>
                <a:cubicBezTo>
                  <a:pt x="13103" y="13639"/>
                  <a:pt x="12760" y="13553"/>
                  <a:pt x="12445" y="13382"/>
                </a:cubicBezTo>
                <a:cubicBezTo>
                  <a:pt x="12445" y="13371"/>
                  <a:pt x="12445" y="13361"/>
                  <a:pt x="12445" y="13361"/>
                </a:cubicBezTo>
                <a:cubicBezTo>
                  <a:pt x="12563" y="13296"/>
                  <a:pt x="12692" y="13268"/>
                  <a:pt x="12822" y="13268"/>
                </a:cubicBezTo>
                <a:close/>
                <a:moveTo>
                  <a:pt x="6500" y="13018"/>
                </a:moveTo>
                <a:cubicBezTo>
                  <a:pt x="6534" y="13018"/>
                  <a:pt x="6572" y="13027"/>
                  <a:pt x="6613" y="13048"/>
                </a:cubicBezTo>
                <a:cubicBezTo>
                  <a:pt x="6672" y="13048"/>
                  <a:pt x="6732" y="13058"/>
                  <a:pt x="6791" y="13079"/>
                </a:cubicBezTo>
                <a:cubicBezTo>
                  <a:pt x="6741" y="13162"/>
                  <a:pt x="6683" y="13225"/>
                  <a:pt x="6613" y="13287"/>
                </a:cubicBezTo>
                <a:cubicBezTo>
                  <a:pt x="6613" y="13382"/>
                  <a:pt x="6594" y="13486"/>
                  <a:pt x="6555" y="13580"/>
                </a:cubicBezTo>
                <a:cubicBezTo>
                  <a:pt x="6543" y="13567"/>
                  <a:pt x="6528" y="13562"/>
                  <a:pt x="6514" y="13562"/>
                </a:cubicBezTo>
                <a:cubicBezTo>
                  <a:pt x="6504" y="13562"/>
                  <a:pt x="6494" y="13565"/>
                  <a:pt x="6486" y="13569"/>
                </a:cubicBezTo>
                <a:cubicBezTo>
                  <a:pt x="6417" y="13600"/>
                  <a:pt x="6359" y="13632"/>
                  <a:pt x="6309" y="13674"/>
                </a:cubicBezTo>
                <a:cubicBezTo>
                  <a:pt x="6289" y="13663"/>
                  <a:pt x="6280" y="13663"/>
                  <a:pt x="6260" y="13653"/>
                </a:cubicBezTo>
                <a:cubicBezTo>
                  <a:pt x="6024" y="13653"/>
                  <a:pt x="6035" y="13538"/>
                  <a:pt x="6289" y="13318"/>
                </a:cubicBezTo>
                <a:cubicBezTo>
                  <a:pt x="6320" y="13120"/>
                  <a:pt x="6390" y="13018"/>
                  <a:pt x="6500" y="13018"/>
                </a:cubicBezTo>
                <a:close/>
                <a:moveTo>
                  <a:pt x="3629" y="12359"/>
                </a:moveTo>
                <a:cubicBezTo>
                  <a:pt x="3855" y="12547"/>
                  <a:pt x="4120" y="12672"/>
                  <a:pt x="4404" y="12713"/>
                </a:cubicBezTo>
                <a:cubicBezTo>
                  <a:pt x="4438" y="12717"/>
                  <a:pt x="4471" y="12720"/>
                  <a:pt x="4505" y="12720"/>
                </a:cubicBezTo>
                <a:cubicBezTo>
                  <a:pt x="4638" y="12720"/>
                  <a:pt x="4770" y="12686"/>
                  <a:pt x="4895" y="12620"/>
                </a:cubicBezTo>
                <a:cubicBezTo>
                  <a:pt x="4905" y="12641"/>
                  <a:pt x="4915" y="12651"/>
                  <a:pt x="4935" y="12662"/>
                </a:cubicBezTo>
                <a:cubicBezTo>
                  <a:pt x="4699" y="12713"/>
                  <a:pt x="4493" y="12870"/>
                  <a:pt x="4365" y="13079"/>
                </a:cubicBezTo>
                <a:cubicBezTo>
                  <a:pt x="4257" y="13246"/>
                  <a:pt x="4199" y="13433"/>
                  <a:pt x="4188" y="13632"/>
                </a:cubicBezTo>
                <a:cubicBezTo>
                  <a:pt x="4120" y="13653"/>
                  <a:pt x="4061" y="13674"/>
                  <a:pt x="3992" y="13715"/>
                </a:cubicBezTo>
                <a:cubicBezTo>
                  <a:pt x="3972" y="13684"/>
                  <a:pt x="3953" y="13663"/>
                  <a:pt x="3933" y="13632"/>
                </a:cubicBezTo>
                <a:cubicBezTo>
                  <a:pt x="4012" y="13528"/>
                  <a:pt x="4051" y="13402"/>
                  <a:pt x="4061" y="13267"/>
                </a:cubicBezTo>
                <a:cubicBezTo>
                  <a:pt x="4100" y="12828"/>
                  <a:pt x="3875" y="12578"/>
                  <a:pt x="3609" y="12495"/>
                </a:cubicBezTo>
                <a:cubicBezTo>
                  <a:pt x="3610" y="12445"/>
                  <a:pt x="3620" y="12398"/>
                  <a:pt x="3629" y="12359"/>
                </a:cubicBezTo>
                <a:close/>
                <a:moveTo>
                  <a:pt x="3128" y="13351"/>
                </a:moveTo>
                <a:cubicBezTo>
                  <a:pt x="3148" y="13382"/>
                  <a:pt x="3167" y="13402"/>
                  <a:pt x="3187" y="13433"/>
                </a:cubicBezTo>
                <a:cubicBezTo>
                  <a:pt x="3404" y="13641"/>
                  <a:pt x="3445" y="13746"/>
                  <a:pt x="3311" y="13746"/>
                </a:cubicBezTo>
                <a:cubicBezTo>
                  <a:pt x="3264" y="13746"/>
                  <a:pt x="3193" y="13732"/>
                  <a:pt x="3099" y="13705"/>
                </a:cubicBezTo>
                <a:cubicBezTo>
                  <a:pt x="3079" y="13632"/>
                  <a:pt x="3040" y="13538"/>
                  <a:pt x="3011" y="13466"/>
                </a:cubicBezTo>
                <a:cubicBezTo>
                  <a:pt x="3049" y="13454"/>
                  <a:pt x="3089" y="13433"/>
                  <a:pt x="3108" y="13392"/>
                </a:cubicBezTo>
                <a:lnTo>
                  <a:pt x="3128" y="13351"/>
                </a:lnTo>
                <a:close/>
                <a:moveTo>
                  <a:pt x="7124" y="11826"/>
                </a:moveTo>
                <a:cubicBezTo>
                  <a:pt x="7173" y="12077"/>
                  <a:pt x="7320" y="12285"/>
                  <a:pt x="7536" y="12411"/>
                </a:cubicBezTo>
                <a:cubicBezTo>
                  <a:pt x="7458" y="12620"/>
                  <a:pt x="7488" y="12849"/>
                  <a:pt x="7615" y="13026"/>
                </a:cubicBezTo>
                <a:cubicBezTo>
                  <a:pt x="7713" y="13194"/>
                  <a:pt x="7860" y="13330"/>
                  <a:pt x="8037" y="13413"/>
                </a:cubicBezTo>
                <a:cubicBezTo>
                  <a:pt x="8028" y="13569"/>
                  <a:pt x="8057" y="13726"/>
                  <a:pt x="8125" y="13861"/>
                </a:cubicBezTo>
                <a:lnTo>
                  <a:pt x="8028" y="13841"/>
                </a:lnTo>
                <a:cubicBezTo>
                  <a:pt x="7999" y="13799"/>
                  <a:pt x="7979" y="13758"/>
                  <a:pt x="7949" y="13726"/>
                </a:cubicBezTo>
                <a:cubicBezTo>
                  <a:pt x="7733" y="13392"/>
                  <a:pt x="7439" y="13121"/>
                  <a:pt x="7104" y="12943"/>
                </a:cubicBezTo>
                <a:cubicBezTo>
                  <a:pt x="7056" y="12713"/>
                  <a:pt x="6967" y="12495"/>
                  <a:pt x="6840" y="12306"/>
                </a:cubicBezTo>
                <a:cubicBezTo>
                  <a:pt x="6937" y="12213"/>
                  <a:pt x="7016" y="12098"/>
                  <a:pt x="7065" y="11962"/>
                </a:cubicBezTo>
                <a:cubicBezTo>
                  <a:pt x="7085" y="11921"/>
                  <a:pt x="7104" y="11878"/>
                  <a:pt x="7124" y="11826"/>
                </a:cubicBezTo>
                <a:close/>
                <a:moveTo>
                  <a:pt x="16835" y="13361"/>
                </a:moveTo>
                <a:cubicBezTo>
                  <a:pt x="17021" y="13476"/>
                  <a:pt x="17041" y="13622"/>
                  <a:pt x="16893" y="13810"/>
                </a:cubicBezTo>
                <a:lnTo>
                  <a:pt x="16884" y="13799"/>
                </a:lnTo>
                <a:cubicBezTo>
                  <a:pt x="16874" y="13841"/>
                  <a:pt x="16855" y="13872"/>
                  <a:pt x="16844" y="13904"/>
                </a:cubicBezTo>
                <a:cubicBezTo>
                  <a:pt x="16796" y="13892"/>
                  <a:pt x="16747" y="13882"/>
                  <a:pt x="16697" y="13872"/>
                </a:cubicBezTo>
                <a:cubicBezTo>
                  <a:pt x="16628" y="13851"/>
                  <a:pt x="16569" y="13830"/>
                  <a:pt x="16520" y="13810"/>
                </a:cubicBezTo>
                <a:cubicBezTo>
                  <a:pt x="16580" y="13778"/>
                  <a:pt x="16639" y="13736"/>
                  <a:pt x="16688" y="13695"/>
                </a:cubicBezTo>
                <a:cubicBezTo>
                  <a:pt x="16776" y="13600"/>
                  <a:pt x="16825" y="13486"/>
                  <a:pt x="16835" y="13361"/>
                </a:cubicBezTo>
                <a:close/>
                <a:moveTo>
                  <a:pt x="8980" y="13507"/>
                </a:moveTo>
                <a:cubicBezTo>
                  <a:pt x="9088" y="13590"/>
                  <a:pt x="9196" y="13663"/>
                  <a:pt x="9313" y="13715"/>
                </a:cubicBezTo>
                <a:cubicBezTo>
                  <a:pt x="9284" y="13778"/>
                  <a:pt x="9255" y="13851"/>
                  <a:pt x="9225" y="13914"/>
                </a:cubicBezTo>
                <a:cubicBezTo>
                  <a:pt x="9147" y="13861"/>
                  <a:pt x="9059" y="13810"/>
                  <a:pt x="8980" y="13746"/>
                </a:cubicBezTo>
                <a:cubicBezTo>
                  <a:pt x="8901" y="13684"/>
                  <a:pt x="8823" y="13612"/>
                  <a:pt x="8744" y="13538"/>
                </a:cubicBezTo>
                <a:cubicBezTo>
                  <a:pt x="8823" y="13528"/>
                  <a:pt x="8901" y="13517"/>
                  <a:pt x="8980" y="13507"/>
                </a:cubicBezTo>
                <a:close/>
                <a:moveTo>
                  <a:pt x="14773" y="13194"/>
                </a:moveTo>
                <a:cubicBezTo>
                  <a:pt x="14636" y="13340"/>
                  <a:pt x="14528" y="13517"/>
                  <a:pt x="14479" y="13715"/>
                </a:cubicBezTo>
                <a:lnTo>
                  <a:pt x="14468" y="13726"/>
                </a:lnTo>
                <a:cubicBezTo>
                  <a:pt x="14301" y="13758"/>
                  <a:pt x="14155" y="13830"/>
                  <a:pt x="14027" y="13935"/>
                </a:cubicBezTo>
                <a:cubicBezTo>
                  <a:pt x="14017" y="13882"/>
                  <a:pt x="13997" y="13830"/>
                  <a:pt x="13988" y="13778"/>
                </a:cubicBezTo>
                <a:cubicBezTo>
                  <a:pt x="14076" y="13736"/>
                  <a:pt x="14155" y="13674"/>
                  <a:pt x="14233" y="13600"/>
                </a:cubicBezTo>
                <a:cubicBezTo>
                  <a:pt x="14312" y="13528"/>
                  <a:pt x="14380" y="13433"/>
                  <a:pt x="14429" y="13340"/>
                </a:cubicBezTo>
                <a:cubicBezTo>
                  <a:pt x="14557" y="13308"/>
                  <a:pt x="14665" y="13256"/>
                  <a:pt x="14773" y="13194"/>
                </a:cubicBezTo>
                <a:close/>
                <a:moveTo>
                  <a:pt x="17306" y="13663"/>
                </a:moveTo>
                <a:cubicBezTo>
                  <a:pt x="17424" y="13726"/>
                  <a:pt x="17552" y="13778"/>
                  <a:pt x="17679" y="13810"/>
                </a:cubicBezTo>
                <a:cubicBezTo>
                  <a:pt x="17552" y="13882"/>
                  <a:pt x="17404" y="13935"/>
                  <a:pt x="17257" y="13945"/>
                </a:cubicBezTo>
                <a:lnTo>
                  <a:pt x="17247" y="13935"/>
                </a:lnTo>
                <a:cubicBezTo>
                  <a:pt x="17287" y="13841"/>
                  <a:pt x="17306" y="13758"/>
                  <a:pt x="17306" y="13663"/>
                </a:cubicBezTo>
                <a:close/>
                <a:moveTo>
                  <a:pt x="7115" y="13236"/>
                </a:moveTo>
                <a:cubicBezTo>
                  <a:pt x="7281" y="13351"/>
                  <a:pt x="7439" y="13486"/>
                  <a:pt x="7576" y="13643"/>
                </a:cubicBezTo>
                <a:cubicBezTo>
                  <a:pt x="7625" y="13695"/>
                  <a:pt x="7675" y="13758"/>
                  <a:pt x="7723" y="13820"/>
                </a:cubicBezTo>
                <a:cubicBezTo>
                  <a:pt x="7419" y="13830"/>
                  <a:pt x="7115" y="13892"/>
                  <a:pt x="6820" y="13997"/>
                </a:cubicBezTo>
                <a:cubicBezTo>
                  <a:pt x="6810" y="13945"/>
                  <a:pt x="6791" y="13904"/>
                  <a:pt x="6771" y="13851"/>
                </a:cubicBezTo>
                <a:cubicBezTo>
                  <a:pt x="6840" y="13810"/>
                  <a:pt x="6908" y="13746"/>
                  <a:pt x="6957" y="13674"/>
                </a:cubicBezTo>
                <a:cubicBezTo>
                  <a:pt x="7045" y="13548"/>
                  <a:pt x="7104" y="13392"/>
                  <a:pt x="7115" y="13236"/>
                </a:cubicBezTo>
                <a:close/>
                <a:moveTo>
                  <a:pt x="10512" y="13695"/>
                </a:moveTo>
                <a:cubicBezTo>
                  <a:pt x="10600" y="13778"/>
                  <a:pt x="10639" y="13914"/>
                  <a:pt x="10609" y="14028"/>
                </a:cubicBezTo>
                <a:cubicBezTo>
                  <a:pt x="10561" y="13925"/>
                  <a:pt x="10521" y="13820"/>
                  <a:pt x="10512" y="13705"/>
                </a:cubicBezTo>
                <a:lnTo>
                  <a:pt x="10512" y="13695"/>
                </a:lnTo>
                <a:close/>
                <a:moveTo>
                  <a:pt x="8303" y="13517"/>
                </a:moveTo>
                <a:cubicBezTo>
                  <a:pt x="8323" y="13517"/>
                  <a:pt x="8341" y="13517"/>
                  <a:pt x="8361" y="13528"/>
                </a:cubicBezTo>
                <a:cubicBezTo>
                  <a:pt x="8587" y="13758"/>
                  <a:pt x="8832" y="13956"/>
                  <a:pt x="9097" y="14133"/>
                </a:cubicBezTo>
                <a:lnTo>
                  <a:pt x="9068" y="14186"/>
                </a:lnTo>
                <a:cubicBezTo>
                  <a:pt x="9049" y="14189"/>
                  <a:pt x="9028" y="14191"/>
                  <a:pt x="9008" y="14191"/>
                </a:cubicBezTo>
                <a:cubicBezTo>
                  <a:pt x="8728" y="14191"/>
                  <a:pt x="8359" y="13873"/>
                  <a:pt x="8323" y="13600"/>
                </a:cubicBezTo>
                <a:lnTo>
                  <a:pt x="8312" y="13612"/>
                </a:lnTo>
                <a:cubicBezTo>
                  <a:pt x="8312" y="13580"/>
                  <a:pt x="8303" y="13548"/>
                  <a:pt x="8303" y="13517"/>
                </a:cubicBezTo>
                <a:close/>
                <a:moveTo>
                  <a:pt x="4631" y="13089"/>
                </a:moveTo>
                <a:lnTo>
                  <a:pt x="5553" y="13184"/>
                </a:lnTo>
                <a:cubicBezTo>
                  <a:pt x="5622" y="13267"/>
                  <a:pt x="5544" y="13622"/>
                  <a:pt x="5524" y="13674"/>
                </a:cubicBezTo>
                <a:cubicBezTo>
                  <a:pt x="5406" y="14060"/>
                  <a:pt x="5171" y="14217"/>
                  <a:pt x="4915" y="14217"/>
                </a:cubicBezTo>
                <a:cubicBezTo>
                  <a:pt x="4915" y="14174"/>
                  <a:pt x="4915" y="14133"/>
                  <a:pt x="4905" y="14091"/>
                </a:cubicBezTo>
                <a:cubicBezTo>
                  <a:pt x="4876" y="13861"/>
                  <a:pt x="4719" y="13684"/>
                  <a:pt x="4512" y="13632"/>
                </a:cubicBezTo>
                <a:cubicBezTo>
                  <a:pt x="4523" y="13580"/>
                  <a:pt x="4532" y="13538"/>
                  <a:pt x="4542" y="13497"/>
                </a:cubicBezTo>
                <a:cubicBezTo>
                  <a:pt x="4571" y="13361"/>
                  <a:pt x="4601" y="13225"/>
                  <a:pt x="4631" y="13089"/>
                </a:cubicBezTo>
                <a:close/>
                <a:moveTo>
                  <a:pt x="15509" y="12954"/>
                </a:moveTo>
                <a:cubicBezTo>
                  <a:pt x="15559" y="13236"/>
                  <a:pt x="15686" y="13486"/>
                  <a:pt x="15872" y="13695"/>
                </a:cubicBezTo>
                <a:cubicBezTo>
                  <a:pt x="16020" y="13914"/>
                  <a:pt x="16295" y="14081"/>
                  <a:pt x="16580" y="14186"/>
                </a:cubicBezTo>
                <a:cubicBezTo>
                  <a:pt x="16434" y="14267"/>
                  <a:pt x="16270" y="14310"/>
                  <a:pt x="16101" y="14310"/>
                </a:cubicBezTo>
                <a:cubicBezTo>
                  <a:pt x="16055" y="14310"/>
                  <a:pt x="16008" y="14306"/>
                  <a:pt x="15961" y="14300"/>
                </a:cubicBezTo>
                <a:lnTo>
                  <a:pt x="15951" y="14289"/>
                </a:lnTo>
                <a:cubicBezTo>
                  <a:pt x="15813" y="14237"/>
                  <a:pt x="15667" y="14206"/>
                  <a:pt x="15519" y="14196"/>
                </a:cubicBezTo>
                <a:lnTo>
                  <a:pt x="15489" y="14196"/>
                </a:lnTo>
                <a:cubicBezTo>
                  <a:pt x="15362" y="13892"/>
                  <a:pt x="15087" y="13695"/>
                  <a:pt x="14783" y="13684"/>
                </a:cubicBezTo>
                <a:cubicBezTo>
                  <a:pt x="14792" y="13580"/>
                  <a:pt x="14841" y="13497"/>
                  <a:pt x="14920" y="13433"/>
                </a:cubicBezTo>
                <a:cubicBezTo>
                  <a:pt x="15028" y="13215"/>
                  <a:pt x="15284" y="13079"/>
                  <a:pt x="15480" y="12974"/>
                </a:cubicBezTo>
                <a:lnTo>
                  <a:pt x="15509" y="12954"/>
                </a:lnTo>
                <a:close/>
                <a:moveTo>
                  <a:pt x="3767" y="13820"/>
                </a:moveTo>
                <a:lnTo>
                  <a:pt x="3796" y="13861"/>
                </a:lnTo>
                <a:cubicBezTo>
                  <a:pt x="3659" y="13997"/>
                  <a:pt x="3570" y="14174"/>
                  <a:pt x="3551" y="14373"/>
                </a:cubicBezTo>
                <a:lnTo>
                  <a:pt x="3511" y="14332"/>
                </a:lnTo>
                <a:cubicBezTo>
                  <a:pt x="3413" y="14227"/>
                  <a:pt x="3324" y="14122"/>
                  <a:pt x="3256" y="14007"/>
                </a:cubicBezTo>
                <a:cubicBezTo>
                  <a:pt x="3443" y="13997"/>
                  <a:pt x="3619" y="13925"/>
                  <a:pt x="3767" y="13820"/>
                </a:cubicBezTo>
                <a:close/>
                <a:moveTo>
                  <a:pt x="8155" y="14122"/>
                </a:moveTo>
                <a:cubicBezTo>
                  <a:pt x="8312" y="14164"/>
                  <a:pt x="8460" y="14248"/>
                  <a:pt x="8587" y="14363"/>
                </a:cubicBezTo>
                <a:cubicBezTo>
                  <a:pt x="8469" y="14373"/>
                  <a:pt x="8361" y="14404"/>
                  <a:pt x="8253" y="14446"/>
                </a:cubicBezTo>
                <a:cubicBezTo>
                  <a:pt x="8224" y="14332"/>
                  <a:pt x="8195" y="14227"/>
                  <a:pt x="8155" y="14122"/>
                </a:cubicBezTo>
                <a:close/>
                <a:moveTo>
                  <a:pt x="10256" y="13736"/>
                </a:moveTo>
                <a:cubicBezTo>
                  <a:pt x="10267" y="13914"/>
                  <a:pt x="10325" y="14081"/>
                  <a:pt x="10413" y="14237"/>
                </a:cubicBezTo>
                <a:lnTo>
                  <a:pt x="10453" y="14310"/>
                </a:lnTo>
                <a:cubicBezTo>
                  <a:pt x="10393" y="14373"/>
                  <a:pt x="10335" y="14425"/>
                  <a:pt x="10267" y="14478"/>
                </a:cubicBezTo>
                <a:cubicBezTo>
                  <a:pt x="10197" y="14373"/>
                  <a:pt x="10148" y="14258"/>
                  <a:pt x="10109" y="14133"/>
                </a:cubicBezTo>
                <a:cubicBezTo>
                  <a:pt x="10139" y="14050"/>
                  <a:pt x="10159" y="13966"/>
                  <a:pt x="10168" y="13872"/>
                </a:cubicBezTo>
                <a:lnTo>
                  <a:pt x="10168" y="13789"/>
                </a:lnTo>
                <a:cubicBezTo>
                  <a:pt x="10197" y="13768"/>
                  <a:pt x="10227" y="13746"/>
                  <a:pt x="10256" y="13736"/>
                </a:cubicBezTo>
                <a:close/>
                <a:moveTo>
                  <a:pt x="3963" y="14060"/>
                </a:moveTo>
                <a:cubicBezTo>
                  <a:pt x="4002" y="14091"/>
                  <a:pt x="4041" y="14133"/>
                  <a:pt x="4071" y="14164"/>
                </a:cubicBezTo>
                <a:cubicBezTo>
                  <a:pt x="4012" y="14415"/>
                  <a:pt x="3923" y="14550"/>
                  <a:pt x="3815" y="14550"/>
                </a:cubicBezTo>
                <a:lnTo>
                  <a:pt x="3805" y="14550"/>
                </a:lnTo>
                <a:cubicBezTo>
                  <a:pt x="3776" y="14373"/>
                  <a:pt x="3835" y="14186"/>
                  <a:pt x="3963" y="14060"/>
                </a:cubicBezTo>
                <a:close/>
                <a:moveTo>
                  <a:pt x="10787" y="13632"/>
                </a:moveTo>
                <a:cubicBezTo>
                  <a:pt x="11061" y="13684"/>
                  <a:pt x="11297" y="13945"/>
                  <a:pt x="11435" y="14237"/>
                </a:cubicBezTo>
                <a:cubicBezTo>
                  <a:pt x="11578" y="14530"/>
                  <a:pt x="11517" y="14641"/>
                  <a:pt x="11377" y="14641"/>
                </a:cubicBezTo>
                <a:cubicBezTo>
                  <a:pt x="11277" y="14641"/>
                  <a:pt x="11137" y="14585"/>
                  <a:pt x="11003" y="14499"/>
                </a:cubicBezTo>
                <a:cubicBezTo>
                  <a:pt x="10973" y="14478"/>
                  <a:pt x="10944" y="14456"/>
                  <a:pt x="10915" y="14425"/>
                </a:cubicBezTo>
                <a:cubicBezTo>
                  <a:pt x="10963" y="14154"/>
                  <a:pt x="10915" y="13872"/>
                  <a:pt x="10787" y="13632"/>
                </a:cubicBezTo>
                <a:close/>
                <a:moveTo>
                  <a:pt x="7720" y="14063"/>
                </a:moveTo>
                <a:cubicBezTo>
                  <a:pt x="7770" y="14063"/>
                  <a:pt x="7820" y="14065"/>
                  <a:pt x="7871" y="14071"/>
                </a:cubicBezTo>
                <a:cubicBezTo>
                  <a:pt x="7871" y="14081"/>
                  <a:pt x="7880" y="14091"/>
                  <a:pt x="7880" y="14112"/>
                </a:cubicBezTo>
                <a:cubicBezTo>
                  <a:pt x="7979" y="14269"/>
                  <a:pt x="7979" y="14466"/>
                  <a:pt x="7891" y="14624"/>
                </a:cubicBezTo>
                <a:lnTo>
                  <a:pt x="7891" y="14645"/>
                </a:lnTo>
                <a:cubicBezTo>
                  <a:pt x="7860" y="14665"/>
                  <a:pt x="7821" y="14697"/>
                  <a:pt x="7792" y="14728"/>
                </a:cubicBezTo>
                <a:cubicBezTo>
                  <a:pt x="7801" y="14460"/>
                  <a:pt x="7669" y="14214"/>
                  <a:pt x="7336" y="14107"/>
                </a:cubicBezTo>
                <a:cubicBezTo>
                  <a:pt x="7464" y="14079"/>
                  <a:pt x="7592" y="14063"/>
                  <a:pt x="7720" y="14063"/>
                </a:cubicBezTo>
                <a:close/>
                <a:moveTo>
                  <a:pt x="9441" y="14310"/>
                </a:moveTo>
                <a:cubicBezTo>
                  <a:pt x="9540" y="14354"/>
                  <a:pt x="9652" y="14376"/>
                  <a:pt x="9760" y="14376"/>
                </a:cubicBezTo>
                <a:cubicBezTo>
                  <a:pt x="9781" y="14376"/>
                  <a:pt x="9803" y="14375"/>
                  <a:pt x="9824" y="14373"/>
                </a:cubicBezTo>
                <a:cubicBezTo>
                  <a:pt x="9873" y="14519"/>
                  <a:pt x="9972" y="14634"/>
                  <a:pt x="10099" y="14707"/>
                </a:cubicBezTo>
                <a:cubicBezTo>
                  <a:pt x="10021" y="14717"/>
                  <a:pt x="9932" y="14728"/>
                  <a:pt x="9853" y="14738"/>
                </a:cubicBezTo>
                <a:cubicBezTo>
                  <a:pt x="9815" y="14697"/>
                  <a:pt x="9765" y="14665"/>
                  <a:pt x="9727" y="14634"/>
                </a:cubicBezTo>
                <a:cubicBezTo>
                  <a:pt x="9559" y="14509"/>
                  <a:pt x="9383" y="14435"/>
                  <a:pt x="9187" y="14394"/>
                </a:cubicBezTo>
                <a:cubicBezTo>
                  <a:pt x="9275" y="14384"/>
                  <a:pt x="9363" y="14352"/>
                  <a:pt x="9441" y="14310"/>
                </a:cubicBezTo>
                <a:close/>
                <a:moveTo>
                  <a:pt x="12121" y="14332"/>
                </a:moveTo>
                <a:lnTo>
                  <a:pt x="12780" y="14415"/>
                </a:lnTo>
                <a:cubicBezTo>
                  <a:pt x="12800" y="14592"/>
                  <a:pt x="12760" y="14780"/>
                  <a:pt x="12672" y="14937"/>
                </a:cubicBezTo>
                <a:cubicBezTo>
                  <a:pt x="12661" y="14937"/>
                  <a:pt x="12643" y="14937"/>
                  <a:pt x="12623" y="14927"/>
                </a:cubicBezTo>
                <a:cubicBezTo>
                  <a:pt x="12465" y="14874"/>
                  <a:pt x="12053" y="14509"/>
                  <a:pt x="12121" y="14332"/>
                </a:cubicBezTo>
                <a:close/>
                <a:moveTo>
                  <a:pt x="12888" y="13841"/>
                </a:moveTo>
                <a:cubicBezTo>
                  <a:pt x="13046" y="13899"/>
                  <a:pt x="13210" y="13928"/>
                  <a:pt x="13376" y="13928"/>
                </a:cubicBezTo>
                <a:cubicBezTo>
                  <a:pt x="13507" y="13928"/>
                  <a:pt x="13640" y="13910"/>
                  <a:pt x="13772" y="13872"/>
                </a:cubicBezTo>
                <a:cubicBezTo>
                  <a:pt x="13811" y="13966"/>
                  <a:pt x="13831" y="14060"/>
                  <a:pt x="13831" y="14154"/>
                </a:cubicBezTo>
                <a:cubicBezTo>
                  <a:pt x="13811" y="14174"/>
                  <a:pt x="13801" y="14186"/>
                  <a:pt x="13791" y="14206"/>
                </a:cubicBezTo>
                <a:cubicBezTo>
                  <a:pt x="13712" y="14342"/>
                  <a:pt x="13653" y="14499"/>
                  <a:pt x="13624" y="14655"/>
                </a:cubicBezTo>
                <a:cubicBezTo>
                  <a:pt x="13437" y="14832"/>
                  <a:pt x="13212" y="14947"/>
                  <a:pt x="12967" y="14968"/>
                </a:cubicBezTo>
                <a:cubicBezTo>
                  <a:pt x="13035" y="14707"/>
                  <a:pt x="13055" y="14446"/>
                  <a:pt x="13005" y="14186"/>
                </a:cubicBezTo>
                <a:cubicBezTo>
                  <a:pt x="12985" y="14060"/>
                  <a:pt x="12947" y="13956"/>
                  <a:pt x="12888" y="13841"/>
                </a:cubicBezTo>
                <a:close/>
                <a:moveTo>
                  <a:pt x="9127" y="14592"/>
                </a:moveTo>
                <a:cubicBezTo>
                  <a:pt x="9225" y="14613"/>
                  <a:pt x="9333" y="14655"/>
                  <a:pt x="9432" y="14707"/>
                </a:cubicBezTo>
                <a:cubicBezTo>
                  <a:pt x="9480" y="14738"/>
                  <a:pt x="9540" y="14780"/>
                  <a:pt x="9588" y="14822"/>
                </a:cubicBezTo>
                <a:cubicBezTo>
                  <a:pt x="9480" y="14853"/>
                  <a:pt x="9372" y="14916"/>
                  <a:pt x="9275" y="14978"/>
                </a:cubicBezTo>
                <a:cubicBezTo>
                  <a:pt x="9245" y="14843"/>
                  <a:pt x="9196" y="14707"/>
                  <a:pt x="9127" y="14592"/>
                </a:cubicBezTo>
                <a:close/>
                <a:moveTo>
                  <a:pt x="5760" y="13622"/>
                </a:moveTo>
                <a:cubicBezTo>
                  <a:pt x="5779" y="13653"/>
                  <a:pt x="5808" y="13684"/>
                  <a:pt x="5828" y="13715"/>
                </a:cubicBezTo>
                <a:cubicBezTo>
                  <a:pt x="5897" y="13789"/>
                  <a:pt x="5976" y="13851"/>
                  <a:pt x="6064" y="13892"/>
                </a:cubicBezTo>
                <a:cubicBezTo>
                  <a:pt x="5808" y="14196"/>
                  <a:pt x="5671" y="14581"/>
                  <a:pt x="5661" y="14989"/>
                </a:cubicBezTo>
                <a:cubicBezTo>
                  <a:pt x="5347" y="14937"/>
                  <a:pt x="5052" y="14780"/>
                  <a:pt x="4817" y="14540"/>
                </a:cubicBezTo>
                <a:cubicBezTo>
                  <a:pt x="4836" y="14509"/>
                  <a:pt x="4856" y="14478"/>
                  <a:pt x="4876" y="14446"/>
                </a:cubicBezTo>
                <a:lnTo>
                  <a:pt x="4876" y="14435"/>
                </a:lnTo>
                <a:cubicBezTo>
                  <a:pt x="5317" y="14425"/>
                  <a:pt x="5681" y="14081"/>
                  <a:pt x="5760" y="13622"/>
                </a:cubicBezTo>
                <a:close/>
                <a:moveTo>
                  <a:pt x="6231" y="13997"/>
                </a:moveTo>
                <a:lnTo>
                  <a:pt x="6378" y="14164"/>
                </a:lnTo>
                <a:cubicBezTo>
                  <a:pt x="6309" y="14196"/>
                  <a:pt x="6270" y="14279"/>
                  <a:pt x="6309" y="14352"/>
                </a:cubicBezTo>
                <a:cubicBezTo>
                  <a:pt x="6348" y="14425"/>
                  <a:pt x="6397" y="14499"/>
                  <a:pt x="6456" y="14581"/>
                </a:cubicBezTo>
                <a:lnTo>
                  <a:pt x="6093" y="14968"/>
                </a:lnTo>
                <a:cubicBezTo>
                  <a:pt x="6035" y="14989"/>
                  <a:pt x="5976" y="14999"/>
                  <a:pt x="5907" y="14999"/>
                </a:cubicBezTo>
                <a:cubicBezTo>
                  <a:pt x="5887" y="14874"/>
                  <a:pt x="5897" y="14738"/>
                  <a:pt x="5916" y="14602"/>
                </a:cubicBezTo>
                <a:cubicBezTo>
                  <a:pt x="5946" y="14456"/>
                  <a:pt x="6084" y="14039"/>
                  <a:pt x="6231" y="13997"/>
                </a:cubicBezTo>
                <a:close/>
                <a:moveTo>
                  <a:pt x="7246" y="14358"/>
                </a:moveTo>
                <a:cubicBezTo>
                  <a:pt x="7598" y="14358"/>
                  <a:pt x="7576" y="14856"/>
                  <a:pt x="7497" y="15124"/>
                </a:cubicBezTo>
                <a:cubicBezTo>
                  <a:pt x="7214" y="15124"/>
                  <a:pt x="6969" y="14886"/>
                  <a:pt x="6763" y="14627"/>
                </a:cubicBezTo>
                <a:cubicBezTo>
                  <a:pt x="6793" y="14547"/>
                  <a:pt x="6851" y="14497"/>
                  <a:pt x="6918" y="14456"/>
                </a:cubicBezTo>
                <a:cubicBezTo>
                  <a:pt x="7052" y="14387"/>
                  <a:pt x="7160" y="14358"/>
                  <a:pt x="7246" y="14358"/>
                </a:cubicBezTo>
                <a:close/>
                <a:moveTo>
                  <a:pt x="10796" y="14686"/>
                </a:moveTo>
                <a:cubicBezTo>
                  <a:pt x="11003" y="14832"/>
                  <a:pt x="11257" y="14916"/>
                  <a:pt x="11513" y="14916"/>
                </a:cubicBezTo>
                <a:cubicBezTo>
                  <a:pt x="11435" y="14947"/>
                  <a:pt x="11356" y="14989"/>
                  <a:pt x="11287" y="15041"/>
                </a:cubicBezTo>
                <a:cubicBezTo>
                  <a:pt x="11257" y="15062"/>
                  <a:pt x="11228" y="15104"/>
                  <a:pt x="11228" y="15135"/>
                </a:cubicBezTo>
                <a:lnTo>
                  <a:pt x="11189" y="15135"/>
                </a:lnTo>
                <a:cubicBezTo>
                  <a:pt x="11041" y="14968"/>
                  <a:pt x="10865" y="14843"/>
                  <a:pt x="10659" y="14780"/>
                </a:cubicBezTo>
                <a:cubicBezTo>
                  <a:pt x="10717" y="14759"/>
                  <a:pt x="10757" y="14728"/>
                  <a:pt x="10796" y="14686"/>
                </a:cubicBezTo>
                <a:close/>
                <a:moveTo>
                  <a:pt x="4669" y="14717"/>
                </a:moveTo>
                <a:cubicBezTo>
                  <a:pt x="4699" y="14748"/>
                  <a:pt x="4728" y="14770"/>
                  <a:pt x="4758" y="14801"/>
                </a:cubicBezTo>
                <a:cubicBezTo>
                  <a:pt x="4561" y="14843"/>
                  <a:pt x="4404" y="14989"/>
                  <a:pt x="4316" y="15176"/>
                </a:cubicBezTo>
                <a:lnTo>
                  <a:pt x="4316" y="15187"/>
                </a:lnTo>
                <a:cubicBezTo>
                  <a:pt x="4316" y="15198"/>
                  <a:pt x="4307" y="15208"/>
                  <a:pt x="4307" y="15219"/>
                </a:cubicBezTo>
                <a:cubicBezTo>
                  <a:pt x="4188" y="15135"/>
                  <a:pt x="4080" y="15041"/>
                  <a:pt x="3992" y="14937"/>
                </a:cubicBezTo>
                <a:lnTo>
                  <a:pt x="4021" y="14937"/>
                </a:lnTo>
                <a:cubicBezTo>
                  <a:pt x="4048" y="14939"/>
                  <a:pt x="4074" y="14940"/>
                  <a:pt x="4100" y="14940"/>
                </a:cubicBezTo>
                <a:cubicBezTo>
                  <a:pt x="4309" y="14940"/>
                  <a:pt x="4512" y="14866"/>
                  <a:pt x="4669" y="14717"/>
                </a:cubicBezTo>
                <a:close/>
                <a:moveTo>
                  <a:pt x="11179" y="12766"/>
                </a:moveTo>
                <a:cubicBezTo>
                  <a:pt x="11120" y="13079"/>
                  <a:pt x="11199" y="13402"/>
                  <a:pt x="11405" y="13632"/>
                </a:cubicBezTo>
                <a:cubicBezTo>
                  <a:pt x="11525" y="13783"/>
                  <a:pt x="11694" y="13867"/>
                  <a:pt x="11872" y="13867"/>
                </a:cubicBezTo>
                <a:cubicBezTo>
                  <a:pt x="11929" y="13867"/>
                  <a:pt x="11987" y="13858"/>
                  <a:pt x="12043" y="13841"/>
                </a:cubicBezTo>
                <a:cubicBezTo>
                  <a:pt x="11817" y="14133"/>
                  <a:pt x="11827" y="14550"/>
                  <a:pt x="12053" y="14832"/>
                </a:cubicBezTo>
                <a:cubicBezTo>
                  <a:pt x="12171" y="14999"/>
                  <a:pt x="12348" y="15114"/>
                  <a:pt x="12535" y="15166"/>
                </a:cubicBezTo>
                <a:cubicBezTo>
                  <a:pt x="12505" y="15198"/>
                  <a:pt x="12475" y="15229"/>
                  <a:pt x="12445" y="15260"/>
                </a:cubicBezTo>
                <a:cubicBezTo>
                  <a:pt x="12299" y="15041"/>
                  <a:pt x="12073" y="14894"/>
                  <a:pt x="11817" y="14863"/>
                </a:cubicBezTo>
                <a:cubicBezTo>
                  <a:pt x="11857" y="14832"/>
                  <a:pt x="11876" y="14770"/>
                  <a:pt x="11867" y="14717"/>
                </a:cubicBezTo>
                <a:cubicBezTo>
                  <a:pt x="11729" y="14112"/>
                  <a:pt x="11336" y="13392"/>
                  <a:pt x="10737" y="13330"/>
                </a:cubicBezTo>
                <a:cubicBezTo>
                  <a:pt x="10825" y="13204"/>
                  <a:pt x="10885" y="13058"/>
                  <a:pt x="10904" y="12912"/>
                </a:cubicBezTo>
                <a:cubicBezTo>
                  <a:pt x="10993" y="12849"/>
                  <a:pt x="11081" y="12808"/>
                  <a:pt x="11179" y="12766"/>
                </a:cubicBezTo>
                <a:close/>
                <a:moveTo>
                  <a:pt x="15539" y="14571"/>
                </a:moveTo>
                <a:cubicBezTo>
                  <a:pt x="15656" y="14602"/>
                  <a:pt x="15784" y="14634"/>
                  <a:pt x="15912" y="14645"/>
                </a:cubicBezTo>
                <a:cubicBezTo>
                  <a:pt x="16000" y="14697"/>
                  <a:pt x="16059" y="14780"/>
                  <a:pt x="16108" y="14874"/>
                </a:cubicBezTo>
                <a:cubicBezTo>
                  <a:pt x="16353" y="15041"/>
                  <a:pt x="16353" y="15239"/>
                  <a:pt x="16128" y="15468"/>
                </a:cubicBezTo>
                <a:lnTo>
                  <a:pt x="16118" y="15468"/>
                </a:lnTo>
                <a:cubicBezTo>
                  <a:pt x="16099" y="15396"/>
                  <a:pt x="16079" y="15322"/>
                  <a:pt x="16049" y="15260"/>
                </a:cubicBezTo>
                <a:cubicBezTo>
                  <a:pt x="15961" y="15020"/>
                  <a:pt x="15775" y="14717"/>
                  <a:pt x="15539" y="14613"/>
                </a:cubicBezTo>
                <a:lnTo>
                  <a:pt x="15539" y="14571"/>
                </a:lnTo>
                <a:close/>
                <a:moveTo>
                  <a:pt x="4854" y="15252"/>
                </a:moveTo>
                <a:cubicBezTo>
                  <a:pt x="4948" y="15252"/>
                  <a:pt x="5061" y="15268"/>
                  <a:pt x="5190" y="15302"/>
                </a:cubicBezTo>
                <a:cubicBezTo>
                  <a:pt x="5131" y="15365"/>
                  <a:pt x="5082" y="15437"/>
                  <a:pt x="5043" y="15521"/>
                </a:cubicBezTo>
                <a:lnTo>
                  <a:pt x="5033" y="15521"/>
                </a:lnTo>
                <a:cubicBezTo>
                  <a:pt x="4915" y="15511"/>
                  <a:pt x="4797" y="15479"/>
                  <a:pt x="4689" y="15427"/>
                </a:cubicBezTo>
                <a:cubicBezTo>
                  <a:pt x="4650" y="15406"/>
                  <a:pt x="4601" y="15386"/>
                  <a:pt x="4561" y="15365"/>
                </a:cubicBezTo>
                <a:cubicBezTo>
                  <a:pt x="4615" y="15289"/>
                  <a:pt x="4714" y="15252"/>
                  <a:pt x="4854" y="15252"/>
                </a:cubicBezTo>
                <a:close/>
                <a:moveTo>
                  <a:pt x="10190" y="14958"/>
                </a:moveTo>
                <a:cubicBezTo>
                  <a:pt x="10290" y="14958"/>
                  <a:pt x="10391" y="14971"/>
                  <a:pt x="10483" y="14999"/>
                </a:cubicBezTo>
                <a:cubicBezTo>
                  <a:pt x="10629" y="15041"/>
                  <a:pt x="10767" y="15114"/>
                  <a:pt x="10875" y="15229"/>
                </a:cubicBezTo>
                <a:cubicBezTo>
                  <a:pt x="10659" y="15312"/>
                  <a:pt x="10453" y="15417"/>
                  <a:pt x="10267" y="15552"/>
                </a:cubicBezTo>
                <a:cubicBezTo>
                  <a:pt x="10237" y="15344"/>
                  <a:pt x="10159" y="15135"/>
                  <a:pt x="10040" y="14968"/>
                </a:cubicBezTo>
                <a:cubicBezTo>
                  <a:pt x="10089" y="14961"/>
                  <a:pt x="10140" y="14958"/>
                  <a:pt x="10190" y="14958"/>
                </a:cubicBezTo>
                <a:close/>
                <a:moveTo>
                  <a:pt x="8703" y="14538"/>
                </a:moveTo>
                <a:cubicBezTo>
                  <a:pt x="8723" y="14538"/>
                  <a:pt x="8744" y="14539"/>
                  <a:pt x="8764" y="14540"/>
                </a:cubicBezTo>
                <a:cubicBezTo>
                  <a:pt x="8931" y="14707"/>
                  <a:pt x="9029" y="14927"/>
                  <a:pt x="9068" y="15166"/>
                </a:cubicBezTo>
                <a:cubicBezTo>
                  <a:pt x="8951" y="15302"/>
                  <a:pt x="8863" y="15468"/>
                  <a:pt x="8813" y="15647"/>
                </a:cubicBezTo>
                <a:cubicBezTo>
                  <a:pt x="8685" y="15458"/>
                  <a:pt x="8489" y="15322"/>
                  <a:pt x="8273" y="15271"/>
                </a:cubicBezTo>
                <a:lnTo>
                  <a:pt x="8273" y="15281"/>
                </a:lnTo>
                <a:cubicBezTo>
                  <a:pt x="8224" y="15270"/>
                  <a:pt x="8173" y="15264"/>
                  <a:pt x="8122" y="15264"/>
                </a:cubicBezTo>
                <a:cubicBezTo>
                  <a:pt x="8051" y="15264"/>
                  <a:pt x="7979" y="15275"/>
                  <a:pt x="7909" y="15300"/>
                </a:cubicBezTo>
                <a:cubicBezTo>
                  <a:pt x="8150" y="15188"/>
                  <a:pt x="8301" y="14926"/>
                  <a:pt x="8273" y="14655"/>
                </a:cubicBezTo>
                <a:cubicBezTo>
                  <a:pt x="8411" y="14572"/>
                  <a:pt x="8557" y="14538"/>
                  <a:pt x="8703" y="14538"/>
                </a:cubicBezTo>
                <a:close/>
                <a:moveTo>
                  <a:pt x="6408" y="15030"/>
                </a:moveTo>
                <a:lnTo>
                  <a:pt x="6408" y="15052"/>
                </a:lnTo>
                <a:cubicBezTo>
                  <a:pt x="6378" y="15281"/>
                  <a:pt x="6388" y="15501"/>
                  <a:pt x="6447" y="15719"/>
                </a:cubicBezTo>
                <a:lnTo>
                  <a:pt x="6388" y="15719"/>
                </a:lnTo>
                <a:cubicBezTo>
                  <a:pt x="6359" y="15698"/>
                  <a:pt x="6329" y="15688"/>
                  <a:pt x="6300" y="15667"/>
                </a:cubicBezTo>
                <a:cubicBezTo>
                  <a:pt x="6251" y="15490"/>
                  <a:pt x="6143" y="15333"/>
                  <a:pt x="5995" y="15219"/>
                </a:cubicBezTo>
                <a:cubicBezTo>
                  <a:pt x="6143" y="15187"/>
                  <a:pt x="6289" y="15124"/>
                  <a:pt x="6408" y="15030"/>
                </a:cubicBezTo>
                <a:close/>
                <a:moveTo>
                  <a:pt x="6681" y="14905"/>
                </a:moveTo>
                <a:cubicBezTo>
                  <a:pt x="6857" y="15129"/>
                  <a:pt x="7099" y="15292"/>
                  <a:pt x="7360" y="15365"/>
                </a:cubicBezTo>
                <a:cubicBezTo>
                  <a:pt x="7281" y="15468"/>
                  <a:pt x="7193" y="15552"/>
                  <a:pt x="7085" y="15626"/>
                </a:cubicBezTo>
                <a:cubicBezTo>
                  <a:pt x="6967" y="15698"/>
                  <a:pt x="6829" y="15750"/>
                  <a:pt x="6702" y="15761"/>
                </a:cubicBezTo>
                <a:cubicBezTo>
                  <a:pt x="6683" y="15719"/>
                  <a:pt x="6672" y="15667"/>
                  <a:pt x="6653" y="15626"/>
                </a:cubicBezTo>
                <a:cubicBezTo>
                  <a:pt x="6624" y="15389"/>
                  <a:pt x="6633" y="15142"/>
                  <a:pt x="6681" y="14905"/>
                </a:cubicBezTo>
                <a:close/>
                <a:moveTo>
                  <a:pt x="14449" y="14007"/>
                </a:moveTo>
                <a:cubicBezTo>
                  <a:pt x="14449" y="14039"/>
                  <a:pt x="14449" y="14071"/>
                  <a:pt x="14459" y="14102"/>
                </a:cubicBezTo>
                <a:cubicBezTo>
                  <a:pt x="14508" y="14415"/>
                  <a:pt x="14713" y="14676"/>
                  <a:pt x="15008" y="14770"/>
                </a:cubicBezTo>
                <a:cubicBezTo>
                  <a:pt x="14764" y="15040"/>
                  <a:pt x="14792" y="15487"/>
                  <a:pt x="14967" y="15810"/>
                </a:cubicBezTo>
                <a:cubicBezTo>
                  <a:pt x="14932" y="15801"/>
                  <a:pt x="14897" y="15793"/>
                  <a:pt x="14871" y="15793"/>
                </a:cubicBezTo>
                <a:lnTo>
                  <a:pt x="14821" y="15793"/>
                </a:lnTo>
                <a:cubicBezTo>
                  <a:pt x="14803" y="15647"/>
                  <a:pt x="14733" y="15521"/>
                  <a:pt x="14645" y="15427"/>
                </a:cubicBezTo>
                <a:cubicBezTo>
                  <a:pt x="14468" y="15248"/>
                  <a:pt x="14239" y="15152"/>
                  <a:pt x="14005" y="15152"/>
                </a:cubicBezTo>
                <a:cubicBezTo>
                  <a:pt x="13954" y="15152"/>
                  <a:pt x="13902" y="15157"/>
                  <a:pt x="13849" y="15166"/>
                </a:cubicBezTo>
                <a:cubicBezTo>
                  <a:pt x="13840" y="14999"/>
                  <a:pt x="13860" y="14832"/>
                  <a:pt x="13909" y="14676"/>
                </a:cubicBezTo>
                <a:lnTo>
                  <a:pt x="13919" y="14655"/>
                </a:lnTo>
                <a:cubicBezTo>
                  <a:pt x="13957" y="14581"/>
                  <a:pt x="13988" y="14499"/>
                  <a:pt x="14017" y="14415"/>
                </a:cubicBezTo>
                <a:cubicBezTo>
                  <a:pt x="14115" y="14237"/>
                  <a:pt x="14272" y="14091"/>
                  <a:pt x="14449" y="14007"/>
                </a:cubicBezTo>
                <a:close/>
                <a:moveTo>
                  <a:pt x="15686" y="15219"/>
                </a:moveTo>
                <a:cubicBezTo>
                  <a:pt x="15833" y="15260"/>
                  <a:pt x="15863" y="15698"/>
                  <a:pt x="15853" y="15907"/>
                </a:cubicBezTo>
                <a:lnTo>
                  <a:pt x="15843" y="15896"/>
                </a:lnTo>
                <a:cubicBezTo>
                  <a:pt x="15820" y="15903"/>
                  <a:pt x="15796" y="15906"/>
                  <a:pt x="15771" y="15906"/>
                </a:cubicBezTo>
                <a:cubicBezTo>
                  <a:pt x="15629" y="15906"/>
                  <a:pt x="15439" y="15809"/>
                  <a:pt x="15215" y="15615"/>
                </a:cubicBezTo>
                <a:lnTo>
                  <a:pt x="15686" y="15219"/>
                </a:lnTo>
                <a:close/>
                <a:moveTo>
                  <a:pt x="13922" y="15445"/>
                </a:moveTo>
                <a:cubicBezTo>
                  <a:pt x="14010" y="15445"/>
                  <a:pt x="14090" y="15467"/>
                  <a:pt x="14164" y="15511"/>
                </a:cubicBezTo>
                <a:cubicBezTo>
                  <a:pt x="14439" y="15521"/>
                  <a:pt x="14459" y="15678"/>
                  <a:pt x="14223" y="15960"/>
                </a:cubicBezTo>
                <a:lnTo>
                  <a:pt x="13948" y="15657"/>
                </a:lnTo>
                <a:cubicBezTo>
                  <a:pt x="13919" y="15594"/>
                  <a:pt x="13889" y="15521"/>
                  <a:pt x="13869" y="15448"/>
                </a:cubicBezTo>
                <a:cubicBezTo>
                  <a:pt x="13887" y="15446"/>
                  <a:pt x="13905" y="15445"/>
                  <a:pt x="13922" y="15445"/>
                </a:cubicBezTo>
                <a:close/>
                <a:moveTo>
                  <a:pt x="7939" y="15615"/>
                </a:moveTo>
                <a:lnTo>
                  <a:pt x="8568" y="15740"/>
                </a:lnTo>
                <a:cubicBezTo>
                  <a:pt x="8557" y="15813"/>
                  <a:pt x="8548" y="15876"/>
                  <a:pt x="8539" y="15939"/>
                </a:cubicBezTo>
                <a:cubicBezTo>
                  <a:pt x="8474" y="15964"/>
                  <a:pt x="8414" y="15976"/>
                  <a:pt x="8359" y="15976"/>
                </a:cubicBezTo>
                <a:cubicBezTo>
                  <a:pt x="8181" y="15976"/>
                  <a:pt x="8043" y="15853"/>
                  <a:pt x="7939" y="15615"/>
                </a:cubicBezTo>
                <a:close/>
                <a:moveTo>
                  <a:pt x="13556" y="15009"/>
                </a:moveTo>
                <a:cubicBezTo>
                  <a:pt x="13556" y="15083"/>
                  <a:pt x="13556" y="15166"/>
                  <a:pt x="13556" y="15239"/>
                </a:cubicBezTo>
                <a:cubicBezTo>
                  <a:pt x="13477" y="15271"/>
                  <a:pt x="13408" y="15312"/>
                  <a:pt x="13340" y="15354"/>
                </a:cubicBezTo>
                <a:cubicBezTo>
                  <a:pt x="13084" y="15511"/>
                  <a:pt x="12897" y="15772"/>
                  <a:pt x="12809" y="16075"/>
                </a:cubicBezTo>
                <a:cubicBezTo>
                  <a:pt x="12769" y="15886"/>
                  <a:pt x="12701" y="15709"/>
                  <a:pt x="12613" y="15532"/>
                </a:cubicBezTo>
                <a:lnTo>
                  <a:pt x="12603" y="15532"/>
                </a:lnTo>
                <a:cubicBezTo>
                  <a:pt x="12701" y="15448"/>
                  <a:pt x="12789" y="15333"/>
                  <a:pt x="12848" y="15219"/>
                </a:cubicBezTo>
                <a:cubicBezTo>
                  <a:pt x="13104" y="15219"/>
                  <a:pt x="13349" y="15145"/>
                  <a:pt x="13556" y="15009"/>
                </a:cubicBezTo>
                <a:close/>
                <a:moveTo>
                  <a:pt x="9785" y="15009"/>
                </a:moveTo>
                <a:cubicBezTo>
                  <a:pt x="9961" y="15176"/>
                  <a:pt x="10060" y="15406"/>
                  <a:pt x="10060" y="15657"/>
                </a:cubicBezTo>
                <a:cubicBezTo>
                  <a:pt x="10060" y="15667"/>
                  <a:pt x="10060" y="15688"/>
                  <a:pt x="10051" y="15698"/>
                </a:cubicBezTo>
                <a:cubicBezTo>
                  <a:pt x="9893" y="15834"/>
                  <a:pt x="9775" y="16011"/>
                  <a:pt x="9716" y="16210"/>
                </a:cubicBezTo>
                <a:cubicBezTo>
                  <a:pt x="9677" y="16231"/>
                  <a:pt x="9637" y="16241"/>
                  <a:pt x="9608" y="16252"/>
                </a:cubicBezTo>
                <a:cubicBezTo>
                  <a:pt x="9551" y="16279"/>
                  <a:pt x="9500" y="16293"/>
                  <a:pt x="9456" y="16293"/>
                </a:cubicBezTo>
                <a:cubicBezTo>
                  <a:pt x="9317" y="16293"/>
                  <a:pt x="9242" y="16160"/>
                  <a:pt x="9235" y="15907"/>
                </a:cubicBezTo>
                <a:cubicBezTo>
                  <a:pt x="9187" y="15855"/>
                  <a:pt x="9156" y="15803"/>
                  <a:pt x="9127" y="15750"/>
                </a:cubicBezTo>
                <a:cubicBezTo>
                  <a:pt x="9205" y="15636"/>
                  <a:pt x="9255" y="15511"/>
                  <a:pt x="9275" y="15375"/>
                </a:cubicBezTo>
                <a:cubicBezTo>
                  <a:pt x="9284" y="15333"/>
                  <a:pt x="9295" y="15291"/>
                  <a:pt x="9295" y="15250"/>
                </a:cubicBezTo>
                <a:cubicBezTo>
                  <a:pt x="9324" y="15229"/>
                  <a:pt x="9363" y="15208"/>
                  <a:pt x="9403" y="15187"/>
                </a:cubicBezTo>
                <a:cubicBezTo>
                  <a:pt x="9511" y="15114"/>
                  <a:pt x="9628" y="15052"/>
                  <a:pt x="9745" y="15020"/>
                </a:cubicBezTo>
                <a:cubicBezTo>
                  <a:pt x="9756" y="15020"/>
                  <a:pt x="9775" y="15020"/>
                  <a:pt x="9785" y="15009"/>
                </a:cubicBezTo>
                <a:close/>
                <a:moveTo>
                  <a:pt x="4512" y="15667"/>
                </a:moveTo>
                <a:cubicBezTo>
                  <a:pt x="4650" y="15730"/>
                  <a:pt x="4787" y="15782"/>
                  <a:pt x="4935" y="15824"/>
                </a:cubicBezTo>
                <a:cubicBezTo>
                  <a:pt x="4935" y="15834"/>
                  <a:pt x="4935" y="15845"/>
                  <a:pt x="4925" y="15855"/>
                </a:cubicBezTo>
                <a:cubicBezTo>
                  <a:pt x="4905" y="16032"/>
                  <a:pt x="4915" y="16210"/>
                  <a:pt x="4955" y="16377"/>
                </a:cubicBezTo>
                <a:cubicBezTo>
                  <a:pt x="4758" y="16262"/>
                  <a:pt x="4611" y="16075"/>
                  <a:pt x="4552" y="15845"/>
                </a:cubicBezTo>
                <a:lnTo>
                  <a:pt x="4542" y="15834"/>
                </a:lnTo>
                <a:cubicBezTo>
                  <a:pt x="4532" y="15782"/>
                  <a:pt x="4512" y="15730"/>
                  <a:pt x="4512" y="15667"/>
                </a:cubicBezTo>
                <a:close/>
                <a:moveTo>
                  <a:pt x="15529" y="16241"/>
                </a:moveTo>
                <a:cubicBezTo>
                  <a:pt x="15597" y="16252"/>
                  <a:pt x="15676" y="16252"/>
                  <a:pt x="15745" y="16252"/>
                </a:cubicBezTo>
                <a:cubicBezTo>
                  <a:pt x="15716" y="16314"/>
                  <a:pt x="15676" y="16377"/>
                  <a:pt x="15637" y="16439"/>
                </a:cubicBezTo>
                <a:lnTo>
                  <a:pt x="15627" y="16429"/>
                </a:lnTo>
                <a:cubicBezTo>
                  <a:pt x="15597" y="16367"/>
                  <a:pt x="15568" y="16304"/>
                  <a:pt x="15529" y="16241"/>
                </a:cubicBezTo>
                <a:close/>
                <a:moveTo>
                  <a:pt x="7585" y="15396"/>
                </a:moveTo>
                <a:cubicBezTo>
                  <a:pt x="7585" y="15427"/>
                  <a:pt x="7585" y="15468"/>
                  <a:pt x="7596" y="15511"/>
                </a:cubicBezTo>
                <a:cubicBezTo>
                  <a:pt x="7360" y="15761"/>
                  <a:pt x="7232" y="16106"/>
                  <a:pt x="7261" y="16460"/>
                </a:cubicBezTo>
                <a:cubicBezTo>
                  <a:pt x="7183" y="16419"/>
                  <a:pt x="7104" y="16367"/>
                  <a:pt x="7036" y="16304"/>
                </a:cubicBezTo>
                <a:cubicBezTo>
                  <a:pt x="7016" y="16178"/>
                  <a:pt x="6967" y="16064"/>
                  <a:pt x="6899" y="15970"/>
                </a:cubicBezTo>
                <a:lnTo>
                  <a:pt x="6888" y="15970"/>
                </a:lnTo>
                <a:cubicBezTo>
                  <a:pt x="7173" y="15865"/>
                  <a:pt x="7419" y="15657"/>
                  <a:pt x="7585" y="15396"/>
                </a:cubicBezTo>
                <a:close/>
                <a:moveTo>
                  <a:pt x="11336" y="15406"/>
                </a:moveTo>
                <a:cubicBezTo>
                  <a:pt x="11504" y="15635"/>
                  <a:pt x="11761" y="15760"/>
                  <a:pt x="12027" y="15760"/>
                </a:cubicBezTo>
                <a:cubicBezTo>
                  <a:pt x="12087" y="15760"/>
                  <a:pt x="12149" y="15754"/>
                  <a:pt x="12211" y="15740"/>
                </a:cubicBezTo>
                <a:cubicBezTo>
                  <a:pt x="12328" y="15865"/>
                  <a:pt x="12397" y="16032"/>
                  <a:pt x="12407" y="16221"/>
                </a:cubicBezTo>
                <a:cubicBezTo>
                  <a:pt x="12395" y="16220"/>
                  <a:pt x="12384" y="16220"/>
                  <a:pt x="12373" y="16220"/>
                </a:cubicBezTo>
                <a:cubicBezTo>
                  <a:pt x="12139" y="16220"/>
                  <a:pt x="11907" y="16322"/>
                  <a:pt x="11729" y="16492"/>
                </a:cubicBezTo>
                <a:cubicBezTo>
                  <a:pt x="11621" y="16356"/>
                  <a:pt x="11484" y="16252"/>
                  <a:pt x="11336" y="16168"/>
                </a:cubicBezTo>
                <a:cubicBezTo>
                  <a:pt x="11415" y="15960"/>
                  <a:pt x="11435" y="15730"/>
                  <a:pt x="11376" y="15511"/>
                </a:cubicBezTo>
                <a:cubicBezTo>
                  <a:pt x="11365" y="15479"/>
                  <a:pt x="11356" y="15437"/>
                  <a:pt x="11336" y="15406"/>
                </a:cubicBezTo>
                <a:close/>
                <a:moveTo>
                  <a:pt x="5760" y="15501"/>
                </a:moveTo>
                <a:cubicBezTo>
                  <a:pt x="5828" y="15647"/>
                  <a:pt x="5927" y="15761"/>
                  <a:pt x="6054" y="15855"/>
                </a:cubicBezTo>
                <a:cubicBezTo>
                  <a:pt x="6084" y="16075"/>
                  <a:pt x="5946" y="16293"/>
                  <a:pt x="5652" y="16492"/>
                </a:cubicBezTo>
                <a:cubicBezTo>
                  <a:pt x="5575" y="16512"/>
                  <a:pt x="5499" y="16524"/>
                  <a:pt x="5424" y="16524"/>
                </a:cubicBezTo>
                <a:cubicBezTo>
                  <a:pt x="5382" y="16524"/>
                  <a:pt x="5339" y="16520"/>
                  <a:pt x="5298" y="16513"/>
                </a:cubicBezTo>
                <a:cubicBezTo>
                  <a:pt x="5200" y="16335"/>
                  <a:pt x="5171" y="16126"/>
                  <a:pt x="5220" y="15918"/>
                </a:cubicBezTo>
                <a:lnTo>
                  <a:pt x="5220" y="15876"/>
                </a:lnTo>
                <a:cubicBezTo>
                  <a:pt x="5259" y="15876"/>
                  <a:pt x="5298" y="15865"/>
                  <a:pt x="5347" y="15855"/>
                </a:cubicBezTo>
                <a:cubicBezTo>
                  <a:pt x="5475" y="15803"/>
                  <a:pt x="5553" y="15657"/>
                  <a:pt x="5544" y="15511"/>
                </a:cubicBezTo>
                <a:cubicBezTo>
                  <a:pt x="5622" y="15501"/>
                  <a:pt x="5691" y="15501"/>
                  <a:pt x="5760" y="15501"/>
                </a:cubicBezTo>
                <a:close/>
                <a:moveTo>
                  <a:pt x="7684" y="15824"/>
                </a:moveTo>
                <a:cubicBezTo>
                  <a:pt x="7816" y="16079"/>
                  <a:pt x="8052" y="16191"/>
                  <a:pt x="8305" y="16191"/>
                </a:cubicBezTo>
                <a:cubicBezTo>
                  <a:pt x="8372" y="16191"/>
                  <a:pt x="8440" y="16183"/>
                  <a:pt x="8508" y="16168"/>
                </a:cubicBezTo>
                <a:cubicBezTo>
                  <a:pt x="8535" y="16499"/>
                  <a:pt x="8400" y="16668"/>
                  <a:pt x="8093" y="16668"/>
                </a:cubicBezTo>
                <a:cubicBezTo>
                  <a:pt x="8052" y="16668"/>
                  <a:pt x="8007" y="16665"/>
                  <a:pt x="7959" y="16659"/>
                </a:cubicBezTo>
                <a:cubicBezTo>
                  <a:pt x="7940" y="16660"/>
                  <a:pt x="7921" y="16661"/>
                  <a:pt x="7902" y="16661"/>
                </a:cubicBezTo>
                <a:cubicBezTo>
                  <a:pt x="7774" y="16661"/>
                  <a:pt x="7646" y="16631"/>
                  <a:pt x="7527" y="16585"/>
                </a:cubicBezTo>
                <a:cubicBezTo>
                  <a:pt x="7488" y="16356"/>
                  <a:pt x="7517" y="16116"/>
                  <a:pt x="7615" y="15907"/>
                </a:cubicBezTo>
                <a:lnTo>
                  <a:pt x="7684" y="15824"/>
                </a:lnTo>
                <a:close/>
                <a:moveTo>
                  <a:pt x="15057" y="16189"/>
                </a:moveTo>
                <a:cubicBezTo>
                  <a:pt x="15254" y="16324"/>
                  <a:pt x="15372" y="16460"/>
                  <a:pt x="15392" y="16627"/>
                </a:cubicBezTo>
                <a:cubicBezTo>
                  <a:pt x="15326" y="16662"/>
                  <a:pt x="15261" y="16682"/>
                  <a:pt x="15191" y="16682"/>
                </a:cubicBezTo>
                <a:cubicBezTo>
                  <a:pt x="15176" y="16682"/>
                  <a:pt x="15162" y="16681"/>
                  <a:pt x="15146" y="16680"/>
                </a:cubicBezTo>
                <a:lnTo>
                  <a:pt x="15136" y="16680"/>
                </a:lnTo>
                <a:lnTo>
                  <a:pt x="14871" y="16638"/>
                </a:lnTo>
                <a:lnTo>
                  <a:pt x="15057" y="16189"/>
                </a:lnTo>
                <a:close/>
                <a:moveTo>
                  <a:pt x="11023" y="15417"/>
                </a:moveTo>
                <a:cubicBezTo>
                  <a:pt x="11287" y="15855"/>
                  <a:pt x="11091" y="16439"/>
                  <a:pt x="10629" y="16606"/>
                </a:cubicBezTo>
                <a:cubicBezTo>
                  <a:pt x="10523" y="16676"/>
                  <a:pt x="10440" y="16710"/>
                  <a:pt x="10377" y="16710"/>
                </a:cubicBezTo>
                <a:cubicBezTo>
                  <a:pt x="10185" y="16710"/>
                  <a:pt x="10198" y="16382"/>
                  <a:pt x="10413" y="15719"/>
                </a:cubicBezTo>
                <a:cubicBezTo>
                  <a:pt x="10521" y="15636"/>
                  <a:pt x="10639" y="15573"/>
                  <a:pt x="10767" y="15521"/>
                </a:cubicBezTo>
                <a:cubicBezTo>
                  <a:pt x="10845" y="15479"/>
                  <a:pt x="10933" y="15448"/>
                  <a:pt x="11023" y="15417"/>
                </a:cubicBezTo>
                <a:close/>
                <a:moveTo>
                  <a:pt x="11327" y="16450"/>
                </a:moveTo>
                <a:cubicBezTo>
                  <a:pt x="11415" y="16523"/>
                  <a:pt x="11493" y="16596"/>
                  <a:pt x="11572" y="16690"/>
                </a:cubicBezTo>
                <a:cubicBezTo>
                  <a:pt x="11543" y="16731"/>
                  <a:pt x="11523" y="16773"/>
                  <a:pt x="11503" y="16815"/>
                </a:cubicBezTo>
                <a:cubicBezTo>
                  <a:pt x="11385" y="16742"/>
                  <a:pt x="11327" y="16596"/>
                  <a:pt x="11327" y="16450"/>
                </a:cubicBezTo>
                <a:close/>
                <a:moveTo>
                  <a:pt x="7056" y="16649"/>
                </a:moveTo>
                <a:cubicBezTo>
                  <a:pt x="7095" y="16669"/>
                  <a:pt x="7134" y="16690"/>
                  <a:pt x="7173" y="16721"/>
                </a:cubicBezTo>
                <a:cubicBezTo>
                  <a:pt x="7115" y="16752"/>
                  <a:pt x="7065" y="16784"/>
                  <a:pt x="7016" y="16826"/>
                </a:cubicBezTo>
                <a:cubicBezTo>
                  <a:pt x="7036" y="16763"/>
                  <a:pt x="7045" y="16711"/>
                  <a:pt x="7056" y="16649"/>
                </a:cubicBezTo>
                <a:close/>
                <a:moveTo>
                  <a:pt x="12367" y="16523"/>
                </a:moveTo>
                <a:cubicBezTo>
                  <a:pt x="12299" y="16711"/>
                  <a:pt x="12151" y="16846"/>
                  <a:pt x="11965" y="16888"/>
                </a:cubicBezTo>
                <a:cubicBezTo>
                  <a:pt x="11945" y="16836"/>
                  <a:pt x="11925" y="16795"/>
                  <a:pt x="11896" y="16742"/>
                </a:cubicBezTo>
                <a:lnTo>
                  <a:pt x="12220" y="16554"/>
                </a:lnTo>
                <a:cubicBezTo>
                  <a:pt x="12269" y="16534"/>
                  <a:pt x="12319" y="16523"/>
                  <a:pt x="12367" y="16523"/>
                </a:cubicBezTo>
                <a:close/>
                <a:moveTo>
                  <a:pt x="6487" y="16233"/>
                </a:moveTo>
                <a:cubicBezTo>
                  <a:pt x="6558" y="16233"/>
                  <a:pt x="6628" y="16252"/>
                  <a:pt x="6692" y="16283"/>
                </a:cubicBezTo>
                <a:cubicBezTo>
                  <a:pt x="6721" y="16324"/>
                  <a:pt x="6751" y="16367"/>
                  <a:pt x="6780" y="16398"/>
                </a:cubicBezTo>
                <a:cubicBezTo>
                  <a:pt x="6800" y="16460"/>
                  <a:pt x="6810" y="16523"/>
                  <a:pt x="6800" y="16585"/>
                </a:cubicBezTo>
                <a:lnTo>
                  <a:pt x="6791" y="16585"/>
                </a:lnTo>
                <a:cubicBezTo>
                  <a:pt x="6810" y="16805"/>
                  <a:pt x="6702" y="17013"/>
                  <a:pt x="6516" y="17108"/>
                </a:cubicBezTo>
                <a:cubicBezTo>
                  <a:pt x="6427" y="16898"/>
                  <a:pt x="6270" y="16387"/>
                  <a:pt x="6408" y="16241"/>
                </a:cubicBezTo>
                <a:cubicBezTo>
                  <a:pt x="6433" y="16236"/>
                  <a:pt x="6460" y="16233"/>
                  <a:pt x="6487" y="16233"/>
                </a:cubicBezTo>
                <a:close/>
                <a:moveTo>
                  <a:pt x="6123" y="16544"/>
                </a:moveTo>
                <a:cubicBezTo>
                  <a:pt x="6132" y="16773"/>
                  <a:pt x="6181" y="16993"/>
                  <a:pt x="6260" y="17201"/>
                </a:cubicBezTo>
                <a:cubicBezTo>
                  <a:pt x="6238" y="17203"/>
                  <a:pt x="6217" y="17204"/>
                  <a:pt x="6195" y="17204"/>
                </a:cubicBezTo>
                <a:cubicBezTo>
                  <a:pt x="5932" y="17204"/>
                  <a:pt x="5676" y="17036"/>
                  <a:pt x="5495" y="16815"/>
                </a:cubicBezTo>
                <a:cubicBezTo>
                  <a:pt x="5730" y="16815"/>
                  <a:pt x="5956" y="16721"/>
                  <a:pt x="6123" y="16544"/>
                </a:cubicBezTo>
                <a:close/>
                <a:moveTo>
                  <a:pt x="13831" y="16919"/>
                </a:moveTo>
                <a:cubicBezTo>
                  <a:pt x="13928" y="17044"/>
                  <a:pt x="14007" y="17191"/>
                  <a:pt x="14065" y="17347"/>
                </a:cubicBezTo>
                <a:cubicBezTo>
                  <a:pt x="13957" y="17223"/>
                  <a:pt x="13869" y="17076"/>
                  <a:pt x="13820" y="16919"/>
                </a:cubicBezTo>
                <a:close/>
                <a:moveTo>
                  <a:pt x="9893" y="17358"/>
                </a:moveTo>
                <a:lnTo>
                  <a:pt x="9893" y="17369"/>
                </a:lnTo>
                <a:cubicBezTo>
                  <a:pt x="9903" y="17410"/>
                  <a:pt x="9864" y="17483"/>
                  <a:pt x="9756" y="17577"/>
                </a:cubicBezTo>
                <a:cubicBezTo>
                  <a:pt x="9785" y="17493"/>
                  <a:pt x="9835" y="17421"/>
                  <a:pt x="9893" y="17358"/>
                </a:cubicBezTo>
                <a:close/>
                <a:moveTo>
                  <a:pt x="12623" y="16721"/>
                </a:moveTo>
                <a:cubicBezTo>
                  <a:pt x="12623" y="16773"/>
                  <a:pt x="12623" y="16815"/>
                  <a:pt x="12623" y="16867"/>
                </a:cubicBezTo>
                <a:cubicBezTo>
                  <a:pt x="12632" y="17034"/>
                  <a:pt x="12613" y="17212"/>
                  <a:pt x="12553" y="17369"/>
                </a:cubicBezTo>
                <a:cubicBezTo>
                  <a:pt x="12517" y="17519"/>
                  <a:pt x="12466" y="17594"/>
                  <a:pt x="12403" y="17594"/>
                </a:cubicBezTo>
                <a:cubicBezTo>
                  <a:pt x="12316" y="17594"/>
                  <a:pt x="12204" y="17456"/>
                  <a:pt x="12063" y="17180"/>
                </a:cubicBezTo>
                <a:cubicBezTo>
                  <a:pt x="12211" y="17159"/>
                  <a:pt x="12348" y="17087"/>
                  <a:pt x="12445" y="16972"/>
                </a:cubicBezTo>
                <a:cubicBezTo>
                  <a:pt x="12515" y="16898"/>
                  <a:pt x="12573" y="16815"/>
                  <a:pt x="12623" y="16721"/>
                </a:cubicBezTo>
                <a:close/>
                <a:moveTo>
                  <a:pt x="13604" y="15521"/>
                </a:moveTo>
                <a:cubicBezTo>
                  <a:pt x="13624" y="15615"/>
                  <a:pt x="13664" y="15709"/>
                  <a:pt x="13712" y="15793"/>
                </a:cubicBezTo>
                <a:cubicBezTo>
                  <a:pt x="13820" y="16011"/>
                  <a:pt x="13997" y="16178"/>
                  <a:pt x="14223" y="16272"/>
                </a:cubicBezTo>
                <a:cubicBezTo>
                  <a:pt x="14223" y="16346"/>
                  <a:pt x="14243" y="16419"/>
                  <a:pt x="14272" y="16492"/>
                </a:cubicBezTo>
                <a:cubicBezTo>
                  <a:pt x="14411" y="16841"/>
                  <a:pt x="14771" y="17000"/>
                  <a:pt x="15127" y="17000"/>
                </a:cubicBezTo>
                <a:cubicBezTo>
                  <a:pt x="15196" y="17000"/>
                  <a:pt x="15265" y="16994"/>
                  <a:pt x="15332" y="16982"/>
                </a:cubicBezTo>
                <a:lnTo>
                  <a:pt x="15323" y="17003"/>
                </a:lnTo>
                <a:cubicBezTo>
                  <a:pt x="15362" y="17212"/>
                  <a:pt x="15244" y="17410"/>
                  <a:pt x="15048" y="17462"/>
                </a:cubicBezTo>
                <a:lnTo>
                  <a:pt x="15037" y="17462"/>
                </a:lnTo>
                <a:cubicBezTo>
                  <a:pt x="14914" y="17570"/>
                  <a:pt x="14754" y="17632"/>
                  <a:pt x="14595" y="17632"/>
                </a:cubicBezTo>
                <a:cubicBezTo>
                  <a:pt x="14539" y="17632"/>
                  <a:pt x="14483" y="17624"/>
                  <a:pt x="14429" y="17608"/>
                </a:cubicBezTo>
                <a:cubicBezTo>
                  <a:pt x="14321" y="17108"/>
                  <a:pt x="14056" y="16659"/>
                  <a:pt x="13664" y="16356"/>
                </a:cubicBezTo>
                <a:cubicBezTo>
                  <a:pt x="13641" y="16337"/>
                  <a:pt x="13617" y="16330"/>
                  <a:pt x="13595" y="16330"/>
                </a:cubicBezTo>
                <a:cubicBezTo>
                  <a:pt x="13524" y="16330"/>
                  <a:pt x="13454" y="16403"/>
                  <a:pt x="13448" y="16481"/>
                </a:cubicBezTo>
                <a:cubicBezTo>
                  <a:pt x="13448" y="16544"/>
                  <a:pt x="13457" y="16606"/>
                  <a:pt x="13457" y="16659"/>
                </a:cubicBezTo>
                <a:cubicBezTo>
                  <a:pt x="13379" y="16596"/>
                  <a:pt x="13291" y="16534"/>
                  <a:pt x="13192" y="16470"/>
                </a:cubicBezTo>
                <a:lnTo>
                  <a:pt x="13192" y="16460"/>
                </a:lnTo>
                <a:cubicBezTo>
                  <a:pt x="12976" y="16116"/>
                  <a:pt x="13045" y="15834"/>
                  <a:pt x="13399" y="15647"/>
                </a:cubicBezTo>
                <a:cubicBezTo>
                  <a:pt x="13457" y="15594"/>
                  <a:pt x="13536" y="15552"/>
                  <a:pt x="13604" y="15521"/>
                </a:cubicBezTo>
                <a:close/>
                <a:moveTo>
                  <a:pt x="8921" y="16335"/>
                </a:moveTo>
                <a:cubicBezTo>
                  <a:pt x="9042" y="16463"/>
                  <a:pt x="9199" y="16527"/>
                  <a:pt x="9362" y="16527"/>
                </a:cubicBezTo>
                <a:cubicBezTo>
                  <a:pt x="9385" y="16527"/>
                  <a:pt x="9408" y="16526"/>
                  <a:pt x="9432" y="16523"/>
                </a:cubicBezTo>
                <a:cubicBezTo>
                  <a:pt x="9127" y="16638"/>
                  <a:pt x="8921" y="17066"/>
                  <a:pt x="8892" y="17389"/>
                </a:cubicBezTo>
                <a:cubicBezTo>
                  <a:pt x="8881" y="17504"/>
                  <a:pt x="8881" y="17629"/>
                  <a:pt x="8901" y="17744"/>
                </a:cubicBezTo>
                <a:cubicBezTo>
                  <a:pt x="8823" y="17733"/>
                  <a:pt x="8744" y="17713"/>
                  <a:pt x="8665" y="17692"/>
                </a:cubicBezTo>
                <a:cubicBezTo>
                  <a:pt x="8627" y="17515"/>
                  <a:pt x="8557" y="17347"/>
                  <a:pt x="8469" y="17201"/>
                </a:cubicBezTo>
                <a:cubicBezTo>
                  <a:pt x="8442" y="17148"/>
                  <a:pt x="8393" y="17122"/>
                  <a:pt x="8342" y="17122"/>
                </a:cubicBezTo>
                <a:cubicBezTo>
                  <a:pt x="8304" y="17122"/>
                  <a:pt x="8264" y="17138"/>
                  <a:pt x="8233" y="17170"/>
                </a:cubicBezTo>
                <a:cubicBezTo>
                  <a:pt x="8204" y="17201"/>
                  <a:pt x="8165" y="17233"/>
                  <a:pt x="8125" y="17274"/>
                </a:cubicBezTo>
                <a:cubicBezTo>
                  <a:pt x="8107" y="17149"/>
                  <a:pt x="8057" y="17024"/>
                  <a:pt x="7988" y="16919"/>
                </a:cubicBezTo>
                <a:cubicBezTo>
                  <a:pt x="8371" y="16898"/>
                  <a:pt x="8735" y="16752"/>
                  <a:pt x="8901" y="16398"/>
                </a:cubicBezTo>
                <a:lnTo>
                  <a:pt x="8901" y="16408"/>
                </a:lnTo>
                <a:cubicBezTo>
                  <a:pt x="8911" y="16387"/>
                  <a:pt x="8911" y="16356"/>
                  <a:pt x="8921" y="16335"/>
                </a:cubicBezTo>
                <a:close/>
                <a:moveTo>
                  <a:pt x="9559" y="17254"/>
                </a:moveTo>
                <a:cubicBezTo>
                  <a:pt x="9520" y="17306"/>
                  <a:pt x="9491" y="17369"/>
                  <a:pt x="9461" y="17431"/>
                </a:cubicBezTo>
                <a:cubicBezTo>
                  <a:pt x="9432" y="17525"/>
                  <a:pt x="9403" y="17639"/>
                  <a:pt x="9403" y="17744"/>
                </a:cubicBezTo>
                <a:cubicBezTo>
                  <a:pt x="9324" y="17754"/>
                  <a:pt x="9245" y="17754"/>
                  <a:pt x="9156" y="17754"/>
                </a:cubicBezTo>
                <a:lnTo>
                  <a:pt x="9147" y="17765"/>
                </a:lnTo>
                <a:cubicBezTo>
                  <a:pt x="9088" y="17567"/>
                  <a:pt x="9079" y="17369"/>
                  <a:pt x="9176" y="17274"/>
                </a:cubicBezTo>
                <a:cubicBezTo>
                  <a:pt x="9167" y="17274"/>
                  <a:pt x="9363" y="17254"/>
                  <a:pt x="9559" y="17254"/>
                </a:cubicBezTo>
                <a:close/>
                <a:moveTo>
                  <a:pt x="7419" y="17013"/>
                </a:moveTo>
                <a:cubicBezTo>
                  <a:pt x="7536" y="17223"/>
                  <a:pt x="7693" y="17400"/>
                  <a:pt x="7880" y="17546"/>
                </a:cubicBezTo>
                <a:lnTo>
                  <a:pt x="7880" y="17577"/>
                </a:lnTo>
                <a:cubicBezTo>
                  <a:pt x="7763" y="17723"/>
                  <a:pt x="7675" y="17880"/>
                  <a:pt x="7596" y="18057"/>
                </a:cubicBezTo>
                <a:cubicBezTo>
                  <a:pt x="7582" y="18059"/>
                  <a:pt x="7567" y="18060"/>
                  <a:pt x="7553" y="18060"/>
                </a:cubicBezTo>
                <a:cubicBezTo>
                  <a:pt x="7371" y="18060"/>
                  <a:pt x="7137" y="17884"/>
                  <a:pt x="6937" y="17682"/>
                </a:cubicBezTo>
                <a:cubicBezTo>
                  <a:pt x="6928" y="17525"/>
                  <a:pt x="6977" y="17369"/>
                  <a:pt x="7075" y="17254"/>
                </a:cubicBezTo>
                <a:cubicBezTo>
                  <a:pt x="7153" y="17128"/>
                  <a:pt x="7281" y="17034"/>
                  <a:pt x="7419" y="17013"/>
                </a:cubicBezTo>
                <a:close/>
                <a:moveTo>
                  <a:pt x="7183" y="18213"/>
                </a:moveTo>
                <a:cubicBezTo>
                  <a:pt x="7281" y="18266"/>
                  <a:pt x="7389" y="18297"/>
                  <a:pt x="7507" y="18328"/>
                </a:cubicBezTo>
                <a:cubicBezTo>
                  <a:pt x="7497" y="18371"/>
                  <a:pt x="7488" y="18412"/>
                  <a:pt x="7477" y="18464"/>
                </a:cubicBezTo>
                <a:lnTo>
                  <a:pt x="7448" y="18443"/>
                </a:lnTo>
                <a:cubicBezTo>
                  <a:pt x="7350" y="18381"/>
                  <a:pt x="7261" y="18307"/>
                  <a:pt x="7183" y="18213"/>
                </a:cubicBezTo>
                <a:close/>
                <a:moveTo>
                  <a:pt x="8744" y="17984"/>
                </a:moveTo>
                <a:cubicBezTo>
                  <a:pt x="8823" y="18005"/>
                  <a:pt x="8901" y="18015"/>
                  <a:pt x="8980" y="18026"/>
                </a:cubicBezTo>
                <a:cubicBezTo>
                  <a:pt x="9029" y="18182"/>
                  <a:pt x="9097" y="18328"/>
                  <a:pt x="9187" y="18464"/>
                </a:cubicBezTo>
                <a:cubicBezTo>
                  <a:pt x="9147" y="18443"/>
                  <a:pt x="9108" y="18422"/>
                  <a:pt x="9068" y="18402"/>
                </a:cubicBezTo>
                <a:cubicBezTo>
                  <a:pt x="8960" y="18359"/>
                  <a:pt x="8852" y="18328"/>
                  <a:pt x="8744" y="18328"/>
                </a:cubicBezTo>
                <a:cubicBezTo>
                  <a:pt x="8744" y="18213"/>
                  <a:pt x="8744" y="18099"/>
                  <a:pt x="8735" y="17984"/>
                </a:cubicBezTo>
                <a:close/>
                <a:moveTo>
                  <a:pt x="12328" y="18256"/>
                </a:moveTo>
                <a:cubicBezTo>
                  <a:pt x="12416" y="18349"/>
                  <a:pt x="12495" y="18464"/>
                  <a:pt x="12564" y="18589"/>
                </a:cubicBezTo>
                <a:lnTo>
                  <a:pt x="12544" y="18589"/>
                </a:lnTo>
                <a:cubicBezTo>
                  <a:pt x="12445" y="18517"/>
                  <a:pt x="12357" y="18422"/>
                  <a:pt x="12289" y="18328"/>
                </a:cubicBezTo>
                <a:cubicBezTo>
                  <a:pt x="12299" y="18297"/>
                  <a:pt x="12308" y="18276"/>
                  <a:pt x="12319" y="18256"/>
                </a:cubicBezTo>
                <a:close/>
                <a:moveTo>
                  <a:pt x="10300" y="17197"/>
                </a:moveTo>
                <a:cubicBezTo>
                  <a:pt x="10341" y="17197"/>
                  <a:pt x="10383" y="17202"/>
                  <a:pt x="10423" y="17212"/>
                </a:cubicBezTo>
                <a:cubicBezTo>
                  <a:pt x="10963" y="17306"/>
                  <a:pt x="11061" y="18036"/>
                  <a:pt x="10688" y="18422"/>
                </a:cubicBezTo>
                <a:cubicBezTo>
                  <a:pt x="10609" y="18506"/>
                  <a:pt x="10501" y="18579"/>
                  <a:pt x="10393" y="18620"/>
                </a:cubicBezTo>
                <a:cubicBezTo>
                  <a:pt x="10060" y="18517"/>
                  <a:pt x="9716" y="18287"/>
                  <a:pt x="9696" y="17943"/>
                </a:cubicBezTo>
                <a:cubicBezTo>
                  <a:pt x="9804" y="17890"/>
                  <a:pt x="9903" y="17817"/>
                  <a:pt x="9981" y="17723"/>
                </a:cubicBezTo>
                <a:lnTo>
                  <a:pt x="9972" y="17733"/>
                </a:lnTo>
                <a:cubicBezTo>
                  <a:pt x="10080" y="17587"/>
                  <a:pt x="10148" y="17400"/>
                  <a:pt x="10148" y="17223"/>
                </a:cubicBezTo>
                <a:cubicBezTo>
                  <a:pt x="10197" y="17204"/>
                  <a:pt x="10249" y="17197"/>
                  <a:pt x="10300" y="17197"/>
                </a:cubicBezTo>
                <a:close/>
                <a:moveTo>
                  <a:pt x="9441" y="18026"/>
                </a:moveTo>
                <a:cubicBezTo>
                  <a:pt x="9520" y="18266"/>
                  <a:pt x="9677" y="18474"/>
                  <a:pt x="9873" y="18631"/>
                </a:cubicBezTo>
                <a:cubicBezTo>
                  <a:pt x="9736" y="18589"/>
                  <a:pt x="9608" y="18517"/>
                  <a:pt x="9500" y="18422"/>
                </a:cubicBezTo>
                <a:cubicBezTo>
                  <a:pt x="9412" y="18307"/>
                  <a:pt x="9333" y="18182"/>
                  <a:pt x="9275" y="18046"/>
                </a:cubicBezTo>
                <a:lnTo>
                  <a:pt x="9264" y="18046"/>
                </a:lnTo>
                <a:cubicBezTo>
                  <a:pt x="9324" y="18036"/>
                  <a:pt x="9383" y="18036"/>
                  <a:pt x="9441" y="18026"/>
                </a:cubicBezTo>
                <a:close/>
                <a:moveTo>
                  <a:pt x="11120" y="16565"/>
                </a:moveTo>
                <a:cubicBezTo>
                  <a:pt x="11169" y="16763"/>
                  <a:pt x="11287" y="16919"/>
                  <a:pt x="11444" y="17034"/>
                </a:cubicBezTo>
                <a:cubicBezTo>
                  <a:pt x="11395" y="17347"/>
                  <a:pt x="11503" y="17671"/>
                  <a:pt x="11729" y="17880"/>
                </a:cubicBezTo>
                <a:cubicBezTo>
                  <a:pt x="11729" y="17890"/>
                  <a:pt x="11729" y="17900"/>
                  <a:pt x="11739" y="17911"/>
                </a:cubicBezTo>
                <a:lnTo>
                  <a:pt x="11729" y="17921"/>
                </a:lnTo>
                <a:cubicBezTo>
                  <a:pt x="11631" y="18057"/>
                  <a:pt x="11563" y="18213"/>
                  <a:pt x="11543" y="18381"/>
                </a:cubicBezTo>
                <a:cubicBezTo>
                  <a:pt x="11327" y="18558"/>
                  <a:pt x="11071" y="18663"/>
                  <a:pt x="10807" y="18684"/>
                </a:cubicBezTo>
                <a:lnTo>
                  <a:pt x="10787" y="18684"/>
                </a:lnTo>
                <a:cubicBezTo>
                  <a:pt x="11307" y="18225"/>
                  <a:pt x="11493" y="17347"/>
                  <a:pt x="10737" y="16993"/>
                </a:cubicBezTo>
                <a:cubicBezTo>
                  <a:pt x="10699" y="16972"/>
                  <a:pt x="10669" y="16961"/>
                  <a:pt x="10629" y="16951"/>
                </a:cubicBezTo>
                <a:cubicBezTo>
                  <a:pt x="10825" y="16878"/>
                  <a:pt x="10993" y="16742"/>
                  <a:pt x="11120" y="16565"/>
                </a:cubicBezTo>
                <a:close/>
                <a:moveTo>
                  <a:pt x="8136" y="17723"/>
                </a:moveTo>
                <a:cubicBezTo>
                  <a:pt x="8195" y="17754"/>
                  <a:pt x="8253" y="17786"/>
                  <a:pt x="8312" y="17817"/>
                </a:cubicBezTo>
                <a:lnTo>
                  <a:pt x="8420" y="17869"/>
                </a:lnTo>
                <a:cubicBezTo>
                  <a:pt x="8469" y="18026"/>
                  <a:pt x="8499" y="18192"/>
                  <a:pt x="8508" y="18359"/>
                </a:cubicBezTo>
                <a:cubicBezTo>
                  <a:pt x="8332" y="18433"/>
                  <a:pt x="8204" y="18600"/>
                  <a:pt x="8165" y="18787"/>
                </a:cubicBezTo>
                <a:cubicBezTo>
                  <a:pt x="8017" y="18746"/>
                  <a:pt x="7880" y="18694"/>
                  <a:pt x="7743" y="18620"/>
                </a:cubicBezTo>
                <a:cubicBezTo>
                  <a:pt x="7752" y="18569"/>
                  <a:pt x="7752" y="18527"/>
                  <a:pt x="7763" y="18485"/>
                </a:cubicBezTo>
                <a:cubicBezTo>
                  <a:pt x="7772" y="18443"/>
                  <a:pt x="7783" y="18391"/>
                  <a:pt x="7801" y="18359"/>
                </a:cubicBezTo>
                <a:lnTo>
                  <a:pt x="7860" y="18359"/>
                </a:lnTo>
                <a:cubicBezTo>
                  <a:pt x="7920" y="18349"/>
                  <a:pt x="7979" y="18307"/>
                  <a:pt x="7999" y="18245"/>
                </a:cubicBezTo>
                <a:cubicBezTo>
                  <a:pt x="8057" y="18078"/>
                  <a:pt x="8107" y="17900"/>
                  <a:pt x="8136" y="17723"/>
                </a:cubicBezTo>
                <a:close/>
                <a:moveTo>
                  <a:pt x="11867" y="18443"/>
                </a:moveTo>
                <a:cubicBezTo>
                  <a:pt x="11876" y="18506"/>
                  <a:pt x="11896" y="18569"/>
                  <a:pt x="11916" y="18631"/>
                </a:cubicBezTo>
                <a:lnTo>
                  <a:pt x="11925" y="18631"/>
                </a:lnTo>
                <a:cubicBezTo>
                  <a:pt x="11925" y="18684"/>
                  <a:pt x="11916" y="18725"/>
                  <a:pt x="11916" y="18777"/>
                </a:cubicBezTo>
                <a:lnTo>
                  <a:pt x="11896" y="18787"/>
                </a:lnTo>
                <a:cubicBezTo>
                  <a:pt x="11867" y="18673"/>
                  <a:pt x="11857" y="18558"/>
                  <a:pt x="11867" y="18443"/>
                </a:cubicBezTo>
                <a:close/>
                <a:moveTo>
                  <a:pt x="12908" y="17687"/>
                </a:moveTo>
                <a:cubicBezTo>
                  <a:pt x="12970" y="17687"/>
                  <a:pt x="13035" y="17705"/>
                  <a:pt x="13093" y="17744"/>
                </a:cubicBezTo>
                <a:cubicBezTo>
                  <a:pt x="13118" y="17741"/>
                  <a:pt x="13141" y="17740"/>
                  <a:pt x="13163" y="17740"/>
                </a:cubicBezTo>
                <a:cubicBezTo>
                  <a:pt x="13427" y="17740"/>
                  <a:pt x="13472" y="17919"/>
                  <a:pt x="13300" y="18287"/>
                </a:cubicBezTo>
                <a:cubicBezTo>
                  <a:pt x="13400" y="18631"/>
                  <a:pt x="13359" y="18805"/>
                  <a:pt x="13170" y="18805"/>
                </a:cubicBezTo>
                <a:cubicBezTo>
                  <a:pt x="13136" y="18805"/>
                  <a:pt x="13098" y="18799"/>
                  <a:pt x="13055" y="18787"/>
                </a:cubicBezTo>
                <a:lnTo>
                  <a:pt x="13045" y="18777"/>
                </a:lnTo>
                <a:lnTo>
                  <a:pt x="12996" y="18777"/>
                </a:lnTo>
                <a:cubicBezTo>
                  <a:pt x="12947" y="18735"/>
                  <a:pt x="12897" y="18704"/>
                  <a:pt x="12839" y="18673"/>
                </a:cubicBezTo>
                <a:cubicBezTo>
                  <a:pt x="12829" y="18620"/>
                  <a:pt x="12819" y="18569"/>
                  <a:pt x="12800" y="18517"/>
                </a:cubicBezTo>
                <a:cubicBezTo>
                  <a:pt x="12740" y="18318"/>
                  <a:pt x="12643" y="18130"/>
                  <a:pt x="12505" y="17984"/>
                </a:cubicBezTo>
                <a:cubicBezTo>
                  <a:pt x="12535" y="17953"/>
                  <a:pt x="12573" y="17921"/>
                  <a:pt x="12603" y="17890"/>
                </a:cubicBezTo>
                <a:cubicBezTo>
                  <a:pt x="12668" y="17758"/>
                  <a:pt x="12785" y="17687"/>
                  <a:pt x="12908" y="17687"/>
                </a:cubicBezTo>
                <a:close/>
                <a:moveTo>
                  <a:pt x="9511" y="18787"/>
                </a:moveTo>
                <a:cubicBezTo>
                  <a:pt x="9588" y="18840"/>
                  <a:pt x="9667" y="18881"/>
                  <a:pt x="9745" y="18913"/>
                </a:cubicBezTo>
                <a:cubicBezTo>
                  <a:pt x="9804" y="18933"/>
                  <a:pt x="9864" y="18945"/>
                  <a:pt x="9923" y="18955"/>
                </a:cubicBezTo>
                <a:cubicBezTo>
                  <a:pt x="9804" y="18965"/>
                  <a:pt x="9696" y="19007"/>
                  <a:pt x="9608" y="19069"/>
                </a:cubicBezTo>
                <a:lnTo>
                  <a:pt x="9599" y="19069"/>
                </a:lnTo>
                <a:cubicBezTo>
                  <a:pt x="9588" y="18965"/>
                  <a:pt x="9559" y="18871"/>
                  <a:pt x="9511" y="18787"/>
                </a:cubicBezTo>
                <a:close/>
                <a:moveTo>
                  <a:pt x="12387" y="18871"/>
                </a:moveTo>
                <a:cubicBezTo>
                  <a:pt x="12456" y="18923"/>
                  <a:pt x="12535" y="18976"/>
                  <a:pt x="12613" y="19017"/>
                </a:cubicBezTo>
                <a:cubicBezTo>
                  <a:pt x="12603" y="19101"/>
                  <a:pt x="12564" y="19184"/>
                  <a:pt x="12515" y="19247"/>
                </a:cubicBezTo>
                <a:cubicBezTo>
                  <a:pt x="12475" y="19330"/>
                  <a:pt x="12387" y="19383"/>
                  <a:pt x="12308" y="19383"/>
                </a:cubicBezTo>
                <a:lnTo>
                  <a:pt x="12299" y="19383"/>
                </a:lnTo>
                <a:cubicBezTo>
                  <a:pt x="12299" y="19226"/>
                  <a:pt x="12279" y="19069"/>
                  <a:pt x="12259" y="18913"/>
                </a:cubicBezTo>
                <a:lnTo>
                  <a:pt x="12387" y="18871"/>
                </a:lnTo>
                <a:close/>
                <a:moveTo>
                  <a:pt x="12917" y="16972"/>
                </a:moveTo>
                <a:cubicBezTo>
                  <a:pt x="13051" y="17175"/>
                  <a:pt x="13276" y="17296"/>
                  <a:pt x="13509" y="17296"/>
                </a:cubicBezTo>
                <a:cubicBezTo>
                  <a:pt x="13551" y="17296"/>
                  <a:pt x="13593" y="17293"/>
                  <a:pt x="13633" y="17285"/>
                </a:cubicBezTo>
                <a:cubicBezTo>
                  <a:pt x="13752" y="17525"/>
                  <a:pt x="13939" y="17713"/>
                  <a:pt x="14164" y="17828"/>
                </a:cubicBezTo>
                <a:cubicBezTo>
                  <a:pt x="14252" y="18527"/>
                  <a:pt x="13880" y="19205"/>
                  <a:pt x="13261" y="19466"/>
                </a:cubicBezTo>
                <a:lnTo>
                  <a:pt x="13251" y="19466"/>
                </a:lnTo>
                <a:cubicBezTo>
                  <a:pt x="13251" y="19340"/>
                  <a:pt x="13232" y="19215"/>
                  <a:pt x="13192" y="19111"/>
                </a:cubicBezTo>
                <a:cubicBezTo>
                  <a:pt x="13241" y="19101"/>
                  <a:pt x="13280" y="19091"/>
                  <a:pt x="13329" y="19079"/>
                </a:cubicBezTo>
                <a:cubicBezTo>
                  <a:pt x="13919" y="18902"/>
                  <a:pt x="14125" y="18203"/>
                  <a:pt x="13703" y="17723"/>
                </a:cubicBezTo>
                <a:cubicBezTo>
                  <a:pt x="13525" y="17509"/>
                  <a:pt x="13275" y="17394"/>
                  <a:pt x="13018" y="17394"/>
                </a:cubicBezTo>
                <a:cubicBezTo>
                  <a:pt x="12962" y="17394"/>
                  <a:pt x="12905" y="17399"/>
                  <a:pt x="12848" y="17410"/>
                </a:cubicBezTo>
                <a:cubicBezTo>
                  <a:pt x="12888" y="17264"/>
                  <a:pt x="12908" y="17118"/>
                  <a:pt x="12917" y="16972"/>
                </a:cubicBezTo>
                <a:close/>
                <a:moveTo>
                  <a:pt x="12859" y="19122"/>
                </a:moveTo>
                <a:cubicBezTo>
                  <a:pt x="12877" y="19174"/>
                  <a:pt x="12897" y="19226"/>
                  <a:pt x="12897" y="19278"/>
                </a:cubicBezTo>
                <a:cubicBezTo>
                  <a:pt x="12937" y="19361"/>
                  <a:pt x="12956" y="19445"/>
                  <a:pt x="12967" y="19539"/>
                </a:cubicBezTo>
                <a:cubicBezTo>
                  <a:pt x="12908" y="19550"/>
                  <a:pt x="12829" y="19550"/>
                  <a:pt x="12751" y="19550"/>
                </a:cubicBezTo>
                <a:lnTo>
                  <a:pt x="12740" y="19550"/>
                </a:lnTo>
                <a:cubicBezTo>
                  <a:pt x="12809" y="19414"/>
                  <a:pt x="12848" y="19268"/>
                  <a:pt x="12859" y="19122"/>
                </a:cubicBezTo>
                <a:close/>
                <a:moveTo>
                  <a:pt x="7752" y="18881"/>
                </a:moveTo>
                <a:cubicBezTo>
                  <a:pt x="7871" y="18945"/>
                  <a:pt x="7999" y="18996"/>
                  <a:pt x="8116" y="19038"/>
                </a:cubicBezTo>
                <a:cubicBezTo>
                  <a:pt x="8107" y="19289"/>
                  <a:pt x="8155" y="19539"/>
                  <a:pt x="8283" y="19758"/>
                </a:cubicBezTo>
                <a:cubicBezTo>
                  <a:pt x="7979" y="19581"/>
                  <a:pt x="7783" y="19258"/>
                  <a:pt x="7752" y="18892"/>
                </a:cubicBezTo>
                <a:lnTo>
                  <a:pt x="7752" y="18881"/>
                </a:lnTo>
                <a:close/>
                <a:moveTo>
                  <a:pt x="9133" y="18815"/>
                </a:moveTo>
                <a:cubicBezTo>
                  <a:pt x="9282" y="18815"/>
                  <a:pt x="9286" y="19087"/>
                  <a:pt x="9147" y="19633"/>
                </a:cubicBezTo>
                <a:lnTo>
                  <a:pt x="9147" y="19622"/>
                </a:lnTo>
                <a:lnTo>
                  <a:pt x="8764" y="19842"/>
                </a:lnTo>
                <a:lnTo>
                  <a:pt x="8735" y="19842"/>
                </a:lnTo>
                <a:cubicBezTo>
                  <a:pt x="8607" y="19768"/>
                  <a:pt x="8508" y="19643"/>
                  <a:pt x="8469" y="19497"/>
                </a:cubicBezTo>
                <a:cubicBezTo>
                  <a:pt x="8273" y="19268"/>
                  <a:pt x="8371" y="19122"/>
                  <a:pt x="8755" y="19059"/>
                </a:cubicBezTo>
                <a:cubicBezTo>
                  <a:pt x="8924" y="18896"/>
                  <a:pt x="9050" y="18815"/>
                  <a:pt x="9133" y="18815"/>
                </a:cubicBezTo>
                <a:close/>
                <a:moveTo>
                  <a:pt x="9547" y="19465"/>
                </a:moveTo>
                <a:cubicBezTo>
                  <a:pt x="9587" y="19465"/>
                  <a:pt x="9652" y="19544"/>
                  <a:pt x="9716" y="19768"/>
                </a:cubicBezTo>
                <a:lnTo>
                  <a:pt x="9727" y="19801"/>
                </a:lnTo>
                <a:cubicBezTo>
                  <a:pt x="9677" y="19894"/>
                  <a:pt x="9637" y="20009"/>
                  <a:pt x="9619" y="20113"/>
                </a:cubicBezTo>
                <a:lnTo>
                  <a:pt x="9608" y="20113"/>
                </a:lnTo>
                <a:cubicBezTo>
                  <a:pt x="9559" y="20113"/>
                  <a:pt x="9511" y="20093"/>
                  <a:pt x="9451" y="20081"/>
                </a:cubicBezTo>
                <a:cubicBezTo>
                  <a:pt x="9432" y="19925"/>
                  <a:pt x="9441" y="19768"/>
                  <a:pt x="9471" y="19622"/>
                </a:cubicBezTo>
                <a:cubicBezTo>
                  <a:pt x="9491" y="19570"/>
                  <a:pt x="9520" y="19519"/>
                  <a:pt x="9540" y="19466"/>
                </a:cubicBezTo>
                <a:cubicBezTo>
                  <a:pt x="9542" y="19465"/>
                  <a:pt x="9545" y="19465"/>
                  <a:pt x="9547" y="19465"/>
                </a:cubicBezTo>
                <a:close/>
                <a:moveTo>
                  <a:pt x="12937" y="19863"/>
                </a:moveTo>
                <a:cubicBezTo>
                  <a:pt x="12897" y="20009"/>
                  <a:pt x="12829" y="20145"/>
                  <a:pt x="12731" y="20260"/>
                </a:cubicBezTo>
                <a:lnTo>
                  <a:pt x="12721" y="20260"/>
                </a:lnTo>
                <a:cubicBezTo>
                  <a:pt x="12652" y="20145"/>
                  <a:pt x="12584" y="20030"/>
                  <a:pt x="12524" y="19915"/>
                </a:cubicBezTo>
                <a:cubicBezTo>
                  <a:pt x="12661" y="19915"/>
                  <a:pt x="12800" y="19894"/>
                  <a:pt x="12937" y="19863"/>
                </a:cubicBezTo>
                <a:close/>
                <a:moveTo>
                  <a:pt x="11523" y="18684"/>
                </a:moveTo>
                <a:cubicBezTo>
                  <a:pt x="11543" y="18809"/>
                  <a:pt x="11572" y="18945"/>
                  <a:pt x="11621" y="19059"/>
                </a:cubicBezTo>
                <a:cubicBezTo>
                  <a:pt x="11503" y="19237"/>
                  <a:pt x="11543" y="19476"/>
                  <a:pt x="11709" y="19602"/>
                </a:cubicBezTo>
                <a:cubicBezTo>
                  <a:pt x="11788" y="19675"/>
                  <a:pt x="11887" y="19748"/>
                  <a:pt x="11984" y="19789"/>
                </a:cubicBezTo>
                <a:cubicBezTo>
                  <a:pt x="11975" y="19821"/>
                  <a:pt x="11965" y="19842"/>
                  <a:pt x="11955" y="19873"/>
                </a:cubicBezTo>
                <a:lnTo>
                  <a:pt x="11945" y="19863"/>
                </a:lnTo>
                <a:cubicBezTo>
                  <a:pt x="11876" y="20061"/>
                  <a:pt x="11779" y="20227"/>
                  <a:pt x="11651" y="20385"/>
                </a:cubicBezTo>
                <a:cubicBezTo>
                  <a:pt x="11641" y="20342"/>
                  <a:pt x="11631" y="20301"/>
                  <a:pt x="11611" y="20260"/>
                </a:cubicBezTo>
                <a:cubicBezTo>
                  <a:pt x="11464" y="19904"/>
                  <a:pt x="11149" y="19665"/>
                  <a:pt x="10787" y="19622"/>
                </a:cubicBezTo>
                <a:cubicBezTo>
                  <a:pt x="10728" y="19581"/>
                  <a:pt x="10679" y="19550"/>
                  <a:pt x="10620" y="19529"/>
                </a:cubicBezTo>
                <a:cubicBezTo>
                  <a:pt x="10591" y="19424"/>
                  <a:pt x="10541" y="19330"/>
                  <a:pt x="10472" y="19258"/>
                </a:cubicBezTo>
                <a:cubicBezTo>
                  <a:pt x="10364" y="19111"/>
                  <a:pt x="10207" y="19017"/>
                  <a:pt x="10051" y="18976"/>
                </a:cubicBezTo>
                <a:cubicBezTo>
                  <a:pt x="10168" y="18976"/>
                  <a:pt x="10296" y="18955"/>
                  <a:pt x="10413" y="18913"/>
                </a:cubicBezTo>
                <a:lnTo>
                  <a:pt x="10433" y="18913"/>
                </a:lnTo>
                <a:cubicBezTo>
                  <a:pt x="10530" y="18934"/>
                  <a:pt x="10628" y="18945"/>
                  <a:pt x="10725" y="18945"/>
                </a:cubicBezTo>
                <a:cubicBezTo>
                  <a:pt x="11010" y="18945"/>
                  <a:pt x="11289" y="18855"/>
                  <a:pt x="11523" y="18684"/>
                </a:cubicBezTo>
                <a:close/>
                <a:moveTo>
                  <a:pt x="11198" y="20096"/>
                </a:moveTo>
                <a:cubicBezTo>
                  <a:pt x="11217" y="20096"/>
                  <a:pt x="11244" y="20276"/>
                  <a:pt x="11277" y="20635"/>
                </a:cubicBezTo>
                <a:cubicBezTo>
                  <a:pt x="11228" y="20675"/>
                  <a:pt x="11190" y="20695"/>
                  <a:pt x="11165" y="20695"/>
                </a:cubicBezTo>
                <a:cubicBezTo>
                  <a:pt x="11110" y="20695"/>
                  <a:pt x="11113" y="20601"/>
                  <a:pt x="11179" y="20416"/>
                </a:cubicBezTo>
                <a:lnTo>
                  <a:pt x="11169" y="20416"/>
                </a:lnTo>
                <a:cubicBezTo>
                  <a:pt x="11174" y="20202"/>
                  <a:pt x="11184" y="20096"/>
                  <a:pt x="11198" y="20096"/>
                </a:cubicBezTo>
                <a:close/>
                <a:moveTo>
                  <a:pt x="9907" y="20516"/>
                </a:moveTo>
                <a:cubicBezTo>
                  <a:pt x="9959" y="20516"/>
                  <a:pt x="10046" y="20546"/>
                  <a:pt x="10177" y="20614"/>
                </a:cubicBezTo>
                <a:lnTo>
                  <a:pt x="10207" y="20624"/>
                </a:lnTo>
                <a:cubicBezTo>
                  <a:pt x="10256" y="20698"/>
                  <a:pt x="10305" y="20760"/>
                  <a:pt x="10364" y="20813"/>
                </a:cubicBezTo>
                <a:cubicBezTo>
                  <a:pt x="10217" y="20801"/>
                  <a:pt x="10060" y="20781"/>
                  <a:pt x="9912" y="20760"/>
                </a:cubicBezTo>
                <a:lnTo>
                  <a:pt x="9903" y="20750"/>
                </a:lnTo>
                <a:cubicBezTo>
                  <a:pt x="9832" y="20620"/>
                  <a:pt x="9808" y="20516"/>
                  <a:pt x="9907" y="20516"/>
                </a:cubicBezTo>
                <a:close/>
                <a:moveTo>
                  <a:pt x="11297" y="20948"/>
                </a:moveTo>
                <a:cubicBezTo>
                  <a:pt x="11128" y="21173"/>
                  <a:pt x="10872" y="21301"/>
                  <a:pt x="10610" y="21301"/>
                </a:cubicBezTo>
                <a:cubicBezTo>
                  <a:pt x="10508" y="21301"/>
                  <a:pt x="10405" y="21282"/>
                  <a:pt x="10305" y="21241"/>
                </a:cubicBezTo>
                <a:lnTo>
                  <a:pt x="10296" y="21229"/>
                </a:lnTo>
                <a:cubicBezTo>
                  <a:pt x="10247" y="21209"/>
                  <a:pt x="10207" y="21167"/>
                  <a:pt x="10168" y="21126"/>
                </a:cubicBezTo>
                <a:cubicBezTo>
                  <a:pt x="10345" y="21115"/>
                  <a:pt x="10512" y="21063"/>
                  <a:pt x="10669" y="20980"/>
                </a:cubicBezTo>
                <a:cubicBezTo>
                  <a:pt x="10757" y="21006"/>
                  <a:pt x="10849" y="21020"/>
                  <a:pt x="10941" y="21020"/>
                </a:cubicBezTo>
                <a:cubicBezTo>
                  <a:pt x="11063" y="21020"/>
                  <a:pt x="11185" y="20996"/>
                  <a:pt x="11297" y="20948"/>
                </a:cubicBezTo>
                <a:close/>
                <a:moveTo>
                  <a:pt x="4677" y="0"/>
                </a:moveTo>
                <a:cubicBezTo>
                  <a:pt x="4626" y="0"/>
                  <a:pt x="4580" y="31"/>
                  <a:pt x="4571" y="86"/>
                </a:cubicBezTo>
                <a:cubicBezTo>
                  <a:pt x="4561" y="127"/>
                  <a:pt x="4561" y="179"/>
                  <a:pt x="4571" y="232"/>
                </a:cubicBezTo>
                <a:cubicBezTo>
                  <a:pt x="4404" y="336"/>
                  <a:pt x="4336" y="545"/>
                  <a:pt x="4404" y="732"/>
                </a:cubicBezTo>
                <a:lnTo>
                  <a:pt x="4404" y="743"/>
                </a:lnTo>
                <a:cubicBezTo>
                  <a:pt x="4355" y="847"/>
                  <a:pt x="4365" y="962"/>
                  <a:pt x="4415" y="1066"/>
                </a:cubicBezTo>
                <a:cubicBezTo>
                  <a:pt x="4326" y="1150"/>
                  <a:pt x="4218" y="1212"/>
                  <a:pt x="4100" y="1234"/>
                </a:cubicBezTo>
                <a:cubicBezTo>
                  <a:pt x="4239" y="1319"/>
                  <a:pt x="4400" y="1364"/>
                  <a:pt x="4559" y="1364"/>
                </a:cubicBezTo>
                <a:cubicBezTo>
                  <a:pt x="4613" y="1364"/>
                  <a:pt x="4667" y="1358"/>
                  <a:pt x="4719" y="1348"/>
                </a:cubicBezTo>
                <a:cubicBezTo>
                  <a:pt x="4827" y="1401"/>
                  <a:pt x="4935" y="1453"/>
                  <a:pt x="5043" y="1494"/>
                </a:cubicBezTo>
                <a:cubicBezTo>
                  <a:pt x="5171" y="1536"/>
                  <a:pt x="5298" y="1578"/>
                  <a:pt x="5425" y="1599"/>
                </a:cubicBezTo>
                <a:cubicBezTo>
                  <a:pt x="5268" y="1786"/>
                  <a:pt x="5209" y="2047"/>
                  <a:pt x="5268" y="2288"/>
                </a:cubicBezTo>
                <a:cubicBezTo>
                  <a:pt x="5298" y="2392"/>
                  <a:pt x="5328" y="2486"/>
                  <a:pt x="5376" y="2570"/>
                </a:cubicBezTo>
                <a:cubicBezTo>
                  <a:pt x="5101" y="2810"/>
                  <a:pt x="4935" y="3154"/>
                  <a:pt x="4905" y="3530"/>
                </a:cubicBezTo>
                <a:cubicBezTo>
                  <a:pt x="4807" y="3405"/>
                  <a:pt x="4679" y="3300"/>
                  <a:pt x="4542" y="3216"/>
                </a:cubicBezTo>
                <a:cubicBezTo>
                  <a:pt x="4748" y="3112"/>
                  <a:pt x="4876" y="2893"/>
                  <a:pt x="4876" y="2642"/>
                </a:cubicBezTo>
                <a:cubicBezTo>
                  <a:pt x="5082" y="2298"/>
                  <a:pt x="5023" y="1714"/>
                  <a:pt x="4611" y="1504"/>
                </a:cubicBezTo>
                <a:cubicBezTo>
                  <a:pt x="4596" y="1458"/>
                  <a:pt x="4554" y="1434"/>
                  <a:pt x="4512" y="1434"/>
                </a:cubicBezTo>
                <a:cubicBezTo>
                  <a:pt x="4499" y="1434"/>
                  <a:pt x="4486" y="1437"/>
                  <a:pt x="4473" y="1442"/>
                </a:cubicBezTo>
                <a:cubicBezTo>
                  <a:pt x="4407" y="1424"/>
                  <a:pt x="4339" y="1414"/>
                  <a:pt x="4272" y="1414"/>
                </a:cubicBezTo>
                <a:cubicBezTo>
                  <a:pt x="4150" y="1414"/>
                  <a:pt x="4031" y="1444"/>
                  <a:pt x="3923" y="1504"/>
                </a:cubicBezTo>
                <a:cubicBezTo>
                  <a:pt x="3805" y="1473"/>
                  <a:pt x="3688" y="1453"/>
                  <a:pt x="3570" y="1442"/>
                </a:cubicBezTo>
                <a:cubicBezTo>
                  <a:pt x="3580" y="1421"/>
                  <a:pt x="3599" y="1401"/>
                  <a:pt x="3609" y="1370"/>
                </a:cubicBezTo>
                <a:cubicBezTo>
                  <a:pt x="3634" y="1375"/>
                  <a:pt x="3656" y="1377"/>
                  <a:pt x="3678" y="1377"/>
                </a:cubicBezTo>
                <a:cubicBezTo>
                  <a:pt x="3700" y="1377"/>
                  <a:pt x="3722" y="1375"/>
                  <a:pt x="3747" y="1370"/>
                </a:cubicBezTo>
                <a:cubicBezTo>
                  <a:pt x="3855" y="1358"/>
                  <a:pt x="3953" y="1306"/>
                  <a:pt x="4031" y="1244"/>
                </a:cubicBezTo>
                <a:cubicBezTo>
                  <a:pt x="4000" y="1247"/>
                  <a:pt x="3967" y="1248"/>
                  <a:pt x="3936" y="1248"/>
                </a:cubicBezTo>
                <a:cubicBezTo>
                  <a:pt x="3841" y="1248"/>
                  <a:pt x="3747" y="1237"/>
                  <a:pt x="3659" y="1212"/>
                </a:cubicBezTo>
                <a:cubicBezTo>
                  <a:pt x="3688" y="1098"/>
                  <a:pt x="3707" y="973"/>
                  <a:pt x="3697" y="858"/>
                </a:cubicBezTo>
                <a:cubicBezTo>
                  <a:pt x="3786" y="1004"/>
                  <a:pt x="3913" y="1129"/>
                  <a:pt x="4061" y="1212"/>
                </a:cubicBezTo>
                <a:cubicBezTo>
                  <a:pt x="4375" y="868"/>
                  <a:pt x="4208" y="284"/>
                  <a:pt x="3767" y="179"/>
                </a:cubicBezTo>
                <a:cubicBezTo>
                  <a:pt x="3759" y="177"/>
                  <a:pt x="3752" y="176"/>
                  <a:pt x="3746" y="176"/>
                </a:cubicBezTo>
                <a:cubicBezTo>
                  <a:pt x="3714" y="176"/>
                  <a:pt x="3684" y="195"/>
                  <a:pt x="3668" y="222"/>
                </a:cubicBezTo>
                <a:cubicBezTo>
                  <a:pt x="3639" y="284"/>
                  <a:pt x="3619" y="356"/>
                  <a:pt x="3609" y="430"/>
                </a:cubicBezTo>
                <a:cubicBezTo>
                  <a:pt x="3543" y="311"/>
                  <a:pt x="3446" y="235"/>
                  <a:pt x="3314" y="235"/>
                </a:cubicBezTo>
                <a:cubicBezTo>
                  <a:pt x="3247" y="235"/>
                  <a:pt x="3173" y="253"/>
                  <a:pt x="3089" y="294"/>
                </a:cubicBezTo>
                <a:cubicBezTo>
                  <a:pt x="2657" y="535"/>
                  <a:pt x="2912" y="1014"/>
                  <a:pt x="3275" y="1244"/>
                </a:cubicBezTo>
                <a:lnTo>
                  <a:pt x="2932" y="1380"/>
                </a:lnTo>
                <a:cubicBezTo>
                  <a:pt x="2824" y="994"/>
                  <a:pt x="2539" y="701"/>
                  <a:pt x="2166" y="617"/>
                </a:cubicBezTo>
                <a:cubicBezTo>
                  <a:pt x="2158" y="614"/>
                  <a:pt x="2150" y="613"/>
                  <a:pt x="2143" y="613"/>
                </a:cubicBezTo>
                <a:cubicBezTo>
                  <a:pt x="2100" y="613"/>
                  <a:pt x="2058" y="659"/>
                  <a:pt x="2058" y="712"/>
                </a:cubicBezTo>
                <a:cubicBezTo>
                  <a:pt x="2008" y="1119"/>
                  <a:pt x="2205" y="1504"/>
                  <a:pt x="2549" y="1703"/>
                </a:cubicBezTo>
                <a:cubicBezTo>
                  <a:pt x="2549" y="1734"/>
                  <a:pt x="2559" y="1776"/>
                  <a:pt x="2559" y="1808"/>
                </a:cubicBezTo>
                <a:cubicBezTo>
                  <a:pt x="2490" y="1860"/>
                  <a:pt x="2431" y="1922"/>
                  <a:pt x="2372" y="1985"/>
                </a:cubicBezTo>
                <a:lnTo>
                  <a:pt x="2343" y="1995"/>
                </a:lnTo>
                <a:cubicBezTo>
                  <a:pt x="2303" y="1568"/>
                  <a:pt x="2097" y="1234"/>
                  <a:pt x="1616" y="1191"/>
                </a:cubicBezTo>
                <a:cubicBezTo>
                  <a:pt x="1557" y="1191"/>
                  <a:pt x="1508" y="1234"/>
                  <a:pt x="1499" y="1296"/>
                </a:cubicBezTo>
                <a:cubicBezTo>
                  <a:pt x="1459" y="1401"/>
                  <a:pt x="1439" y="1526"/>
                  <a:pt x="1449" y="1640"/>
                </a:cubicBezTo>
                <a:cubicBezTo>
                  <a:pt x="1429" y="1640"/>
                  <a:pt x="1420" y="1650"/>
                  <a:pt x="1410" y="1662"/>
                </a:cubicBezTo>
                <a:cubicBezTo>
                  <a:pt x="1331" y="1714"/>
                  <a:pt x="1272" y="1797"/>
                  <a:pt x="1243" y="1901"/>
                </a:cubicBezTo>
                <a:cubicBezTo>
                  <a:pt x="1207" y="1886"/>
                  <a:pt x="1174" y="1879"/>
                  <a:pt x="1142" y="1879"/>
                </a:cubicBezTo>
                <a:cubicBezTo>
                  <a:pt x="960" y="1879"/>
                  <a:pt x="854" y="2122"/>
                  <a:pt x="820" y="2371"/>
                </a:cubicBezTo>
                <a:cubicBezTo>
                  <a:pt x="762" y="2413"/>
                  <a:pt x="712" y="2486"/>
                  <a:pt x="703" y="2570"/>
                </a:cubicBezTo>
                <a:cubicBezTo>
                  <a:pt x="133" y="3060"/>
                  <a:pt x="-53" y="3905"/>
                  <a:pt x="261" y="4625"/>
                </a:cubicBezTo>
                <a:cubicBezTo>
                  <a:pt x="241" y="4646"/>
                  <a:pt x="212" y="4667"/>
                  <a:pt x="203" y="4699"/>
                </a:cubicBezTo>
                <a:cubicBezTo>
                  <a:pt x="-92" y="5116"/>
                  <a:pt x="-33" y="5638"/>
                  <a:pt x="172" y="6076"/>
                </a:cubicBezTo>
                <a:cubicBezTo>
                  <a:pt x="203" y="6139"/>
                  <a:pt x="232" y="6212"/>
                  <a:pt x="271" y="6285"/>
                </a:cubicBezTo>
                <a:cubicBezTo>
                  <a:pt x="203" y="6504"/>
                  <a:pt x="192" y="6734"/>
                  <a:pt x="241" y="6963"/>
                </a:cubicBezTo>
                <a:cubicBezTo>
                  <a:pt x="64" y="7423"/>
                  <a:pt x="143" y="7944"/>
                  <a:pt x="448" y="8320"/>
                </a:cubicBezTo>
                <a:cubicBezTo>
                  <a:pt x="565" y="8445"/>
                  <a:pt x="703" y="8549"/>
                  <a:pt x="870" y="8602"/>
                </a:cubicBezTo>
                <a:cubicBezTo>
                  <a:pt x="840" y="8841"/>
                  <a:pt x="880" y="9082"/>
                  <a:pt x="968" y="9301"/>
                </a:cubicBezTo>
                <a:cubicBezTo>
                  <a:pt x="781" y="9614"/>
                  <a:pt x="811" y="9969"/>
                  <a:pt x="939" y="10303"/>
                </a:cubicBezTo>
                <a:cubicBezTo>
                  <a:pt x="909" y="10365"/>
                  <a:pt x="889" y="10428"/>
                  <a:pt x="880" y="10501"/>
                </a:cubicBezTo>
                <a:cubicBezTo>
                  <a:pt x="772" y="11096"/>
                  <a:pt x="1233" y="11764"/>
                  <a:pt x="1783" y="11972"/>
                </a:cubicBezTo>
                <a:cubicBezTo>
                  <a:pt x="1812" y="12349"/>
                  <a:pt x="1950" y="12703"/>
                  <a:pt x="2195" y="12985"/>
                </a:cubicBezTo>
                <a:cubicBezTo>
                  <a:pt x="2264" y="13413"/>
                  <a:pt x="2519" y="13820"/>
                  <a:pt x="2912" y="13956"/>
                </a:cubicBezTo>
                <a:cubicBezTo>
                  <a:pt x="3059" y="14289"/>
                  <a:pt x="3305" y="14571"/>
                  <a:pt x="3599" y="14770"/>
                </a:cubicBezTo>
                <a:cubicBezTo>
                  <a:pt x="3619" y="14832"/>
                  <a:pt x="3639" y="14894"/>
                  <a:pt x="3668" y="14947"/>
                </a:cubicBezTo>
                <a:cubicBezTo>
                  <a:pt x="3805" y="15198"/>
                  <a:pt x="4002" y="15396"/>
                  <a:pt x="4237" y="15532"/>
                </a:cubicBezTo>
                <a:cubicBezTo>
                  <a:pt x="4228" y="16001"/>
                  <a:pt x="4463" y="16429"/>
                  <a:pt x="4847" y="16659"/>
                </a:cubicBezTo>
                <a:cubicBezTo>
                  <a:pt x="4935" y="16700"/>
                  <a:pt x="5023" y="16742"/>
                  <a:pt x="5121" y="16773"/>
                </a:cubicBezTo>
                <a:cubicBezTo>
                  <a:pt x="5288" y="17066"/>
                  <a:pt x="5533" y="17285"/>
                  <a:pt x="5828" y="17410"/>
                </a:cubicBezTo>
                <a:cubicBezTo>
                  <a:pt x="5946" y="17465"/>
                  <a:pt x="6073" y="17493"/>
                  <a:pt x="6202" y="17493"/>
                </a:cubicBezTo>
                <a:cubicBezTo>
                  <a:pt x="6267" y="17493"/>
                  <a:pt x="6332" y="17486"/>
                  <a:pt x="6397" y="17472"/>
                </a:cubicBezTo>
                <a:cubicBezTo>
                  <a:pt x="6467" y="17598"/>
                  <a:pt x="6545" y="17713"/>
                  <a:pt x="6643" y="17807"/>
                </a:cubicBezTo>
                <a:cubicBezTo>
                  <a:pt x="6721" y="18182"/>
                  <a:pt x="7056" y="18495"/>
                  <a:pt x="7448" y="18725"/>
                </a:cubicBezTo>
                <a:cubicBezTo>
                  <a:pt x="7448" y="18819"/>
                  <a:pt x="7458" y="18913"/>
                  <a:pt x="7468" y="19007"/>
                </a:cubicBezTo>
                <a:cubicBezTo>
                  <a:pt x="7547" y="19519"/>
                  <a:pt x="7871" y="20009"/>
                  <a:pt x="8352" y="20134"/>
                </a:cubicBezTo>
                <a:cubicBezTo>
                  <a:pt x="8440" y="20157"/>
                  <a:pt x="8522" y="20169"/>
                  <a:pt x="8609" y="20169"/>
                </a:cubicBezTo>
                <a:cubicBezTo>
                  <a:pt x="8637" y="20169"/>
                  <a:pt x="8665" y="20168"/>
                  <a:pt x="8695" y="20165"/>
                </a:cubicBezTo>
                <a:cubicBezTo>
                  <a:pt x="8852" y="20249"/>
                  <a:pt x="9029" y="20322"/>
                  <a:pt x="9205" y="20363"/>
                </a:cubicBezTo>
                <a:cubicBezTo>
                  <a:pt x="9235" y="20489"/>
                  <a:pt x="9295" y="20614"/>
                  <a:pt x="9363" y="20719"/>
                </a:cubicBezTo>
                <a:cubicBezTo>
                  <a:pt x="9461" y="20854"/>
                  <a:pt x="9599" y="20969"/>
                  <a:pt x="9745" y="21031"/>
                </a:cubicBezTo>
                <a:cubicBezTo>
                  <a:pt x="9775" y="21094"/>
                  <a:pt x="9815" y="21157"/>
                  <a:pt x="9844" y="21209"/>
                </a:cubicBezTo>
                <a:cubicBezTo>
                  <a:pt x="10050" y="21481"/>
                  <a:pt x="10345" y="21600"/>
                  <a:pt x="10640" y="21600"/>
                </a:cubicBezTo>
                <a:cubicBezTo>
                  <a:pt x="11149" y="21600"/>
                  <a:pt x="11656" y="21247"/>
                  <a:pt x="11700" y="20719"/>
                </a:cubicBezTo>
                <a:cubicBezTo>
                  <a:pt x="11945" y="20521"/>
                  <a:pt x="12132" y="20249"/>
                  <a:pt x="12229" y="19935"/>
                </a:cubicBezTo>
                <a:cubicBezTo>
                  <a:pt x="12337" y="20155"/>
                  <a:pt x="12465" y="20363"/>
                  <a:pt x="12593" y="20562"/>
                </a:cubicBezTo>
                <a:cubicBezTo>
                  <a:pt x="12622" y="20610"/>
                  <a:pt x="12670" y="20638"/>
                  <a:pt x="12719" y="20638"/>
                </a:cubicBezTo>
                <a:cubicBezTo>
                  <a:pt x="12754" y="20638"/>
                  <a:pt x="12790" y="20623"/>
                  <a:pt x="12819" y="20593"/>
                </a:cubicBezTo>
                <a:cubicBezTo>
                  <a:pt x="13025" y="20374"/>
                  <a:pt x="13172" y="20093"/>
                  <a:pt x="13232" y="19789"/>
                </a:cubicBezTo>
                <a:cubicBezTo>
                  <a:pt x="13615" y="19653"/>
                  <a:pt x="13948" y="19404"/>
                  <a:pt x="14193" y="19059"/>
                </a:cubicBezTo>
                <a:cubicBezTo>
                  <a:pt x="14409" y="18725"/>
                  <a:pt x="14508" y="18328"/>
                  <a:pt x="14488" y="17921"/>
                </a:cubicBezTo>
                <a:cubicBezTo>
                  <a:pt x="14535" y="17927"/>
                  <a:pt x="14583" y="17932"/>
                  <a:pt x="14630" y="17932"/>
                </a:cubicBezTo>
                <a:cubicBezTo>
                  <a:pt x="15107" y="17932"/>
                  <a:pt x="15543" y="17601"/>
                  <a:pt x="15696" y="17108"/>
                </a:cubicBezTo>
                <a:cubicBezTo>
                  <a:pt x="15725" y="17013"/>
                  <a:pt x="15735" y="16909"/>
                  <a:pt x="15725" y="16815"/>
                </a:cubicBezTo>
                <a:cubicBezTo>
                  <a:pt x="15951" y="16649"/>
                  <a:pt x="16108" y="16398"/>
                  <a:pt x="16157" y="16116"/>
                </a:cubicBezTo>
                <a:cubicBezTo>
                  <a:pt x="16364" y="15991"/>
                  <a:pt x="16511" y="15782"/>
                  <a:pt x="16589" y="15552"/>
                </a:cubicBezTo>
                <a:cubicBezTo>
                  <a:pt x="16697" y="15219"/>
                  <a:pt x="16628" y="14863"/>
                  <a:pt x="16403" y="14613"/>
                </a:cubicBezTo>
                <a:cubicBezTo>
                  <a:pt x="16639" y="14571"/>
                  <a:pt x="16855" y="14456"/>
                  <a:pt x="17031" y="14300"/>
                </a:cubicBezTo>
                <a:lnTo>
                  <a:pt x="17159" y="14300"/>
                </a:lnTo>
                <a:cubicBezTo>
                  <a:pt x="17522" y="14300"/>
                  <a:pt x="17865" y="14154"/>
                  <a:pt x="18141" y="13892"/>
                </a:cubicBezTo>
                <a:cubicBezTo>
                  <a:pt x="18163" y="13894"/>
                  <a:pt x="18187" y="13895"/>
                  <a:pt x="18209" y="13895"/>
                </a:cubicBezTo>
                <a:cubicBezTo>
                  <a:pt x="18316" y="13895"/>
                  <a:pt x="18428" y="13877"/>
                  <a:pt x="18533" y="13851"/>
                </a:cubicBezTo>
                <a:cubicBezTo>
                  <a:pt x="19093" y="13643"/>
                  <a:pt x="19485" y="13110"/>
                  <a:pt x="19525" y="12484"/>
                </a:cubicBezTo>
                <a:cubicBezTo>
                  <a:pt x="19584" y="12432"/>
                  <a:pt x="19633" y="12369"/>
                  <a:pt x="19682" y="12306"/>
                </a:cubicBezTo>
                <a:cubicBezTo>
                  <a:pt x="19967" y="11900"/>
                  <a:pt x="19996" y="11263"/>
                  <a:pt x="19820" y="10731"/>
                </a:cubicBezTo>
                <a:cubicBezTo>
                  <a:pt x="19967" y="10647"/>
                  <a:pt x="20085" y="10501"/>
                  <a:pt x="20144" y="10324"/>
                </a:cubicBezTo>
                <a:cubicBezTo>
                  <a:pt x="20173" y="10230"/>
                  <a:pt x="20193" y="10125"/>
                  <a:pt x="20193" y="10011"/>
                </a:cubicBezTo>
                <a:lnTo>
                  <a:pt x="20261" y="9938"/>
                </a:lnTo>
                <a:cubicBezTo>
                  <a:pt x="20409" y="9750"/>
                  <a:pt x="20507" y="9520"/>
                  <a:pt x="20556" y="9280"/>
                </a:cubicBezTo>
                <a:cubicBezTo>
                  <a:pt x="20743" y="9238"/>
                  <a:pt x="20909" y="9133"/>
                  <a:pt x="21028" y="8977"/>
                </a:cubicBezTo>
                <a:cubicBezTo>
                  <a:pt x="21400" y="8508"/>
                  <a:pt x="21400" y="7621"/>
                  <a:pt x="21175" y="7067"/>
                </a:cubicBezTo>
                <a:cubicBezTo>
                  <a:pt x="21145" y="6995"/>
                  <a:pt x="21116" y="6932"/>
                  <a:pt x="21067" y="6869"/>
                </a:cubicBezTo>
                <a:cubicBezTo>
                  <a:pt x="21224" y="6723"/>
                  <a:pt x="21332" y="6535"/>
                  <a:pt x="21381" y="6316"/>
                </a:cubicBezTo>
                <a:cubicBezTo>
                  <a:pt x="21508" y="5701"/>
                  <a:pt x="21105" y="5220"/>
                  <a:pt x="20644" y="4866"/>
                </a:cubicBezTo>
                <a:cubicBezTo>
                  <a:pt x="20673" y="4782"/>
                  <a:pt x="20684" y="4688"/>
                  <a:pt x="20693" y="4605"/>
                </a:cubicBezTo>
                <a:cubicBezTo>
                  <a:pt x="20959" y="4438"/>
                  <a:pt x="21116" y="4125"/>
                  <a:pt x="21076" y="3800"/>
                </a:cubicBezTo>
                <a:cubicBezTo>
                  <a:pt x="21028" y="3383"/>
                  <a:pt x="20713" y="3070"/>
                  <a:pt x="20320" y="3039"/>
                </a:cubicBezTo>
                <a:cubicBezTo>
                  <a:pt x="20389" y="2810"/>
                  <a:pt x="20369" y="2570"/>
                  <a:pt x="20272" y="2360"/>
                </a:cubicBezTo>
                <a:cubicBezTo>
                  <a:pt x="20075" y="1922"/>
                  <a:pt x="19692" y="1797"/>
                  <a:pt x="19280" y="1724"/>
                </a:cubicBezTo>
                <a:cubicBezTo>
                  <a:pt x="19437" y="1547"/>
                  <a:pt x="19555" y="1327"/>
                  <a:pt x="19633" y="1098"/>
                </a:cubicBezTo>
                <a:cubicBezTo>
                  <a:pt x="19663" y="994"/>
                  <a:pt x="19604" y="899"/>
                  <a:pt x="19515" y="868"/>
                </a:cubicBezTo>
                <a:cubicBezTo>
                  <a:pt x="19309" y="822"/>
                  <a:pt x="19098" y="798"/>
                  <a:pt x="18887" y="798"/>
                </a:cubicBezTo>
                <a:cubicBezTo>
                  <a:pt x="18675" y="798"/>
                  <a:pt x="18465" y="822"/>
                  <a:pt x="18259" y="868"/>
                </a:cubicBezTo>
                <a:cubicBezTo>
                  <a:pt x="18141" y="806"/>
                  <a:pt x="18033" y="743"/>
                  <a:pt x="17915" y="701"/>
                </a:cubicBezTo>
                <a:cubicBezTo>
                  <a:pt x="17807" y="576"/>
                  <a:pt x="17689" y="471"/>
                  <a:pt x="17552" y="378"/>
                </a:cubicBezTo>
                <a:cubicBezTo>
                  <a:pt x="17322" y="225"/>
                  <a:pt x="17054" y="149"/>
                  <a:pt x="16794" y="149"/>
                </a:cubicBezTo>
                <a:cubicBezTo>
                  <a:pt x="16521" y="149"/>
                  <a:pt x="16256" y="233"/>
                  <a:pt x="16049" y="399"/>
                </a:cubicBezTo>
                <a:cubicBezTo>
                  <a:pt x="15932" y="378"/>
                  <a:pt x="15824" y="368"/>
                  <a:pt x="15705" y="368"/>
                </a:cubicBezTo>
                <a:cubicBezTo>
                  <a:pt x="15332" y="388"/>
                  <a:pt x="14969" y="545"/>
                  <a:pt x="14675" y="796"/>
                </a:cubicBezTo>
                <a:cubicBezTo>
                  <a:pt x="14627" y="790"/>
                  <a:pt x="14579" y="788"/>
                  <a:pt x="14531" y="788"/>
                </a:cubicBezTo>
                <a:cubicBezTo>
                  <a:pt x="14143" y="788"/>
                  <a:pt x="13754" y="938"/>
                  <a:pt x="13536" y="1244"/>
                </a:cubicBezTo>
                <a:cubicBezTo>
                  <a:pt x="13507" y="1275"/>
                  <a:pt x="13487" y="1306"/>
                  <a:pt x="13467" y="1348"/>
                </a:cubicBezTo>
                <a:cubicBezTo>
                  <a:pt x="12917" y="1421"/>
                  <a:pt x="12319" y="1693"/>
                  <a:pt x="12103" y="2183"/>
                </a:cubicBezTo>
                <a:cubicBezTo>
                  <a:pt x="12063" y="2204"/>
                  <a:pt x="12024" y="2236"/>
                  <a:pt x="11995" y="2267"/>
                </a:cubicBezTo>
                <a:cubicBezTo>
                  <a:pt x="11808" y="2455"/>
                  <a:pt x="11709" y="2716"/>
                  <a:pt x="11719" y="2977"/>
                </a:cubicBezTo>
                <a:cubicBezTo>
                  <a:pt x="11671" y="2997"/>
                  <a:pt x="11631" y="3018"/>
                  <a:pt x="11581" y="3039"/>
                </a:cubicBezTo>
                <a:cubicBezTo>
                  <a:pt x="11405" y="3144"/>
                  <a:pt x="11257" y="3300"/>
                  <a:pt x="11169" y="3488"/>
                </a:cubicBezTo>
                <a:cubicBezTo>
                  <a:pt x="11147" y="3485"/>
                  <a:pt x="11124" y="3483"/>
                  <a:pt x="11103" y="3483"/>
                </a:cubicBezTo>
                <a:cubicBezTo>
                  <a:pt x="11051" y="3483"/>
                  <a:pt x="11002" y="3491"/>
                  <a:pt x="10953" y="3498"/>
                </a:cubicBezTo>
                <a:cubicBezTo>
                  <a:pt x="10865" y="3456"/>
                  <a:pt x="10767" y="3436"/>
                  <a:pt x="10679" y="3425"/>
                </a:cubicBezTo>
                <a:cubicBezTo>
                  <a:pt x="10737" y="3091"/>
                  <a:pt x="10453" y="2893"/>
                  <a:pt x="10177" y="2757"/>
                </a:cubicBezTo>
                <a:cubicBezTo>
                  <a:pt x="10177" y="2674"/>
                  <a:pt x="10168" y="2580"/>
                  <a:pt x="10139" y="2496"/>
                </a:cubicBezTo>
                <a:cubicBezTo>
                  <a:pt x="10119" y="2444"/>
                  <a:pt x="10069" y="2403"/>
                  <a:pt x="10011" y="2403"/>
                </a:cubicBezTo>
                <a:cubicBezTo>
                  <a:pt x="9930" y="2392"/>
                  <a:pt x="9849" y="2386"/>
                  <a:pt x="9768" y="2386"/>
                </a:cubicBezTo>
                <a:cubicBezTo>
                  <a:pt x="9624" y="2386"/>
                  <a:pt x="9482" y="2404"/>
                  <a:pt x="9343" y="2444"/>
                </a:cubicBezTo>
                <a:cubicBezTo>
                  <a:pt x="9392" y="2173"/>
                  <a:pt x="9196" y="1985"/>
                  <a:pt x="8951" y="1870"/>
                </a:cubicBezTo>
                <a:cubicBezTo>
                  <a:pt x="8980" y="1839"/>
                  <a:pt x="9000" y="1797"/>
                  <a:pt x="9000" y="1755"/>
                </a:cubicBezTo>
                <a:cubicBezTo>
                  <a:pt x="9030" y="1377"/>
                  <a:pt x="8744" y="1083"/>
                  <a:pt x="8419" y="1083"/>
                </a:cubicBezTo>
                <a:cubicBezTo>
                  <a:pt x="8332" y="1083"/>
                  <a:pt x="8242" y="1104"/>
                  <a:pt x="8155" y="1150"/>
                </a:cubicBezTo>
                <a:cubicBezTo>
                  <a:pt x="8136" y="1119"/>
                  <a:pt x="8116" y="1098"/>
                  <a:pt x="8096" y="1066"/>
                </a:cubicBezTo>
                <a:cubicBezTo>
                  <a:pt x="8067" y="1030"/>
                  <a:pt x="8031" y="1014"/>
                  <a:pt x="7996" y="1014"/>
                </a:cubicBezTo>
                <a:cubicBezTo>
                  <a:pt x="7958" y="1014"/>
                  <a:pt x="7920" y="1033"/>
                  <a:pt x="7890" y="1062"/>
                </a:cubicBezTo>
                <a:cubicBezTo>
                  <a:pt x="7893" y="1057"/>
                  <a:pt x="7896" y="1051"/>
                  <a:pt x="7900" y="1045"/>
                </a:cubicBezTo>
                <a:cubicBezTo>
                  <a:pt x="7951" y="944"/>
                  <a:pt x="7875" y="859"/>
                  <a:pt x="7793" y="859"/>
                </a:cubicBezTo>
                <a:cubicBezTo>
                  <a:pt x="7765" y="859"/>
                  <a:pt x="7738" y="868"/>
                  <a:pt x="7713" y="889"/>
                </a:cubicBezTo>
                <a:cubicBezTo>
                  <a:pt x="7502" y="520"/>
                  <a:pt x="6875" y="111"/>
                  <a:pt x="6435" y="111"/>
                </a:cubicBezTo>
                <a:cubicBezTo>
                  <a:pt x="6241" y="111"/>
                  <a:pt x="6084" y="190"/>
                  <a:pt x="6015" y="388"/>
                </a:cubicBezTo>
                <a:cubicBezTo>
                  <a:pt x="6005" y="430"/>
                  <a:pt x="5995" y="461"/>
                  <a:pt x="5995" y="502"/>
                </a:cubicBezTo>
                <a:cubicBezTo>
                  <a:pt x="5936" y="482"/>
                  <a:pt x="5877" y="471"/>
                  <a:pt x="5808" y="461"/>
                </a:cubicBezTo>
                <a:cubicBezTo>
                  <a:pt x="5553" y="232"/>
                  <a:pt x="5239" y="96"/>
                  <a:pt x="4905" y="96"/>
                </a:cubicBezTo>
                <a:cubicBezTo>
                  <a:pt x="4836" y="54"/>
                  <a:pt x="4768" y="23"/>
                  <a:pt x="4699" y="2"/>
                </a:cubicBezTo>
                <a:cubicBezTo>
                  <a:pt x="4691" y="1"/>
                  <a:pt x="4684" y="0"/>
                  <a:pt x="4677" y="0"/>
                </a:cubicBez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1600" name="Google Shape;731;p34"/>
          <p:cNvSpPr txBox="1"/>
          <p:nvPr/>
        </p:nvSpPr>
        <p:spPr>
          <a:xfrm>
            <a:off x="2508512" y="2882031"/>
            <a:ext cx="4126976" cy="8780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 anchor="ctr">
            <a:normAutofit/>
          </a:bodyPr>
          <a:lstStyle>
            <a:lvl1pPr algn="ctr" defTabSz="219455">
              <a:defRPr sz="3312">
                <a:solidFill>
                  <a:srgbClr val="535353"/>
                </a:solidFill>
                <a:latin typeface="HelloEtchASketch"/>
                <a:ea typeface="HelloEtchASketch"/>
                <a:cs typeface="HelloEtchASketch"/>
                <a:sym typeface="HelloEtchASketch"/>
              </a:defRPr>
            </a:lvl1pPr>
          </a:lstStyle>
          <a:p>
            <a:r>
              <a:t>T. Noha Aaljammaz</a:t>
            </a:r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2" name="Google Shape;1527;p54"/>
          <p:cNvSpPr txBox="1">
            <a:spLocks noGrp="1"/>
          </p:cNvSpPr>
          <p:nvPr>
            <p:ph type="title"/>
          </p:nvPr>
        </p:nvSpPr>
        <p:spPr>
          <a:xfrm>
            <a:off x="3422520" y="2298271"/>
            <a:ext cx="2293312" cy="987301"/>
          </a:xfrm>
          <a:prstGeom prst="rect">
            <a:avLst/>
          </a:prstGeom>
        </p:spPr>
        <p:txBody>
          <a:bodyPr/>
          <a:lstStyle>
            <a:lvl1pPr>
              <a:defRPr sz="1800">
                <a:latin typeface="HelloEtchASketch"/>
                <a:ea typeface="HelloEtchASketch"/>
                <a:cs typeface="HelloEtchASketch"/>
                <a:sym typeface="HelloEtchASketch"/>
              </a:defRPr>
            </a:lvl1pPr>
          </a:lstStyle>
          <a:p>
            <a:r>
              <a:t>What makes a good family?!</a:t>
            </a:r>
          </a:p>
        </p:txBody>
      </p:sp>
      <p:sp>
        <p:nvSpPr>
          <p:cNvPr id="913" name="Google Shape;1528;p54"/>
          <p:cNvSpPr/>
          <p:nvPr/>
        </p:nvSpPr>
        <p:spPr>
          <a:xfrm>
            <a:off x="3250680" y="1894344"/>
            <a:ext cx="2635295" cy="16327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31" h="21461" extrusionOk="0">
                <a:moveTo>
                  <a:pt x="4965" y="18961"/>
                </a:moveTo>
                <a:cubicBezTo>
                  <a:pt x="4364" y="19115"/>
                  <a:pt x="3900" y="18622"/>
                  <a:pt x="4014" y="17713"/>
                </a:cubicBezTo>
                <a:cubicBezTo>
                  <a:pt x="3923" y="17724"/>
                  <a:pt x="3832" y="17746"/>
                  <a:pt x="3748" y="17746"/>
                </a:cubicBezTo>
                <a:cubicBezTo>
                  <a:pt x="3459" y="17757"/>
                  <a:pt x="3216" y="17450"/>
                  <a:pt x="3193" y="17045"/>
                </a:cubicBezTo>
                <a:cubicBezTo>
                  <a:pt x="3185" y="16903"/>
                  <a:pt x="3185" y="16750"/>
                  <a:pt x="3200" y="16607"/>
                </a:cubicBezTo>
                <a:cubicBezTo>
                  <a:pt x="3200" y="16553"/>
                  <a:pt x="3208" y="16498"/>
                  <a:pt x="3216" y="16432"/>
                </a:cubicBezTo>
                <a:cubicBezTo>
                  <a:pt x="3094" y="16465"/>
                  <a:pt x="2972" y="16487"/>
                  <a:pt x="2850" y="16498"/>
                </a:cubicBezTo>
                <a:cubicBezTo>
                  <a:pt x="2721" y="16487"/>
                  <a:pt x="2607" y="16443"/>
                  <a:pt x="2493" y="16388"/>
                </a:cubicBezTo>
                <a:cubicBezTo>
                  <a:pt x="2249" y="16246"/>
                  <a:pt x="2173" y="16082"/>
                  <a:pt x="2112" y="15644"/>
                </a:cubicBezTo>
                <a:cubicBezTo>
                  <a:pt x="2067" y="15655"/>
                  <a:pt x="2021" y="15677"/>
                  <a:pt x="1975" y="15699"/>
                </a:cubicBezTo>
                <a:cubicBezTo>
                  <a:pt x="1549" y="15852"/>
                  <a:pt x="1161" y="15764"/>
                  <a:pt x="834" y="15327"/>
                </a:cubicBezTo>
                <a:cubicBezTo>
                  <a:pt x="591" y="14998"/>
                  <a:pt x="560" y="14462"/>
                  <a:pt x="758" y="14089"/>
                </a:cubicBezTo>
                <a:cubicBezTo>
                  <a:pt x="811" y="13991"/>
                  <a:pt x="865" y="13892"/>
                  <a:pt x="918" y="13794"/>
                </a:cubicBezTo>
                <a:cubicBezTo>
                  <a:pt x="750" y="13717"/>
                  <a:pt x="583" y="13663"/>
                  <a:pt x="431" y="13575"/>
                </a:cubicBezTo>
                <a:cubicBezTo>
                  <a:pt x="279" y="13466"/>
                  <a:pt x="157" y="13301"/>
                  <a:pt x="73" y="13093"/>
                </a:cubicBezTo>
                <a:cubicBezTo>
                  <a:pt x="-3" y="12929"/>
                  <a:pt x="-18" y="12732"/>
                  <a:pt x="20" y="12546"/>
                </a:cubicBezTo>
                <a:cubicBezTo>
                  <a:pt x="104" y="11977"/>
                  <a:pt x="378" y="11604"/>
                  <a:pt x="697" y="11276"/>
                </a:cubicBezTo>
                <a:cubicBezTo>
                  <a:pt x="674" y="11243"/>
                  <a:pt x="652" y="11199"/>
                  <a:pt x="621" y="11177"/>
                </a:cubicBezTo>
                <a:cubicBezTo>
                  <a:pt x="431" y="10991"/>
                  <a:pt x="294" y="10707"/>
                  <a:pt x="233" y="10389"/>
                </a:cubicBezTo>
                <a:cubicBezTo>
                  <a:pt x="157" y="10050"/>
                  <a:pt x="203" y="9689"/>
                  <a:pt x="362" y="9426"/>
                </a:cubicBezTo>
                <a:cubicBezTo>
                  <a:pt x="522" y="9152"/>
                  <a:pt x="758" y="8988"/>
                  <a:pt x="1002" y="8966"/>
                </a:cubicBezTo>
                <a:cubicBezTo>
                  <a:pt x="1040" y="8966"/>
                  <a:pt x="1078" y="8955"/>
                  <a:pt x="1131" y="8955"/>
                </a:cubicBezTo>
                <a:cubicBezTo>
                  <a:pt x="1116" y="8900"/>
                  <a:pt x="1100" y="8856"/>
                  <a:pt x="1085" y="8802"/>
                </a:cubicBezTo>
                <a:cubicBezTo>
                  <a:pt x="750" y="8014"/>
                  <a:pt x="1009" y="6930"/>
                  <a:pt x="1816" y="6798"/>
                </a:cubicBezTo>
                <a:cubicBezTo>
                  <a:pt x="1854" y="6798"/>
                  <a:pt x="1892" y="6798"/>
                  <a:pt x="1937" y="6787"/>
                </a:cubicBezTo>
                <a:cubicBezTo>
                  <a:pt x="1709" y="6284"/>
                  <a:pt x="1694" y="5944"/>
                  <a:pt x="1899" y="5605"/>
                </a:cubicBezTo>
                <a:cubicBezTo>
                  <a:pt x="2097" y="5276"/>
                  <a:pt x="2363" y="5057"/>
                  <a:pt x="2721" y="5255"/>
                </a:cubicBezTo>
                <a:cubicBezTo>
                  <a:pt x="2729" y="5244"/>
                  <a:pt x="2736" y="5244"/>
                  <a:pt x="2744" y="5233"/>
                </a:cubicBezTo>
                <a:cubicBezTo>
                  <a:pt x="2797" y="4871"/>
                  <a:pt x="2911" y="4718"/>
                  <a:pt x="3238" y="4685"/>
                </a:cubicBezTo>
                <a:cubicBezTo>
                  <a:pt x="3337" y="4685"/>
                  <a:pt x="3436" y="4685"/>
                  <a:pt x="3535" y="4707"/>
                </a:cubicBezTo>
                <a:cubicBezTo>
                  <a:pt x="3565" y="4182"/>
                  <a:pt x="3786" y="3722"/>
                  <a:pt x="4106" y="3470"/>
                </a:cubicBezTo>
                <a:cubicBezTo>
                  <a:pt x="4410" y="3196"/>
                  <a:pt x="4798" y="3131"/>
                  <a:pt x="5140" y="3306"/>
                </a:cubicBezTo>
                <a:cubicBezTo>
                  <a:pt x="5095" y="3065"/>
                  <a:pt x="5125" y="2802"/>
                  <a:pt x="5232" y="2605"/>
                </a:cubicBezTo>
                <a:cubicBezTo>
                  <a:pt x="5369" y="2332"/>
                  <a:pt x="5574" y="2145"/>
                  <a:pt x="5795" y="2080"/>
                </a:cubicBezTo>
                <a:cubicBezTo>
                  <a:pt x="6114" y="1992"/>
                  <a:pt x="6426" y="2003"/>
                  <a:pt x="6708" y="2244"/>
                </a:cubicBezTo>
                <a:cubicBezTo>
                  <a:pt x="6723" y="2244"/>
                  <a:pt x="6738" y="2255"/>
                  <a:pt x="6753" y="2255"/>
                </a:cubicBezTo>
                <a:cubicBezTo>
                  <a:pt x="6753" y="2025"/>
                  <a:pt x="6738" y="1795"/>
                  <a:pt x="6753" y="1565"/>
                </a:cubicBezTo>
                <a:cubicBezTo>
                  <a:pt x="6799" y="766"/>
                  <a:pt x="7149" y="295"/>
                  <a:pt x="7659" y="98"/>
                </a:cubicBezTo>
                <a:cubicBezTo>
                  <a:pt x="8093" y="-66"/>
                  <a:pt x="8557" y="-22"/>
                  <a:pt x="8975" y="208"/>
                </a:cubicBezTo>
                <a:cubicBezTo>
                  <a:pt x="9218" y="350"/>
                  <a:pt x="9424" y="591"/>
                  <a:pt x="9584" y="897"/>
                </a:cubicBezTo>
                <a:lnTo>
                  <a:pt x="9660" y="1029"/>
                </a:lnTo>
                <a:cubicBezTo>
                  <a:pt x="9683" y="996"/>
                  <a:pt x="9706" y="952"/>
                  <a:pt x="9728" y="908"/>
                </a:cubicBezTo>
                <a:cubicBezTo>
                  <a:pt x="9903" y="492"/>
                  <a:pt x="10185" y="361"/>
                  <a:pt x="10489" y="328"/>
                </a:cubicBezTo>
                <a:cubicBezTo>
                  <a:pt x="10687" y="317"/>
                  <a:pt x="10892" y="405"/>
                  <a:pt x="11060" y="580"/>
                </a:cubicBezTo>
                <a:cubicBezTo>
                  <a:pt x="11296" y="788"/>
                  <a:pt x="11509" y="1073"/>
                  <a:pt x="11668" y="1401"/>
                </a:cubicBezTo>
                <a:cubicBezTo>
                  <a:pt x="11859" y="689"/>
                  <a:pt x="12665" y="394"/>
                  <a:pt x="13099" y="1215"/>
                </a:cubicBezTo>
                <a:cubicBezTo>
                  <a:pt x="13205" y="1073"/>
                  <a:pt x="13304" y="941"/>
                  <a:pt x="13418" y="810"/>
                </a:cubicBezTo>
                <a:cubicBezTo>
                  <a:pt x="13715" y="481"/>
                  <a:pt x="14126" y="492"/>
                  <a:pt x="14423" y="832"/>
                </a:cubicBezTo>
                <a:cubicBezTo>
                  <a:pt x="14628" y="1062"/>
                  <a:pt x="14628" y="1062"/>
                  <a:pt x="14742" y="1434"/>
                </a:cubicBezTo>
                <a:cubicBezTo>
                  <a:pt x="14970" y="1083"/>
                  <a:pt x="15252" y="1007"/>
                  <a:pt x="15564" y="1040"/>
                </a:cubicBezTo>
                <a:cubicBezTo>
                  <a:pt x="15868" y="1073"/>
                  <a:pt x="16112" y="1313"/>
                  <a:pt x="16317" y="1653"/>
                </a:cubicBezTo>
                <a:cubicBezTo>
                  <a:pt x="16378" y="1521"/>
                  <a:pt x="16439" y="1412"/>
                  <a:pt x="16515" y="1302"/>
                </a:cubicBezTo>
                <a:cubicBezTo>
                  <a:pt x="16705" y="1040"/>
                  <a:pt x="16941" y="1062"/>
                  <a:pt x="17177" y="1105"/>
                </a:cubicBezTo>
                <a:cubicBezTo>
                  <a:pt x="17732" y="1237"/>
                  <a:pt x="18158" y="1883"/>
                  <a:pt x="18227" y="2693"/>
                </a:cubicBezTo>
                <a:cubicBezTo>
                  <a:pt x="18219" y="2868"/>
                  <a:pt x="18204" y="3054"/>
                  <a:pt x="18166" y="3229"/>
                </a:cubicBezTo>
                <a:cubicBezTo>
                  <a:pt x="18158" y="3284"/>
                  <a:pt x="18143" y="3339"/>
                  <a:pt x="18120" y="3394"/>
                </a:cubicBezTo>
                <a:cubicBezTo>
                  <a:pt x="18485" y="3591"/>
                  <a:pt x="18660" y="3985"/>
                  <a:pt x="18691" y="4543"/>
                </a:cubicBezTo>
                <a:cubicBezTo>
                  <a:pt x="19048" y="4510"/>
                  <a:pt x="19178" y="4860"/>
                  <a:pt x="19269" y="5244"/>
                </a:cubicBezTo>
                <a:cubicBezTo>
                  <a:pt x="19437" y="5145"/>
                  <a:pt x="19589" y="5025"/>
                  <a:pt x="19756" y="4948"/>
                </a:cubicBezTo>
                <a:cubicBezTo>
                  <a:pt x="20220" y="4729"/>
                  <a:pt x="20608" y="4948"/>
                  <a:pt x="20935" y="5441"/>
                </a:cubicBezTo>
                <a:cubicBezTo>
                  <a:pt x="21118" y="5725"/>
                  <a:pt x="21125" y="6109"/>
                  <a:pt x="20988" y="6514"/>
                </a:cubicBezTo>
                <a:cubicBezTo>
                  <a:pt x="20912" y="6732"/>
                  <a:pt x="20814" y="6930"/>
                  <a:pt x="20722" y="7159"/>
                </a:cubicBezTo>
                <a:cubicBezTo>
                  <a:pt x="20791" y="7171"/>
                  <a:pt x="20859" y="7192"/>
                  <a:pt x="20928" y="7214"/>
                </a:cubicBezTo>
                <a:cubicBezTo>
                  <a:pt x="20996" y="7236"/>
                  <a:pt x="21057" y="7269"/>
                  <a:pt x="21110" y="7335"/>
                </a:cubicBezTo>
                <a:cubicBezTo>
                  <a:pt x="21415" y="7773"/>
                  <a:pt x="21582" y="8418"/>
                  <a:pt x="21247" y="8999"/>
                </a:cubicBezTo>
                <a:cubicBezTo>
                  <a:pt x="21194" y="9086"/>
                  <a:pt x="21125" y="9163"/>
                  <a:pt x="21057" y="9229"/>
                </a:cubicBezTo>
                <a:cubicBezTo>
                  <a:pt x="20981" y="9283"/>
                  <a:pt x="20905" y="9338"/>
                  <a:pt x="20829" y="9393"/>
                </a:cubicBezTo>
                <a:cubicBezTo>
                  <a:pt x="21004" y="9502"/>
                  <a:pt x="21164" y="9612"/>
                  <a:pt x="21262" y="9842"/>
                </a:cubicBezTo>
                <a:cubicBezTo>
                  <a:pt x="21308" y="9951"/>
                  <a:pt x="21346" y="10082"/>
                  <a:pt x="21369" y="10214"/>
                </a:cubicBezTo>
                <a:cubicBezTo>
                  <a:pt x="21468" y="10925"/>
                  <a:pt x="21179" y="11626"/>
                  <a:pt x="20699" y="11845"/>
                </a:cubicBezTo>
                <a:cubicBezTo>
                  <a:pt x="20639" y="11867"/>
                  <a:pt x="20585" y="11889"/>
                  <a:pt x="20517" y="11922"/>
                </a:cubicBezTo>
                <a:cubicBezTo>
                  <a:pt x="20631" y="12108"/>
                  <a:pt x="20791" y="12228"/>
                  <a:pt x="20852" y="12480"/>
                </a:cubicBezTo>
                <a:cubicBezTo>
                  <a:pt x="20905" y="12721"/>
                  <a:pt x="20897" y="12984"/>
                  <a:pt x="20829" y="13225"/>
                </a:cubicBezTo>
                <a:cubicBezTo>
                  <a:pt x="20776" y="13454"/>
                  <a:pt x="20654" y="13652"/>
                  <a:pt x="20494" y="13750"/>
                </a:cubicBezTo>
                <a:cubicBezTo>
                  <a:pt x="20327" y="13816"/>
                  <a:pt x="20159" y="13881"/>
                  <a:pt x="19984" y="13925"/>
                </a:cubicBezTo>
                <a:cubicBezTo>
                  <a:pt x="20091" y="14713"/>
                  <a:pt x="19908" y="15447"/>
                  <a:pt x="19048" y="15556"/>
                </a:cubicBezTo>
                <a:cubicBezTo>
                  <a:pt x="19239" y="15754"/>
                  <a:pt x="19353" y="16071"/>
                  <a:pt x="19360" y="16410"/>
                </a:cubicBezTo>
                <a:cubicBezTo>
                  <a:pt x="19383" y="16695"/>
                  <a:pt x="19338" y="16980"/>
                  <a:pt x="19239" y="17231"/>
                </a:cubicBezTo>
                <a:cubicBezTo>
                  <a:pt x="19056" y="17636"/>
                  <a:pt x="18782" y="17932"/>
                  <a:pt x="18189" y="17713"/>
                </a:cubicBezTo>
                <a:cubicBezTo>
                  <a:pt x="18120" y="18239"/>
                  <a:pt x="18021" y="18742"/>
                  <a:pt x="17633" y="18972"/>
                </a:cubicBezTo>
                <a:cubicBezTo>
                  <a:pt x="17268" y="19191"/>
                  <a:pt x="16918" y="19202"/>
                  <a:pt x="16583" y="18885"/>
                </a:cubicBezTo>
                <a:cubicBezTo>
                  <a:pt x="16538" y="19027"/>
                  <a:pt x="16477" y="19158"/>
                  <a:pt x="16416" y="19279"/>
                </a:cubicBezTo>
                <a:cubicBezTo>
                  <a:pt x="16172" y="19662"/>
                  <a:pt x="15853" y="19782"/>
                  <a:pt x="15503" y="19728"/>
                </a:cubicBezTo>
                <a:cubicBezTo>
                  <a:pt x="15282" y="19717"/>
                  <a:pt x="15069" y="19618"/>
                  <a:pt x="14879" y="19454"/>
                </a:cubicBezTo>
                <a:cubicBezTo>
                  <a:pt x="14864" y="19498"/>
                  <a:pt x="14849" y="19531"/>
                  <a:pt x="14833" y="19574"/>
                </a:cubicBezTo>
                <a:cubicBezTo>
                  <a:pt x="14658" y="20341"/>
                  <a:pt x="14263" y="20669"/>
                  <a:pt x="13730" y="20691"/>
                </a:cubicBezTo>
                <a:cubicBezTo>
                  <a:pt x="13532" y="20691"/>
                  <a:pt x="13335" y="20669"/>
                  <a:pt x="13129" y="20625"/>
                </a:cubicBezTo>
                <a:cubicBezTo>
                  <a:pt x="12924" y="20581"/>
                  <a:pt x="12749" y="20395"/>
                  <a:pt x="12650" y="20133"/>
                </a:cubicBezTo>
                <a:cubicBezTo>
                  <a:pt x="12635" y="20144"/>
                  <a:pt x="12619" y="20165"/>
                  <a:pt x="12612" y="20187"/>
                </a:cubicBezTo>
                <a:cubicBezTo>
                  <a:pt x="12384" y="20669"/>
                  <a:pt x="11965" y="20877"/>
                  <a:pt x="11585" y="20702"/>
                </a:cubicBezTo>
                <a:cubicBezTo>
                  <a:pt x="11341" y="20592"/>
                  <a:pt x="11105" y="20461"/>
                  <a:pt x="10961" y="20165"/>
                </a:cubicBezTo>
                <a:cubicBezTo>
                  <a:pt x="10824" y="20308"/>
                  <a:pt x="10695" y="20439"/>
                  <a:pt x="10558" y="20538"/>
                </a:cubicBezTo>
                <a:cubicBezTo>
                  <a:pt x="10360" y="20691"/>
                  <a:pt x="10124" y="20724"/>
                  <a:pt x="9911" y="20625"/>
                </a:cubicBezTo>
                <a:cubicBezTo>
                  <a:pt x="9675" y="20538"/>
                  <a:pt x="9454" y="20428"/>
                  <a:pt x="9279" y="20144"/>
                </a:cubicBezTo>
                <a:cubicBezTo>
                  <a:pt x="9150" y="20450"/>
                  <a:pt x="8937" y="20669"/>
                  <a:pt x="8686" y="20724"/>
                </a:cubicBezTo>
                <a:cubicBezTo>
                  <a:pt x="8404" y="20800"/>
                  <a:pt x="8115" y="20757"/>
                  <a:pt x="7849" y="20603"/>
                </a:cubicBezTo>
                <a:cubicBezTo>
                  <a:pt x="7590" y="21217"/>
                  <a:pt x="7218" y="21534"/>
                  <a:pt x="6715" y="21446"/>
                </a:cubicBezTo>
                <a:cubicBezTo>
                  <a:pt x="6236" y="21359"/>
                  <a:pt x="5886" y="20997"/>
                  <a:pt x="5741" y="20297"/>
                </a:cubicBezTo>
                <a:cubicBezTo>
                  <a:pt x="5681" y="20319"/>
                  <a:pt x="5635" y="20341"/>
                  <a:pt x="5582" y="20363"/>
                </a:cubicBezTo>
                <a:cubicBezTo>
                  <a:pt x="5376" y="20450"/>
                  <a:pt x="5148" y="20384"/>
                  <a:pt x="4981" y="20198"/>
                </a:cubicBezTo>
                <a:cubicBezTo>
                  <a:pt x="4783" y="19990"/>
                  <a:pt x="4722" y="19618"/>
                  <a:pt x="4829" y="19312"/>
                </a:cubicBezTo>
                <a:cubicBezTo>
                  <a:pt x="4866" y="19202"/>
                  <a:pt x="4912" y="19092"/>
                  <a:pt x="4965" y="18961"/>
                </a:cubicBezTo>
                <a:close/>
                <a:moveTo>
                  <a:pt x="18387" y="15556"/>
                </a:moveTo>
                <a:lnTo>
                  <a:pt x="18387" y="15502"/>
                </a:lnTo>
                <a:cubicBezTo>
                  <a:pt x="18493" y="15458"/>
                  <a:pt x="18600" y="15436"/>
                  <a:pt x="18714" y="15447"/>
                </a:cubicBezTo>
                <a:cubicBezTo>
                  <a:pt x="18790" y="15458"/>
                  <a:pt x="18866" y="15513"/>
                  <a:pt x="18927" y="15392"/>
                </a:cubicBezTo>
                <a:cubicBezTo>
                  <a:pt x="18942" y="15381"/>
                  <a:pt x="18980" y="15381"/>
                  <a:pt x="19003" y="15392"/>
                </a:cubicBezTo>
                <a:cubicBezTo>
                  <a:pt x="19170" y="15425"/>
                  <a:pt x="19338" y="15392"/>
                  <a:pt x="19490" y="15283"/>
                </a:cubicBezTo>
                <a:cubicBezTo>
                  <a:pt x="19847" y="15097"/>
                  <a:pt x="20030" y="14374"/>
                  <a:pt x="19847" y="13925"/>
                </a:cubicBezTo>
                <a:cubicBezTo>
                  <a:pt x="19832" y="13881"/>
                  <a:pt x="19817" y="13827"/>
                  <a:pt x="19817" y="13772"/>
                </a:cubicBezTo>
                <a:cubicBezTo>
                  <a:pt x="19984" y="13750"/>
                  <a:pt x="20144" y="13728"/>
                  <a:pt x="20304" y="13706"/>
                </a:cubicBezTo>
                <a:cubicBezTo>
                  <a:pt x="20639" y="13663"/>
                  <a:pt x="20890" y="12995"/>
                  <a:pt x="20753" y="12546"/>
                </a:cubicBezTo>
                <a:cubicBezTo>
                  <a:pt x="20669" y="12261"/>
                  <a:pt x="20486" y="12053"/>
                  <a:pt x="20266" y="12009"/>
                </a:cubicBezTo>
                <a:cubicBezTo>
                  <a:pt x="20228" y="11987"/>
                  <a:pt x="20175" y="11998"/>
                  <a:pt x="20159" y="11900"/>
                </a:cubicBezTo>
                <a:cubicBezTo>
                  <a:pt x="20182" y="11889"/>
                  <a:pt x="20205" y="11878"/>
                  <a:pt x="20235" y="11867"/>
                </a:cubicBezTo>
                <a:cubicBezTo>
                  <a:pt x="20380" y="11823"/>
                  <a:pt x="20532" y="11779"/>
                  <a:pt x="20684" y="11714"/>
                </a:cubicBezTo>
                <a:cubicBezTo>
                  <a:pt x="20966" y="11582"/>
                  <a:pt x="21186" y="11243"/>
                  <a:pt x="21255" y="10827"/>
                </a:cubicBezTo>
                <a:cubicBezTo>
                  <a:pt x="21308" y="10509"/>
                  <a:pt x="21323" y="10192"/>
                  <a:pt x="21171" y="9907"/>
                </a:cubicBezTo>
                <a:cubicBezTo>
                  <a:pt x="20950" y="9513"/>
                  <a:pt x="20562" y="9393"/>
                  <a:pt x="20250" y="9623"/>
                </a:cubicBezTo>
                <a:cubicBezTo>
                  <a:pt x="20212" y="9645"/>
                  <a:pt x="20182" y="9666"/>
                  <a:pt x="20114" y="9710"/>
                </a:cubicBezTo>
                <a:cubicBezTo>
                  <a:pt x="20212" y="9535"/>
                  <a:pt x="20357" y="9415"/>
                  <a:pt x="20524" y="9382"/>
                </a:cubicBezTo>
                <a:cubicBezTo>
                  <a:pt x="20608" y="9360"/>
                  <a:pt x="20699" y="9327"/>
                  <a:pt x="20783" y="9283"/>
                </a:cubicBezTo>
                <a:cubicBezTo>
                  <a:pt x="20928" y="9218"/>
                  <a:pt x="21057" y="9108"/>
                  <a:pt x="21164" y="8955"/>
                </a:cubicBezTo>
                <a:cubicBezTo>
                  <a:pt x="21468" y="8440"/>
                  <a:pt x="21316" y="7849"/>
                  <a:pt x="21042" y="7466"/>
                </a:cubicBezTo>
                <a:cubicBezTo>
                  <a:pt x="20996" y="7411"/>
                  <a:pt x="20943" y="7378"/>
                  <a:pt x="20882" y="7368"/>
                </a:cubicBezTo>
                <a:cubicBezTo>
                  <a:pt x="20738" y="7324"/>
                  <a:pt x="20585" y="7335"/>
                  <a:pt x="20448" y="7411"/>
                </a:cubicBezTo>
                <a:cubicBezTo>
                  <a:pt x="20395" y="7444"/>
                  <a:pt x="20334" y="7477"/>
                  <a:pt x="20304" y="7346"/>
                </a:cubicBezTo>
                <a:cubicBezTo>
                  <a:pt x="20334" y="7313"/>
                  <a:pt x="20372" y="7291"/>
                  <a:pt x="20403" y="7269"/>
                </a:cubicBezTo>
                <a:cubicBezTo>
                  <a:pt x="20517" y="7225"/>
                  <a:pt x="20616" y="7116"/>
                  <a:pt x="20677" y="6973"/>
                </a:cubicBezTo>
                <a:cubicBezTo>
                  <a:pt x="20776" y="6787"/>
                  <a:pt x="20852" y="6590"/>
                  <a:pt x="20920" y="6371"/>
                </a:cubicBezTo>
                <a:cubicBezTo>
                  <a:pt x="20996" y="6098"/>
                  <a:pt x="21011" y="5813"/>
                  <a:pt x="20867" y="5572"/>
                </a:cubicBezTo>
                <a:cubicBezTo>
                  <a:pt x="20760" y="5386"/>
                  <a:pt x="20631" y="5244"/>
                  <a:pt x="20479" y="5145"/>
                </a:cubicBezTo>
                <a:cubicBezTo>
                  <a:pt x="20167" y="4959"/>
                  <a:pt x="19809" y="5003"/>
                  <a:pt x="19528" y="5255"/>
                </a:cubicBezTo>
                <a:cubicBezTo>
                  <a:pt x="19307" y="5397"/>
                  <a:pt x="19132" y="5660"/>
                  <a:pt x="19041" y="5977"/>
                </a:cubicBezTo>
                <a:cubicBezTo>
                  <a:pt x="19033" y="6010"/>
                  <a:pt x="19003" y="6043"/>
                  <a:pt x="18972" y="6087"/>
                </a:cubicBezTo>
                <a:cubicBezTo>
                  <a:pt x="18942" y="5988"/>
                  <a:pt x="18942" y="5868"/>
                  <a:pt x="18988" y="5780"/>
                </a:cubicBezTo>
                <a:cubicBezTo>
                  <a:pt x="19018" y="5703"/>
                  <a:pt x="19056" y="5627"/>
                  <a:pt x="19102" y="5561"/>
                </a:cubicBezTo>
                <a:cubicBezTo>
                  <a:pt x="19223" y="5342"/>
                  <a:pt x="19231" y="5320"/>
                  <a:pt x="19132" y="5090"/>
                </a:cubicBezTo>
                <a:cubicBezTo>
                  <a:pt x="19094" y="5003"/>
                  <a:pt x="19056" y="4915"/>
                  <a:pt x="19010" y="4850"/>
                </a:cubicBezTo>
                <a:cubicBezTo>
                  <a:pt x="18927" y="4718"/>
                  <a:pt x="18805" y="4663"/>
                  <a:pt x="18691" y="4718"/>
                </a:cubicBezTo>
                <a:cubicBezTo>
                  <a:pt x="18402" y="4860"/>
                  <a:pt x="18227" y="5276"/>
                  <a:pt x="18272" y="5714"/>
                </a:cubicBezTo>
                <a:cubicBezTo>
                  <a:pt x="18288" y="5802"/>
                  <a:pt x="18310" y="5889"/>
                  <a:pt x="18333" y="5966"/>
                </a:cubicBezTo>
                <a:cubicBezTo>
                  <a:pt x="18227" y="5944"/>
                  <a:pt x="18151" y="5802"/>
                  <a:pt x="18166" y="5649"/>
                </a:cubicBezTo>
                <a:cubicBezTo>
                  <a:pt x="18173" y="5255"/>
                  <a:pt x="18250" y="4904"/>
                  <a:pt x="18508" y="4696"/>
                </a:cubicBezTo>
                <a:cubicBezTo>
                  <a:pt x="18554" y="4653"/>
                  <a:pt x="18577" y="4587"/>
                  <a:pt x="18577" y="4510"/>
                </a:cubicBezTo>
                <a:cubicBezTo>
                  <a:pt x="18577" y="4193"/>
                  <a:pt x="18478" y="3897"/>
                  <a:pt x="18310" y="3711"/>
                </a:cubicBezTo>
                <a:cubicBezTo>
                  <a:pt x="18227" y="3601"/>
                  <a:pt x="18113" y="3514"/>
                  <a:pt x="17991" y="3623"/>
                </a:cubicBezTo>
                <a:cubicBezTo>
                  <a:pt x="17976" y="3634"/>
                  <a:pt x="17953" y="3623"/>
                  <a:pt x="17915" y="3601"/>
                </a:cubicBezTo>
                <a:lnTo>
                  <a:pt x="18006" y="3394"/>
                </a:lnTo>
                <a:cubicBezTo>
                  <a:pt x="18128" y="3109"/>
                  <a:pt x="18158" y="2769"/>
                  <a:pt x="18090" y="2452"/>
                </a:cubicBezTo>
                <a:cubicBezTo>
                  <a:pt x="17938" y="1686"/>
                  <a:pt x="17428" y="1182"/>
                  <a:pt x="16880" y="1248"/>
                </a:cubicBezTo>
                <a:cubicBezTo>
                  <a:pt x="16576" y="1281"/>
                  <a:pt x="16340" y="1675"/>
                  <a:pt x="16446" y="2091"/>
                </a:cubicBezTo>
                <a:cubicBezTo>
                  <a:pt x="16484" y="2255"/>
                  <a:pt x="16492" y="2441"/>
                  <a:pt x="16469" y="2605"/>
                </a:cubicBezTo>
                <a:cubicBezTo>
                  <a:pt x="16393" y="3087"/>
                  <a:pt x="16203" y="3503"/>
                  <a:pt x="15929" y="3798"/>
                </a:cubicBezTo>
                <a:cubicBezTo>
                  <a:pt x="15891" y="3842"/>
                  <a:pt x="15845" y="3897"/>
                  <a:pt x="15777" y="3831"/>
                </a:cubicBezTo>
                <a:cubicBezTo>
                  <a:pt x="15807" y="3777"/>
                  <a:pt x="15838" y="3733"/>
                  <a:pt x="15868" y="3689"/>
                </a:cubicBezTo>
                <a:cubicBezTo>
                  <a:pt x="16013" y="3536"/>
                  <a:pt x="16134" y="3328"/>
                  <a:pt x="16226" y="3109"/>
                </a:cubicBezTo>
                <a:cubicBezTo>
                  <a:pt x="16347" y="2802"/>
                  <a:pt x="16431" y="2485"/>
                  <a:pt x="16355" y="2124"/>
                </a:cubicBezTo>
                <a:cubicBezTo>
                  <a:pt x="16302" y="1883"/>
                  <a:pt x="16203" y="1675"/>
                  <a:pt x="16074" y="1521"/>
                </a:cubicBezTo>
                <a:cubicBezTo>
                  <a:pt x="15716" y="1062"/>
                  <a:pt x="15176" y="1073"/>
                  <a:pt x="14833" y="1554"/>
                </a:cubicBezTo>
                <a:cubicBezTo>
                  <a:pt x="14818" y="1565"/>
                  <a:pt x="14811" y="1587"/>
                  <a:pt x="14795" y="1598"/>
                </a:cubicBezTo>
                <a:cubicBezTo>
                  <a:pt x="14712" y="1696"/>
                  <a:pt x="14658" y="1686"/>
                  <a:pt x="14636" y="1532"/>
                </a:cubicBezTo>
                <a:cubicBezTo>
                  <a:pt x="14613" y="1281"/>
                  <a:pt x="14506" y="1138"/>
                  <a:pt x="14385" y="974"/>
                </a:cubicBezTo>
                <a:cubicBezTo>
                  <a:pt x="14172" y="678"/>
                  <a:pt x="13677" y="624"/>
                  <a:pt x="13449" y="974"/>
                </a:cubicBezTo>
                <a:cubicBezTo>
                  <a:pt x="13411" y="1018"/>
                  <a:pt x="13373" y="1051"/>
                  <a:pt x="13335" y="1094"/>
                </a:cubicBezTo>
                <a:cubicBezTo>
                  <a:pt x="13251" y="1182"/>
                  <a:pt x="13190" y="1313"/>
                  <a:pt x="13175" y="1456"/>
                </a:cubicBezTo>
                <a:cubicBezTo>
                  <a:pt x="13175" y="1499"/>
                  <a:pt x="13137" y="1554"/>
                  <a:pt x="13106" y="1631"/>
                </a:cubicBezTo>
                <a:cubicBezTo>
                  <a:pt x="13076" y="1521"/>
                  <a:pt x="13061" y="1467"/>
                  <a:pt x="13038" y="1401"/>
                </a:cubicBezTo>
                <a:cubicBezTo>
                  <a:pt x="12992" y="1259"/>
                  <a:pt x="12916" y="1127"/>
                  <a:pt x="12825" y="1040"/>
                </a:cubicBezTo>
                <a:cubicBezTo>
                  <a:pt x="12642" y="843"/>
                  <a:pt x="12445" y="843"/>
                  <a:pt x="12231" y="886"/>
                </a:cubicBezTo>
                <a:cubicBezTo>
                  <a:pt x="12072" y="930"/>
                  <a:pt x="11927" y="1051"/>
                  <a:pt x="11820" y="1226"/>
                </a:cubicBezTo>
                <a:cubicBezTo>
                  <a:pt x="11729" y="1357"/>
                  <a:pt x="11752" y="1532"/>
                  <a:pt x="11752" y="1696"/>
                </a:cubicBezTo>
                <a:cubicBezTo>
                  <a:pt x="11752" y="1937"/>
                  <a:pt x="11745" y="2178"/>
                  <a:pt x="11745" y="2408"/>
                </a:cubicBezTo>
                <a:cubicBezTo>
                  <a:pt x="11745" y="2474"/>
                  <a:pt x="11745" y="2551"/>
                  <a:pt x="11653" y="2572"/>
                </a:cubicBezTo>
                <a:cubicBezTo>
                  <a:pt x="11653" y="2463"/>
                  <a:pt x="11646" y="2364"/>
                  <a:pt x="11653" y="2255"/>
                </a:cubicBezTo>
                <a:cubicBezTo>
                  <a:pt x="11676" y="1828"/>
                  <a:pt x="11623" y="1434"/>
                  <a:pt x="11379" y="1138"/>
                </a:cubicBezTo>
                <a:cubicBezTo>
                  <a:pt x="11265" y="996"/>
                  <a:pt x="11159" y="865"/>
                  <a:pt x="11045" y="744"/>
                </a:cubicBezTo>
                <a:cubicBezTo>
                  <a:pt x="10793" y="460"/>
                  <a:pt x="10451" y="394"/>
                  <a:pt x="10154" y="569"/>
                </a:cubicBezTo>
                <a:cubicBezTo>
                  <a:pt x="10002" y="656"/>
                  <a:pt x="9865" y="810"/>
                  <a:pt x="9774" y="1007"/>
                </a:cubicBezTo>
                <a:cubicBezTo>
                  <a:pt x="9728" y="1094"/>
                  <a:pt x="9713" y="1215"/>
                  <a:pt x="9736" y="1324"/>
                </a:cubicBezTo>
                <a:cubicBezTo>
                  <a:pt x="9759" y="1489"/>
                  <a:pt x="9766" y="1642"/>
                  <a:pt x="9766" y="1806"/>
                </a:cubicBezTo>
                <a:cubicBezTo>
                  <a:pt x="9766" y="1959"/>
                  <a:pt x="9698" y="2102"/>
                  <a:pt x="9591" y="2135"/>
                </a:cubicBezTo>
                <a:cubicBezTo>
                  <a:pt x="9599" y="2058"/>
                  <a:pt x="9614" y="2003"/>
                  <a:pt x="9622" y="1926"/>
                </a:cubicBezTo>
                <a:cubicBezTo>
                  <a:pt x="9667" y="1719"/>
                  <a:pt x="9652" y="1489"/>
                  <a:pt x="9584" y="1281"/>
                </a:cubicBezTo>
                <a:cubicBezTo>
                  <a:pt x="9447" y="853"/>
                  <a:pt x="9196" y="525"/>
                  <a:pt x="8876" y="372"/>
                </a:cubicBezTo>
                <a:cubicBezTo>
                  <a:pt x="8511" y="186"/>
                  <a:pt x="8115" y="153"/>
                  <a:pt x="7727" y="273"/>
                </a:cubicBezTo>
                <a:cubicBezTo>
                  <a:pt x="7309" y="427"/>
                  <a:pt x="6989" y="799"/>
                  <a:pt x="6913" y="1456"/>
                </a:cubicBezTo>
                <a:cubicBezTo>
                  <a:pt x="6875" y="1784"/>
                  <a:pt x="6852" y="2124"/>
                  <a:pt x="7012" y="2419"/>
                </a:cubicBezTo>
                <a:cubicBezTo>
                  <a:pt x="7050" y="2485"/>
                  <a:pt x="7096" y="2539"/>
                  <a:pt x="7134" y="2605"/>
                </a:cubicBezTo>
                <a:cubicBezTo>
                  <a:pt x="7164" y="2671"/>
                  <a:pt x="7218" y="2758"/>
                  <a:pt x="7164" y="2879"/>
                </a:cubicBezTo>
                <a:cubicBezTo>
                  <a:pt x="7065" y="2846"/>
                  <a:pt x="7020" y="2726"/>
                  <a:pt x="6951" y="2638"/>
                </a:cubicBezTo>
                <a:cubicBezTo>
                  <a:pt x="6921" y="2572"/>
                  <a:pt x="6883" y="2518"/>
                  <a:pt x="6845" y="2474"/>
                </a:cubicBezTo>
                <a:cubicBezTo>
                  <a:pt x="6480" y="2135"/>
                  <a:pt x="5863" y="2058"/>
                  <a:pt x="5475" y="2463"/>
                </a:cubicBezTo>
                <a:cubicBezTo>
                  <a:pt x="5255" y="2671"/>
                  <a:pt x="5186" y="3087"/>
                  <a:pt x="5308" y="3415"/>
                </a:cubicBezTo>
                <a:cubicBezTo>
                  <a:pt x="5323" y="3459"/>
                  <a:pt x="5338" y="3503"/>
                  <a:pt x="5361" y="3601"/>
                </a:cubicBezTo>
                <a:cubicBezTo>
                  <a:pt x="5300" y="3591"/>
                  <a:pt x="5247" y="3580"/>
                  <a:pt x="5186" y="3558"/>
                </a:cubicBezTo>
                <a:cubicBezTo>
                  <a:pt x="4897" y="3350"/>
                  <a:pt x="4555" y="3350"/>
                  <a:pt x="4265" y="3569"/>
                </a:cubicBezTo>
                <a:cubicBezTo>
                  <a:pt x="3832" y="3842"/>
                  <a:pt x="3527" y="4587"/>
                  <a:pt x="3741" y="5222"/>
                </a:cubicBezTo>
                <a:cubicBezTo>
                  <a:pt x="3748" y="5266"/>
                  <a:pt x="3756" y="5320"/>
                  <a:pt x="3756" y="5375"/>
                </a:cubicBezTo>
                <a:cubicBezTo>
                  <a:pt x="3664" y="5342"/>
                  <a:pt x="3596" y="5233"/>
                  <a:pt x="3588" y="5101"/>
                </a:cubicBezTo>
                <a:cubicBezTo>
                  <a:pt x="3573" y="4937"/>
                  <a:pt x="3474" y="4828"/>
                  <a:pt x="3360" y="4850"/>
                </a:cubicBezTo>
                <a:cubicBezTo>
                  <a:pt x="3269" y="4839"/>
                  <a:pt x="3185" y="4850"/>
                  <a:pt x="3094" y="4882"/>
                </a:cubicBezTo>
                <a:cubicBezTo>
                  <a:pt x="2911" y="4948"/>
                  <a:pt x="2858" y="5079"/>
                  <a:pt x="2858" y="5353"/>
                </a:cubicBezTo>
                <a:cubicBezTo>
                  <a:pt x="2858" y="5419"/>
                  <a:pt x="2858" y="5473"/>
                  <a:pt x="2858" y="5572"/>
                </a:cubicBezTo>
                <a:cubicBezTo>
                  <a:pt x="2820" y="5539"/>
                  <a:pt x="2782" y="5496"/>
                  <a:pt x="2736" y="5473"/>
                </a:cubicBezTo>
                <a:cubicBezTo>
                  <a:pt x="2668" y="5408"/>
                  <a:pt x="2592" y="5375"/>
                  <a:pt x="2516" y="5353"/>
                </a:cubicBezTo>
                <a:cubicBezTo>
                  <a:pt x="2120" y="5309"/>
                  <a:pt x="1800" y="5824"/>
                  <a:pt x="1877" y="6382"/>
                </a:cubicBezTo>
                <a:cubicBezTo>
                  <a:pt x="1892" y="6623"/>
                  <a:pt x="2014" y="6809"/>
                  <a:pt x="2173" y="6875"/>
                </a:cubicBezTo>
                <a:cubicBezTo>
                  <a:pt x="2242" y="6897"/>
                  <a:pt x="2303" y="6930"/>
                  <a:pt x="2363" y="6973"/>
                </a:cubicBezTo>
                <a:cubicBezTo>
                  <a:pt x="2394" y="7006"/>
                  <a:pt x="2424" y="7039"/>
                  <a:pt x="2440" y="7083"/>
                </a:cubicBezTo>
                <a:lnTo>
                  <a:pt x="2424" y="7138"/>
                </a:lnTo>
                <a:cubicBezTo>
                  <a:pt x="2341" y="7105"/>
                  <a:pt x="2265" y="7083"/>
                  <a:pt x="2188" y="7039"/>
                </a:cubicBezTo>
                <a:cubicBezTo>
                  <a:pt x="1968" y="6919"/>
                  <a:pt x="1717" y="6941"/>
                  <a:pt x="1504" y="7094"/>
                </a:cubicBezTo>
                <a:cubicBezTo>
                  <a:pt x="1207" y="7269"/>
                  <a:pt x="1024" y="7696"/>
                  <a:pt x="1055" y="8156"/>
                </a:cubicBezTo>
                <a:cubicBezTo>
                  <a:pt x="1078" y="8692"/>
                  <a:pt x="1192" y="8944"/>
                  <a:pt x="1565" y="9119"/>
                </a:cubicBezTo>
                <a:cubicBezTo>
                  <a:pt x="1595" y="9130"/>
                  <a:pt x="1618" y="9152"/>
                  <a:pt x="1648" y="9174"/>
                </a:cubicBezTo>
                <a:cubicBezTo>
                  <a:pt x="1648" y="9196"/>
                  <a:pt x="1641" y="9207"/>
                  <a:pt x="1633" y="9218"/>
                </a:cubicBezTo>
                <a:lnTo>
                  <a:pt x="1359" y="9119"/>
                </a:lnTo>
                <a:cubicBezTo>
                  <a:pt x="1321" y="9108"/>
                  <a:pt x="1291" y="9075"/>
                  <a:pt x="1253" y="9075"/>
                </a:cubicBezTo>
                <a:cubicBezTo>
                  <a:pt x="1108" y="9086"/>
                  <a:pt x="956" y="9119"/>
                  <a:pt x="811" y="9174"/>
                </a:cubicBezTo>
                <a:cubicBezTo>
                  <a:pt x="408" y="9360"/>
                  <a:pt x="165" y="9918"/>
                  <a:pt x="370" y="10532"/>
                </a:cubicBezTo>
                <a:cubicBezTo>
                  <a:pt x="439" y="10707"/>
                  <a:pt x="530" y="10882"/>
                  <a:pt x="629" y="11046"/>
                </a:cubicBezTo>
                <a:cubicBezTo>
                  <a:pt x="697" y="11199"/>
                  <a:pt x="827" y="11265"/>
                  <a:pt x="948" y="11210"/>
                </a:cubicBezTo>
                <a:cubicBezTo>
                  <a:pt x="1078" y="11166"/>
                  <a:pt x="1222" y="11210"/>
                  <a:pt x="1329" y="11341"/>
                </a:cubicBezTo>
                <a:cubicBezTo>
                  <a:pt x="925" y="11210"/>
                  <a:pt x="606" y="11407"/>
                  <a:pt x="362" y="11889"/>
                </a:cubicBezTo>
                <a:cubicBezTo>
                  <a:pt x="347" y="11922"/>
                  <a:pt x="324" y="11955"/>
                  <a:pt x="302" y="11987"/>
                </a:cubicBezTo>
                <a:cubicBezTo>
                  <a:pt x="203" y="12184"/>
                  <a:pt x="134" y="12414"/>
                  <a:pt x="111" y="12666"/>
                </a:cubicBezTo>
                <a:cubicBezTo>
                  <a:pt x="104" y="12765"/>
                  <a:pt x="119" y="12863"/>
                  <a:pt x="142" y="12951"/>
                </a:cubicBezTo>
                <a:cubicBezTo>
                  <a:pt x="210" y="13148"/>
                  <a:pt x="309" y="13312"/>
                  <a:pt x="446" y="13411"/>
                </a:cubicBezTo>
                <a:cubicBezTo>
                  <a:pt x="636" y="13564"/>
                  <a:pt x="857" y="13619"/>
                  <a:pt x="1078" y="13586"/>
                </a:cubicBezTo>
                <a:cubicBezTo>
                  <a:pt x="1131" y="13586"/>
                  <a:pt x="1192" y="13553"/>
                  <a:pt x="1237" y="13652"/>
                </a:cubicBezTo>
                <a:cubicBezTo>
                  <a:pt x="1207" y="13695"/>
                  <a:pt x="1177" y="13717"/>
                  <a:pt x="1154" y="13750"/>
                </a:cubicBezTo>
                <a:cubicBezTo>
                  <a:pt x="1047" y="13892"/>
                  <a:pt x="948" y="14046"/>
                  <a:pt x="857" y="14199"/>
                </a:cubicBezTo>
                <a:cubicBezTo>
                  <a:pt x="682" y="14527"/>
                  <a:pt x="712" y="14987"/>
                  <a:pt x="925" y="15261"/>
                </a:cubicBezTo>
                <a:cubicBezTo>
                  <a:pt x="1215" y="15688"/>
                  <a:pt x="1884" y="15797"/>
                  <a:pt x="2234" y="15359"/>
                </a:cubicBezTo>
                <a:cubicBezTo>
                  <a:pt x="2272" y="15305"/>
                  <a:pt x="2318" y="15250"/>
                  <a:pt x="2371" y="15195"/>
                </a:cubicBezTo>
                <a:cubicBezTo>
                  <a:pt x="2401" y="15348"/>
                  <a:pt x="2325" y="15403"/>
                  <a:pt x="2280" y="15469"/>
                </a:cubicBezTo>
                <a:cubicBezTo>
                  <a:pt x="2242" y="15524"/>
                  <a:pt x="2188" y="15600"/>
                  <a:pt x="2196" y="15644"/>
                </a:cubicBezTo>
                <a:cubicBezTo>
                  <a:pt x="2211" y="15786"/>
                  <a:pt x="2249" y="15929"/>
                  <a:pt x="2310" y="16049"/>
                </a:cubicBezTo>
                <a:cubicBezTo>
                  <a:pt x="2584" y="16454"/>
                  <a:pt x="3170" y="16520"/>
                  <a:pt x="3459" y="15885"/>
                </a:cubicBezTo>
                <a:cubicBezTo>
                  <a:pt x="3558" y="15699"/>
                  <a:pt x="3565" y="15458"/>
                  <a:pt x="3482" y="15261"/>
                </a:cubicBezTo>
                <a:cubicBezTo>
                  <a:pt x="3459" y="15206"/>
                  <a:pt x="3413" y="15140"/>
                  <a:pt x="3459" y="15042"/>
                </a:cubicBezTo>
                <a:cubicBezTo>
                  <a:pt x="3474" y="15053"/>
                  <a:pt x="3505" y="15064"/>
                  <a:pt x="3512" y="15075"/>
                </a:cubicBezTo>
                <a:cubicBezTo>
                  <a:pt x="3619" y="15228"/>
                  <a:pt x="3672" y="15436"/>
                  <a:pt x="3642" y="15644"/>
                </a:cubicBezTo>
                <a:cubicBezTo>
                  <a:pt x="3611" y="15830"/>
                  <a:pt x="3543" y="16016"/>
                  <a:pt x="3444" y="16159"/>
                </a:cubicBezTo>
                <a:cubicBezTo>
                  <a:pt x="3391" y="16246"/>
                  <a:pt x="3345" y="16345"/>
                  <a:pt x="3315" y="16454"/>
                </a:cubicBezTo>
                <a:cubicBezTo>
                  <a:pt x="3284" y="16618"/>
                  <a:pt x="3276" y="16794"/>
                  <a:pt x="3284" y="16958"/>
                </a:cubicBezTo>
                <a:cubicBezTo>
                  <a:pt x="3315" y="17374"/>
                  <a:pt x="3497" y="17604"/>
                  <a:pt x="3786" y="17593"/>
                </a:cubicBezTo>
                <a:cubicBezTo>
                  <a:pt x="3878" y="17571"/>
                  <a:pt x="3961" y="17538"/>
                  <a:pt x="4045" y="17494"/>
                </a:cubicBezTo>
                <a:cubicBezTo>
                  <a:pt x="4091" y="17472"/>
                  <a:pt x="4129" y="17407"/>
                  <a:pt x="4197" y="17494"/>
                </a:cubicBezTo>
                <a:cubicBezTo>
                  <a:pt x="4174" y="17604"/>
                  <a:pt x="4151" y="17724"/>
                  <a:pt x="4129" y="17845"/>
                </a:cubicBezTo>
                <a:cubicBezTo>
                  <a:pt x="4053" y="18293"/>
                  <a:pt x="4273" y="18797"/>
                  <a:pt x="4585" y="18830"/>
                </a:cubicBezTo>
                <a:cubicBezTo>
                  <a:pt x="4699" y="18841"/>
                  <a:pt x="4813" y="18830"/>
                  <a:pt x="4935" y="18808"/>
                </a:cubicBezTo>
                <a:cubicBezTo>
                  <a:pt x="5095" y="18775"/>
                  <a:pt x="5247" y="18633"/>
                  <a:pt x="5331" y="18425"/>
                </a:cubicBezTo>
                <a:cubicBezTo>
                  <a:pt x="5354" y="18381"/>
                  <a:pt x="5384" y="18348"/>
                  <a:pt x="5407" y="18315"/>
                </a:cubicBezTo>
                <a:cubicBezTo>
                  <a:pt x="5445" y="18403"/>
                  <a:pt x="5430" y="18512"/>
                  <a:pt x="5384" y="18589"/>
                </a:cubicBezTo>
                <a:cubicBezTo>
                  <a:pt x="5338" y="18676"/>
                  <a:pt x="5277" y="18753"/>
                  <a:pt x="5217" y="18808"/>
                </a:cubicBezTo>
                <a:cubicBezTo>
                  <a:pt x="5049" y="18906"/>
                  <a:pt x="4981" y="19104"/>
                  <a:pt x="4912" y="19312"/>
                </a:cubicBezTo>
                <a:cubicBezTo>
                  <a:pt x="4783" y="19738"/>
                  <a:pt x="4912" y="20133"/>
                  <a:pt x="5224" y="20264"/>
                </a:cubicBezTo>
                <a:cubicBezTo>
                  <a:pt x="5399" y="20330"/>
                  <a:pt x="5582" y="20286"/>
                  <a:pt x="5734" y="20165"/>
                </a:cubicBezTo>
                <a:cubicBezTo>
                  <a:pt x="5772" y="20144"/>
                  <a:pt x="5810" y="20122"/>
                  <a:pt x="5848" y="20111"/>
                </a:cubicBezTo>
                <a:cubicBezTo>
                  <a:pt x="5825" y="20658"/>
                  <a:pt x="6190" y="21140"/>
                  <a:pt x="6533" y="21260"/>
                </a:cubicBezTo>
                <a:cubicBezTo>
                  <a:pt x="7088" y="21457"/>
                  <a:pt x="7484" y="21184"/>
                  <a:pt x="7788" y="20374"/>
                </a:cubicBezTo>
                <a:cubicBezTo>
                  <a:pt x="7826" y="20395"/>
                  <a:pt x="7864" y="20417"/>
                  <a:pt x="7902" y="20439"/>
                </a:cubicBezTo>
                <a:cubicBezTo>
                  <a:pt x="7948" y="20483"/>
                  <a:pt x="7994" y="20516"/>
                  <a:pt x="8047" y="20538"/>
                </a:cubicBezTo>
                <a:cubicBezTo>
                  <a:pt x="8275" y="20625"/>
                  <a:pt x="8519" y="20625"/>
                  <a:pt x="8754" y="20538"/>
                </a:cubicBezTo>
                <a:cubicBezTo>
                  <a:pt x="8929" y="20483"/>
                  <a:pt x="9081" y="20308"/>
                  <a:pt x="9165" y="20078"/>
                </a:cubicBezTo>
                <a:cubicBezTo>
                  <a:pt x="9234" y="19925"/>
                  <a:pt x="9234" y="19738"/>
                  <a:pt x="9165" y="19596"/>
                </a:cubicBezTo>
                <a:cubicBezTo>
                  <a:pt x="9142" y="19541"/>
                  <a:pt x="9127" y="19487"/>
                  <a:pt x="9097" y="19399"/>
                </a:cubicBezTo>
                <a:cubicBezTo>
                  <a:pt x="9287" y="19498"/>
                  <a:pt x="9340" y="19618"/>
                  <a:pt x="9325" y="19903"/>
                </a:cubicBezTo>
                <a:cubicBezTo>
                  <a:pt x="9310" y="20023"/>
                  <a:pt x="9348" y="20144"/>
                  <a:pt x="9424" y="20209"/>
                </a:cubicBezTo>
                <a:cubicBezTo>
                  <a:pt x="9591" y="20406"/>
                  <a:pt x="9797" y="20472"/>
                  <a:pt x="9995" y="20538"/>
                </a:cubicBezTo>
                <a:cubicBezTo>
                  <a:pt x="10367" y="20658"/>
                  <a:pt x="10740" y="20384"/>
                  <a:pt x="10900" y="19892"/>
                </a:cubicBezTo>
                <a:cubicBezTo>
                  <a:pt x="10923" y="19837"/>
                  <a:pt x="10938" y="19782"/>
                  <a:pt x="11007" y="19815"/>
                </a:cubicBezTo>
                <a:cubicBezTo>
                  <a:pt x="10999" y="20067"/>
                  <a:pt x="11098" y="20231"/>
                  <a:pt x="11242" y="20341"/>
                </a:cubicBezTo>
                <a:cubicBezTo>
                  <a:pt x="11539" y="20592"/>
                  <a:pt x="11859" y="20713"/>
                  <a:pt x="12201" y="20516"/>
                </a:cubicBezTo>
                <a:cubicBezTo>
                  <a:pt x="12414" y="20428"/>
                  <a:pt x="12551" y="20133"/>
                  <a:pt x="12528" y="19815"/>
                </a:cubicBezTo>
                <a:cubicBezTo>
                  <a:pt x="12528" y="19738"/>
                  <a:pt x="12498" y="19662"/>
                  <a:pt x="12558" y="19596"/>
                </a:cubicBezTo>
                <a:cubicBezTo>
                  <a:pt x="12657" y="19662"/>
                  <a:pt x="12635" y="19782"/>
                  <a:pt x="12650" y="19892"/>
                </a:cubicBezTo>
                <a:cubicBezTo>
                  <a:pt x="12650" y="19979"/>
                  <a:pt x="12657" y="20056"/>
                  <a:pt x="12680" y="20133"/>
                </a:cubicBezTo>
                <a:cubicBezTo>
                  <a:pt x="12764" y="20308"/>
                  <a:pt x="12893" y="20439"/>
                  <a:pt x="13038" y="20494"/>
                </a:cubicBezTo>
                <a:cubicBezTo>
                  <a:pt x="13289" y="20581"/>
                  <a:pt x="13555" y="20614"/>
                  <a:pt x="13814" y="20571"/>
                </a:cubicBezTo>
                <a:cubicBezTo>
                  <a:pt x="13890" y="20560"/>
                  <a:pt x="13966" y="20538"/>
                  <a:pt x="14035" y="20505"/>
                </a:cubicBezTo>
                <a:cubicBezTo>
                  <a:pt x="14377" y="20395"/>
                  <a:pt x="14643" y="20023"/>
                  <a:pt x="14734" y="19531"/>
                </a:cubicBezTo>
                <a:cubicBezTo>
                  <a:pt x="14780" y="19301"/>
                  <a:pt x="14826" y="19268"/>
                  <a:pt x="14970" y="19399"/>
                </a:cubicBezTo>
                <a:cubicBezTo>
                  <a:pt x="15138" y="19508"/>
                  <a:pt x="15313" y="19585"/>
                  <a:pt x="15495" y="19607"/>
                </a:cubicBezTo>
                <a:cubicBezTo>
                  <a:pt x="15731" y="19662"/>
                  <a:pt x="15975" y="19585"/>
                  <a:pt x="16180" y="19388"/>
                </a:cubicBezTo>
                <a:cubicBezTo>
                  <a:pt x="16401" y="19180"/>
                  <a:pt x="16500" y="18950"/>
                  <a:pt x="16378" y="18556"/>
                </a:cubicBezTo>
                <a:cubicBezTo>
                  <a:pt x="16355" y="18479"/>
                  <a:pt x="16302" y="18403"/>
                  <a:pt x="16332" y="18293"/>
                </a:cubicBezTo>
                <a:cubicBezTo>
                  <a:pt x="16454" y="18370"/>
                  <a:pt x="16477" y="18534"/>
                  <a:pt x="16515" y="18666"/>
                </a:cubicBezTo>
                <a:cubicBezTo>
                  <a:pt x="16530" y="18764"/>
                  <a:pt x="16568" y="18830"/>
                  <a:pt x="16629" y="18874"/>
                </a:cubicBezTo>
                <a:cubicBezTo>
                  <a:pt x="16834" y="19038"/>
                  <a:pt x="17078" y="19082"/>
                  <a:pt x="17314" y="19005"/>
                </a:cubicBezTo>
                <a:cubicBezTo>
                  <a:pt x="17656" y="18895"/>
                  <a:pt x="17938" y="18666"/>
                  <a:pt x="18029" y="18118"/>
                </a:cubicBezTo>
                <a:cubicBezTo>
                  <a:pt x="18044" y="18020"/>
                  <a:pt x="18052" y="17921"/>
                  <a:pt x="18059" y="17823"/>
                </a:cubicBezTo>
                <a:cubicBezTo>
                  <a:pt x="18067" y="17757"/>
                  <a:pt x="18067" y="17680"/>
                  <a:pt x="18075" y="17626"/>
                </a:cubicBezTo>
                <a:cubicBezTo>
                  <a:pt x="18105" y="17604"/>
                  <a:pt x="18113" y="17593"/>
                  <a:pt x="18120" y="17593"/>
                </a:cubicBezTo>
                <a:cubicBezTo>
                  <a:pt x="18219" y="17615"/>
                  <a:pt x="18310" y="17647"/>
                  <a:pt x="18409" y="17669"/>
                </a:cubicBezTo>
                <a:cubicBezTo>
                  <a:pt x="18744" y="17779"/>
                  <a:pt x="19086" y="17505"/>
                  <a:pt x="19208" y="17045"/>
                </a:cubicBezTo>
                <a:cubicBezTo>
                  <a:pt x="19269" y="16826"/>
                  <a:pt x="19284" y="16586"/>
                  <a:pt x="19254" y="16345"/>
                </a:cubicBezTo>
                <a:cubicBezTo>
                  <a:pt x="19216" y="15929"/>
                  <a:pt x="19079" y="15721"/>
                  <a:pt x="18797" y="15633"/>
                </a:cubicBezTo>
                <a:cubicBezTo>
                  <a:pt x="18714" y="15611"/>
                  <a:pt x="18638" y="15600"/>
                  <a:pt x="18554" y="15600"/>
                </a:cubicBezTo>
                <a:close/>
              </a:path>
            </a:pathLst>
          </a:custGeom>
          <a:solidFill>
            <a:srgbClr val="2C2C2C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914" name="Google Shape;1529;p54"/>
          <p:cNvSpPr/>
          <p:nvPr/>
        </p:nvSpPr>
        <p:spPr>
          <a:xfrm>
            <a:off x="6142032" y="1356193"/>
            <a:ext cx="1509073" cy="13170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29" h="21399" extrusionOk="0">
                <a:moveTo>
                  <a:pt x="12600" y="20883"/>
                </a:moveTo>
                <a:cubicBezTo>
                  <a:pt x="11867" y="21248"/>
                  <a:pt x="11278" y="20990"/>
                  <a:pt x="10740" y="20473"/>
                </a:cubicBezTo>
                <a:cubicBezTo>
                  <a:pt x="10085" y="20792"/>
                  <a:pt x="9312" y="20701"/>
                  <a:pt x="8723" y="20230"/>
                </a:cubicBezTo>
                <a:cubicBezTo>
                  <a:pt x="8409" y="20002"/>
                  <a:pt x="8265" y="19606"/>
                  <a:pt x="8134" y="19211"/>
                </a:cubicBezTo>
                <a:cubicBezTo>
                  <a:pt x="8029" y="18953"/>
                  <a:pt x="8016" y="18649"/>
                  <a:pt x="8108" y="18375"/>
                </a:cubicBezTo>
                <a:cubicBezTo>
                  <a:pt x="8055" y="18330"/>
                  <a:pt x="7990" y="18300"/>
                  <a:pt x="7950" y="18269"/>
                </a:cubicBezTo>
                <a:cubicBezTo>
                  <a:pt x="7453" y="17965"/>
                  <a:pt x="7191" y="17326"/>
                  <a:pt x="7308" y="16703"/>
                </a:cubicBezTo>
                <a:cubicBezTo>
                  <a:pt x="7348" y="16506"/>
                  <a:pt x="7413" y="16308"/>
                  <a:pt x="7492" y="16110"/>
                </a:cubicBezTo>
                <a:cubicBezTo>
                  <a:pt x="7557" y="15928"/>
                  <a:pt x="7649" y="15761"/>
                  <a:pt x="7754" y="15563"/>
                </a:cubicBezTo>
                <a:cubicBezTo>
                  <a:pt x="7597" y="15366"/>
                  <a:pt x="7426" y="15183"/>
                  <a:pt x="7426" y="14879"/>
                </a:cubicBezTo>
                <a:cubicBezTo>
                  <a:pt x="7426" y="14575"/>
                  <a:pt x="7636" y="14393"/>
                  <a:pt x="7793" y="14210"/>
                </a:cubicBezTo>
                <a:cubicBezTo>
                  <a:pt x="7675" y="14028"/>
                  <a:pt x="7557" y="13846"/>
                  <a:pt x="7466" y="13663"/>
                </a:cubicBezTo>
                <a:cubicBezTo>
                  <a:pt x="7374" y="13450"/>
                  <a:pt x="7308" y="13238"/>
                  <a:pt x="7243" y="13025"/>
                </a:cubicBezTo>
                <a:cubicBezTo>
                  <a:pt x="6641" y="13283"/>
                  <a:pt x="6064" y="13344"/>
                  <a:pt x="5514" y="12782"/>
                </a:cubicBezTo>
                <a:cubicBezTo>
                  <a:pt x="5291" y="13040"/>
                  <a:pt x="4977" y="13116"/>
                  <a:pt x="4649" y="13177"/>
                </a:cubicBezTo>
                <a:cubicBezTo>
                  <a:pt x="4637" y="13390"/>
                  <a:pt x="4637" y="13587"/>
                  <a:pt x="4623" y="13785"/>
                </a:cubicBezTo>
                <a:cubicBezTo>
                  <a:pt x="4610" y="14028"/>
                  <a:pt x="4505" y="14256"/>
                  <a:pt x="4322" y="14393"/>
                </a:cubicBezTo>
                <a:cubicBezTo>
                  <a:pt x="3837" y="14758"/>
                  <a:pt x="3209" y="14697"/>
                  <a:pt x="2776" y="14256"/>
                </a:cubicBezTo>
                <a:cubicBezTo>
                  <a:pt x="2737" y="14210"/>
                  <a:pt x="2698" y="14195"/>
                  <a:pt x="2659" y="14195"/>
                </a:cubicBezTo>
                <a:cubicBezTo>
                  <a:pt x="2200" y="14089"/>
                  <a:pt x="2069" y="13907"/>
                  <a:pt x="2056" y="13375"/>
                </a:cubicBezTo>
                <a:cubicBezTo>
                  <a:pt x="2056" y="13329"/>
                  <a:pt x="2056" y="13298"/>
                  <a:pt x="2043" y="13253"/>
                </a:cubicBezTo>
                <a:cubicBezTo>
                  <a:pt x="1519" y="12858"/>
                  <a:pt x="1479" y="12371"/>
                  <a:pt x="1925" y="12022"/>
                </a:cubicBezTo>
                <a:lnTo>
                  <a:pt x="1925" y="11018"/>
                </a:lnTo>
                <a:cubicBezTo>
                  <a:pt x="1872" y="11003"/>
                  <a:pt x="1820" y="11003"/>
                  <a:pt x="1768" y="11018"/>
                </a:cubicBezTo>
                <a:cubicBezTo>
                  <a:pt x="1362" y="11094"/>
                  <a:pt x="942" y="10988"/>
                  <a:pt x="602" y="10745"/>
                </a:cubicBezTo>
                <a:cubicBezTo>
                  <a:pt x="-27" y="10319"/>
                  <a:pt x="-302" y="9300"/>
                  <a:pt x="471" y="8510"/>
                </a:cubicBezTo>
                <a:cubicBezTo>
                  <a:pt x="549" y="8434"/>
                  <a:pt x="628" y="8373"/>
                  <a:pt x="707" y="8297"/>
                </a:cubicBezTo>
                <a:cubicBezTo>
                  <a:pt x="641" y="8206"/>
                  <a:pt x="589" y="8145"/>
                  <a:pt x="537" y="8069"/>
                </a:cubicBezTo>
                <a:cubicBezTo>
                  <a:pt x="419" y="7872"/>
                  <a:pt x="366" y="7613"/>
                  <a:pt x="419" y="7385"/>
                </a:cubicBezTo>
                <a:cubicBezTo>
                  <a:pt x="484" y="6853"/>
                  <a:pt x="798" y="6397"/>
                  <a:pt x="1231" y="6200"/>
                </a:cubicBezTo>
                <a:lnTo>
                  <a:pt x="1375" y="6139"/>
                </a:lnTo>
                <a:cubicBezTo>
                  <a:pt x="1257" y="5896"/>
                  <a:pt x="1165" y="5653"/>
                  <a:pt x="1086" y="5394"/>
                </a:cubicBezTo>
                <a:cubicBezTo>
                  <a:pt x="930" y="4877"/>
                  <a:pt x="1191" y="4300"/>
                  <a:pt x="1637" y="4148"/>
                </a:cubicBezTo>
                <a:cubicBezTo>
                  <a:pt x="1846" y="4056"/>
                  <a:pt x="2056" y="3996"/>
                  <a:pt x="2266" y="3919"/>
                </a:cubicBezTo>
                <a:cubicBezTo>
                  <a:pt x="2266" y="3768"/>
                  <a:pt x="2252" y="3616"/>
                  <a:pt x="2252" y="3464"/>
                </a:cubicBezTo>
                <a:cubicBezTo>
                  <a:pt x="2252" y="3084"/>
                  <a:pt x="2449" y="2734"/>
                  <a:pt x="2750" y="2582"/>
                </a:cubicBezTo>
                <a:cubicBezTo>
                  <a:pt x="3248" y="2308"/>
                  <a:pt x="3798" y="2217"/>
                  <a:pt x="4348" y="2293"/>
                </a:cubicBezTo>
                <a:cubicBezTo>
                  <a:pt x="4348" y="2202"/>
                  <a:pt x="4348" y="2126"/>
                  <a:pt x="4348" y="2035"/>
                </a:cubicBezTo>
                <a:cubicBezTo>
                  <a:pt x="4348" y="1852"/>
                  <a:pt x="4387" y="1655"/>
                  <a:pt x="4440" y="1488"/>
                </a:cubicBezTo>
                <a:cubicBezTo>
                  <a:pt x="4689" y="910"/>
                  <a:pt x="5200" y="545"/>
                  <a:pt x="5750" y="530"/>
                </a:cubicBezTo>
                <a:cubicBezTo>
                  <a:pt x="6260" y="500"/>
                  <a:pt x="6771" y="636"/>
                  <a:pt x="7230" y="910"/>
                </a:cubicBezTo>
                <a:cubicBezTo>
                  <a:pt x="7256" y="834"/>
                  <a:pt x="7282" y="773"/>
                  <a:pt x="7308" y="712"/>
                </a:cubicBezTo>
                <a:cubicBezTo>
                  <a:pt x="7492" y="256"/>
                  <a:pt x="7845" y="104"/>
                  <a:pt x="8226" y="28"/>
                </a:cubicBezTo>
                <a:cubicBezTo>
                  <a:pt x="8763" y="-78"/>
                  <a:pt x="9247" y="135"/>
                  <a:pt x="9719" y="408"/>
                </a:cubicBezTo>
                <a:cubicBezTo>
                  <a:pt x="9837" y="484"/>
                  <a:pt x="9941" y="591"/>
                  <a:pt x="10033" y="697"/>
                </a:cubicBezTo>
                <a:cubicBezTo>
                  <a:pt x="10099" y="591"/>
                  <a:pt x="10164" y="500"/>
                  <a:pt x="10243" y="423"/>
                </a:cubicBezTo>
                <a:cubicBezTo>
                  <a:pt x="10557" y="89"/>
                  <a:pt x="11002" y="-48"/>
                  <a:pt x="11422" y="44"/>
                </a:cubicBezTo>
                <a:cubicBezTo>
                  <a:pt x="11670" y="104"/>
                  <a:pt x="11919" y="165"/>
                  <a:pt x="12168" y="256"/>
                </a:cubicBezTo>
                <a:cubicBezTo>
                  <a:pt x="12561" y="393"/>
                  <a:pt x="12915" y="682"/>
                  <a:pt x="13151" y="1077"/>
                </a:cubicBezTo>
                <a:cubicBezTo>
                  <a:pt x="13688" y="651"/>
                  <a:pt x="14251" y="515"/>
                  <a:pt x="14827" y="925"/>
                </a:cubicBezTo>
                <a:cubicBezTo>
                  <a:pt x="15364" y="1275"/>
                  <a:pt x="15679" y="1944"/>
                  <a:pt x="15652" y="2658"/>
                </a:cubicBezTo>
                <a:cubicBezTo>
                  <a:pt x="15757" y="2627"/>
                  <a:pt x="15849" y="2582"/>
                  <a:pt x="15954" y="2536"/>
                </a:cubicBezTo>
                <a:cubicBezTo>
                  <a:pt x="16229" y="2369"/>
                  <a:pt x="16556" y="2399"/>
                  <a:pt x="16818" y="2613"/>
                </a:cubicBezTo>
                <a:cubicBezTo>
                  <a:pt x="17224" y="2871"/>
                  <a:pt x="17565" y="3266"/>
                  <a:pt x="17801" y="3752"/>
                </a:cubicBezTo>
                <a:cubicBezTo>
                  <a:pt x="17814" y="3783"/>
                  <a:pt x="17840" y="3829"/>
                  <a:pt x="17866" y="3859"/>
                </a:cubicBezTo>
                <a:cubicBezTo>
                  <a:pt x="18141" y="3722"/>
                  <a:pt x="18442" y="3692"/>
                  <a:pt x="18730" y="3783"/>
                </a:cubicBezTo>
                <a:cubicBezTo>
                  <a:pt x="18927" y="3829"/>
                  <a:pt x="19111" y="3980"/>
                  <a:pt x="19229" y="4178"/>
                </a:cubicBezTo>
                <a:cubicBezTo>
                  <a:pt x="19556" y="4740"/>
                  <a:pt x="19792" y="5318"/>
                  <a:pt x="19752" y="6017"/>
                </a:cubicBezTo>
                <a:cubicBezTo>
                  <a:pt x="19752" y="6063"/>
                  <a:pt x="19766" y="6093"/>
                  <a:pt x="19766" y="6124"/>
                </a:cubicBezTo>
                <a:cubicBezTo>
                  <a:pt x="19975" y="6185"/>
                  <a:pt x="20158" y="6215"/>
                  <a:pt x="20342" y="6276"/>
                </a:cubicBezTo>
                <a:cubicBezTo>
                  <a:pt x="20630" y="6352"/>
                  <a:pt x="20840" y="6641"/>
                  <a:pt x="20866" y="6975"/>
                </a:cubicBezTo>
                <a:cubicBezTo>
                  <a:pt x="20879" y="7112"/>
                  <a:pt x="20905" y="7248"/>
                  <a:pt x="20918" y="7385"/>
                </a:cubicBezTo>
                <a:cubicBezTo>
                  <a:pt x="20970" y="7826"/>
                  <a:pt x="20813" y="8267"/>
                  <a:pt x="20499" y="8526"/>
                </a:cubicBezTo>
                <a:cubicBezTo>
                  <a:pt x="20630" y="8632"/>
                  <a:pt x="20748" y="8754"/>
                  <a:pt x="20866" y="8890"/>
                </a:cubicBezTo>
                <a:cubicBezTo>
                  <a:pt x="21298" y="9468"/>
                  <a:pt x="21128" y="10228"/>
                  <a:pt x="20852" y="10699"/>
                </a:cubicBezTo>
                <a:cubicBezTo>
                  <a:pt x="20656" y="11034"/>
                  <a:pt x="20551" y="11140"/>
                  <a:pt x="20106" y="11398"/>
                </a:cubicBezTo>
                <a:cubicBezTo>
                  <a:pt x="20276" y="11702"/>
                  <a:pt x="20420" y="12006"/>
                  <a:pt x="20355" y="12387"/>
                </a:cubicBezTo>
                <a:cubicBezTo>
                  <a:pt x="20289" y="12751"/>
                  <a:pt x="20054" y="13040"/>
                  <a:pt x="19752" y="13147"/>
                </a:cubicBezTo>
                <a:cubicBezTo>
                  <a:pt x="19896" y="13314"/>
                  <a:pt x="20027" y="13496"/>
                  <a:pt x="20158" y="13693"/>
                </a:cubicBezTo>
                <a:cubicBezTo>
                  <a:pt x="20407" y="14150"/>
                  <a:pt x="20315" y="14773"/>
                  <a:pt x="19949" y="15122"/>
                </a:cubicBezTo>
                <a:cubicBezTo>
                  <a:pt x="19766" y="15259"/>
                  <a:pt x="19582" y="15396"/>
                  <a:pt x="19385" y="15502"/>
                </a:cubicBezTo>
                <a:cubicBezTo>
                  <a:pt x="19333" y="15533"/>
                  <a:pt x="19294" y="15563"/>
                  <a:pt x="19241" y="15594"/>
                </a:cubicBezTo>
                <a:cubicBezTo>
                  <a:pt x="19687" y="16369"/>
                  <a:pt x="19281" y="17433"/>
                  <a:pt x="18469" y="17539"/>
                </a:cubicBezTo>
                <a:cubicBezTo>
                  <a:pt x="18325" y="17570"/>
                  <a:pt x="18181" y="17570"/>
                  <a:pt x="18023" y="17570"/>
                </a:cubicBezTo>
                <a:cubicBezTo>
                  <a:pt x="17984" y="17646"/>
                  <a:pt x="17958" y="17722"/>
                  <a:pt x="17945" y="17798"/>
                </a:cubicBezTo>
                <a:cubicBezTo>
                  <a:pt x="17892" y="18451"/>
                  <a:pt x="17237" y="19014"/>
                  <a:pt x="16753" y="18968"/>
                </a:cubicBezTo>
                <a:cubicBezTo>
                  <a:pt x="16648" y="18953"/>
                  <a:pt x="16543" y="18938"/>
                  <a:pt x="16425" y="18923"/>
                </a:cubicBezTo>
                <a:cubicBezTo>
                  <a:pt x="16399" y="19333"/>
                  <a:pt x="16255" y="19728"/>
                  <a:pt x="16019" y="20048"/>
                </a:cubicBezTo>
                <a:cubicBezTo>
                  <a:pt x="15875" y="20215"/>
                  <a:pt x="15718" y="20352"/>
                  <a:pt x="15548" y="20473"/>
                </a:cubicBezTo>
                <a:cubicBezTo>
                  <a:pt x="15338" y="20595"/>
                  <a:pt x="15102" y="20610"/>
                  <a:pt x="14893" y="20503"/>
                </a:cubicBezTo>
                <a:cubicBezTo>
                  <a:pt x="14827" y="20823"/>
                  <a:pt x="14618" y="21081"/>
                  <a:pt x="14343" y="21203"/>
                </a:cubicBezTo>
                <a:cubicBezTo>
                  <a:pt x="13832" y="21522"/>
                  <a:pt x="13203" y="21446"/>
                  <a:pt x="12745" y="21020"/>
                </a:cubicBezTo>
                <a:cubicBezTo>
                  <a:pt x="12705" y="20975"/>
                  <a:pt x="12653" y="20929"/>
                  <a:pt x="12600" y="20883"/>
                </a:cubicBezTo>
                <a:close/>
                <a:moveTo>
                  <a:pt x="1479" y="8085"/>
                </a:moveTo>
                <a:cubicBezTo>
                  <a:pt x="1493" y="8100"/>
                  <a:pt x="1506" y="8115"/>
                  <a:pt x="1519" y="8145"/>
                </a:cubicBezTo>
                <a:cubicBezTo>
                  <a:pt x="1519" y="8145"/>
                  <a:pt x="1506" y="8161"/>
                  <a:pt x="1506" y="8161"/>
                </a:cubicBezTo>
                <a:cubicBezTo>
                  <a:pt x="1139" y="8206"/>
                  <a:pt x="812" y="8389"/>
                  <a:pt x="549" y="8677"/>
                </a:cubicBezTo>
                <a:cubicBezTo>
                  <a:pt x="275" y="9027"/>
                  <a:pt x="117" y="9407"/>
                  <a:pt x="261" y="9893"/>
                </a:cubicBezTo>
                <a:cubicBezTo>
                  <a:pt x="405" y="10441"/>
                  <a:pt x="772" y="10638"/>
                  <a:pt x="1191" y="10760"/>
                </a:cubicBezTo>
                <a:cubicBezTo>
                  <a:pt x="1453" y="10806"/>
                  <a:pt x="1702" y="10806"/>
                  <a:pt x="1964" y="10745"/>
                </a:cubicBezTo>
                <a:cubicBezTo>
                  <a:pt x="2161" y="10714"/>
                  <a:pt x="2213" y="10790"/>
                  <a:pt x="2174" y="11018"/>
                </a:cubicBezTo>
                <a:cubicBezTo>
                  <a:pt x="2161" y="11170"/>
                  <a:pt x="2108" y="11322"/>
                  <a:pt x="2095" y="11474"/>
                </a:cubicBezTo>
                <a:cubicBezTo>
                  <a:pt x="2030" y="11930"/>
                  <a:pt x="2331" y="12356"/>
                  <a:pt x="2724" y="12356"/>
                </a:cubicBezTo>
                <a:cubicBezTo>
                  <a:pt x="3038" y="12387"/>
                  <a:pt x="3353" y="12341"/>
                  <a:pt x="3641" y="12219"/>
                </a:cubicBezTo>
                <a:cubicBezTo>
                  <a:pt x="3864" y="12143"/>
                  <a:pt x="4021" y="11945"/>
                  <a:pt x="4086" y="11702"/>
                </a:cubicBezTo>
                <a:lnTo>
                  <a:pt x="4152" y="11444"/>
                </a:lnTo>
                <a:cubicBezTo>
                  <a:pt x="4309" y="11717"/>
                  <a:pt x="4217" y="11915"/>
                  <a:pt x="4112" y="12113"/>
                </a:cubicBezTo>
                <a:cubicBezTo>
                  <a:pt x="3982" y="12356"/>
                  <a:pt x="3982" y="12401"/>
                  <a:pt x="4138" y="12614"/>
                </a:cubicBezTo>
                <a:cubicBezTo>
                  <a:pt x="4283" y="12842"/>
                  <a:pt x="4519" y="12964"/>
                  <a:pt x="4767" y="12918"/>
                </a:cubicBezTo>
                <a:cubicBezTo>
                  <a:pt x="4990" y="12903"/>
                  <a:pt x="5213" y="12797"/>
                  <a:pt x="5383" y="12614"/>
                </a:cubicBezTo>
                <a:cubicBezTo>
                  <a:pt x="5449" y="12538"/>
                  <a:pt x="5527" y="12462"/>
                  <a:pt x="5606" y="12401"/>
                </a:cubicBezTo>
                <a:cubicBezTo>
                  <a:pt x="5645" y="12447"/>
                  <a:pt x="5671" y="12462"/>
                  <a:pt x="5684" y="12493"/>
                </a:cubicBezTo>
                <a:cubicBezTo>
                  <a:pt x="5711" y="12766"/>
                  <a:pt x="5881" y="12858"/>
                  <a:pt x="6077" y="12918"/>
                </a:cubicBezTo>
                <a:cubicBezTo>
                  <a:pt x="6470" y="13025"/>
                  <a:pt x="6889" y="12964"/>
                  <a:pt x="7243" y="12721"/>
                </a:cubicBezTo>
                <a:cubicBezTo>
                  <a:pt x="7308" y="12675"/>
                  <a:pt x="7387" y="12645"/>
                  <a:pt x="7440" y="12614"/>
                </a:cubicBezTo>
                <a:cubicBezTo>
                  <a:pt x="7492" y="12918"/>
                  <a:pt x="7531" y="13177"/>
                  <a:pt x="7597" y="13420"/>
                </a:cubicBezTo>
                <a:cubicBezTo>
                  <a:pt x="7662" y="13663"/>
                  <a:pt x="7806" y="13876"/>
                  <a:pt x="7990" y="14013"/>
                </a:cubicBezTo>
                <a:cubicBezTo>
                  <a:pt x="8199" y="14135"/>
                  <a:pt x="8409" y="14241"/>
                  <a:pt x="8631" y="14332"/>
                </a:cubicBezTo>
                <a:cubicBezTo>
                  <a:pt x="8566" y="14378"/>
                  <a:pt x="8527" y="14423"/>
                  <a:pt x="8500" y="14423"/>
                </a:cubicBezTo>
                <a:cubicBezTo>
                  <a:pt x="8370" y="14423"/>
                  <a:pt x="8252" y="14393"/>
                  <a:pt x="8121" y="14378"/>
                </a:cubicBezTo>
                <a:cubicBezTo>
                  <a:pt x="8055" y="14378"/>
                  <a:pt x="7977" y="14332"/>
                  <a:pt x="7911" y="14347"/>
                </a:cubicBezTo>
                <a:cubicBezTo>
                  <a:pt x="7662" y="14484"/>
                  <a:pt x="7557" y="14849"/>
                  <a:pt x="7715" y="15122"/>
                </a:cubicBezTo>
                <a:cubicBezTo>
                  <a:pt x="7793" y="15244"/>
                  <a:pt x="7898" y="15335"/>
                  <a:pt x="8003" y="15427"/>
                </a:cubicBezTo>
                <a:cubicBezTo>
                  <a:pt x="8042" y="15472"/>
                  <a:pt x="8094" y="15518"/>
                  <a:pt x="8160" y="15578"/>
                </a:cubicBezTo>
                <a:cubicBezTo>
                  <a:pt x="8094" y="15639"/>
                  <a:pt x="8042" y="15700"/>
                  <a:pt x="7990" y="15761"/>
                </a:cubicBezTo>
                <a:cubicBezTo>
                  <a:pt x="7937" y="15806"/>
                  <a:pt x="7859" y="15852"/>
                  <a:pt x="7819" y="15928"/>
                </a:cubicBezTo>
                <a:cubicBezTo>
                  <a:pt x="7688" y="16202"/>
                  <a:pt x="7584" y="16491"/>
                  <a:pt x="7505" y="16794"/>
                </a:cubicBezTo>
                <a:cubicBezTo>
                  <a:pt x="7413" y="17387"/>
                  <a:pt x="7728" y="17965"/>
                  <a:pt x="8226" y="18117"/>
                </a:cubicBezTo>
                <a:cubicBezTo>
                  <a:pt x="8291" y="18132"/>
                  <a:pt x="8356" y="18163"/>
                  <a:pt x="8448" y="18208"/>
                </a:cubicBezTo>
                <a:cubicBezTo>
                  <a:pt x="8422" y="18284"/>
                  <a:pt x="8383" y="18360"/>
                  <a:pt x="8343" y="18451"/>
                </a:cubicBezTo>
                <a:cubicBezTo>
                  <a:pt x="8252" y="18573"/>
                  <a:pt x="8226" y="18740"/>
                  <a:pt x="8278" y="18892"/>
                </a:cubicBezTo>
                <a:cubicBezTo>
                  <a:pt x="8514" y="19759"/>
                  <a:pt x="8736" y="20184"/>
                  <a:pt x="9562" y="20352"/>
                </a:cubicBezTo>
                <a:cubicBezTo>
                  <a:pt x="9981" y="20443"/>
                  <a:pt x="10413" y="20503"/>
                  <a:pt x="10740" y="20078"/>
                </a:cubicBezTo>
                <a:lnTo>
                  <a:pt x="10806" y="20078"/>
                </a:lnTo>
                <a:cubicBezTo>
                  <a:pt x="10819" y="20093"/>
                  <a:pt x="10832" y="20108"/>
                  <a:pt x="10858" y="20139"/>
                </a:cubicBezTo>
                <a:cubicBezTo>
                  <a:pt x="11107" y="20655"/>
                  <a:pt x="11526" y="20808"/>
                  <a:pt x="12011" y="20823"/>
                </a:cubicBezTo>
                <a:cubicBezTo>
                  <a:pt x="12194" y="20853"/>
                  <a:pt x="12391" y="20747"/>
                  <a:pt x="12496" y="20564"/>
                </a:cubicBezTo>
                <a:cubicBezTo>
                  <a:pt x="12509" y="20534"/>
                  <a:pt x="12548" y="20534"/>
                  <a:pt x="12614" y="20503"/>
                </a:cubicBezTo>
                <a:cubicBezTo>
                  <a:pt x="12666" y="20580"/>
                  <a:pt x="12718" y="20655"/>
                  <a:pt x="12784" y="20731"/>
                </a:cubicBezTo>
                <a:cubicBezTo>
                  <a:pt x="13242" y="21309"/>
                  <a:pt x="13949" y="21309"/>
                  <a:pt x="14500" y="20838"/>
                </a:cubicBezTo>
                <a:cubicBezTo>
                  <a:pt x="14657" y="20716"/>
                  <a:pt x="14709" y="20503"/>
                  <a:pt x="14657" y="20306"/>
                </a:cubicBezTo>
                <a:cubicBezTo>
                  <a:pt x="14644" y="20230"/>
                  <a:pt x="14631" y="20154"/>
                  <a:pt x="14631" y="20093"/>
                </a:cubicBezTo>
                <a:cubicBezTo>
                  <a:pt x="14736" y="20123"/>
                  <a:pt x="14827" y="20184"/>
                  <a:pt x="14919" y="20230"/>
                </a:cubicBezTo>
                <a:cubicBezTo>
                  <a:pt x="15115" y="20382"/>
                  <a:pt x="15351" y="20382"/>
                  <a:pt x="15548" y="20230"/>
                </a:cubicBezTo>
                <a:cubicBezTo>
                  <a:pt x="15862" y="20002"/>
                  <a:pt x="16085" y="19652"/>
                  <a:pt x="16176" y="19227"/>
                </a:cubicBezTo>
                <a:cubicBezTo>
                  <a:pt x="16268" y="18938"/>
                  <a:pt x="16176" y="18603"/>
                  <a:pt x="15954" y="18436"/>
                </a:cubicBezTo>
                <a:cubicBezTo>
                  <a:pt x="15901" y="18391"/>
                  <a:pt x="15862" y="18345"/>
                  <a:pt x="15823" y="18284"/>
                </a:cubicBezTo>
                <a:cubicBezTo>
                  <a:pt x="15875" y="18269"/>
                  <a:pt x="15914" y="18269"/>
                  <a:pt x="15967" y="18269"/>
                </a:cubicBezTo>
                <a:cubicBezTo>
                  <a:pt x="16137" y="18300"/>
                  <a:pt x="16281" y="18436"/>
                  <a:pt x="16334" y="18649"/>
                </a:cubicBezTo>
                <a:cubicBezTo>
                  <a:pt x="16373" y="18831"/>
                  <a:pt x="16530" y="18938"/>
                  <a:pt x="16687" y="18892"/>
                </a:cubicBezTo>
                <a:cubicBezTo>
                  <a:pt x="16805" y="18892"/>
                  <a:pt x="16910" y="18862"/>
                  <a:pt x="17015" y="18831"/>
                </a:cubicBezTo>
                <a:cubicBezTo>
                  <a:pt x="17277" y="18725"/>
                  <a:pt x="17499" y="18528"/>
                  <a:pt x="17670" y="18254"/>
                </a:cubicBezTo>
                <a:cubicBezTo>
                  <a:pt x="17814" y="18041"/>
                  <a:pt x="17866" y="17752"/>
                  <a:pt x="17814" y="17479"/>
                </a:cubicBezTo>
                <a:cubicBezTo>
                  <a:pt x="17814" y="17463"/>
                  <a:pt x="17840" y="17433"/>
                  <a:pt x="17853" y="17387"/>
                </a:cubicBezTo>
                <a:lnTo>
                  <a:pt x="18233" y="17387"/>
                </a:lnTo>
                <a:cubicBezTo>
                  <a:pt x="18613" y="17403"/>
                  <a:pt x="18966" y="17175"/>
                  <a:pt x="19163" y="16794"/>
                </a:cubicBezTo>
                <a:cubicBezTo>
                  <a:pt x="19373" y="16460"/>
                  <a:pt x="19333" y="16004"/>
                  <a:pt x="19084" y="15731"/>
                </a:cubicBezTo>
                <a:cubicBezTo>
                  <a:pt x="19045" y="15670"/>
                  <a:pt x="19019" y="15624"/>
                  <a:pt x="18993" y="15563"/>
                </a:cubicBezTo>
                <a:cubicBezTo>
                  <a:pt x="19084" y="15502"/>
                  <a:pt x="19150" y="15427"/>
                  <a:pt x="19241" y="15381"/>
                </a:cubicBezTo>
                <a:cubicBezTo>
                  <a:pt x="19412" y="15274"/>
                  <a:pt x="19569" y="15183"/>
                  <a:pt x="19739" y="15077"/>
                </a:cubicBezTo>
                <a:cubicBezTo>
                  <a:pt x="20211" y="14742"/>
                  <a:pt x="20368" y="13891"/>
                  <a:pt x="19713" y="13405"/>
                </a:cubicBezTo>
                <a:cubicBezTo>
                  <a:pt x="19621" y="13329"/>
                  <a:pt x="19543" y="13253"/>
                  <a:pt x="19425" y="13131"/>
                </a:cubicBezTo>
                <a:cubicBezTo>
                  <a:pt x="19556" y="13055"/>
                  <a:pt x="19634" y="12994"/>
                  <a:pt x="19726" y="12949"/>
                </a:cubicBezTo>
                <a:cubicBezTo>
                  <a:pt x="20001" y="12858"/>
                  <a:pt x="20198" y="12554"/>
                  <a:pt x="20198" y="12219"/>
                </a:cubicBezTo>
                <a:cubicBezTo>
                  <a:pt x="20211" y="11915"/>
                  <a:pt x="20080" y="11626"/>
                  <a:pt x="19870" y="11459"/>
                </a:cubicBezTo>
                <a:cubicBezTo>
                  <a:pt x="19818" y="11413"/>
                  <a:pt x="19766" y="11353"/>
                  <a:pt x="19700" y="11307"/>
                </a:cubicBezTo>
                <a:cubicBezTo>
                  <a:pt x="19700" y="11292"/>
                  <a:pt x="19700" y="11262"/>
                  <a:pt x="19713" y="11246"/>
                </a:cubicBezTo>
                <a:cubicBezTo>
                  <a:pt x="19857" y="11292"/>
                  <a:pt x="20014" y="11277"/>
                  <a:pt x="20158" y="11216"/>
                </a:cubicBezTo>
                <a:cubicBezTo>
                  <a:pt x="20696" y="10881"/>
                  <a:pt x="21010" y="10197"/>
                  <a:pt x="20918" y="9483"/>
                </a:cubicBezTo>
                <a:cubicBezTo>
                  <a:pt x="20866" y="9164"/>
                  <a:pt x="20735" y="8860"/>
                  <a:pt x="20407" y="8784"/>
                </a:cubicBezTo>
                <a:cubicBezTo>
                  <a:pt x="20303" y="8738"/>
                  <a:pt x="20211" y="8708"/>
                  <a:pt x="20106" y="8647"/>
                </a:cubicBezTo>
                <a:cubicBezTo>
                  <a:pt x="20250" y="8495"/>
                  <a:pt x="20342" y="8389"/>
                  <a:pt x="20433" y="8282"/>
                </a:cubicBezTo>
                <a:cubicBezTo>
                  <a:pt x="20591" y="8145"/>
                  <a:pt x="20682" y="7933"/>
                  <a:pt x="20708" y="7720"/>
                </a:cubicBezTo>
                <a:cubicBezTo>
                  <a:pt x="20748" y="7416"/>
                  <a:pt x="20722" y="7127"/>
                  <a:pt x="20643" y="6838"/>
                </a:cubicBezTo>
                <a:cubicBezTo>
                  <a:pt x="20604" y="6641"/>
                  <a:pt x="20473" y="6504"/>
                  <a:pt x="20303" y="6458"/>
                </a:cubicBezTo>
                <a:cubicBezTo>
                  <a:pt x="20145" y="6413"/>
                  <a:pt x="19962" y="6397"/>
                  <a:pt x="19792" y="6367"/>
                </a:cubicBezTo>
                <a:lnTo>
                  <a:pt x="19556" y="6321"/>
                </a:lnTo>
                <a:cubicBezTo>
                  <a:pt x="19556" y="6306"/>
                  <a:pt x="19543" y="6276"/>
                  <a:pt x="19543" y="6245"/>
                </a:cubicBezTo>
                <a:cubicBezTo>
                  <a:pt x="19543" y="6200"/>
                  <a:pt x="19543" y="6169"/>
                  <a:pt x="19543" y="6124"/>
                </a:cubicBezTo>
                <a:cubicBezTo>
                  <a:pt x="19621" y="5394"/>
                  <a:pt x="19373" y="4786"/>
                  <a:pt x="19032" y="4224"/>
                </a:cubicBezTo>
                <a:cubicBezTo>
                  <a:pt x="18953" y="4117"/>
                  <a:pt x="18862" y="4026"/>
                  <a:pt x="18744" y="3980"/>
                </a:cubicBezTo>
                <a:cubicBezTo>
                  <a:pt x="18469" y="3844"/>
                  <a:pt x="18141" y="3874"/>
                  <a:pt x="17879" y="4072"/>
                </a:cubicBezTo>
                <a:cubicBezTo>
                  <a:pt x="17840" y="4087"/>
                  <a:pt x="17788" y="4117"/>
                  <a:pt x="17748" y="4133"/>
                </a:cubicBezTo>
                <a:cubicBezTo>
                  <a:pt x="17722" y="4102"/>
                  <a:pt x="17696" y="4087"/>
                  <a:pt x="17696" y="4072"/>
                </a:cubicBezTo>
                <a:cubicBezTo>
                  <a:pt x="17539" y="3418"/>
                  <a:pt x="17107" y="3038"/>
                  <a:pt x="16635" y="2719"/>
                </a:cubicBezTo>
                <a:cubicBezTo>
                  <a:pt x="16504" y="2627"/>
                  <a:pt x="16360" y="2597"/>
                  <a:pt x="16216" y="2627"/>
                </a:cubicBezTo>
                <a:cubicBezTo>
                  <a:pt x="15849" y="2749"/>
                  <a:pt x="15495" y="2886"/>
                  <a:pt x="15286" y="3312"/>
                </a:cubicBezTo>
                <a:cubicBezTo>
                  <a:pt x="15233" y="3403"/>
                  <a:pt x="15168" y="3479"/>
                  <a:pt x="15089" y="3616"/>
                </a:cubicBezTo>
                <a:cubicBezTo>
                  <a:pt x="15089" y="3251"/>
                  <a:pt x="15155" y="3114"/>
                  <a:pt x="15534" y="2719"/>
                </a:cubicBezTo>
                <a:cubicBezTo>
                  <a:pt x="15534" y="2658"/>
                  <a:pt x="15522" y="2582"/>
                  <a:pt x="15508" y="2506"/>
                </a:cubicBezTo>
                <a:cubicBezTo>
                  <a:pt x="15469" y="1716"/>
                  <a:pt x="14984" y="1062"/>
                  <a:pt x="14329" y="864"/>
                </a:cubicBezTo>
                <a:cubicBezTo>
                  <a:pt x="13871" y="758"/>
                  <a:pt x="13386" y="971"/>
                  <a:pt x="13137" y="1427"/>
                </a:cubicBezTo>
                <a:cubicBezTo>
                  <a:pt x="13111" y="1457"/>
                  <a:pt x="13085" y="1488"/>
                  <a:pt x="13059" y="1503"/>
                </a:cubicBezTo>
                <a:cubicBezTo>
                  <a:pt x="13033" y="1472"/>
                  <a:pt x="13019" y="1457"/>
                  <a:pt x="13007" y="1442"/>
                </a:cubicBezTo>
                <a:cubicBezTo>
                  <a:pt x="12967" y="986"/>
                  <a:pt x="12679" y="758"/>
                  <a:pt x="12365" y="575"/>
                </a:cubicBezTo>
                <a:cubicBezTo>
                  <a:pt x="12037" y="393"/>
                  <a:pt x="11697" y="287"/>
                  <a:pt x="11343" y="241"/>
                </a:cubicBezTo>
                <a:cubicBezTo>
                  <a:pt x="10662" y="135"/>
                  <a:pt x="10046" y="606"/>
                  <a:pt x="10059" y="1366"/>
                </a:cubicBezTo>
                <a:cubicBezTo>
                  <a:pt x="10059" y="1442"/>
                  <a:pt x="10059" y="1533"/>
                  <a:pt x="9941" y="1548"/>
                </a:cubicBezTo>
                <a:cubicBezTo>
                  <a:pt x="9837" y="1290"/>
                  <a:pt x="9928" y="1047"/>
                  <a:pt x="9967" y="819"/>
                </a:cubicBezTo>
                <a:cubicBezTo>
                  <a:pt x="9535" y="408"/>
                  <a:pt x="8998" y="196"/>
                  <a:pt x="8435" y="196"/>
                </a:cubicBezTo>
                <a:cubicBezTo>
                  <a:pt x="7872" y="272"/>
                  <a:pt x="7426" y="393"/>
                  <a:pt x="7348" y="1320"/>
                </a:cubicBezTo>
                <a:cubicBezTo>
                  <a:pt x="7282" y="1275"/>
                  <a:pt x="7230" y="1244"/>
                  <a:pt x="7178" y="1214"/>
                </a:cubicBezTo>
                <a:cubicBezTo>
                  <a:pt x="7099" y="1153"/>
                  <a:pt x="7020" y="1077"/>
                  <a:pt x="6929" y="1016"/>
                </a:cubicBezTo>
                <a:cubicBezTo>
                  <a:pt x="6509" y="788"/>
                  <a:pt x="6051" y="697"/>
                  <a:pt x="5593" y="773"/>
                </a:cubicBezTo>
                <a:cubicBezTo>
                  <a:pt x="5174" y="834"/>
                  <a:pt x="4807" y="1123"/>
                  <a:pt x="4623" y="1564"/>
                </a:cubicBezTo>
                <a:cubicBezTo>
                  <a:pt x="4571" y="1731"/>
                  <a:pt x="4545" y="1898"/>
                  <a:pt x="4558" y="2065"/>
                </a:cubicBezTo>
                <a:cubicBezTo>
                  <a:pt x="4571" y="2187"/>
                  <a:pt x="4584" y="2308"/>
                  <a:pt x="4610" y="2430"/>
                </a:cubicBezTo>
                <a:cubicBezTo>
                  <a:pt x="4505" y="2506"/>
                  <a:pt x="4374" y="2536"/>
                  <a:pt x="4256" y="2506"/>
                </a:cubicBezTo>
                <a:cubicBezTo>
                  <a:pt x="3772" y="2430"/>
                  <a:pt x="3261" y="2536"/>
                  <a:pt x="2816" y="2795"/>
                </a:cubicBezTo>
                <a:cubicBezTo>
                  <a:pt x="2632" y="2886"/>
                  <a:pt x="2501" y="3084"/>
                  <a:pt x="2462" y="3327"/>
                </a:cubicBezTo>
                <a:cubicBezTo>
                  <a:pt x="2383" y="3798"/>
                  <a:pt x="2554" y="4148"/>
                  <a:pt x="2816" y="4467"/>
                </a:cubicBezTo>
                <a:cubicBezTo>
                  <a:pt x="2868" y="4528"/>
                  <a:pt x="2934" y="4589"/>
                  <a:pt x="2999" y="4680"/>
                </a:cubicBezTo>
                <a:cubicBezTo>
                  <a:pt x="2803" y="4710"/>
                  <a:pt x="2593" y="4589"/>
                  <a:pt x="2501" y="4376"/>
                </a:cubicBezTo>
                <a:cubicBezTo>
                  <a:pt x="2305" y="4056"/>
                  <a:pt x="2292" y="4056"/>
                  <a:pt x="1964" y="4148"/>
                </a:cubicBezTo>
                <a:cubicBezTo>
                  <a:pt x="1859" y="4163"/>
                  <a:pt x="1768" y="4208"/>
                  <a:pt x="1676" y="4254"/>
                </a:cubicBezTo>
                <a:cubicBezTo>
                  <a:pt x="1506" y="4330"/>
                  <a:pt x="1349" y="4467"/>
                  <a:pt x="1257" y="4649"/>
                </a:cubicBezTo>
                <a:cubicBezTo>
                  <a:pt x="1021" y="5105"/>
                  <a:pt x="1218" y="5698"/>
                  <a:pt x="1453" y="5957"/>
                </a:cubicBezTo>
                <a:cubicBezTo>
                  <a:pt x="1506" y="6002"/>
                  <a:pt x="1571" y="6048"/>
                  <a:pt x="1624" y="6078"/>
                </a:cubicBezTo>
                <a:cubicBezTo>
                  <a:pt x="1611" y="6109"/>
                  <a:pt x="1597" y="6124"/>
                  <a:pt x="1597" y="6154"/>
                </a:cubicBezTo>
                <a:cubicBezTo>
                  <a:pt x="1506" y="6215"/>
                  <a:pt x="1427" y="6276"/>
                  <a:pt x="1335" y="6306"/>
                </a:cubicBezTo>
                <a:cubicBezTo>
                  <a:pt x="969" y="6488"/>
                  <a:pt x="654" y="6732"/>
                  <a:pt x="576" y="7234"/>
                </a:cubicBezTo>
                <a:cubicBezTo>
                  <a:pt x="563" y="7294"/>
                  <a:pt x="549" y="7370"/>
                  <a:pt x="537" y="7446"/>
                </a:cubicBezTo>
                <a:cubicBezTo>
                  <a:pt x="445" y="7720"/>
                  <a:pt x="576" y="7917"/>
                  <a:pt x="707" y="8115"/>
                </a:cubicBezTo>
                <a:cubicBezTo>
                  <a:pt x="772" y="8161"/>
                  <a:pt x="851" y="8191"/>
                  <a:pt x="916" y="8191"/>
                </a:cubicBezTo>
                <a:cubicBezTo>
                  <a:pt x="1021" y="8161"/>
                  <a:pt x="1113" y="8130"/>
                  <a:pt x="1218" y="8100"/>
                </a:cubicBezTo>
                <a:cubicBezTo>
                  <a:pt x="1309" y="8085"/>
                  <a:pt x="1388" y="8085"/>
                  <a:pt x="1479" y="8085"/>
                </a:cubicBezTo>
                <a:close/>
                <a:moveTo>
                  <a:pt x="3877" y="12371"/>
                </a:moveTo>
                <a:cubicBezTo>
                  <a:pt x="3772" y="12417"/>
                  <a:pt x="3667" y="12462"/>
                  <a:pt x="3549" y="12493"/>
                </a:cubicBezTo>
                <a:cubicBezTo>
                  <a:pt x="3012" y="12614"/>
                  <a:pt x="2462" y="12751"/>
                  <a:pt x="2030" y="12173"/>
                </a:cubicBezTo>
                <a:cubicBezTo>
                  <a:pt x="2016" y="12158"/>
                  <a:pt x="1990" y="12173"/>
                  <a:pt x="1977" y="12173"/>
                </a:cubicBezTo>
                <a:cubicBezTo>
                  <a:pt x="1807" y="12356"/>
                  <a:pt x="1768" y="12554"/>
                  <a:pt x="1846" y="12721"/>
                </a:cubicBezTo>
                <a:cubicBezTo>
                  <a:pt x="1925" y="12903"/>
                  <a:pt x="2030" y="12979"/>
                  <a:pt x="2279" y="12949"/>
                </a:cubicBezTo>
                <a:cubicBezTo>
                  <a:pt x="2370" y="12933"/>
                  <a:pt x="2436" y="12933"/>
                  <a:pt x="2475" y="13055"/>
                </a:cubicBezTo>
                <a:cubicBezTo>
                  <a:pt x="2252" y="13375"/>
                  <a:pt x="2213" y="13557"/>
                  <a:pt x="2344" y="13739"/>
                </a:cubicBezTo>
                <a:cubicBezTo>
                  <a:pt x="2462" y="13937"/>
                  <a:pt x="2593" y="13937"/>
                  <a:pt x="2842" y="13800"/>
                </a:cubicBezTo>
                <a:cubicBezTo>
                  <a:pt x="2881" y="13846"/>
                  <a:pt x="2934" y="13891"/>
                  <a:pt x="2934" y="13937"/>
                </a:cubicBezTo>
                <a:cubicBezTo>
                  <a:pt x="2973" y="14241"/>
                  <a:pt x="3169" y="14302"/>
                  <a:pt x="3379" y="14317"/>
                </a:cubicBezTo>
                <a:cubicBezTo>
                  <a:pt x="3510" y="14332"/>
                  <a:pt x="3654" y="14332"/>
                  <a:pt x="3785" y="14317"/>
                </a:cubicBezTo>
                <a:cubicBezTo>
                  <a:pt x="4073" y="14317"/>
                  <a:pt x="4322" y="14089"/>
                  <a:pt x="4387" y="13770"/>
                </a:cubicBezTo>
                <a:cubicBezTo>
                  <a:pt x="4414" y="13557"/>
                  <a:pt x="4414" y="13329"/>
                  <a:pt x="4427" y="13116"/>
                </a:cubicBezTo>
                <a:cubicBezTo>
                  <a:pt x="4152" y="12964"/>
                  <a:pt x="3968" y="12705"/>
                  <a:pt x="3877" y="12371"/>
                </a:cubicBezTo>
                <a:close/>
              </a:path>
            </a:pathLst>
          </a:custGeom>
          <a:solidFill>
            <a:srgbClr val="2C2C2C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915" name="Google Shape;1530;p54"/>
          <p:cNvSpPr/>
          <p:nvPr/>
        </p:nvSpPr>
        <p:spPr>
          <a:xfrm>
            <a:off x="2012726" y="3177005"/>
            <a:ext cx="1098948" cy="10521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93" h="21459" extrusionOk="0">
                <a:moveTo>
                  <a:pt x="5835" y="2575"/>
                </a:moveTo>
                <a:cubicBezTo>
                  <a:pt x="5853" y="2518"/>
                  <a:pt x="5853" y="2480"/>
                  <a:pt x="5853" y="2423"/>
                </a:cubicBezTo>
                <a:cubicBezTo>
                  <a:pt x="5835" y="1908"/>
                  <a:pt x="6126" y="1641"/>
                  <a:pt x="6545" y="1469"/>
                </a:cubicBezTo>
                <a:cubicBezTo>
                  <a:pt x="7292" y="1144"/>
                  <a:pt x="8129" y="1240"/>
                  <a:pt x="8804" y="1736"/>
                </a:cubicBezTo>
                <a:cubicBezTo>
                  <a:pt x="8821" y="1736"/>
                  <a:pt x="8840" y="1755"/>
                  <a:pt x="8858" y="1774"/>
                </a:cubicBezTo>
                <a:cubicBezTo>
                  <a:pt x="8894" y="1793"/>
                  <a:pt x="8931" y="1812"/>
                  <a:pt x="8967" y="1812"/>
                </a:cubicBezTo>
                <a:cubicBezTo>
                  <a:pt x="9004" y="1679"/>
                  <a:pt x="9040" y="1545"/>
                  <a:pt x="9077" y="1412"/>
                </a:cubicBezTo>
                <a:cubicBezTo>
                  <a:pt x="9277" y="496"/>
                  <a:pt x="10115" y="-115"/>
                  <a:pt x="11025" y="18"/>
                </a:cubicBezTo>
                <a:cubicBezTo>
                  <a:pt x="11554" y="76"/>
                  <a:pt x="12063" y="267"/>
                  <a:pt x="12519" y="534"/>
                </a:cubicBezTo>
                <a:cubicBezTo>
                  <a:pt x="12792" y="705"/>
                  <a:pt x="12901" y="839"/>
                  <a:pt x="13065" y="1335"/>
                </a:cubicBezTo>
                <a:cubicBezTo>
                  <a:pt x="13102" y="1316"/>
                  <a:pt x="13138" y="1316"/>
                  <a:pt x="13156" y="1297"/>
                </a:cubicBezTo>
                <a:cubicBezTo>
                  <a:pt x="13666" y="515"/>
                  <a:pt x="14704" y="553"/>
                  <a:pt x="15323" y="934"/>
                </a:cubicBezTo>
                <a:cubicBezTo>
                  <a:pt x="15779" y="1240"/>
                  <a:pt x="16161" y="1659"/>
                  <a:pt x="16435" y="2155"/>
                </a:cubicBezTo>
                <a:cubicBezTo>
                  <a:pt x="16452" y="2155"/>
                  <a:pt x="16489" y="2155"/>
                  <a:pt x="16525" y="2155"/>
                </a:cubicBezTo>
                <a:cubicBezTo>
                  <a:pt x="17308" y="1888"/>
                  <a:pt x="17964" y="2175"/>
                  <a:pt x="18292" y="2976"/>
                </a:cubicBezTo>
                <a:cubicBezTo>
                  <a:pt x="18420" y="3281"/>
                  <a:pt x="18547" y="3587"/>
                  <a:pt x="18638" y="3892"/>
                </a:cubicBezTo>
                <a:cubicBezTo>
                  <a:pt x="18675" y="4102"/>
                  <a:pt x="18711" y="4312"/>
                  <a:pt x="18711" y="4521"/>
                </a:cubicBezTo>
                <a:lnTo>
                  <a:pt x="19002" y="4445"/>
                </a:lnTo>
                <a:cubicBezTo>
                  <a:pt x="19822" y="4178"/>
                  <a:pt x="20150" y="4312"/>
                  <a:pt x="20787" y="5056"/>
                </a:cubicBezTo>
                <a:cubicBezTo>
                  <a:pt x="21333" y="5705"/>
                  <a:pt x="21443" y="7117"/>
                  <a:pt x="20787" y="7956"/>
                </a:cubicBezTo>
                <a:cubicBezTo>
                  <a:pt x="20733" y="8033"/>
                  <a:pt x="20678" y="8109"/>
                  <a:pt x="20605" y="8204"/>
                </a:cubicBezTo>
                <a:cubicBezTo>
                  <a:pt x="20714" y="8281"/>
                  <a:pt x="20824" y="8357"/>
                  <a:pt x="20915" y="8433"/>
                </a:cubicBezTo>
                <a:cubicBezTo>
                  <a:pt x="21279" y="8662"/>
                  <a:pt x="21461" y="9120"/>
                  <a:pt x="21370" y="9540"/>
                </a:cubicBezTo>
                <a:cubicBezTo>
                  <a:pt x="21242" y="10208"/>
                  <a:pt x="20988" y="10780"/>
                  <a:pt x="20405" y="11162"/>
                </a:cubicBezTo>
                <a:cubicBezTo>
                  <a:pt x="20241" y="11258"/>
                  <a:pt x="20077" y="11334"/>
                  <a:pt x="19913" y="11410"/>
                </a:cubicBezTo>
                <a:cubicBezTo>
                  <a:pt x="20113" y="11983"/>
                  <a:pt x="19949" y="12631"/>
                  <a:pt x="19512" y="13032"/>
                </a:cubicBezTo>
                <a:cubicBezTo>
                  <a:pt x="19640" y="13108"/>
                  <a:pt x="19785" y="13184"/>
                  <a:pt x="19895" y="13280"/>
                </a:cubicBezTo>
                <a:cubicBezTo>
                  <a:pt x="20477" y="13738"/>
                  <a:pt x="20405" y="14635"/>
                  <a:pt x="20113" y="15054"/>
                </a:cubicBezTo>
                <a:cubicBezTo>
                  <a:pt x="19858" y="15436"/>
                  <a:pt x="19621" y="15837"/>
                  <a:pt x="19130" y="16028"/>
                </a:cubicBezTo>
                <a:cubicBezTo>
                  <a:pt x="19239" y="16123"/>
                  <a:pt x="19294" y="16200"/>
                  <a:pt x="19367" y="16238"/>
                </a:cubicBezTo>
                <a:cubicBezTo>
                  <a:pt x="19822" y="16638"/>
                  <a:pt x="19949" y="17325"/>
                  <a:pt x="19658" y="17859"/>
                </a:cubicBezTo>
                <a:cubicBezTo>
                  <a:pt x="19294" y="18584"/>
                  <a:pt x="18547" y="18985"/>
                  <a:pt x="17782" y="18928"/>
                </a:cubicBezTo>
                <a:cubicBezTo>
                  <a:pt x="17746" y="18928"/>
                  <a:pt x="17709" y="18928"/>
                  <a:pt x="17673" y="18947"/>
                </a:cubicBezTo>
                <a:lnTo>
                  <a:pt x="17673" y="19176"/>
                </a:lnTo>
                <a:cubicBezTo>
                  <a:pt x="17636" y="19767"/>
                  <a:pt x="17236" y="20054"/>
                  <a:pt x="16799" y="20283"/>
                </a:cubicBezTo>
                <a:cubicBezTo>
                  <a:pt x="16252" y="20607"/>
                  <a:pt x="15597" y="20721"/>
                  <a:pt x="14977" y="20607"/>
                </a:cubicBezTo>
                <a:cubicBezTo>
                  <a:pt x="14923" y="20683"/>
                  <a:pt x="14886" y="20779"/>
                  <a:pt x="14831" y="20855"/>
                </a:cubicBezTo>
                <a:cubicBezTo>
                  <a:pt x="14668" y="21218"/>
                  <a:pt x="14340" y="21447"/>
                  <a:pt x="13958" y="21447"/>
                </a:cubicBezTo>
                <a:cubicBezTo>
                  <a:pt x="13393" y="21485"/>
                  <a:pt x="12828" y="21428"/>
                  <a:pt x="12282" y="21313"/>
                </a:cubicBezTo>
                <a:cubicBezTo>
                  <a:pt x="11881" y="21237"/>
                  <a:pt x="11517" y="20970"/>
                  <a:pt x="11317" y="20588"/>
                </a:cubicBezTo>
                <a:lnTo>
                  <a:pt x="11189" y="20359"/>
                </a:lnTo>
                <a:cubicBezTo>
                  <a:pt x="10789" y="20779"/>
                  <a:pt x="10206" y="20989"/>
                  <a:pt x="9641" y="20893"/>
                </a:cubicBezTo>
                <a:cubicBezTo>
                  <a:pt x="9040" y="20779"/>
                  <a:pt x="8676" y="20340"/>
                  <a:pt x="8330" y="19844"/>
                </a:cubicBezTo>
                <a:cubicBezTo>
                  <a:pt x="7911" y="20092"/>
                  <a:pt x="7419" y="20207"/>
                  <a:pt x="6928" y="20187"/>
                </a:cubicBezTo>
                <a:cubicBezTo>
                  <a:pt x="6436" y="20168"/>
                  <a:pt x="5962" y="20054"/>
                  <a:pt x="5525" y="19844"/>
                </a:cubicBezTo>
                <a:cubicBezTo>
                  <a:pt x="5124" y="19653"/>
                  <a:pt x="4815" y="19291"/>
                  <a:pt x="4706" y="18852"/>
                </a:cubicBezTo>
                <a:cubicBezTo>
                  <a:pt x="4669" y="18737"/>
                  <a:pt x="4633" y="18642"/>
                  <a:pt x="4596" y="18546"/>
                </a:cubicBezTo>
                <a:cubicBezTo>
                  <a:pt x="4214" y="18718"/>
                  <a:pt x="3777" y="18756"/>
                  <a:pt x="3358" y="18699"/>
                </a:cubicBezTo>
                <a:cubicBezTo>
                  <a:pt x="2903" y="18623"/>
                  <a:pt x="2502" y="18337"/>
                  <a:pt x="2265" y="17917"/>
                </a:cubicBezTo>
                <a:cubicBezTo>
                  <a:pt x="2174" y="17745"/>
                  <a:pt x="2138" y="17535"/>
                  <a:pt x="2156" y="17345"/>
                </a:cubicBezTo>
                <a:cubicBezTo>
                  <a:pt x="2174" y="17192"/>
                  <a:pt x="2192" y="17058"/>
                  <a:pt x="2247" y="16925"/>
                </a:cubicBezTo>
                <a:cubicBezTo>
                  <a:pt x="1755" y="16734"/>
                  <a:pt x="1300" y="16486"/>
                  <a:pt x="899" y="16161"/>
                </a:cubicBezTo>
                <a:cubicBezTo>
                  <a:pt x="517" y="15894"/>
                  <a:pt x="353" y="15417"/>
                  <a:pt x="480" y="14959"/>
                </a:cubicBezTo>
                <a:cubicBezTo>
                  <a:pt x="571" y="14272"/>
                  <a:pt x="918" y="13642"/>
                  <a:pt x="1427" y="13184"/>
                </a:cubicBezTo>
                <a:cubicBezTo>
                  <a:pt x="863" y="12994"/>
                  <a:pt x="426" y="12708"/>
                  <a:pt x="353" y="12078"/>
                </a:cubicBezTo>
                <a:cubicBezTo>
                  <a:pt x="280" y="11467"/>
                  <a:pt x="590" y="11067"/>
                  <a:pt x="990" y="10704"/>
                </a:cubicBezTo>
                <a:cubicBezTo>
                  <a:pt x="972" y="10685"/>
                  <a:pt x="936" y="10647"/>
                  <a:pt x="899" y="10628"/>
                </a:cubicBezTo>
                <a:cubicBezTo>
                  <a:pt x="80" y="10361"/>
                  <a:pt x="-139" y="9521"/>
                  <a:pt x="80" y="8700"/>
                </a:cubicBezTo>
                <a:cubicBezTo>
                  <a:pt x="153" y="8395"/>
                  <a:pt x="262" y="8090"/>
                  <a:pt x="371" y="7804"/>
                </a:cubicBezTo>
                <a:cubicBezTo>
                  <a:pt x="535" y="7479"/>
                  <a:pt x="808" y="7231"/>
                  <a:pt x="1154" y="7136"/>
                </a:cubicBezTo>
                <a:cubicBezTo>
                  <a:pt x="1227" y="7098"/>
                  <a:pt x="1318" y="7098"/>
                  <a:pt x="1409" y="7059"/>
                </a:cubicBezTo>
                <a:cubicBezTo>
                  <a:pt x="1373" y="7002"/>
                  <a:pt x="1355" y="6983"/>
                  <a:pt x="1336" y="6945"/>
                </a:cubicBezTo>
                <a:cubicBezTo>
                  <a:pt x="699" y="6201"/>
                  <a:pt x="881" y="5037"/>
                  <a:pt x="1701" y="4541"/>
                </a:cubicBezTo>
                <a:cubicBezTo>
                  <a:pt x="2047" y="4274"/>
                  <a:pt x="2429" y="4121"/>
                  <a:pt x="2848" y="4083"/>
                </a:cubicBezTo>
                <a:cubicBezTo>
                  <a:pt x="2830" y="3873"/>
                  <a:pt x="2848" y="3644"/>
                  <a:pt x="2866" y="3434"/>
                </a:cubicBezTo>
                <a:cubicBezTo>
                  <a:pt x="2957" y="2881"/>
                  <a:pt x="3831" y="2270"/>
                  <a:pt x="4469" y="2270"/>
                </a:cubicBezTo>
                <a:cubicBezTo>
                  <a:pt x="5088" y="2251"/>
                  <a:pt x="5143" y="2251"/>
                  <a:pt x="5835" y="2575"/>
                </a:cubicBezTo>
                <a:close/>
                <a:moveTo>
                  <a:pt x="11189" y="19806"/>
                </a:moveTo>
                <a:cubicBezTo>
                  <a:pt x="11280" y="19958"/>
                  <a:pt x="11390" y="20092"/>
                  <a:pt x="11462" y="20245"/>
                </a:cubicBezTo>
                <a:cubicBezTo>
                  <a:pt x="11626" y="20645"/>
                  <a:pt x="11972" y="20932"/>
                  <a:pt x="12391" y="20989"/>
                </a:cubicBezTo>
                <a:cubicBezTo>
                  <a:pt x="12883" y="21065"/>
                  <a:pt x="13393" y="21103"/>
                  <a:pt x="13903" y="21122"/>
                </a:cubicBezTo>
                <a:cubicBezTo>
                  <a:pt x="14322" y="21141"/>
                  <a:pt x="14668" y="20779"/>
                  <a:pt x="14650" y="20340"/>
                </a:cubicBezTo>
                <a:cubicBezTo>
                  <a:pt x="14650" y="20264"/>
                  <a:pt x="14668" y="20207"/>
                  <a:pt x="14686" y="20111"/>
                </a:cubicBezTo>
                <a:cubicBezTo>
                  <a:pt x="14777" y="20130"/>
                  <a:pt x="14850" y="20130"/>
                  <a:pt x="14886" y="20168"/>
                </a:cubicBezTo>
                <a:cubicBezTo>
                  <a:pt x="15032" y="20302"/>
                  <a:pt x="15251" y="20359"/>
                  <a:pt x="15451" y="20340"/>
                </a:cubicBezTo>
                <a:cubicBezTo>
                  <a:pt x="16034" y="20340"/>
                  <a:pt x="16616" y="20130"/>
                  <a:pt x="17072" y="19729"/>
                </a:cubicBezTo>
                <a:cubicBezTo>
                  <a:pt x="17308" y="19539"/>
                  <a:pt x="17400" y="19233"/>
                  <a:pt x="17308" y="18947"/>
                </a:cubicBezTo>
                <a:cubicBezTo>
                  <a:pt x="17199" y="18623"/>
                  <a:pt x="17017" y="18337"/>
                  <a:pt x="16780" y="18108"/>
                </a:cubicBezTo>
                <a:cubicBezTo>
                  <a:pt x="16726" y="18070"/>
                  <a:pt x="16689" y="18012"/>
                  <a:pt x="16598" y="17898"/>
                </a:cubicBezTo>
                <a:cubicBezTo>
                  <a:pt x="16744" y="17898"/>
                  <a:pt x="16871" y="17841"/>
                  <a:pt x="16908" y="17879"/>
                </a:cubicBezTo>
                <a:cubicBezTo>
                  <a:pt x="17163" y="18165"/>
                  <a:pt x="17400" y="18451"/>
                  <a:pt x="17673" y="18756"/>
                </a:cubicBezTo>
                <a:cubicBezTo>
                  <a:pt x="17782" y="18756"/>
                  <a:pt x="17910" y="18737"/>
                  <a:pt x="18019" y="18718"/>
                </a:cubicBezTo>
                <a:cubicBezTo>
                  <a:pt x="18529" y="18566"/>
                  <a:pt x="19002" y="18394"/>
                  <a:pt x="19312" y="17879"/>
                </a:cubicBezTo>
                <a:cubicBezTo>
                  <a:pt x="19731" y="17173"/>
                  <a:pt x="19531" y="16524"/>
                  <a:pt x="18784" y="16257"/>
                </a:cubicBezTo>
                <a:cubicBezTo>
                  <a:pt x="18693" y="16219"/>
                  <a:pt x="18602" y="16161"/>
                  <a:pt x="18529" y="16085"/>
                </a:cubicBezTo>
                <a:cubicBezTo>
                  <a:pt x="18656" y="16009"/>
                  <a:pt x="18748" y="15932"/>
                  <a:pt x="18838" y="15894"/>
                </a:cubicBezTo>
                <a:cubicBezTo>
                  <a:pt x="19276" y="15665"/>
                  <a:pt x="19640" y="15321"/>
                  <a:pt x="19895" y="14883"/>
                </a:cubicBezTo>
                <a:cubicBezTo>
                  <a:pt x="20059" y="14578"/>
                  <a:pt x="20095" y="14196"/>
                  <a:pt x="19968" y="13871"/>
                </a:cubicBezTo>
                <a:cubicBezTo>
                  <a:pt x="19840" y="13547"/>
                  <a:pt x="19531" y="13356"/>
                  <a:pt x="19203" y="13395"/>
                </a:cubicBezTo>
                <a:cubicBezTo>
                  <a:pt x="19075" y="13413"/>
                  <a:pt x="18875" y="13433"/>
                  <a:pt x="18838" y="13204"/>
                </a:cubicBezTo>
                <a:cubicBezTo>
                  <a:pt x="18802" y="12994"/>
                  <a:pt x="19002" y="13013"/>
                  <a:pt x="19112" y="12956"/>
                </a:cubicBezTo>
                <a:cubicBezTo>
                  <a:pt x="19694" y="12708"/>
                  <a:pt x="19913" y="11983"/>
                  <a:pt x="19567" y="11448"/>
                </a:cubicBezTo>
                <a:cubicBezTo>
                  <a:pt x="19512" y="11334"/>
                  <a:pt x="19476" y="11219"/>
                  <a:pt x="19421" y="11086"/>
                </a:cubicBezTo>
                <a:cubicBezTo>
                  <a:pt x="19895" y="11162"/>
                  <a:pt x="20368" y="10952"/>
                  <a:pt x="20660" y="10532"/>
                </a:cubicBezTo>
                <a:cubicBezTo>
                  <a:pt x="20805" y="10303"/>
                  <a:pt x="20933" y="10036"/>
                  <a:pt x="21024" y="9769"/>
                </a:cubicBezTo>
                <a:cubicBezTo>
                  <a:pt x="21297" y="9063"/>
                  <a:pt x="20842" y="8567"/>
                  <a:pt x="20313" y="8491"/>
                </a:cubicBezTo>
                <a:cubicBezTo>
                  <a:pt x="20204" y="8471"/>
                  <a:pt x="20113" y="8453"/>
                  <a:pt x="19931" y="8395"/>
                </a:cubicBezTo>
                <a:cubicBezTo>
                  <a:pt x="20077" y="8242"/>
                  <a:pt x="20168" y="8147"/>
                  <a:pt x="20259" y="8052"/>
                </a:cubicBezTo>
                <a:cubicBezTo>
                  <a:pt x="20368" y="7975"/>
                  <a:pt x="20459" y="7899"/>
                  <a:pt x="20550" y="7804"/>
                </a:cubicBezTo>
                <a:cubicBezTo>
                  <a:pt x="21115" y="7117"/>
                  <a:pt x="21060" y="5819"/>
                  <a:pt x="20550" y="5247"/>
                </a:cubicBezTo>
                <a:cubicBezTo>
                  <a:pt x="20296" y="4961"/>
                  <a:pt x="20059" y="4655"/>
                  <a:pt x="19676" y="4636"/>
                </a:cubicBezTo>
                <a:cubicBezTo>
                  <a:pt x="19239" y="4617"/>
                  <a:pt x="18802" y="4789"/>
                  <a:pt x="18529" y="5151"/>
                </a:cubicBezTo>
                <a:cubicBezTo>
                  <a:pt x="18401" y="5323"/>
                  <a:pt x="18274" y="5476"/>
                  <a:pt x="18110" y="5667"/>
                </a:cubicBezTo>
                <a:cubicBezTo>
                  <a:pt x="18073" y="5400"/>
                  <a:pt x="18164" y="5151"/>
                  <a:pt x="18347" y="4961"/>
                </a:cubicBezTo>
                <a:cubicBezTo>
                  <a:pt x="18456" y="4789"/>
                  <a:pt x="18492" y="4579"/>
                  <a:pt x="18474" y="4388"/>
                </a:cubicBezTo>
                <a:cubicBezTo>
                  <a:pt x="18438" y="3816"/>
                  <a:pt x="18256" y="3262"/>
                  <a:pt x="17910" y="2804"/>
                </a:cubicBezTo>
                <a:cubicBezTo>
                  <a:pt x="17564" y="2327"/>
                  <a:pt x="17017" y="2041"/>
                  <a:pt x="16416" y="2556"/>
                </a:cubicBezTo>
                <a:cubicBezTo>
                  <a:pt x="16362" y="2595"/>
                  <a:pt x="16325" y="2633"/>
                  <a:pt x="16271" y="2652"/>
                </a:cubicBezTo>
                <a:cubicBezTo>
                  <a:pt x="16216" y="2556"/>
                  <a:pt x="16198" y="2480"/>
                  <a:pt x="16161" y="2384"/>
                </a:cubicBezTo>
                <a:cubicBezTo>
                  <a:pt x="16088" y="2213"/>
                  <a:pt x="16015" y="2022"/>
                  <a:pt x="15924" y="1850"/>
                </a:cubicBezTo>
                <a:cubicBezTo>
                  <a:pt x="15688" y="1450"/>
                  <a:pt x="15305" y="1163"/>
                  <a:pt x="14868" y="1030"/>
                </a:cubicBezTo>
                <a:cubicBezTo>
                  <a:pt x="14212" y="801"/>
                  <a:pt x="13575" y="954"/>
                  <a:pt x="13266" y="1659"/>
                </a:cubicBezTo>
                <a:cubicBezTo>
                  <a:pt x="13193" y="1812"/>
                  <a:pt x="13102" y="1965"/>
                  <a:pt x="12992" y="2099"/>
                </a:cubicBezTo>
                <a:cubicBezTo>
                  <a:pt x="12919" y="1965"/>
                  <a:pt x="12865" y="1812"/>
                  <a:pt x="12828" y="1659"/>
                </a:cubicBezTo>
                <a:cubicBezTo>
                  <a:pt x="12828" y="1183"/>
                  <a:pt x="12537" y="763"/>
                  <a:pt x="12118" y="591"/>
                </a:cubicBezTo>
                <a:cubicBezTo>
                  <a:pt x="11645" y="362"/>
                  <a:pt x="11153" y="247"/>
                  <a:pt x="10625" y="267"/>
                </a:cubicBezTo>
                <a:cubicBezTo>
                  <a:pt x="9951" y="286"/>
                  <a:pt x="9313" y="916"/>
                  <a:pt x="9259" y="1831"/>
                </a:cubicBezTo>
                <a:cubicBezTo>
                  <a:pt x="9259" y="2003"/>
                  <a:pt x="9313" y="2175"/>
                  <a:pt x="9131" y="2346"/>
                </a:cubicBezTo>
                <a:cubicBezTo>
                  <a:pt x="9022" y="2270"/>
                  <a:pt x="8913" y="2194"/>
                  <a:pt x="8821" y="2117"/>
                </a:cubicBezTo>
                <a:cubicBezTo>
                  <a:pt x="8038" y="1412"/>
                  <a:pt x="7401" y="1430"/>
                  <a:pt x="6509" y="1774"/>
                </a:cubicBezTo>
                <a:cubicBezTo>
                  <a:pt x="6199" y="1888"/>
                  <a:pt x="6090" y="2155"/>
                  <a:pt x="6144" y="2518"/>
                </a:cubicBezTo>
                <a:cubicBezTo>
                  <a:pt x="6181" y="2690"/>
                  <a:pt x="6236" y="2881"/>
                  <a:pt x="6272" y="3053"/>
                </a:cubicBezTo>
                <a:cubicBezTo>
                  <a:pt x="6272" y="3148"/>
                  <a:pt x="6272" y="3243"/>
                  <a:pt x="6272" y="3338"/>
                </a:cubicBezTo>
                <a:cubicBezTo>
                  <a:pt x="6163" y="3243"/>
                  <a:pt x="6090" y="3205"/>
                  <a:pt x="6090" y="3167"/>
                </a:cubicBezTo>
                <a:cubicBezTo>
                  <a:pt x="5999" y="2862"/>
                  <a:pt x="5744" y="2652"/>
                  <a:pt x="5452" y="2613"/>
                </a:cubicBezTo>
                <a:cubicBezTo>
                  <a:pt x="5179" y="2537"/>
                  <a:pt x="4888" y="2499"/>
                  <a:pt x="4596" y="2499"/>
                </a:cubicBezTo>
                <a:cubicBezTo>
                  <a:pt x="4068" y="2480"/>
                  <a:pt x="3576" y="2728"/>
                  <a:pt x="3249" y="3148"/>
                </a:cubicBezTo>
                <a:cubicBezTo>
                  <a:pt x="2957" y="3434"/>
                  <a:pt x="3012" y="3796"/>
                  <a:pt x="3322" y="4102"/>
                </a:cubicBezTo>
                <a:cubicBezTo>
                  <a:pt x="3376" y="4159"/>
                  <a:pt x="3412" y="4236"/>
                  <a:pt x="3431" y="4293"/>
                </a:cubicBezTo>
                <a:cubicBezTo>
                  <a:pt x="3376" y="4331"/>
                  <a:pt x="3303" y="4369"/>
                  <a:pt x="3231" y="4388"/>
                </a:cubicBezTo>
                <a:cubicBezTo>
                  <a:pt x="3085" y="4388"/>
                  <a:pt x="2957" y="4388"/>
                  <a:pt x="2811" y="4407"/>
                </a:cubicBezTo>
                <a:cubicBezTo>
                  <a:pt x="2083" y="4426"/>
                  <a:pt x="1446" y="4941"/>
                  <a:pt x="1245" y="5686"/>
                </a:cubicBezTo>
                <a:cubicBezTo>
                  <a:pt x="1099" y="6125"/>
                  <a:pt x="1282" y="6601"/>
                  <a:pt x="1646" y="6830"/>
                </a:cubicBezTo>
                <a:cubicBezTo>
                  <a:pt x="1755" y="6907"/>
                  <a:pt x="1883" y="7002"/>
                  <a:pt x="2028" y="7117"/>
                </a:cubicBezTo>
                <a:cubicBezTo>
                  <a:pt x="1937" y="7193"/>
                  <a:pt x="1828" y="7250"/>
                  <a:pt x="1737" y="7308"/>
                </a:cubicBezTo>
                <a:cubicBezTo>
                  <a:pt x="1591" y="7346"/>
                  <a:pt x="1427" y="7365"/>
                  <a:pt x="1282" y="7403"/>
                </a:cubicBezTo>
                <a:cubicBezTo>
                  <a:pt x="1009" y="7422"/>
                  <a:pt x="754" y="7613"/>
                  <a:pt x="644" y="7880"/>
                </a:cubicBezTo>
                <a:cubicBezTo>
                  <a:pt x="462" y="8262"/>
                  <a:pt x="353" y="8682"/>
                  <a:pt x="262" y="9120"/>
                </a:cubicBezTo>
                <a:cubicBezTo>
                  <a:pt x="171" y="9731"/>
                  <a:pt x="390" y="10151"/>
                  <a:pt x="826" y="10322"/>
                </a:cubicBezTo>
                <a:cubicBezTo>
                  <a:pt x="1136" y="10437"/>
                  <a:pt x="1464" y="10590"/>
                  <a:pt x="1810" y="10494"/>
                </a:cubicBezTo>
                <a:cubicBezTo>
                  <a:pt x="1919" y="10456"/>
                  <a:pt x="2047" y="10456"/>
                  <a:pt x="2119" y="10666"/>
                </a:cubicBezTo>
                <a:cubicBezTo>
                  <a:pt x="1919" y="10723"/>
                  <a:pt x="1719" y="10761"/>
                  <a:pt x="1519" y="10761"/>
                </a:cubicBezTo>
                <a:cubicBezTo>
                  <a:pt x="1263" y="10742"/>
                  <a:pt x="1027" y="10838"/>
                  <a:pt x="881" y="11047"/>
                </a:cubicBezTo>
                <a:cubicBezTo>
                  <a:pt x="444" y="11525"/>
                  <a:pt x="426" y="12173"/>
                  <a:pt x="826" y="12593"/>
                </a:cubicBezTo>
                <a:cubicBezTo>
                  <a:pt x="1045" y="12803"/>
                  <a:pt x="1318" y="12917"/>
                  <a:pt x="1610" y="12937"/>
                </a:cubicBezTo>
                <a:cubicBezTo>
                  <a:pt x="1719" y="12937"/>
                  <a:pt x="1828" y="12956"/>
                  <a:pt x="1937" y="12975"/>
                </a:cubicBezTo>
                <a:cubicBezTo>
                  <a:pt x="1937" y="13223"/>
                  <a:pt x="1774" y="13261"/>
                  <a:pt x="1646" y="13356"/>
                </a:cubicBezTo>
                <a:cubicBezTo>
                  <a:pt x="1063" y="13795"/>
                  <a:pt x="717" y="14501"/>
                  <a:pt x="699" y="15264"/>
                </a:cubicBezTo>
                <a:cubicBezTo>
                  <a:pt x="662" y="15512"/>
                  <a:pt x="790" y="15780"/>
                  <a:pt x="990" y="15913"/>
                </a:cubicBezTo>
                <a:cubicBezTo>
                  <a:pt x="1263" y="16104"/>
                  <a:pt x="1555" y="16276"/>
                  <a:pt x="1828" y="16467"/>
                </a:cubicBezTo>
                <a:cubicBezTo>
                  <a:pt x="1992" y="16600"/>
                  <a:pt x="2211" y="16638"/>
                  <a:pt x="2411" y="16543"/>
                </a:cubicBezTo>
                <a:cubicBezTo>
                  <a:pt x="2520" y="16486"/>
                  <a:pt x="2647" y="16390"/>
                  <a:pt x="2830" y="16543"/>
                </a:cubicBezTo>
                <a:cubicBezTo>
                  <a:pt x="2757" y="16658"/>
                  <a:pt x="2684" y="16791"/>
                  <a:pt x="2611" y="16887"/>
                </a:cubicBezTo>
                <a:cubicBezTo>
                  <a:pt x="2302" y="17306"/>
                  <a:pt x="2320" y="17688"/>
                  <a:pt x="2666" y="18050"/>
                </a:cubicBezTo>
                <a:cubicBezTo>
                  <a:pt x="2957" y="18337"/>
                  <a:pt x="3358" y="18489"/>
                  <a:pt x="3759" y="18470"/>
                </a:cubicBezTo>
                <a:cubicBezTo>
                  <a:pt x="4141" y="18470"/>
                  <a:pt x="4487" y="18375"/>
                  <a:pt x="4706" y="17993"/>
                </a:cubicBezTo>
                <a:cubicBezTo>
                  <a:pt x="4706" y="17974"/>
                  <a:pt x="4760" y="17955"/>
                  <a:pt x="4797" y="17936"/>
                </a:cubicBezTo>
                <a:cubicBezTo>
                  <a:pt x="4943" y="18050"/>
                  <a:pt x="4924" y="18184"/>
                  <a:pt x="4906" y="18337"/>
                </a:cubicBezTo>
                <a:cubicBezTo>
                  <a:pt x="4851" y="18852"/>
                  <a:pt x="5106" y="19367"/>
                  <a:pt x="5562" y="19577"/>
                </a:cubicBezTo>
                <a:cubicBezTo>
                  <a:pt x="5816" y="19710"/>
                  <a:pt x="6090" y="19806"/>
                  <a:pt x="6363" y="19863"/>
                </a:cubicBezTo>
                <a:cubicBezTo>
                  <a:pt x="6873" y="19996"/>
                  <a:pt x="7401" y="19958"/>
                  <a:pt x="7893" y="19749"/>
                </a:cubicBezTo>
                <a:cubicBezTo>
                  <a:pt x="8093" y="19653"/>
                  <a:pt x="8257" y="19462"/>
                  <a:pt x="8293" y="19253"/>
                </a:cubicBezTo>
                <a:cubicBezTo>
                  <a:pt x="8312" y="19119"/>
                  <a:pt x="8366" y="19004"/>
                  <a:pt x="8403" y="18852"/>
                </a:cubicBezTo>
                <a:cubicBezTo>
                  <a:pt x="8694" y="19176"/>
                  <a:pt x="8494" y="19462"/>
                  <a:pt x="8439" y="19729"/>
                </a:cubicBezTo>
                <a:cubicBezTo>
                  <a:pt x="8621" y="19996"/>
                  <a:pt x="8840" y="20245"/>
                  <a:pt x="9113" y="20416"/>
                </a:cubicBezTo>
                <a:cubicBezTo>
                  <a:pt x="9459" y="20645"/>
                  <a:pt x="9878" y="20703"/>
                  <a:pt x="10261" y="20607"/>
                </a:cubicBezTo>
                <a:cubicBezTo>
                  <a:pt x="10606" y="20569"/>
                  <a:pt x="10916" y="20321"/>
                  <a:pt x="11025" y="19958"/>
                </a:cubicBezTo>
                <a:cubicBezTo>
                  <a:pt x="11062" y="19920"/>
                  <a:pt x="11117" y="19882"/>
                  <a:pt x="11189" y="19806"/>
                </a:cubicBezTo>
                <a:close/>
              </a:path>
            </a:pathLst>
          </a:custGeom>
          <a:solidFill>
            <a:srgbClr val="2C2C2C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916" name="Google Shape;1531;p54"/>
          <p:cNvSpPr/>
          <p:nvPr/>
        </p:nvSpPr>
        <p:spPr>
          <a:xfrm>
            <a:off x="5961177" y="3054585"/>
            <a:ext cx="1153704" cy="9873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74" h="21120" extrusionOk="0">
                <a:moveTo>
                  <a:pt x="734" y="10812"/>
                </a:moveTo>
                <a:cubicBezTo>
                  <a:pt x="614" y="10742"/>
                  <a:pt x="515" y="10651"/>
                  <a:pt x="416" y="10558"/>
                </a:cubicBezTo>
                <a:cubicBezTo>
                  <a:pt x="-240" y="9890"/>
                  <a:pt x="-101" y="8829"/>
                  <a:pt x="694" y="8368"/>
                </a:cubicBezTo>
                <a:cubicBezTo>
                  <a:pt x="952" y="8230"/>
                  <a:pt x="1231" y="8091"/>
                  <a:pt x="1529" y="7999"/>
                </a:cubicBezTo>
                <a:cubicBezTo>
                  <a:pt x="1469" y="7907"/>
                  <a:pt x="1429" y="7838"/>
                  <a:pt x="1370" y="7792"/>
                </a:cubicBezTo>
                <a:cubicBezTo>
                  <a:pt x="793" y="7169"/>
                  <a:pt x="833" y="6270"/>
                  <a:pt x="1409" y="5625"/>
                </a:cubicBezTo>
                <a:cubicBezTo>
                  <a:pt x="1946" y="5025"/>
                  <a:pt x="2661" y="4679"/>
                  <a:pt x="3417" y="4679"/>
                </a:cubicBezTo>
                <a:cubicBezTo>
                  <a:pt x="3516" y="4679"/>
                  <a:pt x="3635" y="4657"/>
                  <a:pt x="3754" y="4634"/>
                </a:cubicBezTo>
                <a:cubicBezTo>
                  <a:pt x="3675" y="4403"/>
                  <a:pt x="3615" y="4219"/>
                  <a:pt x="3555" y="4034"/>
                </a:cubicBezTo>
                <a:cubicBezTo>
                  <a:pt x="3317" y="3043"/>
                  <a:pt x="3913" y="2167"/>
                  <a:pt x="4549" y="1752"/>
                </a:cubicBezTo>
                <a:cubicBezTo>
                  <a:pt x="5205" y="1291"/>
                  <a:pt x="6000" y="1268"/>
                  <a:pt x="6675" y="1660"/>
                </a:cubicBezTo>
                <a:cubicBezTo>
                  <a:pt x="6735" y="1683"/>
                  <a:pt x="6794" y="1729"/>
                  <a:pt x="6854" y="1752"/>
                </a:cubicBezTo>
                <a:cubicBezTo>
                  <a:pt x="7033" y="1268"/>
                  <a:pt x="7192" y="807"/>
                  <a:pt x="7609" y="507"/>
                </a:cubicBezTo>
                <a:cubicBezTo>
                  <a:pt x="7987" y="231"/>
                  <a:pt x="8404" y="69"/>
                  <a:pt x="8841" y="23"/>
                </a:cubicBezTo>
                <a:cubicBezTo>
                  <a:pt x="9298" y="-46"/>
                  <a:pt x="9736" y="46"/>
                  <a:pt x="10153" y="253"/>
                </a:cubicBezTo>
                <a:cubicBezTo>
                  <a:pt x="10570" y="484"/>
                  <a:pt x="10888" y="899"/>
                  <a:pt x="11047" y="1407"/>
                </a:cubicBezTo>
                <a:cubicBezTo>
                  <a:pt x="11206" y="1291"/>
                  <a:pt x="11325" y="1199"/>
                  <a:pt x="11464" y="1130"/>
                </a:cubicBezTo>
                <a:cubicBezTo>
                  <a:pt x="12180" y="577"/>
                  <a:pt x="13093" y="553"/>
                  <a:pt x="13829" y="1061"/>
                </a:cubicBezTo>
                <a:cubicBezTo>
                  <a:pt x="14465" y="1452"/>
                  <a:pt x="14823" y="2259"/>
                  <a:pt x="14783" y="3089"/>
                </a:cubicBezTo>
                <a:cubicBezTo>
                  <a:pt x="14823" y="3089"/>
                  <a:pt x="14882" y="3089"/>
                  <a:pt x="14942" y="3089"/>
                </a:cubicBezTo>
                <a:cubicBezTo>
                  <a:pt x="15935" y="2882"/>
                  <a:pt x="16710" y="3228"/>
                  <a:pt x="17247" y="4242"/>
                </a:cubicBezTo>
                <a:cubicBezTo>
                  <a:pt x="17485" y="4703"/>
                  <a:pt x="17704" y="5187"/>
                  <a:pt x="17883" y="5671"/>
                </a:cubicBezTo>
                <a:cubicBezTo>
                  <a:pt x="17942" y="5879"/>
                  <a:pt x="17982" y="6109"/>
                  <a:pt x="17982" y="6339"/>
                </a:cubicBezTo>
                <a:cubicBezTo>
                  <a:pt x="18002" y="6524"/>
                  <a:pt x="17982" y="6708"/>
                  <a:pt x="17982" y="6962"/>
                </a:cubicBezTo>
                <a:cubicBezTo>
                  <a:pt x="18419" y="6731"/>
                  <a:pt x="18936" y="6824"/>
                  <a:pt x="19333" y="7169"/>
                </a:cubicBezTo>
                <a:cubicBezTo>
                  <a:pt x="19671" y="7446"/>
                  <a:pt x="19870" y="7884"/>
                  <a:pt x="19870" y="8345"/>
                </a:cubicBezTo>
                <a:cubicBezTo>
                  <a:pt x="19930" y="9014"/>
                  <a:pt x="19810" y="9682"/>
                  <a:pt x="19532" y="10258"/>
                </a:cubicBezTo>
                <a:cubicBezTo>
                  <a:pt x="19492" y="10327"/>
                  <a:pt x="19492" y="10374"/>
                  <a:pt x="19472" y="10443"/>
                </a:cubicBezTo>
                <a:cubicBezTo>
                  <a:pt x="20407" y="10742"/>
                  <a:pt x="21142" y="11250"/>
                  <a:pt x="21261" y="12472"/>
                </a:cubicBezTo>
                <a:cubicBezTo>
                  <a:pt x="21360" y="13486"/>
                  <a:pt x="20903" y="14477"/>
                  <a:pt x="20088" y="14938"/>
                </a:cubicBezTo>
                <a:cubicBezTo>
                  <a:pt x="20128" y="15007"/>
                  <a:pt x="20148" y="15053"/>
                  <a:pt x="20188" y="15099"/>
                </a:cubicBezTo>
                <a:cubicBezTo>
                  <a:pt x="20863" y="15952"/>
                  <a:pt x="20923" y="17635"/>
                  <a:pt x="20347" y="18603"/>
                </a:cubicBezTo>
                <a:cubicBezTo>
                  <a:pt x="19889" y="19387"/>
                  <a:pt x="19214" y="19571"/>
                  <a:pt x="18459" y="19549"/>
                </a:cubicBezTo>
                <a:cubicBezTo>
                  <a:pt x="18320" y="19525"/>
                  <a:pt x="18181" y="19502"/>
                  <a:pt x="18062" y="19456"/>
                </a:cubicBezTo>
                <a:cubicBezTo>
                  <a:pt x="17764" y="19848"/>
                  <a:pt x="17445" y="20194"/>
                  <a:pt x="17128" y="20540"/>
                </a:cubicBezTo>
                <a:cubicBezTo>
                  <a:pt x="16015" y="21554"/>
                  <a:pt x="14723" y="21208"/>
                  <a:pt x="14047" y="19756"/>
                </a:cubicBezTo>
                <a:cubicBezTo>
                  <a:pt x="14027" y="19687"/>
                  <a:pt x="13988" y="19641"/>
                  <a:pt x="13948" y="19595"/>
                </a:cubicBezTo>
                <a:cubicBezTo>
                  <a:pt x="13173" y="20148"/>
                  <a:pt x="12299" y="20240"/>
                  <a:pt x="11404" y="20263"/>
                </a:cubicBezTo>
                <a:cubicBezTo>
                  <a:pt x="10491" y="20286"/>
                  <a:pt x="9695" y="19917"/>
                  <a:pt x="8921" y="19364"/>
                </a:cubicBezTo>
                <a:cubicBezTo>
                  <a:pt x="8921" y="19364"/>
                  <a:pt x="8881" y="19364"/>
                  <a:pt x="8881" y="19410"/>
                </a:cubicBezTo>
                <a:cubicBezTo>
                  <a:pt x="8225" y="20816"/>
                  <a:pt x="6258" y="21185"/>
                  <a:pt x="5125" y="20724"/>
                </a:cubicBezTo>
                <a:cubicBezTo>
                  <a:pt x="4608" y="20516"/>
                  <a:pt x="4092" y="20332"/>
                  <a:pt x="3695" y="19871"/>
                </a:cubicBezTo>
                <a:cubicBezTo>
                  <a:pt x="3317" y="19387"/>
                  <a:pt x="2959" y="18857"/>
                  <a:pt x="2979" y="18142"/>
                </a:cubicBezTo>
                <a:cubicBezTo>
                  <a:pt x="2959" y="18073"/>
                  <a:pt x="2959" y="18004"/>
                  <a:pt x="2940" y="17958"/>
                </a:cubicBezTo>
                <a:cubicBezTo>
                  <a:pt x="2820" y="17958"/>
                  <a:pt x="2701" y="17935"/>
                  <a:pt x="2582" y="17935"/>
                </a:cubicBezTo>
                <a:cubicBezTo>
                  <a:pt x="1469" y="17912"/>
                  <a:pt x="714" y="16667"/>
                  <a:pt x="1072" y="15468"/>
                </a:cubicBezTo>
                <a:cubicBezTo>
                  <a:pt x="1111" y="15238"/>
                  <a:pt x="1191" y="15007"/>
                  <a:pt x="1270" y="14777"/>
                </a:cubicBezTo>
                <a:cubicBezTo>
                  <a:pt x="1389" y="14569"/>
                  <a:pt x="1509" y="14362"/>
                  <a:pt x="1648" y="14154"/>
                </a:cubicBezTo>
                <a:cubicBezTo>
                  <a:pt x="1489" y="14062"/>
                  <a:pt x="1350" y="13993"/>
                  <a:pt x="1191" y="13947"/>
                </a:cubicBezTo>
                <a:cubicBezTo>
                  <a:pt x="495" y="13716"/>
                  <a:pt x="217" y="12978"/>
                  <a:pt x="297" y="12218"/>
                </a:cubicBezTo>
                <a:cubicBezTo>
                  <a:pt x="317" y="11964"/>
                  <a:pt x="376" y="11711"/>
                  <a:pt x="436" y="11457"/>
                </a:cubicBezTo>
                <a:cubicBezTo>
                  <a:pt x="515" y="11250"/>
                  <a:pt x="614" y="11019"/>
                  <a:pt x="734" y="10812"/>
                </a:cubicBezTo>
                <a:close/>
                <a:moveTo>
                  <a:pt x="10948" y="1890"/>
                </a:moveTo>
                <a:lnTo>
                  <a:pt x="10749" y="1452"/>
                </a:lnTo>
                <a:cubicBezTo>
                  <a:pt x="10649" y="1130"/>
                  <a:pt x="10451" y="853"/>
                  <a:pt x="10213" y="668"/>
                </a:cubicBezTo>
                <a:cubicBezTo>
                  <a:pt x="9437" y="162"/>
                  <a:pt x="8662" y="231"/>
                  <a:pt x="7907" y="668"/>
                </a:cubicBezTo>
                <a:cubicBezTo>
                  <a:pt x="7550" y="830"/>
                  <a:pt x="7291" y="1199"/>
                  <a:pt x="7212" y="1637"/>
                </a:cubicBezTo>
                <a:cubicBezTo>
                  <a:pt x="7132" y="2144"/>
                  <a:pt x="7053" y="2190"/>
                  <a:pt x="6636" y="2006"/>
                </a:cubicBezTo>
                <a:cubicBezTo>
                  <a:pt x="6576" y="1983"/>
                  <a:pt x="6516" y="1937"/>
                  <a:pt x="6457" y="1913"/>
                </a:cubicBezTo>
                <a:cubicBezTo>
                  <a:pt x="5821" y="1568"/>
                  <a:pt x="5106" y="1660"/>
                  <a:pt x="4549" y="2144"/>
                </a:cubicBezTo>
                <a:cubicBezTo>
                  <a:pt x="4310" y="2328"/>
                  <a:pt x="4112" y="2582"/>
                  <a:pt x="3973" y="2858"/>
                </a:cubicBezTo>
                <a:cubicBezTo>
                  <a:pt x="3655" y="3481"/>
                  <a:pt x="3794" y="4080"/>
                  <a:pt x="4132" y="4634"/>
                </a:cubicBezTo>
                <a:lnTo>
                  <a:pt x="4370" y="5025"/>
                </a:lnTo>
                <a:cubicBezTo>
                  <a:pt x="4191" y="5049"/>
                  <a:pt x="4092" y="5072"/>
                  <a:pt x="3993" y="5072"/>
                </a:cubicBezTo>
                <a:cubicBezTo>
                  <a:pt x="3595" y="5049"/>
                  <a:pt x="3218" y="5072"/>
                  <a:pt x="2840" y="5118"/>
                </a:cubicBezTo>
                <a:cubicBezTo>
                  <a:pt x="2204" y="5210"/>
                  <a:pt x="1667" y="5625"/>
                  <a:pt x="1350" y="6247"/>
                </a:cubicBezTo>
                <a:cubicBezTo>
                  <a:pt x="1151" y="6593"/>
                  <a:pt x="1191" y="7054"/>
                  <a:pt x="1429" y="7377"/>
                </a:cubicBezTo>
                <a:cubicBezTo>
                  <a:pt x="1529" y="7515"/>
                  <a:pt x="1628" y="7630"/>
                  <a:pt x="1767" y="7723"/>
                </a:cubicBezTo>
                <a:cubicBezTo>
                  <a:pt x="1886" y="7815"/>
                  <a:pt x="2045" y="7861"/>
                  <a:pt x="2006" y="8068"/>
                </a:cubicBezTo>
                <a:cubicBezTo>
                  <a:pt x="1986" y="8253"/>
                  <a:pt x="1807" y="8276"/>
                  <a:pt x="1667" y="8322"/>
                </a:cubicBezTo>
                <a:cubicBezTo>
                  <a:pt x="1389" y="8414"/>
                  <a:pt x="1131" y="8506"/>
                  <a:pt x="873" y="8621"/>
                </a:cubicBezTo>
                <a:cubicBezTo>
                  <a:pt x="614" y="8737"/>
                  <a:pt x="416" y="8967"/>
                  <a:pt x="336" y="9267"/>
                </a:cubicBezTo>
                <a:cubicBezTo>
                  <a:pt x="197" y="9613"/>
                  <a:pt x="277" y="10028"/>
                  <a:pt x="535" y="10281"/>
                </a:cubicBezTo>
                <a:cubicBezTo>
                  <a:pt x="774" y="10535"/>
                  <a:pt x="932" y="10558"/>
                  <a:pt x="1290" y="10397"/>
                </a:cubicBezTo>
                <a:cubicBezTo>
                  <a:pt x="1389" y="10351"/>
                  <a:pt x="1509" y="10327"/>
                  <a:pt x="1608" y="10327"/>
                </a:cubicBezTo>
                <a:cubicBezTo>
                  <a:pt x="992" y="10673"/>
                  <a:pt x="595" y="11411"/>
                  <a:pt x="575" y="12218"/>
                </a:cubicBezTo>
                <a:cubicBezTo>
                  <a:pt x="535" y="12887"/>
                  <a:pt x="754" y="13439"/>
                  <a:pt x="1310" y="13601"/>
                </a:cubicBezTo>
                <a:cubicBezTo>
                  <a:pt x="1489" y="13647"/>
                  <a:pt x="1687" y="13693"/>
                  <a:pt x="1866" y="13739"/>
                </a:cubicBezTo>
                <a:cubicBezTo>
                  <a:pt x="2006" y="13785"/>
                  <a:pt x="2144" y="13854"/>
                  <a:pt x="2264" y="13924"/>
                </a:cubicBezTo>
                <a:cubicBezTo>
                  <a:pt x="2184" y="14062"/>
                  <a:pt x="2105" y="14200"/>
                  <a:pt x="2006" y="14316"/>
                </a:cubicBezTo>
                <a:cubicBezTo>
                  <a:pt x="1687" y="14661"/>
                  <a:pt x="1449" y="15099"/>
                  <a:pt x="1370" y="15584"/>
                </a:cubicBezTo>
                <a:cubicBezTo>
                  <a:pt x="1091" y="16552"/>
                  <a:pt x="1708" y="17543"/>
                  <a:pt x="2582" y="17543"/>
                </a:cubicBezTo>
                <a:cubicBezTo>
                  <a:pt x="2780" y="17543"/>
                  <a:pt x="2999" y="17497"/>
                  <a:pt x="3198" y="17474"/>
                </a:cubicBezTo>
                <a:cubicBezTo>
                  <a:pt x="3357" y="17612"/>
                  <a:pt x="3376" y="17774"/>
                  <a:pt x="3357" y="17981"/>
                </a:cubicBezTo>
                <a:cubicBezTo>
                  <a:pt x="3317" y="18189"/>
                  <a:pt x="3317" y="18396"/>
                  <a:pt x="3376" y="18603"/>
                </a:cubicBezTo>
                <a:cubicBezTo>
                  <a:pt x="3496" y="18926"/>
                  <a:pt x="3655" y="19226"/>
                  <a:pt x="3853" y="19502"/>
                </a:cubicBezTo>
                <a:cubicBezTo>
                  <a:pt x="4231" y="20032"/>
                  <a:pt x="4787" y="20240"/>
                  <a:pt x="5344" y="20401"/>
                </a:cubicBezTo>
                <a:cubicBezTo>
                  <a:pt x="6218" y="20678"/>
                  <a:pt x="7172" y="20516"/>
                  <a:pt x="7947" y="19963"/>
                </a:cubicBezTo>
                <a:cubicBezTo>
                  <a:pt x="8245" y="19779"/>
                  <a:pt x="8463" y="19480"/>
                  <a:pt x="8563" y="19087"/>
                </a:cubicBezTo>
                <a:cubicBezTo>
                  <a:pt x="8583" y="18903"/>
                  <a:pt x="8722" y="18765"/>
                  <a:pt x="8881" y="18741"/>
                </a:cubicBezTo>
                <a:cubicBezTo>
                  <a:pt x="8960" y="18811"/>
                  <a:pt x="9060" y="18880"/>
                  <a:pt x="9119" y="18972"/>
                </a:cubicBezTo>
                <a:cubicBezTo>
                  <a:pt x="9477" y="19387"/>
                  <a:pt x="9934" y="19664"/>
                  <a:pt x="10431" y="19756"/>
                </a:cubicBezTo>
                <a:cubicBezTo>
                  <a:pt x="11583" y="20079"/>
                  <a:pt x="12795" y="19894"/>
                  <a:pt x="13829" y="19249"/>
                </a:cubicBezTo>
                <a:cubicBezTo>
                  <a:pt x="14306" y="18972"/>
                  <a:pt x="14564" y="18396"/>
                  <a:pt x="14504" y="17796"/>
                </a:cubicBezTo>
                <a:cubicBezTo>
                  <a:pt x="14504" y="17681"/>
                  <a:pt x="14504" y="17566"/>
                  <a:pt x="14524" y="17450"/>
                </a:cubicBezTo>
                <a:cubicBezTo>
                  <a:pt x="14802" y="17612"/>
                  <a:pt x="14922" y="17843"/>
                  <a:pt x="14862" y="18119"/>
                </a:cubicBezTo>
                <a:cubicBezTo>
                  <a:pt x="14802" y="18534"/>
                  <a:pt x="14644" y="18949"/>
                  <a:pt x="14366" y="19272"/>
                </a:cubicBezTo>
                <a:cubicBezTo>
                  <a:pt x="14286" y="19341"/>
                  <a:pt x="14206" y="19433"/>
                  <a:pt x="14147" y="19525"/>
                </a:cubicBezTo>
                <a:cubicBezTo>
                  <a:pt x="14425" y="20425"/>
                  <a:pt x="15041" y="20770"/>
                  <a:pt x="15836" y="20770"/>
                </a:cubicBezTo>
                <a:cubicBezTo>
                  <a:pt x="16810" y="20770"/>
                  <a:pt x="17386" y="19986"/>
                  <a:pt x="17803" y="18995"/>
                </a:cubicBezTo>
                <a:cubicBezTo>
                  <a:pt x="17922" y="19018"/>
                  <a:pt x="18042" y="19065"/>
                  <a:pt x="18161" y="19134"/>
                </a:cubicBezTo>
                <a:cubicBezTo>
                  <a:pt x="18757" y="19433"/>
                  <a:pt x="19889" y="19065"/>
                  <a:pt x="20228" y="18211"/>
                </a:cubicBezTo>
                <a:cubicBezTo>
                  <a:pt x="20407" y="17658"/>
                  <a:pt x="20466" y="17036"/>
                  <a:pt x="20386" y="16459"/>
                </a:cubicBezTo>
                <a:cubicBezTo>
                  <a:pt x="20386" y="15883"/>
                  <a:pt x="20108" y="15376"/>
                  <a:pt x="19671" y="15123"/>
                </a:cubicBezTo>
                <a:cubicBezTo>
                  <a:pt x="19591" y="15076"/>
                  <a:pt x="19552" y="14961"/>
                  <a:pt x="19453" y="14823"/>
                </a:cubicBezTo>
                <a:cubicBezTo>
                  <a:pt x="19989" y="14846"/>
                  <a:pt x="20506" y="14477"/>
                  <a:pt x="20704" y="13901"/>
                </a:cubicBezTo>
                <a:cubicBezTo>
                  <a:pt x="20823" y="13601"/>
                  <a:pt x="20923" y="13278"/>
                  <a:pt x="20983" y="12956"/>
                </a:cubicBezTo>
                <a:cubicBezTo>
                  <a:pt x="21082" y="11780"/>
                  <a:pt x="20247" y="10788"/>
                  <a:pt x="19234" y="10904"/>
                </a:cubicBezTo>
                <a:cubicBezTo>
                  <a:pt x="19115" y="10904"/>
                  <a:pt x="18956" y="10996"/>
                  <a:pt x="18856" y="10788"/>
                </a:cubicBezTo>
                <a:cubicBezTo>
                  <a:pt x="18876" y="10719"/>
                  <a:pt x="18916" y="10673"/>
                  <a:pt x="18956" y="10627"/>
                </a:cubicBezTo>
                <a:cubicBezTo>
                  <a:pt x="19492" y="10005"/>
                  <a:pt x="19631" y="9221"/>
                  <a:pt x="19591" y="8368"/>
                </a:cubicBezTo>
                <a:cubicBezTo>
                  <a:pt x="19552" y="7561"/>
                  <a:pt x="18896" y="7031"/>
                  <a:pt x="18241" y="7239"/>
                </a:cubicBezTo>
                <a:cubicBezTo>
                  <a:pt x="18022" y="7308"/>
                  <a:pt x="17823" y="7400"/>
                  <a:pt x="17624" y="7492"/>
                </a:cubicBezTo>
                <a:cubicBezTo>
                  <a:pt x="17465" y="7354"/>
                  <a:pt x="17505" y="7192"/>
                  <a:pt x="17585" y="7054"/>
                </a:cubicBezTo>
                <a:cubicBezTo>
                  <a:pt x="17724" y="6685"/>
                  <a:pt x="17744" y="6247"/>
                  <a:pt x="17624" y="5832"/>
                </a:cubicBezTo>
                <a:cubicBezTo>
                  <a:pt x="17445" y="5256"/>
                  <a:pt x="17207" y="4703"/>
                  <a:pt x="16869" y="4195"/>
                </a:cubicBezTo>
                <a:cubicBezTo>
                  <a:pt x="16571" y="3665"/>
                  <a:pt x="16035" y="3343"/>
                  <a:pt x="15478" y="3366"/>
                </a:cubicBezTo>
                <a:cubicBezTo>
                  <a:pt x="15339" y="3366"/>
                  <a:pt x="15180" y="3366"/>
                  <a:pt x="15021" y="3389"/>
                </a:cubicBezTo>
                <a:cubicBezTo>
                  <a:pt x="14843" y="3435"/>
                  <a:pt x="14664" y="3366"/>
                  <a:pt x="14524" y="3204"/>
                </a:cubicBezTo>
                <a:lnTo>
                  <a:pt x="14524" y="2882"/>
                </a:lnTo>
                <a:cubicBezTo>
                  <a:pt x="14524" y="2328"/>
                  <a:pt x="14306" y="1821"/>
                  <a:pt x="13928" y="1498"/>
                </a:cubicBezTo>
                <a:cubicBezTo>
                  <a:pt x="13253" y="899"/>
                  <a:pt x="12319" y="830"/>
                  <a:pt x="11603" y="1360"/>
                </a:cubicBezTo>
                <a:cubicBezTo>
                  <a:pt x="11385" y="1498"/>
                  <a:pt x="11206" y="1683"/>
                  <a:pt x="10948" y="1890"/>
                </a:cubicBezTo>
                <a:close/>
              </a:path>
            </a:pathLst>
          </a:custGeom>
          <a:solidFill>
            <a:srgbClr val="2C2C2C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917" name="Google Shape;1532;p54"/>
          <p:cNvSpPr/>
          <p:nvPr/>
        </p:nvSpPr>
        <p:spPr>
          <a:xfrm>
            <a:off x="6040597" y="2288128"/>
            <a:ext cx="477131" cy="5588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32" h="21432" extrusionOk="0">
                <a:moveTo>
                  <a:pt x="0" y="19627"/>
                </a:moveTo>
                <a:cubicBezTo>
                  <a:pt x="2479" y="21242"/>
                  <a:pt x="5170" y="21134"/>
                  <a:pt x="7775" y="20093"/>
                </a:cubicBezTo>
                <a:cubicBezTo>
                  <a:pt x="9665" y="19340"/>
                  <a:pt x="11221" y="18191"/>
                  <a:pt x="11809" y="16362"/>
                </a:cubicBezTo>
                <a:cubicBezTo>
                  <a:pt x="10926" y="16110"/>
                  <a:pt x="10170" y="15967"/>
                  <a:pt x="9372" y="15751"/>
                </a:cubicBezTo>
                <a:cubicBezTo>
                  <a:pt x="8404" y="15501"/>
                  <a:pt x="7606" y="14962"/>
                  <a:pt x="7060" y="14209"/>
                </a:cubicBezTo>
                <a:cubicBezTo>
                  <a:pt x="6051" y="12845"/>
                  <a:pt x="7102" y="11015"/>
                  <a:pt x="9035" y="10908"/>
                </a:cubicBezTo>
                <a:cubicBezTo>
                  <a:pt x="11514" y="10729"/>
                  <a:pt x="12775" y="12271"/>
                  <a:pt x="12943" y="14137"/>
                </a:cubicBezTo>
                <a:cubicBezTo>
                  <a:pt x="12985" y="14532"/>
                  <a:pt x="12943" y="14926"/>
                  <a:pt x="12943" y="15429"/>
                </a:cubicBezTo>
                <a:cubicBezTo>
                  <a:pt x="14288" y="15214"/>
                  <a:pt x="15549" y="14603"/>
                  <a:pt x="16473" y="13742"/>
                </a:cubicBezTo>
                <a:cubicBezTo>
                  <a:pt x="17524" y="12702"/>
                  <a:pt x="18196" y="11446"/>
                  <a:pt x="18448" y="10119"/>
                </a:cubicBezTo>
                <a:cubicBezTo>
                  <a:pt x="18659" y="8791"/>
                  <a:pt x="18700" y="7464"/>
                  <a:pt x="18785" y="6136"/>
                </a:cubicBezTo>
                <a:cubicBezTo>
                  <a:pt x="18868" y="5383"/>
                  <a:pt x="18785" y="4593"/>
                  <a:pt x="18785" y="3839"/>
                </a:cubicBezTo>
                <a:lnTo>
                  <a:pt x="18785" y="1471"/>
                </a:lnTo>
                <a:cubicBezTo>
                  <a:pt x="18112" y="1471"/>
                  <a:pt x="17986" y="2225"/>
                  <a:pt x="17229" y="2189"/>
                </a:cubicBezTo>
                <a:cubicBezTo>
                  <a:pt x="17650" y="1220"/>
                  <a:pt x="18490" y="646"/>
                  <a:pt x="19415" y="0"/>
                </a:cubicBezTo>
                <a:cubicBezTo>
                  <a:pt x="19541" y="180"/>
                  <a:pt x="19666" y="359"/>
                  <a:pt x="19751" y="574"/>
                </a:cubicBezTo>
                <a:cubicBezTo>
                  <a:pt x="19961" y="1220"/>
                  <a:pt x="20382" y="1794"/>
                  <a:pt x="21012" y="2261"/>
                </a:cubicBezTo>
                <a:cubicBezTo>
                  <a:pt x="21222" y="2440"/>
                  <a:pt x="21600" y="2655"/>
                  <a:pt x="21348" y="3051"/>
                </a:cubicBezTo>
                <a:cubicBezTo>
                  <a:pt x="20634" y="3051"/>
                  <a:pt x="20382" y="2405"/>
                  <a:pt x="19751" y="2153"/>
                </a:cubicBezTo>
                <a:lnTo>
                  <a:pt x="19751" y="4126"/>
                </a:lnTo>
                <a:cubicBezTo>
                  <a:pt x="19709" y="5705"/>
                  <a:pt x="19666" y="7248"/>
                  <a:pt x="19541" y="8863"/>
                </a:cubicBezTo>
                <a:cubicBezTo>
                  <a:pt x="19499" y="9616"/>
                  <a:pt x="19330" y="10406"/>
                  <a:pt x="19078" y="11123"/>
                </a:cubicBezTo>
                <a:cubicBezTo>
                  <a:pt x="18742" y="12163"/>
                  <a:pt x="18196" y="13132"/>
                  <a:pt x="17439" y="13957"/>
                </a:cubicBezTo>
                <a:cubicBezTo>
                  <a:pt x="16389" y="15070"/>
                  <a:pt x="14918" y="15859"/>
                  <a:pt x="13237" y="16182"/>
                </a:cubicBezTo>
                <a:cubicBezTo>
                  <a:pt x="12901" y="16254"/>
                  <a:pt x="12691" y="16362"/>
                  <a:pt x="12565" y="16685"/>
                </a:cubicBezTo>
                <a:cubicBezTo>
                  <a:pt x="12145" y="18191"/>
                  <a:pt x="10884" y="19160"/>
                  <a:pt x="9539" y="20058"/>
                </a:cubicBezTo>
                <a:cubicBezTo>
                  <a:pt x="7649" y="21313"/>
                  <a:pt x="5463" y="21600"/>
                  <a:pt x="3152" y="21349"/>
                </a:cubicBezTo>
                <a:cubicBezTo>
                  <a:pt x="1849" y="21277"/>
                  <a:pt x="673" y="20631"/>
                  <a:pt x="0" y="19627"/>
                </a:cubicBezTo>
                <a:close/>
                <a:moveTo>
                  <a:pt x="12061" y="15537"/>
                </a:moveTo>
                <a:cubicBezTo>
                  <a:pt x="12187" y="14747"/>
                  <a:pt x="12145" y="13922"/>
                  <a:pt x="11851" y="13168"/>
                </a:cubicBezTo>
                <a:cubicBezTo>
                  <a:pt x="11514" y="12163"/>
                  <a:pt x="10379" y="11518"/>
                  <a:pt x="9161" y="11661"/>
                </a:cubicBezTo>
                <a:cubicBezTo>
                  <a:pt x="7816" y="11733"/>
                  <a:pt x="7102" y="12989"/>
                  <a:pt x="7859" y="13922"/>
                </a:cubicBezTo>
                <a:cubicBezTo>
                  <a:pt x="8909" y="15142"/>
                  <a:pt x="10422" y="15322"/>
                  <a:pt x="12061" y="15537"/>
                </a:cubicBez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918" name="Google Shape;1533;p54"/>
          <p:cNvSpPr/>
          <p:nvPr/>
        </p:nvSpPr>
        <p:spPr>
          <a:xfrm>
            <a:off x="3051611" y="1684181"/>
            <a:ext cx="539322" cy="52671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22" h="21600" extrusionOk="0">
                <a:moveTo>
                  <a:pt x="18140" y="11126"/>
                </a:moveTo>
                <a:cubicBezTo>
                  <a:pt x="17844" y="11625"/>
                  <a:pt x="17548" y="12124"/>
                  <a:pt x="17289" y="12584"/>
                </a:cubicBezTo>
                <a:cubicBezTo>
                  <a:pt x="16956" y="13160"/>
                  <a:pt x="16401" y="13582"/>
                  <a:pt x="15773" y="13773"/>
                </a:cubicBezTo>
                <a:cubicBezTo>
                  <a:pt x="15476" y="13888"/>
                  <a:pt x="15144" y="13888"/>
                  <a:pt x="14811" y="13812"/>
                </a:cubicBezTo>
                <a:cubicBezTo>
                  <a:pt x="13480" y="13504"/>
                  <a:pt x="13295" y="12392"/>
                  <a:pt x="13813" y="11433"/>
                </a:cubicBezTo>
                <a:cubicBezTo>
                  <a:pt x="14368" y="10358"/>
                  <a:pt x="15476" y="9706"/>
                  <a:pt x="16623" y="9745"/>
                </a:cubicBezTo>
                <a:lnTo>
                  <a:pt x="17400" y="9745"/>
                </a:lnTo>
                <a:cubicBezTo>
                  <a:pt x="17363" y="9054"/>
                  <a:pt x="17178" y="8402"/>
                  <a:pt x="16772" y="7865"/>
                </a:cubicBezTo>
                <a:cubicBezTo>
                  <a:pt x="15551" y="5755"/>
                  <a:pt x="13664" y="4450"/>
                  <a:pt x="11630" y="3337"/>
                </a:cubicBezTo>
                <a:cubicBezTo>
                  <a:pt x="10114" y="2570"/>
                  <a:pt x="8487" y="2110"/>
                  <a:pt x="6822" y="1995"/>
                </a:cubicBezTo>
                <a:cubicBezTo>
                  <a:pt x="5306" y="1880"/>
                  <a:pt x="3826" y="1957"/>
                  <a:pt x="2347" y="2301"/>
                </a:cubicBezTo>
                <a:cubicBezTo>
                  <a:pt x="2606" y="2455"/>
                  <a:pt x="2864" y="2647"/>
                  <a:pt x="3124" y="2877"/>
                </a:cubicBezTo>
                <a:cubicBezTo>
                  <a:pt x="3235" y="2992"/>
                  <a:pt x="3271" y="3185"/>
                  <a:pt x="3235" y="3337"/>
                </a:cubicBezTo>
                <a:cubicBezTo>
                  <a:pt x="3124" y="3491"/>
                  <a:pt x="2939" y="3530"/>
                  <a:pt x="2791" y="3491"/>
                </a:cubicBezTo>
                <a:cubicBezTo>
                  <a:pt x="1977" y="3261"/>
                  <a:pt x="1200" y="3031"/>
                  <a:pt x="424" y="2724"/>
                </a:cubicBezTo>
                <a:cubicBezTo>
                  <a:pt x="-20" y="2532"/>
                  <a:pt x="-131" y="2148"/>
                  <a:pt x="165" y="1842"/>
                </a:cubicBezTo>
                <a:cubicBezTo>
                  <a:pt x="682" y="1228"/>
                  <a:pt x="1200" y="652"/>
                  <a:pt x="1755" y="76"/>
                </a:cubicBezTo>
                <a:cubicBezTo>
                  <a:pt x="1792" y="39"/>
                  <a:pt x="1903" y="39"/>
                  <a:pt x="2014" y="0"/>
                </a:cubicBezTo>
                <a:cubicBezTo>
                  <a:pt x="2014" y="613"/>
                  <a:pt x="1533" y="997"/>
                  <a:pt x="1348" y="1496"/>
                </a:cubicBezTo>
                <a:cubicBezTo>
                  <a:pt x="2753" y="1381"/>
                  <a:pt x="4085" y="1151"/>
                  <a:pt x="5453" y="1151"/>
                </a:cubicBezTo>
                <a:cubicBezTo>
                  <a:pt x="8376" y="1112"/>
                  <a:pt x="11260" y="1995"/>
                  <a:pt x="13738" y="3645"/>
                </a:cubicBezTo>
                <a:cubicBezTo>
                  <a:pt x="15218" y="4680"/>
                  <a:pt x="16475" y="5985"/>
                  <a:pt x="17438" y="7481"/>
                </a:cubicBezTo>
                <a:cubicBezTo>
                  <a:pt x="17955" y="8287"/>
                  <a:pt x="18251" y="9246"/>
                  <a:pt x="18213" y="10206"/>
                </a:cubicBezTo>
                <a:cubicBezTo>
                  <a:pt x="18324" y="10321"/>
                  <a:pt x="18435" y="10397"/>
                  <a:pt x="18546" y="10474"/>
                </a:cubicBezTo>
                <a:cubicBezTo>
                  <a:pt x="20396" y="11356"/>
                  <a:pt x="21099" y="13082"/>
                  <a:pt x="21283" y="15039"/>
                </a:cubicBezTo>
                <a:cubicBezTo>
                  <a:pt x="21469" y="17034"/>
                  <a:pt x="20951" y="18952"/>
                  <a:pt x="20174" y="20794"/>
                </a:cubicBezTo>
                <a:cubicBezTo>
                  <a:pt x="20063" y="21178"/>
                  <a:pt x="19730" y="21524"/>
                  <a:pt x="19323" y="21600"/>
                </a:cubicBezTo>
                <a:cubicBezTo>
                  <a:pt x="19434" y="21293"/>
                  <a:pt x="19509" y="21024"/>
                  <a:pt x="19582" y="20794"/>
                </a:cubicBezTo>
                <a:cubicBezTo>
                  <a:pt x="20211" y="19145"/>
                  <a:pt x="20544" y="17379"/>
                  <a:pt x="20544" y="15615"/>
                </a:cubicBezTo>
                <a:cubicBezTo>
                  <a:pt x="20544" y="14618"/>
                  <a:pt x="20285" y="13619"/>
                  <a:pt x="19841" y="12737"/>
                </a:cubicBezTo>
                <a:cubicBezTo>
                  <a:pt x="19509" y="11970"/>
                  <a:pt x="18879" y="11394"/>
                  <a:pt x="18140" y="11126"/>
                </a:cubicBezTo>
                <a:close/>
                <a:moveTo>
                  <a:pt x="17327" y="10742"/>
                </a:moveTo>
                <a:cubicBezTo>
                  <a:pt x="16217" y="10321"/>
                  <a:pt x="14996" y="10819"/>
                  <a:pt x="14441" y="11894"/>
                </a:cubicBezTo>
                <a:cubicBezTo>
                  <a:pt x="14330" y="12200"/>
                  <a:pt x="14257" y="12507"/>
                  <a:pt x="14479" y="12776"/>
                </a:cubicBezTo>
                <a:cubicBezTo>
                  <a:pt x="14700" y="13082"/>
                  <a:pt x="15107" y="13198"/>
                  <a:pt x="15440" y="13082"/>
                </a:cubicBezTo>
                <a:cubicBezTo>
                  <a:pt x="15736" y="12967"/>
                  <a:pt x="16031" y="12814"/>
                  <a:pt x="16253" y="12622"/>
                </a:cubicBezTo>
                <a:cubicBezTo>
                  <a:pt x="16734" y="12085"/>
                  <a:pt x="17105" y="11433"/>
                  <a:pt x="17327" y="10742"/>
                </a:cubicBez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919" name="Google Shape;1534;p54"/>
          <p:cNvSpPr/>
          <p:nvPr/>
        </p:nvSpPr>
        <p:spPr>
          <a:xfrm>
            <a:off x="3154285" y="3455766"/>
            <a:ext cx="329927" cy="4902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59" h="21600" extrusionOk="0">
                <a:moveTo>
                  <a:pt x="16183" y="11830"/>
                </a:moveTo>
                <a:cubicBezTo>
                  <a:pt x="14864" y="12161"/>
                  <a:pt x="13482" y="12448"/>
                  <a:pt x="12163" y="12696"/>
                </a:cubicBezTo>
                <a:cubicBezTo>
                  <a:pt x="10723" y="12861"/>
                  <a:pt x="9222" y="12572"/>
                  <a:pt x="8144" y="11872"/>
                </a:cubicBezTo>
                <a:cubicBezTo>
                  <a:pt x="7483" y="11459"/>
                  <a:pt x="7183" y="10800"/>
                  <a:pt x="7483" y="10223"/>
                </a:cubicBezTo>
                <a:cubicBezTo>
                  <a:pt x="8502" y="8286"/>
                  <a:pt x="11923" y="7502"/>
                  <a:pt x="14383" y="8697"/>
                </a:cubicBezTo>
                <a:cubicBezTo>
                  <a:pt x="15163" y="9110"/>
                  <a:pt x="15883" y="9645"/>
                  <a:pt x="16723" y="10140"/>
                </a:cubicBezTo>
                <a:cubicBezTo>
                  <a:pt x="17382" y="9893"/>
                  <a:pt x="17923" y="9439"/>
                  <a:pt x="18224" y="8945"/>
                </a:cubicBezTo>
                <a:cubicBezTo>
                  <a:pt x="19302" y="7461"/>
                  <a:pt x="19963" y="5812"/>
                  <a:pt x="20083" y="4122"/>
                </a:cubicBezTo>
                <a:cubicBezTo>
                  <a:pt x="20202" y="2885"/>
                  <a:pt x="20083" y="1648"/>
                  <a:pt x="19783" y="453"/>
                </a:cubicBezTo>
                <a:cubicBezTo>
                  <a:pt x="19723" y="288"/>
                  <a:pt x="19723" y="164"/>
                  <a:pt x="19783" y="0"/>
                </a:cubicBezTo>
                <a:cubicBezTo>
                  <a:pt x="20922" y="866"/>
                  <a:pt x="21523" y="3545"/>
                  <a:pt x="20922" y="5730"/>
                </a:cubicBezTo>
                <a:cubicBezTo>
                  <a:pt x="20323" y="7708"/>
                  <a:pt x="19603" y="9645"/>
                  <a:pt x="17202" y="11047"/>
                </a:cubicBezTo>
                <a:cubicBezTo>
                  <a:pt x="17323" y="11377"/>
                  <a:pt x="17503" y="11706"/>
                  <a:pt x="17562" y="12037"/>
                </a:cubicBezTo>
                <a:cubicBezTo>
                  <a:pt x="18163" y="13645"/>
                  <a:pt x="17382" y="15335"/>
                  <a:pt x="15582" y="16447"/>
                </a:cubicBezTo>
                <a:cubicBezTo>
                  <a:pt x="13302" y="17807"/>
                  <a:pt x="10603" y="18755"/>
                  <a:pt x="7663" y="19168"/>
                </a:cubicBezTo>
                <a:cubicBezTo>
                  <a:pt x="5623" y="19580"/>
                  <a:pt x="3403" y="19497"/>
                  <a:pt x="1424" y="18879"/>
                </a:cubicBezTo>
                <a:cubicBezTo>
                  <a:pt x="1782" y="19580"/>
                  <a:pt x="2023" y="20034"/>
                  <a:pt x="2203" y="20528"/>
                </a:cubicBezTo>
                <a:cubicBezTo>
                  <a:pt x="2443" y="21105"/>
                  <a:pt x="2322" y="21271"/>
                  <a:pt x="1424" y="21600"/>
                </a:cubicBezTo>
                <a:cubicBezTo>
                  <a:pt x="1123" y="21187"/>
                  <a:pt x="884" y="20776"/>
                  <a:pt x="704" y="20363"/>
                </a:cubicBezTo>
                <a:cubicBezTo>
                  <a:pt x="403" y="19704"/>
                  <a:pt x="283" y="19044"/>
                  <a:pt x="43" y="18426"/>
                </a:cubicBezTo>
                <a:cubicBezTo>
                  <a:pt x="-77" y="18096"/>
                  <a:pt x="43" y="17807"/>
                  <a:pt x="583" y="17767"/>
                </a:cubicBezTo>
                <a:cubicBezTo>
                  <a:pt x="2083" y="17602"/>
                  <a:pt x="3583" y="17231"/>
                  <a:pt x="4843" y="16612"/>
                </a:cubicBezTo>
                <a:cubicBezTo>
                  <a:pt x="4962" y="16571"/>
                  <a:pt x="5083" y="16612"/>
                  <a:pt x="5203" y="16612"/>
                </a:cubicBezTo>
                <a:cubicBezTo>
                  <a:pt x="5263" y="17313"/>
                  <a:pt x="4903" y="17519"/>
                  <a:pt x="2383" y="18302"/>
                </a:cubicBezTo>
                <a:cubicBezTo>
                  <a:pt x="3403" y="18591"/>
                  <a:pt x="4543" y="18715"/>
                  <a:pt x="5623" y="18591"/>
                </a:cubicBezTo>
                <a:cubicBezTo>
                  <a:pt x="8322" y="18344"/>
                  <a:pt x="10843" y="17684"/>
                  <a:pt x="13122" y="16736"/>
                </a:cubicBezTo>
                <a:cubicBezTo>
                  <a:pt x="14684" y="16159"/>
                  <a:pt x="15823" y="15169"/>
                  <a:pt x="16363" y="14056"/>
                </a:cubicBezTo>
                <a:cubicBezTo>
                  <a:pt x="16723" y="13314"/>
                  <a:pt x="16662" y="12532"/>
                  <a:pt x="16183" y="11830"/>
                </a:cubicBezTo>
                <a:close/>
                <a:moveTo>
                  <a:pt x="15762" y="10758"/>
                </a:moveTo>
                <a:cubicBezTo>
                  <a:pt x="15163" y="10347"/>
                  <a:pt x="14684" y="9976"/>
                  <a:pt x="14143" y="9645"/>
                </a:cubicBezTo>
                <a:cubicBezTo>
                  <a:pt x="12643" y="8739"/>
                  <a:pt x="11263" y="8697"/>
                  <a:pt x="9703" y="9481"/>
                </a:cubicBezTo>
                <a:cubicBezTo>
                  <a:pt x="9042" y="9728"/>
                  <a:pt x="8623" y="10223"/>
                  <a:pt x="8682" y="10758"/>
                </a:cubicBezTo>
                <a:cubicBezTo>
                  <a:pt x="8743" y="11336"/>
                  <a:pt x="9463" y="11501"/>
                  <a:pt x="10122" y="11706"/>
                </a:cubicBezTo>
                <a:cubicBezTo>
                  <a:pt x="10243" y="11748"/>
                  <a:pt x="10363" y="11789"/>
                  <a:pt x="10482" y="11789"/>
                </a:cubicBezTo>
                <a:cubicBezTo>
                  <a:pt x="12463" y="12119"/>
                  <a:pt x="14083" y="11583"/>
                  <a:pt x="15762" y="10758"/>
                </a:cubicBez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>
                <a:solidFill>
                  <a:srgbClr val="000000"/>
                </a:solidFill>
              </a:defRPr>
            </a:pPr>
            <a:endParaRPr/>
          </a:p>
        </p:txBody>
      </p:sp>
      <p:grpSp>
        <p:nvGrpSpPr>
          <p:cNvPr id="922" name="Google Shape;1535;p54"/>
          <p:cNvGrpSpPr/>
          <p:nvPr/>
        </p:nvGrpSpPr>
        <p:grpSpPr>
          <a:xfrm>
            <a:off x="5547878" y="3576607"/>
            <a:ext cx="427204" cy="448313"/>
            <a:chOff x="0" y="0"/>
            <a:chExt cx="427202" cy="448311"/>
          </a:xfrm>
        </p:grpSpPr>
        <p:sp>
          <p:nvSpPr>
            <p:cNvPr id="920" name="Google Shape;1536;p54"/>
            <p:cNvSpPr/>
            <p:nvPr/>
          </p:nvSpPr>
          <p:spPr>
            <a:xfrm>
              <a:off x="0" y="0"/>
              <a:ext cx="403592" cy="4483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0" h="21436" extrusionOk="0">
                  <a:moveTo>
                    <a:pt x="20982" y="18941"/>
                  </a:moveTo>
                  <a:lnTo>
                    <a:pt x="21528" y="18876"/>
                  </a:lnTo>
                  <a:cubicBezTo>
                    <a:pt x="21600" y="19397"/>
                    <a:pt x="21346" y="19951"/>
                    <a:pt x="20873" y="20309"/>
                  </a:cubicBezTo>
                  <a:cubicBezTo>
                    <a:pt x="19855" y="21254"/>
                    <a:pt x="18618" y="21515"/>
                    <a:pt x="17200" y="21417"/>
                  </a:cubicBezTo>
                  <a:cubicBezTo>
                    <a:pt x="15564" y="21287"/>
                    <a:pt x="14000" y="20798"/>
                    <a:pt x="12655" y="19984"/>
                  </a:cubicBezTo>
                  <a:cubicBezTo>
                    <a:pt x="10909" y="19006"/>
                    <a:pt x="9746" y="17409"/>
                    <a:pt x="9418" y="15585"/>
                  </a:cubicBezTo>
                  <a:cubicBezTo>
                    <a:pt x="9018" y="13370"/>
                    <a:pt x="8764" y="11089"/>
                    <a:pt x="8509" y="8809"/>
                  </a:cubicBezTo>
                  <a:cubicBezTo>
                    <a:pt x="8436" y="7473"/>
                    <a:pt x="8146" y="6137"/>
                    <a:pt x="7673" y="4867"/>
                  </a:cubicBezTo>
                  <a:cubicBezTo>
                    <a:pt x="7127" y="3629"/>
                    <a:pt x="6509" y="2391"/>
                    <a:pt x="5164" y="1609"/>
                  </a:cubicBezTo>
                  <a:cubicBezTo>
                    <a:pt x="3964" y="860"/>
                    <a:pt x="2545" y="469"/>
                    <a:pt x="1091" y="501"/>
                  </a:cubicBezTo>
                  <a:cubicBezTo>
                    <a:pt x="690" y="598"/>
                    <a:pt x="327" y="501"/>
                    <a:pt x="0" y="305"/>
                  </a:cubicBezTo>
                  <a:cubicBezTo>
                    <a:pt x="945" y="-20"/>
                    <a:pt x="1964" y="-85"/>
                    <a:pt x="2945" y="111"/>
                  </a:cubicBezTo>
                  <a:cubicBezTo>
                    <a:pt x="5782" y="664"/>
                    <a:pt x="7491" y="2293"/>
                    <a:pt x="8473" y="4638"/>
                  </a:cubicBezTo>
                  <a:cubicBezTo>
                    <a:pt x="9018" y="6072"/>
                    <a:pt x="9309" y="7538"/>
                    <a:pt x="9418" y="9037"/>
                  </a:cubicBezTo>
                  <a:cubicBezTo>
                    <a:pt x="9673" y="11253"/>
                    <a:pt x="9855" y="13435"/>
                    <a:pt x="10364" y="15618"/>
                  </a:cubicBezTo>
                  <a:cubicBezTo>
                    <a:pt x="10763" y="17638"/>
                    <a:pt x="12363" y="19300"/>
                    <a:pt x="14545" y="19984"/>
                  </a:cubicBezTo>
                  <a:cubicBezTo>
                    <a:pt x="15855" y="20473"/>
                    <a:pt x="17237" y="20831"/>
                    <a:pt x="18691" y="20537"/>
                  </a:cubicBezTo>
                  <a:cubicBezTo>
                    <a:pt x="19709" y="20375"/>
                    <a:pt x="20618" y="19755"/>
                    <a:pt x="21054" y="18909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921" name="Google Shape;1537;p54"/>
            <p:cNvSpPr/>
            <p:nvPr/>
          </p:nvSpPr>
          <p:spPr>
            <a:xfrm>
              <a:off x="349532" y="372812"/>
              <a:ext cx="77671" cy="539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368" extrusionOk="0">
                  <a:moveTo>
                    <a:pt x="12317" y="8540"/>
                  </a:moveTo>
                  <a:cubicBezTo>
                    <a:pt x="9474" y="8793"/>
                    <a:pt x="6631" y="9312"/>
                    <a:pt x="3789" y="9312"/>
                  </a:cubicBezTo>
                  <a:cubicBezTo>
                    <a:pt x="2461" y="9312"/>
                    <a:pt x="1137" y="8793"/>
                    <a:pt x="0" y="8540"/>
                  </a:cubicBezTo>
                  <a:lnTo>
                    <a:pt x="0" y="7256"/>
                  </a:lnTo>
                  <a:cubicBezTo>
                    <a:pt x="1137" y="6738"/>
                    <a:pt x="2274" y="6484"/>
                    <a:pt x="3411" y="6225"/>
                  </a:cubicBezTo>
                  <a:cubicBezTo>
                    <a:pt x="7391" y="5966"/>
                    <a:pt x="10989" y="4423"/>
                    <a:pt x="14400" y="1595"/>
                  </a:cubicBezTo>
                  <a:cubicBezTo>
                    <a:pt x="18189" y="-1232"/>
                    <a:pt x="19708" y="-460"/>
                    <a:pt x="20654" y="5194"/>
                  </a:cubicBezTo>
                  <a:cubicBezTo>
                    <a:pt x="21222" y="9053"/>
                    <a:pt x="21600" y="12911"/>
                    <a:pt x="21600" y="16769"/>
                  </a:cubicBezTo>
                  <a:cubicBezTo>
                    <a:pt x="21600" y="18572"/>
                    <a:pt x="21031" y="20368"/>
                    <a:pt x="19139" y="20368"/>
                  </a:cubicBezTo>
                  <a:cubicBezTo>
                    <a:pt x="17243" y="20368"/>
                    <a:pt x="17052" y="18825"/>
                    <a:pt x="16865" y="17028"/>
                  </a:cubicBezTo>
                  <a:cubicBezTo>
                    <a:pt x="16674" y="14966"/>
                    <a:pt x="16865" y="13423"/>
                    <a:pt x="16865" y="11627"/>
                  </a:cubicBezTo>
                  <a:cubicBezTo>
                    <a:pt x="16865" y="9824"/>
                    <a:pt x="16674" y="8028"/>
                    <a:pt x="16483" y="5713"/>
                  </a:cubicBezTo>
                  <a:lnTo>
                    <a:pt x="12317" y="854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</p:grpSp>
      <p:grpSp>
        <p:nvGrpSpPr>
          <p:cNvPr id="930" name="Google Shape;1538;p54"/>
          <p:cNvGrpSpPr/>
          <p:nvPr/>
        </p:nvGrpSpPr>
        <p:grpSpPr>
          <a:xfrm>
            <a:off x="1491874" y="1398765"/>
            <a:ext cx="1485812" cy="1509799"/>
            <a:chOff x="0" y="0"/>
            <a:chExt cx="1485811" cy="1509797"/>
          </a:xfrm>
        </p:grpSpPr>
        <p:sp>
          <p:nvSpPr>
            <p:cNvPr id="923" name="Google Shape;1539;p54"/>
            <p:cNvSpPr/>
            <p:nvPr/>
          </p:nvSpPr>
          <p:spPr>
            <a:xfrm>
              <a:off x="0" y="99699"/>
              <a:ext cx="1485812" cy="14100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7" h="21475" extrusionOk="0">
                  <a:moveTo>
                    <a:pt x="14411" y="17256"/>
                  </a:moveTo>
                  <a:cubicBezTo>
                    <a:pt x="14735" y="17228"/>
                    <a:pt x="14977" y="17214"/>
                    <a:pt x="15234" y="17171"/>
                  </a:cubicBezTo>
                  <a:cubicBezTo>
                    <a:pt x="15841" y="17057"/>
                    <a:pt x="16232" y="16416"/>
                    <a:pt x="16070" y="15775"/>
                  </a:cubicBezTo>
                  <a:cubicBezTo>
                    <a:pt x="16030" y="15589"/>
                    <a:pt x="15935" y="15433"/>
                    <a:pt x="15787" y="15304"/>
                  </a:cubicBezTo>
                  <a:cubicBezTo>
                    <a:pt x="15679" y="15219"/>
                    <a:pt x="15558" y="15133"/>
                    <a:pt x="15409" y="15019"/>
                  </a:cubicBezTo>
                  <a:cubicBezTo>
                    <a:pt x="15504" y="14962"/>
                    <a:pt x="15611" y="14962"/>
                    <a:pt x="15692" y="15019"/>
                  </a:cubicBezTo>
                  <a:cubicBezTo>
                    <a:pt x="15963" y="15133"/>
                    <a:pt x="16165" y="15390"/>
                    <a:pt x="16246" y="15689"/>
                  </a:cubicBezTo>
                  <a:cubicBezTo>
                    <a:pt x="16273" y="15931"/>
                    <a:pt x="16462" y="16088"/>
                    <a:pt x="16678" y="16074"/>
                  </a:cubicBezTo>
                  <a:cubicBezTo>
                    <a:pt x="17379" y="16102"/>
                    <a:pt x="17973" y="15803"/>
                    <a:pt x="18215" y="15048"/>
                  </a:cubicBezTo>
                  <a:cubicBezTo>
                    <a:pt x="18283" y="14834"/>
                    <a:pt x="18215" y="14592"/>
                    <a:pt x="18202" y="14364"/>
                  </a:cubicBezTo>
                  <a:cubicBezTo>
                    <a:pt x="18189" y="14307"/>
                    <a:pt x="18161" y="14250"/>
                    <a:pt x="18135" y="14207"/>
                  </a:cubicBezTo>
                  <a:cubicBezTo>
                    <a:pt x="18054" y="13979"/>
                    <a:pt x="18121" y="13865"/>
                    <a:pt x="18364" y="13865"/>
                  </a:cubicBezTo>
                  <a:cubicBezTo>
                    <a:pt x="18485" y="13865"/>
                    <a:pt x="18607" y="13894"/>
                    <a:pt x="18728" y="13865"/>
                  </a:cubicBezTo>
                  <a:cubicBezTo>
                    <a:pt x="19619" y="13794"/>
                    <a:pt x="20064" y="13110"/>
                    <a:pt x="20050" y="12227"/>
                  </a:cubicBezTo>
                  <a:cubicBezTo>
                    <a:pt x="20050" y="11899"/>
                    <a:pt x="19848" y="11600"/>
                    <a:pt x="19551" y="11514"/>
                  </a:cubicBezTo>
                  <a:cubicBezTo>
                    <a:pt x="19403" y="11457"/>
                    <a:pt x="19241" y="11415"/>
                    <a:pt x="19079" y="11372"/>
                  </a:cubicBezTo>
                  <a:cubicBezTo>
                    <a:pt x="19133" y="11258"/>
                    <a:pt x="19268" y="11215"/>
                    <a:pt x="19376" y="11258"/>
                  </a:cubicBezTo>
                  <a:cubicBezTo>
                    <a:pt x="19551" y="11315"/>
                    <a:pt x="19713" y="11386"/>
                    <a:pt x="19862" y="11486"/>
                  </a:cubicBezTo>
                  <a:cubicBezTo>
                    <a:pt x="19983" y="11614"/>
                    <a:pt x="20172" y="11614"/>
                    <a:pt x="20307" y="11514"/>
                  </a:cubicBezTo>
                  <a:cubicBezTo>
                    <a:pt x="20658" y="11258"/>
                    <a:pt x="20927" y="10902"/>
                    <a:pt x="21103" y="10489"/>
                  </a:cubicBezTo>
                  <a:cubicBezTo>
                    <a:pt x="21130" y="10446"/>
                    <a:pt x="21143" y="10389"/>
                    <a:pt x="21170" y="10332"/>
                  </a:cubicBezTo>
                  <a:cubicBezTo>
                    <a:pt x="21413" y="9733"/>
                    <a:pt x="21049" y="9064"/>
                    <a:pt x="20442" y="8992"/>
                  </a:cubicBezTo>
                  <a:cubicBezTo>
                    <a:pt x="20361" y="8978"/>
                    <a:pt x="20280" y="8964"/>
                    <a:pt x="20158" y="8936"/>
                  </a:cubicBezTo>
                  <a:cubicBezTo>
                    <a:pt x="20239" y="8821"/>
                    <a:pt x="20293" y="8750"/>
                    <a:pt x="20347" y="8693"/>
                  </a:cubicBezTo>
                  <a:cubicBezTo>
                    <a:pt x="20698" y="8351"/>
                    <a:pt x="20658" y="7739"/>
                    <a:pt x="20266" y="7454"/>
                  </a:cubicBezTo>
                  <a:cubicBezTo>
                    <a:pt x="20226" y="7411"/>
                    <a:pt x="20172" y="7383"/>
                    <a:pt x="20131" y="7354"/>
                  </a:cubicBezTo>
                  <a:cubicBezTo>
                    <a:pt x="19902" y="7154"/>
                    <a:pt x="19578" y="7126"/>
                    <a:pt x="19322" y="7254"/>
                  </a:cubicBezTo>
                  <a:cubicBezTo>
                    <a:pt x="19200" y="7311"/>
                    <a:pt x="19079" y="7397"/>
                    <a:pt x="18917" y="7226"/>
                  </a:cubicBezTo>
                  <a:cubicBezTo>
                    <a:pt x="19268" y="7083"/>
                    <a:pt x="19578" y="6870"/>
                    <a:pt x="19956" y="7055"/>
                  </a:cubicBezTo>
                  <a:cubicBezTo>
                    <a:pt x="20091" y="7126"/>
                    <a:pt x="20253" y="7126"/>
                    <a:pt x="20388" y="7041"/>
                  </a:cubicBezTo>
                  <a:cubicBezTo>
                    <a:pt x="20765" y="6827"/>
                    <a:pt x="20927" y="6456"/>
                    <a:pt x="21008" y="6029"/>
                  </a:cubicBezTo>
                  <a:cubicBezTo>
                    <a:pt x="21116" y="5445"/>
                    <a:pt x="20819" y="4718"/>
                    <a:pt x="20388" y="4462"/>
                  </a:cubicBezTo>
                  <a:cubicBezTo>
                    <a:pt x="20226" y="4376"/>
                    <a:pt x="20064" y="4319"/>
                    <a:pt x="19902" y="4248"/>
                  </a:cubicBezTo>
                  <a:cubicBezTo>
                    <a:pt x="19753" y="4390"/>
                    <a:pt x="19740" y="4690"/>
                    <a:pt x="19430" y="4590"/>
                  </a:cubicBezTo>
                  <a:cubicBezTo>
                    <a:pt x="19484" y="4519"/>
                    <a:pt x="19511" y="4462"/>
                    <a:pt x="19551" y="4405"/>
                  </a:cubicBezTo>
                  <a:cubicBezTo>
                    <a:pt x="19740" y="4134"/>
                    <a:pt x="19767" y="3778"/>
                    <a:pt x="19605" y="3479"/>
                  </a:cubicBezTo>
                  <a:cubicBezTo>
                    <a:pt x="19389" y="3065"/>
                    <a:pt x="19106" y="2823"/>
                    <a:pt x="18647" y="2837"/>
                  </a:cubicBezTo>
                  <a:cubicBezTo>
                    <a:pt x="18418" y="2837"/>
                    <a:pt x="18337" y="2923"/>
                    <a:pt x="18310" y="3151"/>
                  </a:cubicBezTo>
                  <a:cubicBezTo>
                    <a:pt x="18296" y="3236"/>
                    <a:pt x="18270" y="3322"/>
                    <a:pt x="18229" y="3393"/>
                  </a:cubicBezTo>
                  <a:cubicBezTo>
                    <a:pt x="18175" y="3137"/>
                    <a:pt x="18148" y="2880"/>
                    <a:pt x="18094" y="2624"/>
                  </a:cubicBezTo>
                  <a:cubicBezTo>
                    <a:pt x="17999" y="2282"/>
                    <a:pt x="17811" y="1968"/>
                    <a:pt x="17541" y="1740"/>
                  </a:cubicBezTo>
                  <a:cubicBezTo>
                    <a:pt x="17217" y="1441"/>
                    <a:pt x="16759" y="1384"/>
                    <a:pt x="16381" y="1598"/>
                  </a:cubicBezTo>
                  <a:cubicBezTo>
                    <a:pt x="16151" y="1712"/>
                    <a:pt x="15935" y="1869"/>
                    <a:pt x="15692" y="2025"/>
                  </a:cubicBezTo>
                  <a:cubicBezTo>
                    <a:pt x="15679" y="1926"/>
                    <a:pt x="15652" y="1840"/>
                    <a:pt x="15652" y="1769"/>
                  </a:cubicBezTo>
                  <a:cubicBezTo>
                    <a:pt x="15625" y="1512"/>
                    <a:pt x="15531" y="1284"/>
                    <a:pt x="15355" y="1099"/>
                  </a:cubicBezTo>
                  <a:cubicBezTo>
                    <a:pt x="14883" y="543"/>
                    <a:pt x="14181" y="258"/>
                    <a:pt x="13480" y="330"/>
                  </a:cubicBezTo>
                  <a:cubicBezTo>
                    <a:pt x="13102" y="358"/>
                    <a:pt x="12778" y="586"/>
                    <a:pt x="12630" y="957"/>
                  </a:cubicBezTo>
                  <a:cubicBezTo>
                    <a:pt x="12603" y="1028"/>
                    <a:pt x="12562" y="1085"/>
                    <a:pt x="12508" y="1199"/>
                  </a:cubicBezTo>
                  <a:cubicBezTo>
                    <a:pt x="12427" y="1113"/>
                    <a:pt x="12374" y="1014"/>
                    <a:pt x="12320" y="914"/>
                  </a:cubicBezTo>
                  <a:cubicBezTo>
                    <a:pt x="12225" y="657"/>
                    <a:pt x="12023" y="458"/>
                    <a:pt x="11780" y="387"/>
                  </a:cubicBezTo>
                  <a:cubicBezTo>
                    <a:pt x="11065" y="87"/>
                    <a:pt x="10269" y="159"/>
                    <a:pt x="9621" y="558"/>
                  </a:cubicBezTo>
                  <a:cubicBezTo>
                    <a:pt x="9176" y="828"/>
                    <a:pt x="8906" y="1341"/>
                    <a:pt x="8933" y="1883"/>
                  </a:cubicBezTo>
                  <a:cubicBezTo>
                    <a:pt x="8933" y="2068"/>
                    <a:pt x="8933" y="2267"/>
                    <a:pt x="8920" y="2495"/>
                  </a:cubicBezTo>
                  <a:cubicBezTo>
                    <a:pt x="8798" y="2424"/>
                    <a:pt x="8731" y="2282"/>
                    <a:pt x="8744" y="2139"/>
                  </a:cubicBezTo>
                  <a:cubicBezTo>
                    <a:pt x="8744" y="1869"/>
                    <a:pt x="8758" y="1598"/>
                    <a:pt x="8812" y="1341"/>
                  </a:cubicBezTo>
                  <a:cubicBezTo>
                    <a:pt x="8920" y="900"/>
                    <a:pt x="9217" y="529"/>
                    <a:pt x="9608" y="344"/>
                  </a:cubicBezTo>
                  <a:cubicBezTo>
                    <a:pt x="10296" y="-55"/>
                    <a:pt x="11119" y="-112"/>
                    <a:pt x="11847" y="202"/>
                  </a:cubicBezTo>
                  <a:cubicBezTo>
                    <a:pt x="12090" y="287"/>
                    <a:pt x="12293" y="529"/>
                    <a:pt x="12508" y="700"/>
                  </a:cubicBezTo>
                  <a:cubicBezTo>
                    <a:pt x="12913" y="173"/>
                    <a:pt x="13453" y="45"/>
                    <a:pt x="14087" y="130"/>
                  </a:cubicBezTo>
                  <a:cubicBezTo>
                    <a:pt x="14627" y="216"/>
                    <a:pt x="15139" y="501"/>
                    <a:pt x="15504" y="928"/>
                  </a:cubicBezTo>
                  <a:cubicBezTo>
                    <a:pt x="15666" y="1142"/>
                    <a:pt x="15801" y="1370"/>
                    <a:pt x="15922" y="1612"/>
                  </a:cubicBezTo>
                  <a:cubicBezTo>
                    <a:pt x="16381" y="1341"/>
                    <a:pt x="16893" y="1085"/>
                    <a:pt x="17446" y="1398"/>
                  </a:cubicBezTo>
                  <a:cubicBezTo>
                    <a:pt x="17946" y="1683"/>
                    <a:pt x="18270" y="2196"/>
                    <a:pt x="18337" y="2795"/>
                  </a:cubicBezTo>
                  <a:cubicBezTo>
                    <a:pt x="18715" y="2609"/>
                    <a:pt x="19160" y="2681"/>
                    <a:pt x="19470" y="2980"/>
                  </a:cubicBezTo>
                  <a:cubicBezTo>
                    <a:pt x="19794" y="3251"/>
                    <a:pt x="19956" y="3678"/>
                    <a:pt x="19902" y="4106"/>
                  </a:cubicBezTo>
                  <a:cubicBezTo>
                    <a:pt x="20887" y="4291"/>
                    <a:pt x="21292" y="4975"/>
                    <a:pt x="21251" y="5958"/>
                  </a:cubicBezTo>
                  <a:cubicBezTo>
                    <a:pt x="21264" y="6542"/>
                    <a:pt x="20914" y="7069"/>
                    <a:pt x="20401" y="7268"/>
                  </a:cubicBezTo>
                  <a:cubicBezTo>
                    <a:pt x="20860" y="7895"/>
                    <a:pt x="20887" y="8194"/>
                    <a:pt x="20563" y="8793"/>
                  </a:cubicBezTo>
                  <a:cubicBezTo>
                    <a:pt x="20630" y="8821"/>
                    <a:pt x="20671" y="8850"/>
                    <a:pt x="20738" y="8864"/>
                  </a:cubicBezTo>
                  <a:cubicBezTo>
                    <a:pt x="21062" y="9021"/>
                    <a:pt x="21305" y="9320"/>
                    <a:pt x="21386" y="9676"/>
                  </a:cubicBezTo>
                  <a:cubicBezTo>
                    <a:pt x="21440" y="9847"/>
                    <a:pt x="21440" y="10033"/>
                    <a:pt x="21386" y="10204"/>
                  </a:cubicBezTo>
                  <a:cubicBezTo>
                    <a:pt x="21278" y="10631"/>
                    <a:pt x="21062" y="11016"/>
                    <a:pt x="20752" y="11315"/>
                  </a:cubicBezTo>
                  <a:cubicBezTo>
                    <a:pt x="20563" y="11486"/>
                    <a:pt x="20347" y="11628"/>
                    <a:pt x="20131" y="11757"/>
                  </a:cubicBezTo>
                  <a:cubicBezTo>
                    <a:pt x="20347" y="12327"/>
                    <a:pt x="20253" y="12982"/>
                    <a:pt x="19875" y="13466"/>
                  </a:cubicBezTo>
                  <a:cubicBezTo>
                    <a:pt x="19484" y="13979"/>
                    <a:pt x="18944" y="14108"/>
                    <a:pt x="18310" y="14079"/>
                  </a:cubicBezTo>
                  <a:cubicBezTo>
                    <a:pt x="18404" y="14478"/>
                    <a:pt x="18499" y="14877"/>
                    <a:pt x="18296" y="15262"/>
                  </a:cubicBezTo>
                  <a:cubicBezTo>
                    <a:pt x="18135" y="15646"/>
                    <a:pt x="17838" y="15931"/>
                    <a:pt x="17474" y="16074"/>
                  </a:cubicBezTo>
                  <a:cubicBezTo>
                    <a:pt x="17096" y="16202"/>
                    <a:pt x="16731" y="16288"/>
                    <a:pt x="16327" y="16059"/>
                  </a:cubicBezTo>
                  <a:cubicBezTo>
                    <a:pt x="16219" y="16957"/>
                    <a:pt x="15692" y="17370"/>
                    <a:pt x="14896" y="17427"/>
                  </a:cubicBezTo>
                  <a:cubicBezTo>
                    <a:pt x="14910" y="17570"/>
                    <a:pt x="14924" y="17712"/>
                    <a:pt x="14924" y="17869"/>
                  </a:cubicBezTo>
                  <a:cubicBezTo>
                    <a:pt x="14896" y="18325"/>
                    <a:pt x="14613" y="18624"/>
                    <a:pt x="14290" y="18881"/>
                  </a:cubicBezTo>
                  <a:cubicBezTo>
                    <a:pt x="13858" y="19251"/>
                    <a:pt x="13278" y="19394"/>
                    <a:pt x="12724" y="19279"/>
                  </a:cubicBezTo>
                  <a:cubicBezTo>
                    <a:pt x="12698" y="20092"/>
                    <a:pt x="12252" y="20548"/>
                    <a:pt x="11618" y="20875"/>
                  </a:cubicBezTo>
                  <a:cubicBezTo>
                    <a:pt x="11335" y="21003"/>
                    <a:pt x="11025" y="21046"/>
                    <a:pt x="10728" y="20975"/>
                  </a:cubicBezTo>
                  <a:cubicBezTo>
                    <a:pt x="10498" y="20918"/>
                    <a:pt x="10296" y="20747"/>
                    <a:pt x="10067" y="20605"/>
                  </a:cubicBezTo>
                  <a:cubicBezTo>
                    <a:pt x="9999" y="20704"/>
                    <a:pt x="9891" y="20833"/>
                    <a:pt x="9810" y="20975"/>
                  </a:cubicBezTo>
                  <a:cubicBezTo>
                    <a:pt x="9608" y="21289"/>
                    <a:pt x="9257" y="21474"/>
                    <a:pt x="8893" y="21474"/>
                  </a:cubicBezTo>
                  <a:cubicBezTo>
                    <a:pt x="8542" y="21488"/>
                    <a:pt x="8191" y="21417"/>
                    <a:pt x="7867" y="21274"/>
                  </a:cubicBezTo>
                  <a:cubicBezTo>
                    <a:pt x="7287" y="21003"/>
                    <a:pt x="6964" y="20348"/>
                    <a:pt x="7085" y="19693"/>
                  </a:cubicBezTo>
                  <a:cubicBezTo>
                    <a:pt x="7004" y="19721"/>
                    <a:pt x="6937" y="19736"/>
                    <a:pt x="6869" y="19764"/>
                  </a:cubicBezTo>
                  <a:cubicBezTo>
                    <a:pt x="6599" y="19864"/>
                    <a:pt x="6303" y="19907"/>
                    <a:pt x="6019" y="19892"/>
                  </a:cubicBezTo>
                  <a:cubicBezTo>
                    <a:pt x="5547" y="19878"/>
                    <a:pt x="5129" y="19565"/>
                    <a:pt x="4953" y="19109"/>
                  </a:cubicBezTo>
                  <a:cubicBezTo>
                    <a:pt x="4751" y="18624"/>
                    <a:pt x="4792" y="18054"/>
                    <a:pt x="5075" y="17627"/>
                  </a:cubicBezTo>
                  <a:cubicBezTo>
                    <a:pt x="5129" y="17527"/>
                    <a:pt x="5183" y="17427"/>
                    <a:pt x="5237" y="17299"/>
                  </a:cubicBezTo>
                  <a:cubicBezTo>
                    <a:pt x="5021" y="17270"/>
                    <a:pt x="4845" y="17256"/>
                    <a:pt x="4683" y="17228"/>
                  </a:cubicBezTo>
                  <a:cubicBezTo>
                    <a:pt x="4157" y="17142"/>
                    <a:pt x="3685" y="16886"/>
                    <a:pt x="3334" y="16473"/>
                  </a:cubicBezTo>
                  <a:cubicBezTo>
                    <a:pt x="3091" y="16216"/>
                    <a:pt x="2970" y="15860"/>
                    <a:pt x="2997" y="15490"/>
                  </a:cubicBezTo>
                  <a:cubicBezTo>
                    <a:pt x="3010" y="15319"/>
                    <a:pt x="3038" y="15133"/>
                    <a:pt x="3065" y="14934"/>
                  </a:cubicBezTo>
                  <a:cubicBezTo>
                    <a:pt x="2349" y="15148"/>
                    <a:pt x="1742" y="14991"/>
                    <a:pt x="1378" y="14307"/>
                  </a:cubicBezTo>
                  <a:cubicBezTo>
                    <a:pt x="1014" y="13609"/>
                    <a:pt x="1256" y="12968"/>
                    <a:pt x="1769" y="12398"/>
                  </a:cubicBezTo>
                  <a:cubicBezTo>
                    <a:pt x="1621" y="12369"/>
                    <a:pt x="1499" y="12341"/>
                    <a:pt x="1378" y="12298"/>
                  </a:cubicBezTo>
                  <a:cubicBezTo>
                    <a:pt x="852" y="12184"/>
                    <a:pt x="393" y="11799"/>
                    <a:pt x="177" y="11272"/>
                  </a:cubicBezTo>
                  <a:cubicBezTo>
                    <a:pt x="-106" y="10588"/>
                    <a:pt x="164" y="9805"/>
                    <a:pt x="784" y="9463"/>
                  </a:cubicBezTo>
                  <a:cubicBezTo>
                    <a:pt x="757" y="9434"/>
                    <a:pt x="717" y="9391"/>
                    <a:pt x="676" y="9363"/>
                  </a:cubicBezTo>
                  <a:cubicBezTo>
                    <a:pt x="-160" y="8793"/>
                    <a:pt x="-146" y="7796"/>
                    <a:pt x="312" y="7055"/>
                  </a:cubicBezTo>
                  <a:cubicBezTo>
                    <a:pt x="622" y="6570"/>
                    <a:pt x="757" y="6470"/>
                    <a:pt x="1459" y="6100"/>
                  </a:cubicBezTo>
                  <a:cubicBezTo>
                    <a:pt x="1365" y="6015"/>
                    <a:pt x="1270" y="5929"/>
                    <a:pt x="1189" y="5830"/>
                  </a:cubicBezTo>
                  <a:cubicBezTo>
                    <a:pt x="771" y="5302"/>
                    <a:pt x="784" y="4690"/>
                    <a:pt x="1189" y="4106"/>
                  </a:cubicBezTo>
                  <a:cubicBezTo>
                    <a:pt x="1729" y="3308"/>
                    <a:pt x="2511" y="3051"/>
                    <a:pt x="3402" y="3051"/>
                  </a:cubicBezTo>
                  <a:cubicBezTo>
                    <a:pt x="3469" y="3051"/>
                    <a:pt x="3523" y="3065"/>
                    <a:pt x="3591" y="3080"/>
                  </a:cubicBezTo>
                  <a:cubicBezTo>
                    <a:pt x="3604" y="3065"/>
                    <a:pt x="3631" y="3051"/>
                    <a:pt x="3631" y="3037"/>
                  </a:cubicBezTo>
                  <a:cubicBezTo>
                    <a:pt x="3591" y="2410"/>
                    <a:pt x="4157" y="1897"/>
                    <a:pt x="4697" y="1869"/>
                  </a:cubicBezTo>
                  <a:cubicBezTo>
                    <a:pt x="5075" y="1811"/>
                    <a:pt x="5439" y="1840"/>
                    <a:pt x="5803" y="1954"/>
                  </a:cubicBezTo>
                  <a:cubicBezTo>
                    <a:pt x="5844" y="1968"/>
                    <a:pt x="5884" y="1982"/>
                    <a:pt x="5938" y="1982"/>
                  </a:cubicBezTo>
                  <a:cubicBezTo>
                    <a:pt x="6087" y="1698"/>
                    <a:pt x="6208" y="1427"/>
                    <a:pt x="6370" y="1170"/>
                  </a:cubicBezTo>
                  <a:cubicBezTo>
                    <a:pt x="6451" y="1042"/>
                    <a:pt x="6572" y="942"/>
                    <a:pt x="6721" y="885"/>
                  </a:cubicBezTo>
                  <a:cubicBezTo>
                    <a:pt x="7274" y="629"/>
                    <a:pt x="8218" y="800"/>
                    <a:pt x="8637" y="1299"/>
                  </a:cubicBezTo>
                  <a:cubicBezTo>
                    <a:pt x="8663" y="1341"/>
                    <a:pt x="8690" y="1384"/>
                    <a:pt x="8718" y="1427"/>
                  </a:cubicBezTo>
                  <a:cubicBezTo>
                    <a:pt x="8502" y="1299"/>
                    <a:pt x="8326" y="1185"/>
                    <a:pt x="8137" y="1099"/>
                  </a:cubicBezTo>
                  <a:cubicBezTo>
                    <a:pt x="7760" y="900"/>
                    <a:pt x="7328" y="843"/>
                    <a:pt x="6923" y="957"/>
                  </a:cubicBezTo>
                  <a:cubicBezTo>
                    <a:pt x="6559" y="1056"/>
                    <a:pt x="6154" y="1569"/>
                    <a:pt x="6154" y="1968"/>
                  </a:cubicBezTo>
                  <a:cubicBezTo>
                    <a:pt x="6168" y="2068"/>
                    <a:pt x="6194" y="2182"/>
                    <a:pt x="6235" y="2282"/>
                  </a:cubicBezTo>
                  <a:cubicBezTo>
                    <a:pt x="6113" y="2253"/>
                    <a:pt x="6019" y="2225"/>
                    <a:pt x="5925" y="2196"/>
                  </a:cubicBezTo>
                  <a:cubicBezTo>
                    <a:pt x="5479" y="2011"/>
                    <a:pt x="4994" y="1968"/>
                    <a:pt x="4535" y="2082"/>
                  </a:cubicBezTo>
                  <a:cubicBezTo>
                    <a:pt x="4238" y="2153"/>
                    <a:pt x="3996" y="2353"/>
                    <a:pt x="3874" y="2638"/>
                  </a:cubicBezTo>
                  <a:cubicBezTo>
                    <a:pt x="3793" y="2780"/>
                    <a:pt x="3793" y="2951"/>
                    <a:pt x="3847" y="3108"/>
                  </a:cubicBezTo>
                  <a:cubicBezTo>
                    <a:pt x="3874" y="3165"/>
                    <a:pt x="3901" y="3222"/>
                    <a:pt x="3928" y="3279"/>
                  </a:cubicBezTo>
                  <a:cubicBezTo>
                    <a:pt x="3834" y="3379"/>
                    <a:pt x="3739" y="3336"/>
                    <a:pt x="3658" y="3308"/>
                  </a:cubicBezTo>
                  <a:cubicBezTo>
                    <a:pt x="2929" y="3080"/>
                    <a:pt x="1769" y="3479"/>
                    <a:pt x="1297" y="4248"/>
                  </a:cubicBezTo>
                  <a:cubicBezTo>
                    <a:pt x="1014" y="4718"/>
                    <a:pt x="1000" y="5231"/>
                    <a:pt x="1270" y="5644"/>
                  </a:cubicBezTo>
                  <a:cubicBezTo>
                    <a:pt x="1365" y="5772"/>
                    <a:pt x="1499" y="5872"/>
                    <a:pt x="1661" y="5929"/>
                  </a:cubicBezTo>
                  <a:cubicBezTo>
                    <a:pt x="1715" y="5958"/>
                    <a:pt x="1796" y="6029"/>
                    <a:pt x="1796" y="6086"/>
                  </a:cubicBezTo>
                  <a:cubicBezTo>
                    <a:pt x="1796" y="6143"/>
                    <a:pt x="1729" y="6214"/>
                    <a:pt x="1675" y="6257"/>
                  </a:cubicBezTo>
                  <a:cubicBezTo>
                    <a:pt x="1580" y="6314"/>
                    <a:pt x="1486" y="6357"/>
                    <a:pt x="1378" y="6385"/>
                  </a:cubicBezTo>
                  <a:cubicBezTo>
                    <a:pt x="703" y="6641"/>
                    <a:pt x="231" y="7297"/>
                    <a:pt x="191" y="8052"/>
                  </a:cubicBezTo>
                  <a:cubicBezTo>
                    <a:pt x="150" y="8707"/>
                    <a:pt x="609" y="9292"/>
                    <a:pt x="1230" y="9349"/>
                  </a:cubicBezTo>
                  <a:cubicBezTo>
                    <a:pt x="1365" y="9363"/>
                    <a:pt x="1499" y="9349"/>
                    <a:pt x="1634" y="9349"/>
                  </a:cubicBezTo>
                  <a:cubicBezTo>
                    <a:pt x="1729" y="9349"/>
                    <a:pt x="1837" y="9391"/>
                    <a:pt x="1945" y="9406"/>
                  </a:cubicBezTo>
                  <a:lnTo>
                    <a:pt x="1945" y="9477"/>
                  </a:lnTo>
                  <a:cubicBezTo>
                    <a:pt x="1891" y="9505"/>
                    <a:pt x="1837" y="9534"/>
                    <a:pt x="1783" y="9548"/>
                  </a:cubicBezTo>
                  <a:cubicBezTo>
                    <a:pt x="1580" y="9562"/>
                    <a:pt x="1392" y="9562"/>
                    <a:pt x="1189" y="9548"/>
                  </a:cubicBezTo>
                  <a:cubicBezTo>
                    <a:pt x="784" y="9505"/>
                    <a:pt x="393" y="9762"/>
                    <a:pt x="272" y="10175"/>
                  </a:cubicBezTo>
                  <a:cubicBezTo>
                    <a:pt x="-12" y="10930"/>
                    <a:pt x="434" y="11742"/>
                    <a:pt x="1081" y="12013"/>
                  </a:cubicBezTo>
                  <a:cubicBezTo>
                    <a:pt x="1365" y="12098"/>
                    <a:pt x="1661" y="12170"/>
                    <a:pt x="1958" y="12213"/>
                  </a:cubicBezTo>
                  <a:lnTo>
                    <a:pt x="2147" y="12255"/>
                  </a:lnTo>
                  <a:cubicBezTo>
                    <a:pt x="2107" y="12455"/>
                    <a:pt x="1958" y="12526"/>
                    <a:pt x="1850" y="12611"/>
                  </a:cubicBezTo>
                  <a:cubicBezTo>
                    <a:pt x="1621" y="12811"/>
                    <a:pt x="1459" y="13096"/>
                    <a:pt x="1405" y="13395"/>
                  </a:cubicBezTo>
                  <a:cubicBezTo>
                    <a:pt x="1243" y="14307"/>
                    <a:pt x="2052" y="15062"/>
                    <a:pt x="2889" y="14777"/>
                  </a:cubicBezTo>
                  <a:cubicBezTo>
                    <a:pt x="2929" y="14763"/>
                    <a:pt x="2970" y="14720"/>
                    <a:pt x="3010" y="14720"/>
                  </a:cubicBezTo>
                  <a:cubicBezTo>
                    <a:pt x="3105" y="14720"/>
                    <a:pt x="3186" y="14749"/>
                    <a:pt x="3267" y="14791"/>
                  </a:cubicBezTo>
                  <a:cubicBezTo>
                    <a:pt x="3307" y="14820"/>
                    <a:pt x="3307" y="14962"/>
                    <a:pt x="3281" y="15034"/>
                  </a:cubicBezTo>
                  <a:cubicBezTo>
                    <a:pt x="3145" y="15375"/>
                    <a:pt x="3159" y="15760"/>
                    <a:pt x="3307" y="16102"/>
                  </a:cubicBezTo>
                  <a:cubicBezTo>
                    <a:pt x="3429" y="16330"/>
                    <a:pt x="3604" y="16515"/>
                    <a:pt x="3806" y="16658"/>
                  </a:cubicBezTo>
                  <a:cubicBezTo>
                    <a:pt x="4198" y="16928"/>
                    <a:pt x="4657" y="17071"/>
                    <a:pt x="5115" y="17071"/>
                  </a:cubicBezTo>
                  <a:cubicBezTo>
                    <a:pt x="5479" y="17085"/>
                    <a:pt x="5817" y="16872"/>
                    <a:pt x="5965" y="16515"/>
                  </a:cubicBezTo>
                  <a:cubicBezTo>
                    <a:pt x="6006" y="16430"/>
                    <a:pt x="6060" y="16344"/>
                    <a:pt x="6113" y="16216"/>
                  </a:cubicBezTo>
                  <a:cubicBezTo>
                    <a:pt x="6194" y="16302"/>
                    <a:pt x="6222" y="16430"/>
                    <a:pt x="6168" y="16530"/>
                  </a:cubicBezTo>
                  <a:cubicBezTo>
                    <a:pt x="6073" y="16801"/>
                    <a:pt x="5884" y="17014"/>
                    <a:pt x="5655" y="17142"/>
                  </a:cubicBezTo>
                  <a:cubicBezTo>
                    <a:pt x="5493" y="17214"/>
                    <a:pt x="5372" y="17342"/>
                    <a:pt x="5291" y="17499"/>
                  </a:cubicBezTo>
                  <a:cubicBezTo>
                    <a:pt x="5196" y="17684"/>
                    <a:pt x="5115" y="17883"/>
                    <a:pt x="5048" y="18097"/>
                  </a:cubicBezTo>
                  <a:cubicBezTo>
                    <a:pt x="4872" y="18695"/>
                    <a:pt x="5115" y="19365"/>
                    <a:pt x="5655" y="19607"/>
                  </a:cubicBezTo>
                  <a:cubicBezTo>
                    <a:pt x="5952" y="19736"/>
                    <a:pt x="6289" y="19736"/>
                    <a:pt x="6599" y="19636"/>
                  </a:cubicBezTo>
                  <a:cubicBezTo>
                    <a:pt x="6842" y="19565"/>
                    <a:pt x="7071" y="19465"/>
                    <a:pt x="7314" y="19365"/>
                  </a:cubicBezTo>
                  <a:cubicBezTo>
                    <a:pt x="7436" y="19436"/>
                    <a:pt x="7422" y="19550"/>
                    <a:pt x="7368" y="19650"/>
                  </a:cubicBezTo>
                  <a:cubicBezTo>
                    <a:pt x="7233" y="19878"/>
                    <a:pt x="7220" y="20191"/>
                    <a:pt x="7341" y="20434"/>
                  </a:cubicBezTo>
                  <a:cubicBezTo>
                    <a:pt x="7463" y="20704"/>
                    <a:pt x="7665" y="20932"/>
                    <a:pt x="7921" y="21061"/>
                  </a:cubicBezTo>
                  <a:cubicBezTo>
                    <a:pt x="8259" y="21232"/>
                    <a:pt x="8623" y="21289"/>
                    <a:pt x="9001" y="21246"/>
                  </a:cubicBezTo>
                  <a:cubicBezTo>
                    <a:pt x="9190" y="21232"/>
                    <a:pt x="9365" y="21146"/>
                    <a:pt x="9500" y="21003"/>
                  </a:cubicBezTo>
                  <a:cubicBezTo>
                    <a:pt x="9675" y="20833"/>
                    <a:pt x="9810" y="20619"/>
                    <a:pt x="9891" y="20391"/>
                  </a:cubicBezTo>
                  <a:cubicBezTo>
                    <a:pt x="9932" y="20320"/>
                    <a:pt x="9972" y="20248"/>
                    <a:pt x="10013" y="20191"/>
                  </a:cubicBezTo>
                  <a:cubicBezTo>
                    <a:pt x="10094" y="20248"/>
                    <a:pt x="10161" y="20305"/>
                    <a:pt x="10215" y="20377"/>
                  </a:cubicBezTo>
                  <a:cubicBezTo>
                    <a:pt x="10633" y="20847"/>
                    <a:pt x="10890" y="20890"/>
                    <a:pt x="11497" y="20690"/>
                  </a:cubicBezTo>
                  <a:cubicBezTo>
                    <a:pt x="11861" y="20548"/>
                    <a:pt x="12171" y="20277"/>
                    <a:pt x="12360" y="19921"/>
                  </a:cubicBezTo>
                  <a:cubicBezTo>
                    <a:pt x="12630" y="19465"/>
                    <a:pt x="12455" y="18881"/>
                    <a:pt x="12009" y="18652"/>
                  </a:cubicBezTo>
                  <a:cubicBezTo>
                    <a:pt x="11888" y="18581"/>
                    <a:pt x="11753" y="18539"/>
                    <a:pt x="11578" y="18453"/>
                  </a:cubicBezTo>
                  <a:cubicBezTo>
                    <a:pt x="11631" y="18425"/>
                    <a:pt x="11699" y="18410"/>
                    <a:pt x="11766" y="18396"/>
                  </a:cubicBezTo>
                  <a:cubicBezTo>
                    <a:pt x="12090" y="18410"/>
                    <a:pt x="12387" y="18610"/>
                    <a:pt x="12536" y="18923"/>
                  </a:cubicBezTo>
                  <a:cubicBezTo>
                    <a:pt x="12630" y="19123"/>
                    <a:pt x="12832" y="19223"/>
                    <a:pt x="13048" y="19180"/>
                  </a:cubicBezTo>
                  <a:cubicBezTo>
                    <a:pt x="13669" y="19151"/>
                    <a:pt x="14235" y="18809"/>
                    <a:pt x="14600" y="18268"/>
                  </a:cubicBezTo>
                  <a:cubicBezTo>
                    <a:pt x="14667" y="18168"/>
                    <a:pt x="14708" y="18040"/>
                    <a:pt x="14735" y="17912"/>
                  </a:cubicBezTo>
                  <a:cubicBezTo>
                    <a:pt x="14789" y="17741"/>
                    <a:pt x="14721" y="17541"/>
                    <a:pt x="14586" y="17441"/>
                  </a:cubicBezTo>
                  <a:cubicBezTo>
                    <a:pt x="14532" y="17399"/>
                    <a:pt x="14492" y="17342"/>
                    <a:pt x="14411" y="17256"/>
                  </a:cubicBezTo>
                  <a:close/>
                </a:path>
              </a:pathLst>
            </a:custGeom>
            <a:solidFill>
              <a:srgbClr val="2C2C2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924" name="Google Shape;1540;p54"/>
            <p:cNvSpPr/>
            <p:nvPr/>
          </p:nvSpPr>
          <p:spPr>
            <a:xfrm>
              <a:off x="94135" y="-1"/>
              <a:ext cx="233357" cy="2088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05" h="20873" extrusionOk="0">
                  <a:moveTo>
                    <a:pt x="6738" y="13096"/>
                  </a:moveTo>
                  <a:cubicBezTo>
                    <a:pt x="3421" y="13961"/>
                    <a:pt x="2033" y="11861"/>
                    <a:pt x="534" y="9023"/>
                  </a:cubicBezTo>
                  <a:cubicBezTo>
                    <a:pt x="-642" y="6925"/>
                    <a:pt x="213" y="4333"/>
                    <a:pt x="2246" y="2357"/>
                  </a:cubicBezTo>
                  <a:cubicBezTo>
                    <a:pt x="5026" y="-357"/>
                    <a:pt x="8981" y="-727"/>
                    <a:pt x="12190" y="1246"/>
                  </a:cubicBezTo>
                  <a:cubicBezTo>
                    <a:pt x="14651" y="2976"/>
                    <a:pt x="16789" y="5074"/>
                    <a:pt x="18715" y="7542"/>
                  </a:cubicBezTo>
                  <a:cubicBezTo>
                    <a:pt x="20958" y="10750"/>
                    <a:pt x="20640" y="15440"/>
                    <a:pt x="17965" y="18156"/>
                  </a:cubicBezTo>
                  <a:cubicBezTo>
                    <a:pt x="16361" y="19638"/>
                    <a:pt x="14436" y="20624"/>
                    <a:pt x="12511" y="20873"/>
                  </a:cubicBezTo>
                  <a:cubicBezTo>
                    <a:pt x="9623" y="20873"/>
                    <a:pt x="7164" y="18402"/>
                    <a:pt x="6843" y="15069"/>
                  </a:cubicBezTo>
                  <a:cubicBezTo>
                    <a:pt x="6738" y="14453"/>
                    <a:pt x="6738" y="13961"/>
                    <a:pt x="6738" y="13096"/>
                  </a:cubicBezTo>
                  <a:close/>
                  <a:moveTo>
                    <a:pt x="7379" y="11739"/>
                  </a:moveTo>
                  <a:cubicBezTo>
                    <a:pt x="7592" y="12726"/>
                    <a:pt x="7805" y="13713"/>
                    <a:pt x="8021" y="14578"/>
                  </a:cubicBezTo>
                  <a:cubicBezTo>
                    <a:pt x="8768" y="18156"/>
                    <a:pt x="10693" y="19513"/>
                    <a:pt x="13581" y="18773"/>
                  </a:cubicBezTo>
                  <a:cubicBezTo>
                    <a:pt x="15719" y="18281"/>
                    <a:pt x="17431" y="16551"/>
                    <a:pt x="18178" y="14207"/>
                  </a:cubicBezTo>
                  <a:cubicBezTo>
                    <a:pt x="18820" y="11861"/>
                    <a:pt x="18178" y="9393"/>
                    <a:pt x="16574" y="7912"/>
                  </a:cubicBezTo>
                  <a:cubicBezTo>
                    <a:pt x="15719" y="7050"/>
                    <a:pt x="14864" y="6185"/>
                    <a:pt x="14115" y="5198"/>
                  </a:cubicBezTo>
                  <a:cubicBezTo>
                    <a:pt x="11977" y="2606"/>
                    <a:pt x="8876" y="1371"/>
                    <a:pt x="5775" y="2111"/>
                  </a:cubicBezTo>
                  <a:cubicBezTo>
                    <a:pt x="3955" y="2481"/>
                    <a:pt x="2353" y="3963"/>
                    <a:pt x="1712" y="5939"/>
                  </a:cubicBezTo>
                  <a:cubicBezTo>
                    <a:pt x="1283" y="8898"/>
                    <a:pt x="3208" y="11491"/>
                    <a:pt x="5667" y="11615"/>
                  </a:cubicBezTo>
                  <a:close/>
                </a:path>
              </a:pathLst>
            </a:custGeom>
            <a:solidFill>
              <a:srgbClr val="2C2C2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925" name="Google Shape;1541;p54"/>
            <p:cNvSpPr/>
            <p:nvPr/>
          </p:nvSpPr>
          <p:spPr>
            <a:xfrm>
              <a:off x="82846" y="160996"/>
              <a:ext cx="68189" cy="442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73" h="20943" extrusionOk="0">
                  <a:moveTo>
                    <a:pt x="13009" y="10943"/>
                  </a:moveTo>
                  <a:cubicBezTo>
                    <a:pt x="10486" y="7439"/>
                    <a:pt x="8326" y="5112"/>
                    <a:pt x="6166" y="2772"/>
                  </a:cubicBezTo>
                  <a:lnTo>
                    <a:pt x="6166" y="431"/>
                  </a:lnTo>
                  <a:cubicBezTo>
                    <a:pt x="8326" y="-144"/>
                    <a:pt x="10486" y="-144"/>
                    <a:pt x="12646" y="431"/>
                  </a:cubicBezTo>
                  <a:cubicBezTo>
                    <a:pt x="17329" y="2183"/>
                    <a:pt x="20206" y="6864"/>
                    <a:pt x="19843" y="12121"/>
                  </a:cubicBezTo>
                  <a:cubicBezTo>
                    <a:pt x="18409" y="17952"/>
                    <a:pt x="14443" y="21456"/>
                    <a:pt x="10849" y="20881"/>
                  </a:cubicBezTo>
                  <a:cubicBezTo>
                    <a:pt x="7609" y="20293"/>
                    <a:pt x="4732" y="19129"/>
                    <a:pt x="2209" y="16788"/>
                  </a:cubicBezTo>
                  <a:cubicBezTo>
                    <a:pt x="-1394" y="14448"/>
                    <a:pt x="412" y="9780"/>
                    <a:pt x="766" y="4524"/>
                  </a:cubicBezTo>
                  <a:cubicBezTo>
                    <a:pt x="2572" y="12696"/>
                    <a:pt x="8689" y="15625"/>
                    <a:pt x="13009" y="10943"/>
                  </a:cubicBezTo>
                  <a:close/>
                </a:path>
              </a:pathLst>
            </a:custGeom>
            <a:solidFill>
              <a:srgbClr val="2C2C2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926" name="Google Shape;1542;p54"/>
            <p:cNvSpPr/>
            <p:nvPr/>
          </p:nvSpPr>
          <p:spPr>
            <a:xfrm>
              <a:off x="104048" y="383000"/>
              <a:ext cx="45665" cy="889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67" h="21600" extrusionOk="0">
                  <a:moveTo>
                    <a:pt x="18567" y="0"/>
                  </a:moveTo>
                  <a:cubicBezTo>
                    <a:pt x="9527" y="6597"/>
                    <a:pt x="7020" y="14102"/>
                    <a:pt x="2994" y="21600"/>
                  </a:cubicBezTo>
                  <a:cubicBezTo>
                    <a:pt x="-3033" y="16501"/>
                    <a:pt x="1487" y="12302"/>
                    <a:pt x="4006" y="8103"/>
                  </a:cubicBezTo>
                  <a:cubicBezTo>
                    <a:pt x="6513" y="4199"/>
                    <a:pt x="8526" y="295"/>
                    <a:pt x="18567" y="0"/>
                  </a:cubicBezTo>
                  <a:close/>
                </a:path>
              </a:pathLst>
            </a:custGeom>
            <a:solidFill>
              <a:srgbClr val="2C2C2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927" name="Google Shape;1543;p54"/>
            <p:cNvSpPr/>
            <p:nvPr/>
          </p:nvSpPr>
          <p:spPr>
            <a:xfrm>
              <a:off x="502522" y="82702"/>
              <a:ext cx="100023" cy="174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7970" extrusionOk="0">
                  <a:moveTo>
                    <a:pt x="0" y="5278"/>
                  </a:moveTo>
                  <a:cubicBezTo>
                    <a:pt x="7196" y="-3630"/>
                    <a:pt x="14667" y="-1098"/>
                    <a:pt x="21600" y="11624"/>
                  </a:cubicBezTo>
                  <a:lnTo>
                    <a:pt x="21600" y="17970"/>
                  </a:lnTo>
                  <a:lnTo>
                    <a:pt x="263" y="11624"/>
                  </a:lnTo>
                  <a:cubicBezTo>
                    <a:pt x="0" y="9092"/>
                    <a:pt x="0" y="7811"/>
                    <a:pt x="0" y="5278"/>
                  </a:cubicBezTo>
                  <a:close/>
                </a:path>
              </a:pathLst>
            </a:custGeom>
            <a:solidFill>
              <a:srgbClr val="2C2C2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928" name="Google Shape;1544;p54"/>
            <p:cNvSpPr/>
            <p:nvPr/>
          </p:nvSpPr>
          <p:spPr>
            <a:xfrm>
              <a:off x="492621" y="105100"/>
              <a:ext cx="102513" cy="172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5914" extrusionOk="0">
                  <a:moveTo>
                    <a:pt x="21600" y="15914"/>
                  </a:moveTo>
                  <a:lnTo>
                    <a:pt x="0" y="9096"/>
                  </a:lnTo>
                  <a:cubicBezTo>
                    <a:pt x="4685" y="-5686"/>
                    <a:pt x="9370" y="2278"/>
                    <a:pt x="13792" y="1132"/>
                  </a:cubicBezTo>
                  <a:cubicBezTo>
                    <a:pt x="16915" y="-1132"/>
                    <a:pt x="19782" y="5687"/>
                    <a:pt x="21600" y="15914"/>
                  </a:cubicBezTo>
                  <a:close/>
                </a:path>
              </a:pathLst>
            </a:custGeom>
            <a:solidFill>
              <a:srgbClr val="2C2C2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929" name="Google Shape;1545;p54"/>
            <p:cNvSpPr/>
            <p:nvPr/>
          </p:nvSpPr>
          <p:spPr>
            <a:xfrm>
              <a:off x="140165" y="416351"/>
              <a:ext cx="29292" cy="629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74" h="21600" extrusionOk="0">
                  <a:moveTo>
                    <a:pt x="17074" y="0"/>
                  </a:moveTo>
                  <a:cubicBezTo>
                    <a:pt x="12754" y="6773"/>
                    <a:pt x="7725" y="13973"/>
                    <a:pt x="3405" y="21600"/>
                  </a:cubicBezTo>
                  <a:cubicBezTo>
                    <a:pt x="-4526" y="13129"/>
                    <a:pt x="1954" y="2959"/>
                    <a:pt x="17074" y="0"/>
                  </a:cubicBezTo>
                  <a:close/>
                </a:path>
              </a:pathLst>
            </a:custGeom>
            <a:solidFill>
              <a:srgbClr val="2C2C2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</p:grpSp>
      <p:sp>
        <p:nvSpPr>
          <p:cNvPr id="931" name="Google Shape;1546;p54"/>
          <p:cNvSpPr/>
          <p:nvPr/>
        </p:nvSpPr>
        <p:spPr>
          <a:xfrm>
            <a:off x="2985011" y="2682874"/>
            <a:ext cx="261402" cy="2956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926" h="20934" extrusionOk="0">
                <a:moveTo>
                  <a:pt x="13661" y="15034"/>
                </a:moveTo>
                <a:lnTo>
                  <a:pt x="13661" y="15411"/>
                </a:lnTo>
                <a:cubicBezTo>
                  <a:pt x="14174" y="17827"/>
                  <a:pt x="13491" y="19339"/>
                  <a:pt x="10587" y="20470"/>
                </a:cubicBezTo>
                <a:cubicBezTo>
                  <a:pt x="8198" y="21453"/>
                  <a:pt x="5380" y="20849"/>
                  <a:pt x="3929" y="18886"/>
                </a:cubicBezTo>
                <a:cubicBezTo>
                  <a:pt x="2648" y="17450"/>
                  <a:pt x="1880" y="15940"/>
                  <a:pt x="2734" y="13977"/>
                </a:cubicBezTo>
                <a:cubicBezTo>
                  <a:pt x="1281" y="13674"/>
                  <a:pt x="0" y="13221"/>
                  <a:pt x="0" y="11785"/>
                </a:cubicBezTo>
                <a:cubicBezTo>
                  <a:pt x="0" y="10654"/>
                  <a:pt x="685" y="9595"/>
                  <a:pt x="1880" y="9068"/>
                </a:cubicBezTo>
                <a:cubicBezTo>
                  <a:pt x="1537" y="8538"/>
                  <a:pt x="1197" y="8085"/>
                  <a:pt x="941" y="7632"/>
                </a:cubicBezTo>
                <a:cubicBezTo>
                  <a:pt x="-510" y="4989"/>
                  <a:pt x="599" y="986"/>
                  <a:pt x="4867" y="230"/>
                </a:cubicBezTo>
                <a:cubicBezTo>
                  <a:pt x="6747" y="-147"/>
                  <a:pt x="8796" y="-71"/>
                  <a:pt x="10673" y="533"/>
                </a:cubicBezTo>
                <a:cubicBezTo>
                  <a:pt x="12809" y="1062"/>
                  <a:pt x="14344" y="2949"/>
                  <a:pt x="14174" y="4989"/>
                </a:cubicBezTo>
                <a:cubicBezTo>
                  <a:pt x="18528" y="5518"/>
                  <a:pt x="21090" y="7556"/>
                  <a:pt x="20918" y="10201"/>
                </a:cubicBezTo>
                <a:cubicBezTo>
                  <a:pt x="20748" y="12617"/>
                  <a:pt x="17846" y="14657"/>
                  <a:pt x="13661" y="15034"/>
                </a:cubicBezTo>
                <a:close/>
                <a:moveTo>
                  <a:pt x="11954" y="6725"/>
                </a:moveTo>
                <a:lnTo>
                  <a:pt x="11784" y="6348"/>
                </a:lnTo>
                <a:cubicBezTo>
                  <a:pt x="11868" y="6122"/>
                  <a:pt x="12040" y="5895"/>
                  <a:pt x="12210" y="5669"/>
                </a:cubicBezTo>
                <a:cubicBezTo>
                  <a:pt x="13065" y="5065"/>
                  <a:pt x="13235" y="4006"/>
                  <a:pt x="12552" y="3252"/>
                </a:cubicBezTo>
                <a:cubicBezTo>
                  <a:pt x="12040" y="2572"/>
                  <a:pt x="11272" y="2043"/>
                  <a:pt x="10417" y="1666"/>
                </a:cubicBezTo>
                <a:cubicBezTo>
                  <a:pt x="8624" y="986"/>
                  <a:pt x="6661" y="910"/>
                  <a:pt x="4781" y="1363"/>
                </a:cubicBezTo>
                <a:cubicBezTo>
                  <a:pt x="3160" y="1590"/>
                  <a:pt x="1880" y="2799"/>
                  <a:pt x="1709" y="4309"/>
                </a:cubicBezTo>
                <a:cubicBezTo>
                  <a:pt x="1281" y="5745"/>
                  <a:pt x="1793" y="7255"/>
                  <a:pt x="3074" y="8388"/>
                </a:cubicBezTo>
                <a:cubicBezTo>
                  <a:pt x="3503" y="8765"/>
                  <a:pt x="3929" y="9142"/>
                  <a:pt x="4611" y="9822"/>
                </a:cubicBezTo>
                <a:cubicBezTo>
                  <a:pt x="3759" y="9898"/>
                  <a:pt x="3160" y="9974"/>
                  <a:pt x="2648" y="10048"/>
                </a:cubicBezTo>
                <a:cubicBezTo>
                  <a:pt x="1793" y="10125"/>
                  <a:pt x="1197" y="10804"/>
                  <a:pt x="1197" y="11484"/>
                </a:cubicBezTo>
                <a:cubicBezTo>
                  <a:pt x="1111" y="12314"/>
                  <a:pt x="1623" y="12617"/>
                  <a:pt x="2392" y="12844"/>
                </a:cubicBezTo>
                <a:lnTo>
                  <a:pt x="3503" y="13070"/>
                </a:lnTo>
                <a:cubicBezTo>
                  <a:pt x="3330" y="13901"/>
                  <a:pt x="3330" y="14657"/>
                  <a:pt x="3330" y="15487"/>
                </a:cubicBezTo>
                <a:cubicBezTo>
                  <a:pt x="3503" y="17224"/>
                  <a:pt x="4697" y="18734"/>
                  <a:pt x="6491" y="19490"/>
                </a:cubicBezTo>
                <a:cubicBezTo>
                  <a:pt x="8112" y="20169"/>
                  <a:pt x="9735" y="19716"/>
                  <a:pt x="11100" y="18960"/>
                </a:cubicBezTo>
                <a:cubicBezTo>
                  <a:pt x="12210" y="18357"/>
                  <a:pt x="12809" y="17224"/>
                  <a:pt x="12552" y="16091"/>
                </a:cubicBezTo>
                <a:cubicBezTo>
                  <a:pt x="12466" y="15487"/>
                  <a:pt x="12380" y="14883"/>
                  <a:pt x="12296" y="14354"/>
                </a:cubicBezTo>
                <a:cubicBezTo>
                  <a:pt x="13577" y="14203"/>
                  <a:pt x="14686" y="14127"/>
                  <a:pt x="15797" y="13901"/>
                </a:cubicBezTo>
                <a:cubicBezTo>
                  <a:pt x="17674" y="13371"/>
                  <a:pt x="19125" y="12012"/>
                  <a:pt x="19637" y="10275"/>
                </a:cubicBezTo>
                <a:cubicBezTo>
                  <a:pt x="19979" y="8312"/>
                  <a:pt x="17077" y="5592"/>
                  <a:pt x="13917" y="6348"/>
                </a:cubicBezTo>
                <a:cubicBezTo>
                  <a:pt x="13235" y="6499"/>
                  <a:pt x="12637" y="6575"/>
                  <a:pt x="11954" y="6725"/>
                </a:cubicBezTo>
                <a:close/>
              </a:path>
            </a:pathLst>
          </a:custGeom>
          <a:solidFill>
            <a:srgbClr val="2C2C2C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>
                <a:solidFill>
                  <a:srgbClr val="000000"/>
                </a:solidFill>
              </a:defRPr>
            </a:pPr>
            <a:endParaRPr/>
          </a:p>
        </p:txBody>
      </p:sp>
      <p:grpSp>
        <p:nvGrpSpPr>
          <p:cNvPr id="934" name="Google Shape;1547;p54"/>
          <p:cNvGrpSpPr/>
          <p:nvPr/>
        </p:nvGrpSpPr>
        <p:grpSpPr>
          <a:xfrm>
            <a:off x="3271816" y="2345313"/>
            <a:ext cx="99311" cy="106787"/>
            <a:chOff x="0" y="0"/>
            <a:chExt cx="99310" cy="106786"/>
          </a:xfrm>
        </p:grpSpPr>
        <p:sp>
          <p:nvSpPr>
            <p:cNvPr id="932" name="Google Shape;1548;p54"/>
            <p:cNvSpPr/>
            <p:nvPr/>
          </p:nvSpPr>
          <p:spPr>
            <a:xfrm>
              <a:off x="-1" y="57600"/>
              <a:ext cx="63245" cy="491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59" h="21195" extrusionOk="0">
                  <a:moveTo>
                    <a:pt x="9773" y="21137"/>
                  </a:moveTo>
                  <a:cubicBezTo>
                    <a:pt x="5935" y="21600"/>
                    <a:pt x="2105" y="19305"/>
                    <a:pt x="365" y="14705"/>
                  </a:cubicBezTo>
                  <a:cubicBezTo>
                    <a:pt x="-337" y="11495"/>
                    <a:pt x="14" y="7810"/>
                    <a:pt x="1059" y="5053"/>
                  </a:cubicBezTo>
                  <a:cubicBezTo>
                    <a:pt x="2799" y="2295"/>
                    <a:pt x="5241" y="463"/>
                    <a:pt x="7682" y="0"/>
                  </a:cubicBezTo>
                  <a:cubicBezTo>
                    <a:pt x="10116" y="0"/>
                    <a:pt x="12558" y="463"/>
                    <a:pt x="14648" y="1842"/>
                  </a:cubicBezTo>
                  <a:cubicBezTo>
                    <a:pt x="17784" y="3221"/>
                    <a:pt x="21263" y="5516"/>
                    <a:pt x="20569" y="11495"/>
                  </a:cubicBezTo>
                  <a:cubicBezTo>
                    <a:pt x="19875" y="16084"/>
                    <a:pt x="16739" y="19758"/>
                    <a:pt x="13252" y="20221"/>
                  </a:cubicBezTo>
                  <a:cubicBezTo>
                    <a:pt x="11864" y="20684"/>
                    <a:pt x="10818" y="20684"/>
                    <a:pt x="9773" y="21137"/>
                  </a:cubicBezTo>
                  <a:close/>
                  <a:moveTo>
                    <a:pt x="15342" y="11032"/>
                  </a:moveTo>
                  <a:cubicBezTo>
                    <a:pt x="13603" y="6895"/>
                    <a:pt x="10116" y="4600"/>
                    <a:pt x="6637" y="5053"/>
                  </a:cubicBezTo>
                  <a:cubicBezTo>
                    <a:pt x="5241" y="5516"/>
                    <a:pt x="3844" y="6432"/>
                    <a:pt x="2456" y="7810"/>
                  </a:cubicBezTo>
                  <a:cubicBezTo>
                    <a:pt x="3501" y="9653"/>
                    <a:pt x="3844" y="12874"/>
                    <a:pt x="5241" y="13326"/>
                  </a:cubicBezTo>
                  <a:cubicBezTo>
                    <a:pt x="8376" y="15632"/>
                    <a:pt x="12909" y="14705"/>
                    <a:pt x="15342" y="11032"/>
                  </a:cubicBezTo>
                  <a:close/>
                </a:path>
              </a:pathLst>
            </a:custGeom>
            <a:solidFill>
              <a:srgbClr val="2C2C2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933" name="Google Shape;1549;p54"/>
            <p:cNvSpPr/>
            <p:nvPr/>
          </p:nvSpPr>
          <p:spPr>
            <a:xfrm>
              <a:off x="51244" y="0"/>
              <a:ext cx="48067" cy="40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66" h="21600" extrusionOk="0">
                  <a:moveTo>
                    <a:pt x="10800" y="21600"/>
                  </a:moveTo>
                  <a:cubicBezTo>
                    <a:pt x="6099" y="21600"/>
                    <a:pt x="0" y="15924"/>
                    <a:pt x="0" y="11939"/>
                  </a:cubicBezTo>
                  <a:cubicBezTo>
                    <a:pt x="473" y="5690"/>
                    <a:pt x="4228" y="1146"/>
                    <a:pt x="8917" y="0"/>
                  </a:cubicBezTo>
                  <a:cubicBezTo>
                    <a:pt x="15028" y="0"/>
                    <a:pt x="20664" y="5690"/>
                    <a:pt x="21138" y="11380"/>
                  </a:cubicBezTo>
                  <a:cubicBezTo>
                    <a:pt x="21600" y="17056"/>
                    <a:pt x="16437" y="21600"/>
                    <a:pt x="10800" y="21600"/>
                  </a:cubicBezTo>
                  <a:close/>
                  <a:moveTo>
                    <a:pt x="6099" y="6822"/>
                  </a:moveTo>
                  <a:cubicBezTo>
                    <a:pt x="7982" y="14218"/>
                    <a:pt x="7982" y="14218"/>
                    <a:pt x="14554" y="10807"/>
                  </a:cubicBezTo>
                  <a:close/>
                </a:path>
              </a:pathLst>
            </a:custGeom>
            <a:solidFill>
              <a:srgbClr val="2C2C2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</p:grpSp>
      <p:sp>
        <p:nvSpPr>
          <p:cNvPr id="935" name="Google Shape;1550;p54"/>
          <p:cNvSpPr/>
          <p:nvPr/>
        </p:nvSpPr>
        <p:spPr>
          <a:xfrm>
            <a:off x="7071821" y="3173639"/>
            <a:ext cx="198536" cy="2245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926" h="20934" extrusionOk="0">
                <a:moveTo>
                  <a:pt x="13661" y="15034"/>
                </a:moveTo>
                <a:lnTo>
                  <a:pt x="13661" y="15411"/>
                </a:lnTo>
                <a:cubicBezTo>
                  <a:pt x="14174" y="17827"/>
                  <a:pt x="13491" y="19339"/>
                  <a:pt x="10587" y="20470"/>
                </a:cubicBezTo>
                <a:cubicBezTo>
                  <a:pt x="8198" y="21453"/>
                  <a:pt x="5380" y="20849"/>
                  <a:pt x="3929" y="18886"/>
                </a:cubicBezTo>
                <a:cubicBezTo>
                  <a:pt x="2648" y="17450"/>
                  <a:pt x="1880" y="15940"/>
                  <a:pt x="2734" y="13977"/>
                </a:cubicBezTo>
                <a:cubicBezTo>
                  <a:pt x="1281" y="13674"/>
                  <a:pt x="0" y="13221"/>
                  <a:pt x="0" y="11785"/>
                </a:cubicBezTo>
                <a:cubicBezTo>
                  <a:pt x="0" y="10654"/>
                  <a:pt x="685" y="9595"/>
                  <a:pt x="1880" y="9068"/>
                </a:cubicBezTo>
                <a:cubicBezTo>
                  <a:pt x="1537" y="8538"/>
                  <a:pt x="1197" y="8085"/>
                  <a:pt x="941" y="7632"/>
                </a:cubicBezTo>
                <a:cubicBezTo>
                  <a:pt x="-510" y="4989"/>
                  <a:pt x="599" y="986"/>
                  <a:pt x="4867" y="230"/>
                </a:cubicBezTo>
                <a:cubicBezTo>
                  <a:pt x="6747" y="-147"/>
                  <a:pt x="8796" y="-71"/>
                  <a:pt x="10673" y="533"/>
                </a:cubicBezTo>
                <a:cubicBezTo>
                  <a:pt x="12809" y="1062"/>
                  <a:pt x="14344" y="2949"/>
                  <a:pt x="14174" y="4989"/>
                </a:cubicBezTo>
                <a:cubicBezTo>
                  <a:pt x="18528" y="5518"/>
                  <a:pt x="21090" y="7556"/>
                  <a:pt x="20918" y="10201"/>
                </a:cubicBezTo>
                <a:cubicBezTo>
                  <a:pt x="20748" y="12617"/>
                  <a:pt x="17846" y="14657"/>
                  <a:pt x="13661" y="15034"/>
                </a:cubicBezTo>
                <a:close/>
                <a:moveTo>
                  <a:pt x="11954" y="6725"/>
                </a:moveTo>
                <a:lnTo>
                  <a:pt x="11784" y="6348"/>
                </a:lnTo>
                <a:cubicBezTo>
                  <a:pt x="11868" y="6122"/>
                  <a:pt x="12040" y="5895"/>
                  <a:pt x="12210" y="5669"/>
                </a:cubicBezTo>
                <a:cubicBezTo>
                  <a:pt x="13065" y="5065"/>
                  <a:pt x="13235" y="4006"/>
                  <a:pt x="12552" y="3252"/>
                </a:cubicBezTo>
                <a:cubicBezTo>
                  <a:pt x="12040" y="2572"/>
                  <a:pt x="11272" y="2043"/>
                  <a:pt x="10417" y="1666"/>
                </a:cubicBezTo>
                <a:cubicBezTo>
                  <a:pt x="8624" y="986"/>
                  <a:pt x="6661" y="910"/>
                  <a:pt x="4781" y="1363"/>
                </a:cubicBezTo>
                <a:cubicBezTo>
                  <a:pt x="3160" y="1590"/>
                  <a:pt x="1880" y="2799"/>
                  <a:pt x="1709" y="4309"/>
                </a:cubicBezTo>
                <a:cubicBezTo>
                  <a:pt x="1281" y="5745"/>
                  <a:pt x="1793" y="7255"/>
                  <a:pt x="3074" y="8388"/>
                </a:cubicBezTo>
                <a:cubicBezTo>
                  <a:pt x="3503" y="8765"/>
                  <a:pt x="3929" y="9142"/>
                  <a:pt x="4611" y="9822"/>
                </a:cubicBezTo>
                <a:cubicBezTo>
                  <a:pt x="3759" y="9898"/>
                  <a:pt x="3160" y="9974"/>
                  <a:pt x="2648" y="10048"/>
                </a:cubicBezTo>
                <a:cubicBezTo>
                  <a:pt x="1793" y="10125"/>
                  <a:pt x="1197" y="10804"/>
                  <a:pt x="1197" y="11484"/>
                </a:cubicBezTo>
                <a:cubicBezTo>
                  <a:pt x="1111" y="12314"/>
                  <a:pt x="1623" y="12617"/>
                  <a:pt x="2392" y="12844"/>
                </a:cubicBezTo>
                <a:lnTo>
                  <a:pt x="3503" y="13070"/>
                </a:lnTo>
                <a:cubicBezTo>
                  <a:pt x="3330" y="13901"/>
                  <a:pt x="3330" y="14657"/>
                  <a:pt x="3330" y="15487"/>
                </a:cubicBezTo>
                <a:cubicBezTo>
                  <a:pt x="3503" y="17224"/>
                  <a:pt x="4697" y="18734"/>
                  <a:pt x="6491" y="19490"/>
                </a:cubicBezTo>
                <a:cubicBezTo>
                  <a:pt x="8112" y="20169"/>
                  <a:pt x="9735" y="19716"/>
                  <a:pt x="11100" y="18960"/>
                </a:cubicBezTo>
                <a:cubicBezTo>
                  <a:pt x="12210" y="18357"/>
                  <a:pt x="12809" y="17224"/>
                  <a:pt x="12552" y="16091"/>
                </a:cubicBezTo>
                <a:cubicBezTo>
                  <a:pt x="12466" y="15487"/>
                  <a:pt x="12380" y="14883"/>
                  <a:pt x="12296" y="14354"/>
                </a:cubicBezTo>
                <a:cubicBezTo>
                  <a:pt x="13577" y="14203"/>
                  <a:pt x="14686" y="14127"/>
                  <a:pt x="15797" y="13901"/>
                </a:cubicBezTo>
                <a:cubicBezTo>
                  <a:pt x="17674" y="13371"/>
                  <a:pt x="19125" y="12012"/>
                  <a:pt x="19637" y="10275"/>
                </a:cubicBezTo>
                <a:cubicBezTo>
                  <a:pt x="19979" y="8312"/>
                  <a:pt x="17077" y="5592"/>
                  <a:pt x="13917" y="6348"/>
                </a:cubicBezTo>
                <a:cubicBezTo>
                  <a:pt x="13235" y="6499"/>
                  <a:pt x="12637" y="6575"/>
                  <a:pt x="11954" y="6725"/>
                </a:cubicBezTo>
                <a:close/>
              </a:path>
            </a:pathLst>
          </a:custGeom>
          <a:solidFill>
            <a:srgbClr val="2C2C2C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>
                <a:solidFill>
                  <a:srgbClr val="000000"/>
                </a:solidFill>
              </a:defRPr>
            </a:pPr>
            <a:endParaRPr/>
          </a:p>
        </p:txBody>
      </p:sp>
      <p:grpSp>
        <p:nvGrpSpPr>
          <p:cNvPr id="938" name="Google Shape;1551;p54"/>
          <p:cNvGrpSpPr/>
          <p:nvPr/>
        </p:nvGrpSpPr>
        <p:grpSpPr>
          <a:xfrm>
            <a:off x="6041629" y="1649875"/>
            <a:ext cx="99311" cy="106787"/>
            <a:chOff x="0" y="0"/>
            <a:chExt cx="99310" cy="106786"/>
          </a:xfrm>
        </p:grpSpPr>
        <p:sp>
          <p:nvSpPr>
            <p:cNvPr id="936" name="Google Shape;1552;p54"/>
            <p:cNvSpPr/>
            <p:nvPr/>
          </p:nvSpPr>
          <p:spPr>
            <a:xfrm>
              <a:off x="-1" y="57600"/>
              <a:ext cx="63245" cy="491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59" h="21195" extrusionOk="0">
                  <a:moveTo>
                    <a:pt x="9773" y="21137"/>
                  </a:moveTo>
                  <a:cubicBezTo>
                    <a:pt x="5935" y="21600"/>
                    <a:pt x="2105" y="19305"/>
                    <a:pt x="365" y="14705"/>
                  </a:cubicBezTo>
                  <a:cubicBezTo>
                    <a:pt x="-337" y="11495"/>
                    <a:pt x="14" y="7810"/>
                    <a:pt x="1059" y="5053"/>
                  </a:cubicBezTo>
                  <a:cubicBezTo>
                    <a:pt x="2799" y="2295"/>
                    <a:pt x="5241" y="463"/>
                    <a:pt x="7682" y="0"/>
                  </a:cubicBezTo>
                  <a:cubicBezTo>
                    <a:pt x="10116" y="0"/>
                    <a:pt x="12558" y="463"/>
                    <a:pt x="14648" y="1842"/>
                  </a:cubicBezTo>
                  <a:cubicBezTo>
                    <a:pt x="17784" y="3221"/>
                    <a:pt x="21263" y="5516"/>
                    <a:pt x="20569" y="11495"/>
                  </a:cubicBezTo>
                  <a:cubicBezTo>
                    <a:pt x="19875" y="16084"/>
                    <a:pt x="16739" y="19758"/>
                    <a:pt x="13252" y="20221"/>
                  </a:cubicBezTo>
                  <a:cubicBezTo>
                    <a:pt x="11864" y="20684"/>
                    <a:pt x="10818" y="20684"/>
                    <a:pt x="9773" y="21137"/>
                  </a:cubicBezTo>
                  <a:close/>
                  <a:moveTo>
                    <a:pt x="15342" y="11032"/>
                  </a:moveTo>
                  <a:cubicBezTo>
                    <a:pt x="13603" y="6895"/>
                    <a:pt x="10116" y="4600"/>
                    <a:pt x="6637" y="5053"/>
                  </a:cubicBezTo>
                  <a:cubicBezTo>
                    <a:pt x="5241" y="5516"/>
                    <a:pt x="3844" y="6432"/>
                    <a:pt x="2456" y="7810"/>
                  </a:cubicBezTo>
                  <a:cubicBezTo>
                    <a:pt x="3501" y="9653"/>
                    <a:pt x="3844" y="12874"/>
                    <a:pt x="5241" y="13326"/>
                  </a:cubicBezTo>
                  <a:cubicBezTo>
                    <a:pt x="8376" y="15632"/>
                    <a:pt x="12909" y="14705"/>
                    <a:pt x="15342" y="11032"/>
                  </a:cubicBezTo>
                  <a:close/>
                </a:path>
              </a:pathLst>
            </a:custGeom>
            <a:solidFill>
              <a:srgbClr val="2C2C2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937" name="Google Shape;1553;p54"/>
            <p:cNvSpPr/>
            <p:nvPr/>
          </p:nvSpPr>
          <p:spPr>
            <a:xfrm>
              <a:off x="51244" y="0"/>
              <a:ext cx="48067" cy="40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66" h="21600" extrusionOk="0">
                  <a:moveTo>
                    <a:pt x="10800" y="21600"/>
                  </a:moveTo>
                  <a:cubicBezTo>
                    <a:pt x="6099" y="21600"/>
                    <a:pt x="0" y="15924"/>
                    <a:pt x="0" y="11939"/>
                  </a:cubicBezTo>
                  <a:cubicBezTo>
                    <a:pt x="473" y="5690"/>
                    <a:pt x="4228" y="1146"/>
                    <a:pt x="8917" y="0"/>
                  </a:cubicBezTo>
                  <a:cubicBezTo>
                    <a:pt x="15028" y="0"/>
                    <a:pt x="20664" y="5690"/>
                    <a:pt x="21138" y="11380"/>
                  </a:cubicBezTo>
                  <a:cubicBezTo>
                    <a:pt x="21600" y="17056"/>
                    <a:pt x="16437" y="21600"/>
                    <a:pt x="10800" y="21600"/>
                  </a:cubicBezTo>
                  <a:close/>
                  <a:moveTo>
                    <a:pt x="6099" y="6822"/>
                  </a:moveTo>
                  <a:cubicBezTo>
                    <a:pt x="7982" y="14218"/>
                    <a:pt x="7982" y="14218"/>
                    <a:pt x="14554" y="10807"/>
                  </a:cubicBezTo>
                  <a:close/>
                </a:path>
              </a:pathLst>
            </a:custGeom>
            <a:solidFill>
              <a:srgbClr val="2C2C2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</p:grpSp>
      <p:grpSp>
        <p:nvGrpSpPr>
          <p:cNvPr id="941" name="Google Shape;1554;p54"/>
          <p:cNvGrpSpPr/>
          <p:nvPr/>
        </p:nvGrpSpPr>
        <p:grpSpPr>
          <a:xfrm>
            <a:off x="3097179" y="4172525"/>
            <a:ext cx="99311" cy="106787"/>
            <a:chOff x="0" y="0"/>
            <a:chExt cx="99310" cy="106786"/>
          </a:xfrm>
        </p:grpSpPr>
        <p:sp>
          <p:nvSpPr>
            <p:cNvPr id="939" name="Google Shape;1555;p54"/>
            <p:cNvSpPr/>
            <p:nvPr/>
          </p:nvSpPr>
          <p:spPr>
            <a:xfrm>
              <a:off x="-1" y="57600"/>
              <a:ext cx="63245" cy="491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59" h="21195" extrusionOk="0">
                  <a:moveTo>
                    <a:pt x="9773" y="21137"/>
                  </a:moveTo>
                  <a:cubicBezTo>
                    <a:pt x="5935" y="21600"/>
                    <a:pt x="2105" y="19305"/>
                    <a:pt x="365" y="14705"/>
                  </a:cubicBezTo>
                  <a:cubicBezTo>
                    <a:pt x="-337" y="11495"/>
                    <a:pt x="14" y="7810"/>
                    <a:pt x="1059" y="5053"/>
                  </a:cubicBezTo>
                  <a:cubicBezTo>
                    <a:pt x="2799" y="2295"/>
                    <a:pt x="5241" y="463"/>
                    <a:pt x="7682" y="0"/>
                  </a:cubicBezTo>
                  <a:cubicBezTo>
                    <a:pt x="10116" y="0"/>
                    <a:pt x="12558" y="463"/>
                    <a:pt x="14648" y="1842"/>
                  </a:cubicBezTo>
                  <a:cubicBezTo>
                    <a:pt x="17784" y="3221"/>
                    <a:pt x="21263" y="5516"/>
                    <a:pt x="20569" y="11495"/>
                  </a:cubicBezTo>
                  <a:cubicBezTo>
                    <a:pt x="19875" y="16084"/>
                    <a:pt x="16739" y="19758"/>
                    <a:pt x="13252" y="20221"/>
                  </a:cubicBezTo>
                  <a:cubicBezTo>
                    <a:pt x="11864" y="20684"/>
                    <a:pt x="10818" y="20684"/>
                    <a:pt x="9773" y="21137"/>
                  </a:cubicBezTo>
                  <a:close/>
                  <a:moveTo>
                    <a:pt x="15342" y="11032"/>
                  </a:moveTo>
                  <a:cubicBezTo>
                    <a:pt x="13603" y="6895"/>
                    <a:pt x="10116" y="4600"/>
                    <a:pt x="6637" y="5053"/>
                  </a:cubicBezTo>
                  <a:cubicBezTo>
                    <a:pt x="5241" y="5516"/>
                    <a:pt x="3844" y="6432"/>
                    <a:pt x="2456" y="7810"/>
                  </a:cubicBezTo>
                  <a:cubicBezTo>
                    <a:pt x="3501" y="9653"/>
                    <a:pt x="3844" y="12874"/>
                    <a:pt x="5241" y="13326"/>
                  </a:cubicBezTo>
                  <a:cubicBezTo>
                    <a:pt x="8376" y="15632"/>
                    <a:pt x="12909" y="14705"/>
                    <a:pt x="15342" y="11032"/>
                  </a:cubicBezTo>
                  <a:close/>
                </a:path>
              </a:pathLst>
            </a:custGeom>
            <a:solidFill>
              <a:srgbClr val="2C2C2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940" name="Google Shape;1556;p54"/>
            <p:cNvSpPr/>
            <p:nvPr/>
          </p:nvSpPr>
          <p:spPr>
            <a:xfrm>
              <a:off x="51244" y="0"/>
              <a:ext cx="48067" cy="40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66" h="21600" extrusionOk="0">
                  <a:moveTo>
                    <a:pt x="10800" y="21600"/>
                  </a:moveTo>
                  <a:cubicBezTo>
                    <a:pt x="6099" y="21600"/>
                    <a:pt x="0" y="15924"/>
                    <a:pt x="0" y="11939"/>
                  </a:cubicBezTo>
                  <a:cubicBezTo>
                    <a:pt x="473" y="5690"/>
                    <a:pt x="4228" y="1146"/>
                    <a:pt x="8917" y="0"/>
                  </a:cubicBezTo>
                  <a:cubicBezTo>
                    <a:pt x="15028" y="0"/>
                    <a:pt x="20664" y="5690"/>
                    <a:pt x="21138" y="11380"/>
                  </a:cubicBezTo>
                  <a:cubicBezTo>
                    <a:pt x="21600" y="17056"/>
                    <a:pt x="16437" y="21600"/>
                    <a:pt x="10800" y="21600"/>
                  </a:cubicBezTo>
                  <a:close/>
                  <a:moveTo>
                    <a:pt x="6099" y="6822"/>
                  </a:moveTo>
                  <a:cubicBezTo>
                    <a:pt x="7982" y="14218"/>
                    <a:pt x="7982" y="14218"/>
                    <a:pt x="14554" y="10807"/>
                  </a:cubicBezTo>
                  <a:close/>
                </a:path>
              </a:pathLst>
            </a:custGeom>
            <a:solidFill>
              <a:srgbClr val="2C2C2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</p:grpSp>
      <p:grpSp>
        <p:nvGrpSpPr>
          <p:cNvPr id="944" name="Google Shape;1557;p54"/>
          <p:cNvGrpSpPr/>
          <p:nvPr/>
        </p:nvGrpSpPr>
        <p:grpSpPr>
          <a:xfrm>
            <a:off x="1925867" y="3381850"/>
            <a:ext cx="110645" cy="93851"/>
            <a:chOff x="0" y="0"/>
            <a:chExt cx="110643" cy="93850"/>
          </a:xfrm>
        </p:grpSpPr>
        <p:sp>
          <p:nvSpPr>
            <p:cNvPr id="942" name="Google Shape;1558;p54"/>
            <p:cNvSpPr/>
            <p:nvPr/>
          </p:nvSpPr>
          <p:spPr>
            <a:xfrm>
              <a:off x="38991" y="0"/>
              <a:ext cx="71653" cy="93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40" h="21600" extrusionOk="0">
                  <a:moveTo>
                    <a:pt x="21340" y="0"/>
                  </a:moveTo>
                  <a:cubicBezTo>
                    <a:pt x="12450" y="6381"/>
                    <a:pt x="5138" y="12273"/>
                    <a:pt x="2919" y="21600"/>
                  </a:cubicBezTo>
                  <a:cubicBezTo>
                    <a:pt x="693" y="20127"/>
                    <a:pt x="-260" y="17918"/>
                    <a:pt x="60" y="15708"/>
                  </a:cubicBezTo>
                  <a:cubicBezTo>
                    <a:pt x="693" y="9327"/>
                    <a:pt x="10856" y="1231"/>
                    <a:pt x="21340" y="0"/>
                  </a:cubicBezTo>
                  <a:close/>
                </a:path>
              </a:pathLst>
            </a:custGeom>
            <a:solidFill>
              <a:srgbClr val="2C2C2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943" name="Google Shape;1559;p54"/>
            <p:cNvSpPr/>
            <p:nvPr/>
          </p:nvSpPr>
          <p:spPr>
            <a:xfrm>
              <a:off x="-1" y="0"/>
              <a:ext cx="50920" cy="58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0" h="21600" extrusionOk="0">
                  <a:moveTo>
                    <a:pt x="1651" y="21600"/>
                  </a:moveTo>
                  <a:cubicBezTo>
                    <a:pt x="-550" y="19244"/>
                    <a:pt x="-550" y="16096"/>
                    <a:pt x="1651" y="13740"/>
                  </a:cubicBezTo>
                  <a:cubicBezTo>
                    <a:pt x="7387" y="8246"/>
                    <a:pt x="11790" y="1969"/>
                    <a:pt x="21050" y="0"/>
                  </a:cubicBezTo>
                  <a:close/>
                </a:path>
              </a:pathLst>
            </a:custGeom>
            <a:solidFill>
              <a:srgbClr val="2C2C2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</p:grpSp>
      <p:grpSp>
        <p:nvGrpSpPr>
          <p:cNvPr id="947" name="Google Shape;1560;p54"/>
          <p:cNvGrpSpPr/>
          <p:nvPr/>
        </p:nvGrpSpPr>
        <p:grpSpPr>
          <a:xfrm>
            <a:off x="5172986" y="1850598"/>
            <a:ext cx="117343" cy="143164"/>
            <a:chOff x="0" y="0"/>
            <a:chExt cx="117341" cy="143163"/>
          </a:xfrm>
        </p:grpSpPr>
        <p:sp>
          <p:nvSpPr>
            <p:cNvPr id="945" name="Google Shape;1561;p54"/>
            <p:cNvSpPr/>
            <p:nvPr/>
          </p:nvSpPr>
          <p:spPr>
            <a:xfrm rot="3542175">
              <a:off x="22844" y="41373"/>
              <a:ext cx="71654" cy="938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40" h="21600" extrusionOk="0">
                  <a:moveTo>
                    <a:pt x="21340" y="0"/>
                  </a:moveTo>
                  <a:cubicBezTo>
                    <a:pt x="12450" y="6381"/>
                    <a:pt x="5138" y="12273"/>
                    <a:pt x="2919" y="21600"/>
                  </a:cubicBezTo>
                  <a:cubicBezTo>
                    <a:pt x="693" y="20127"/>
                    <a:pt x="-260" y="17918"/>
                    <a:pt x="60" y="15708"/>
                  </a:cubicBezTo>
                  <a:cubicBezTo>
                    <a:pt x="693" y="9327"/>
                    <a:pt x="10856" y="1231"/>
                    <a:pt x="21340" y="0"/>
                  </a:cubicBezTo>
                  <a:close/>
                </a:path>
              </a:pathLst>
            </a:custGeom>
            <a:solidFill>
              <a:srgbClr val="2C2C2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946" name="Google Shape;1562;p54"/>
            <p:cNvSpPr/>
            <p:nvPr/>
          </p:nvSpPr>
          <p:spPr>
            <a:xfrm rot="3542175">
              <a:off x="22897" y="7587"/>
              <a:ext cx="50921" cy="586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0" h="21600" extrusionOk="0">
                  <a:moveTo>
                    <a:pt x="1651" y="21600"/>
                  </a:moveTo>
                  <a:cubicBezTo>
                    <a:pt x="-550" y="19244"/>
                    <a:pt x="-550" y="16096"/>
                    <a:pt x="1651" y="13740"/>
                  </a:cubicBezTo>
                  <a:cubicBezTo>
                    <a:pt x="7387" y="8246"/>
                    <a:pt x="11790" y="1969"/>
                    <a:pt x="21050" y="0"/>
                  </a:cubicBezTo>
                  <a:close/>
                </a:path>
              </a:pathLst>
            </a:custGeom>
            <a:solidFill>
              <a:srgbClr val="2C2C2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</p:grpSp>
      <p:grpSp>
        <p:nvGrpSpPr>
          <p:cNvPr id="950" name="Google Shape;1563;p54"/>
          <p:cNvGrpSpPr/>
          <p:nvPr/>
        </p:nvGrpSpPr>
        <p:grpSpPr>
          <a:xfrm>
            <a:off x="6803363" y="2498741"/>
            <a:ext cx="118063" cy="144989"/>
            <a:chOff x="0" y="0"/>
            <a:chExt cx="118062" cy="144988"/>
          </a:xfrm>
        </p:grpSpPr>
        <p:sp>
          <p:nvSpPr>
            <p:cNvPr id="948" name="Google Shape;1564;p54"/>
            <p:cNvSpPr/>
            <p:nvPr/>
          </p:nvSpPr>
          <p:spPr>
            <a:xfrm rot="13907149">
              <a:off x="23205" y="10251"/>
              <a:ext cx="71653" cy="93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40" h="21600" extrusionOk="0">
                  <a:moveTo>
                    <a:pt x="21340" y="0"/>
                  </a:moveTo>
                  <a:cubicBezTo>
                    <a:pt x="12450" y="6381"/>
                    <a:pt x="5138" y="12273"/>
                    <a:pt x="2919" y="21600"/>
                  </a:cubicBezTo>
                  <a:cubicBezTo>
                    <a:pt x="693" y="20127"/>
                    <a:pt x="-260" y="17918"/>
                    <a:pt x="60" y="15708"/>
                  </a:cubicBezTo>
                  <a:cubicBezTo>
                    <a:pt x="693" y="9327"/>
                    <a:pt x="10856" y="1231"/>
                    <a:pt x="21340" y="0"/>
                  </a:cubicBezTo>
                  <a:close/>
                </a:path>
              </a:pathLst>
            </a:custGeom>
            <a:solidFill>
              <a:srgbClr val="2C2C2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949" name="Google Shape;1565;p54"/>
            <p:cNvSpPr/>
            <p:nvPr/>
          </p:nvSpPr>
          <p:spPr>
            <a:xfrm rot="13907149">
              <a:off x="50286" y="77499"/>
              <a:ext cx="50919" cy="58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0" h="21600" extrusionOk="0">
                  <a:moveTo>
                    <a:pt x="1651" y="21600"/>
                  </a:moveTo>
                  <a:cubicBezTo>
                    <a:pt x="-550" y="19244"/>
                    <a:pt x="-550" y="16096"/>
                    <a:pt x="1651" y="13740"/>
                  </a:cubicBezTo>
                  <a:cubicBezTo>
                    <a:pt x="7387" y="8246"/>
                    <a:pt x="11790" y="1969"/>
                    <a:pt x="21050" y="0"/>
                  </a:cubicBezTo>
                  <a:close/>
                </a:path>
              </a:pathLst>
            </a:custGeom>
            <a:solidFill>
              <a:srgbClr val="2C2C2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</p:grpSp>
      <p:sp>
        <p:nvSpPr>
          <p:cNvPr id="951" name="Google Shape;1567;p54"/>
          <p:cNvSpPr txBox="1"/>
          <p:nvPr/>
        </p:nvSpPr>
        <p:spPr>
          <a:xfrm>
            <a:off x="1562474" y="1939525"/>
            <a:ext cx="1273201" cy="421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 anchor="b">
            <a:normAutofit lnSpcReduction="10000"/>
          </a:bodyPr>
          <a:lstStyle>
            <a:lvl1pPr algn="ctr" defTabSz="411479">
              <a:defRPr sz="1665">
                <a:solidFill>
                  <a:schemeClr val="accent3">
                    <a:lumOff val="10490"/>
                  </a:schemeClr>
                </a:solidFill>
                <a:latin typeface="HelloBigSky"/>
                <a:ea typeface="HelloBigSky"/>
                <a:cs typeface="HelloBigSky"/>
                <a:sym typeface="HelloBigSky"/>
              </a:defRPr>
            </a:lvl1pPr>
          </a:lstStyle>
          <a:p>
            <a:r>
              <a:t>Support</a:t>
            </a:r>
          </a:p>
        </p:txBody>
      </p:sp>
      <p:sp>
        <p:nvSpPr>
          <p:cNvPr id="952" name="Google Shape;1568;p54"/>
          <p:cNvSpPr txBox="1"/>
          <p:nvPr/>
        </p:nvSpPr>
        <p:spPr>
          <a:xfrm>
            <a:off x="6286575" y="1710713"/>
            <a:ext cx="1273201" cy="421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 anchor="b">
            <a:normAutofit lnSpcReduction="10000"/>
          </a:bodyPr>
          <a:lstStyle>
            <a:lvl1pPr algn="ctr" defTabSz="411479">
              <a:defRPr sz="1665">
                <a:solidFill>
                  <a:schemeClr val="accent3">
                    <a:lumOff val="10490"/>
                  </a:schemeClr>
                </a:solidFill>
                <a:latin typeface="HelloBigSky"/>
                <a:ea typeface="HelloBigSky"/>
                <a:cs typeface="HelloBigSky"/>
                <a:sym typeface="HelloBigSky"/>
              </a:defRPr>
            </a:lvl1pPr>
          </a:lstStyle>
          <a:p>
            <a:r>
              <a:t>Respect</a:t>
            </a:r>
          </a:p>
        </p:txBody>
      </p:sp>
      <p:sp>
        <p:nvSpPr>
          <p:cNvPr id="953" name="Google Shape;1569;p54"/>
          <p:cNvSpPr txBox="1"/>
          <p:nvPr/>
        </p:nvSpPr>
        <p:spPr>
          <a:xfrm>
            <a:off x="6037800" y="3381850"/>
            <a:ext cx="1017001" cy="421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 anchor="b">
            <a:normAutofit lnSpcReduction="10000"/>
          </a:bodyPr>
          <a:lstStyle>
            <a:lvl1pPr algn="ctr" defTabSz="411479">
              <a:defRPr sz="1665">
                <a:solidFill>
                  <a:schemeClr val="accent3">
                    <a:lumOff val="10490"/>
                  </a:schemeClr>
                </a:solidFill>
                <a:latin typeface="HelloBigSky"/>
                <a:ea typeface="HelloBigSky"/>
                <a:cs typeface="HelloBigSky"/>
                <a:sym typeface="HelloBigSky"/>
              </a:defRPr>
            </a:lvl1pPr>
          </a:lstStyle>
          <a:p>
            <a:r>
              <a:t>Sharing</a:t>
            </a:r>
          </a:p>
        </p:txBody>
      </p:sp>
      <p:sp>
        <p:nvSpPr>
          <p:cNvPr id="954" name="Google Shape;1570;p54"/>
          <p:cNvSpPr txBox="1"/>
          <p:nvPr/>
        </p:nvSpPr>
        <p:spPr>
          <a:xfrm>
            <a:off x="4113071" y="712522"/>
            <a:ext cx="1017001" cy="421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 anchor="b">
            <a:normAutofit lnSpcReduction="10000"/>
          </a:bodyPr>
          <a:lstStyle>
            <a:lvl1pPr algn="ctr" defTabSz="411479">
              <a:defRPr sz="1665">
                <a:solidFill>
                  <a:schemeClr val="accent3">
                    <a:lumOff val="10490"/>
                  </a:schemeClr>
                </a:solidFill>
                <a:latin typeface="HelloBigSky"/>
                <a:ea typeface="HelloBigSky"/>
                <a:cs typeface="HelloBigSky"/>
                <a:sym typeface="HelloBigSky"/>
              </a:defRPr>
            </a:lvl1pPr>
          </a:lstStyle>
          <a:p>
            <a:r>
              <a:t>Love</a:t>
            </a:r>
          </a:p>
        </p:txBody>
      </p:sp>
      <p:sp>
        <p:nvSpPr>
          <p:cNvPr id="955" name="Google Shape;1530;p54"/>
          <p:cNvSpPr/>
          <p:nvPr/>
        </p:nvSpPr>
        <p:spPr>
          <a:xfrm>
            <a:off x="4154795" y="3807257"/>
            <a:ext cx="933554" cy="8767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93" h="21459" extrusionOk="0">
                <a:moveTo>
                  <a:pt x="5835" y="2575"/>
                </a:moveTo>
                <a:cubicBezTo>
                  <a:pt x="5853" y="2518"/>
                  <a:pt x="5853" y="2480"/>
                  <a:pt x="5853" y="2423"/>
                </a:cubicBezTo>
                <a:cubicBezTo>
                  <a:pt x="5835" y="1908"/>
                  <a:pt x="6126" y="1641"/>
                  <a:pt x="6545" y="1469"/>
                </a:cubicBezTo>
                <a:cubicBezTo>
                  <a:pt x="7292" y="1144"/>
                  <a:pt x="8129" y="1240"/>
                  <a:pt x="8804" y="1736"/>
                </a:cubicBezTo>
                <a:cubicBezTo>
                  <a:pt x="8821" y="1736"/>
                  <a:pt x="8840" y="1755"/>
                  <a:pt x="8858" y="1774"/>
                </a:cubicBezTo>
                <a:cubicBezTo>
                  <a:pt x="8894" y="1793"/>
                  <a:pt x="8931" y="1812"/>
                  <a:pt x="8967" y="1812"/>
                </a:cubicBezTo>
                <a:cubicBezTo>
                  <a:pt x="9004" y="1679"/>
                  <a:pt x="9040" y="1545"/>
                  <a:pt x="9077" y="1412"/>
                </a:cubicBezTo>
                <a:cubicBezTo>
                  <a:pt x="9277" y="496"/>
                  <a:pt x="10115" y="-115"/>
                  <a:pt x="11025" y="18"/>
                </a:cubicBezTo>
                <a:cubicBezTo>
                  <a:pt x="11554" y="76"/>
                  <a:pt x="12063" y="267"/>
                  <a:pt x="12519" y="534"/>
                </a:cubicBezTo>
                <a:cubicBezTo>
                  <a:pt x="12792" y="705"/>
                  <a:pt x="12901" y="839"/>
                  <a:pt x="13065" y="1335"/>
                </a:cubicBezTo>
                <a:cubicBezTo>
                  <a:pt x="13102" y="1316"/>
                  <a:pt x="13138" y="1316"/>
                  <a:pt x="13156" y="1297"/>
                </a:cubicBezTo>
                <a:cubicBezTo>
                  <a:pt x="13666" y="515"/>
                  <a:pt x="14704" y="553"/>
                  <a:pt x="15323" y="934"/>
                </a:cubicBezTo>
                <a:cubicBezTo>
                  <a:pt x="15779" y="1240"/>
                  <a:pt x="16161" y="1659"/>
                  <a:pt x="16435" y="2155"/>
                </a:cubicBezTo>
                <a:cubicBezTo>
                  <a:pt x="16452" y="2155"/>
                  <a:pt x="16489" y="2155"/>
                  <a:pt x="16525" y="2155"/>
                </a:cubicBezTo>
                <a:cubicBezTo>
                  <a:pt x="17308" y="1888"/>
                  <a:pt x="17964" y="2175"/>
                  <a:pt x="18292" y="2976"/>
                </a:cubicBezTo>
                <a:cubicBezTo>
                  <a:pt x="18420" y="3281"/>
                  <a:pt x="18547" y="3587"/>
                  <a:pt x="18638" y="3892"/>
                </a:cubicBezTo>
                <a:cubicBezTo>
                  <a:pt x="18675" y="4102"/>
                  <a:pt x="18711" y="4312"/>
                  <a:pt x="18711" y="4521"/>
                </a:cubicBezTo>
                <a:lnTo>
                  <a:pt x="19002" y="4445"/>
                </a:lnTo>
                <a:cubicBezTo>
                  <a:pt x="19822" y="4178"/>
                  <a:pt x="20150" y="4312"/>
                  <a:pt x="20787" y="5056"/>
                </a:cubicBezTo>
                <a:cubicBezTo>
                  <a:pt x="21333" y="5705"/>
                  <a:pt x="21443" y="7117"/>
                  <a:pt x="20787" y="7956"/>
                </a:cubicBezTo>
                <a:cubicBezTo>
                  <a:pt x="20733" y="8033"/>
                  <a:pt x="20678" y="8109"/>
                  <a:pt x="20605" y="8204"/>
                </a:cubicBezTo>
                <a:cubicBezTo>
                  <a:pt x="20714" y="8281"/>
                  <a:pt x="20824" y="8357"/>
                  <a:pt x="20915" y="8433"/>
                </a:cubicBezTo>
                <a:cubicBezTo>
                  <a:pt x="21279" y="8662"/>
                  <a:pt x="21461" y="9120"/>
                  <a:pt x="21370" y="9540"/>
                </a:cubicBezTo>
                <a:cubicBezTo>
                  <a:pt x="21242" y="10208"/>
                  <a:pt x="20988" y="10780"/>
                  <a:pt x="20405" y="11162"/>
                </a:cubicBezTo>
                <a:cubicBezTo>
                  <a:pt x="20241" y="11258"/>
                  <a:pt x="20077" y="11334"/>
                  <a:pt x="19913" y="11410"/>
                </a:cubicBezTo>
                <a:cubicBezTo>
                  <a:pt x="20113" y="11983"/>
                  <a:pt x="19949" y="12631"/>
                  <a:pt x="19512" y="13032"/>
                </a:cubicBezTo>
                <a:cubicBezTo>
                  <a:pt x="19640" y="13108"/>
                  <a:pt x="19785" y="13184"/>
                  <a:pt x="19895" y="13280"/>
                </a:cubicBezTo>
                <a:cubicBezTo>
                  <a:pt x="20477" y="13738"/>
                  <a:pt x="20405" y="14635"/>
                  <a:pt x="20113" y="15054"/>
                </a:cubicBezTo>
                <a:cubicBezTo>
                  <a:pt x="19858" y="15436"/>
                  <a:pt x="19621" y="15837"/>
                  <a:pt x="19130" y="16028"/>
                </a:cubicBezTo>
                <a:cubicBezTo>
                  <a:pt x="19239" y="16123"/>
                  <a:pt x="19294" y="16200"/>
                  <a:pt x="19367" y="16238"/>
                </a:cubicBezTo>
                <a:cubicBezTo>
                  <a:pt x="19822" y="16638"/>
                  <a:pt x="19949" y="17325"/>
                  <a:pt x="19658" y="17859"/>
                </a:cubicBezTo>
                <a:cubicBezTo>
                  <a:pt x="19294" y="18584"/>
                  <a:pt x="18547" y="18985"/>
                  <a:pt x="17782" y="18928"/>
                </a:cubicBezTo>
                <a:cubicBezTo>
                  <a:pt x="17746" y="18928"/>
                  <a:pt x="17709" y="18928"/>
                  <a:pt x="17673" y="18947"/>
                </a:cubicBezTo>
                <a:lnTo>
                  <a:pt x="17673" y="19176"/>
                </a:lnTo>
                <a:cubicBezTo>
                  <a:pt x="17636" y="19767"/>
                  <a:pt x="17236" y="20054"/>
                  <a:pt x="16799" y="20283"/>
                </a:cubicBezTo>
                <a:cubicBezTo>
                  <a:pt x="16252" y="20607"/>
                  <a:pt x="15597" y="20721"/>
                  <a:pt x="14977" y="20607"/>
                </a:cubicBezTo>
                <a:cubicBezTo>
                  <a:pt x="14923" y="20683"/>
                  <a:pt x="14886" y="20779"/>
                  <a:pt x="14831" y="20855"/>
                </a:cubicBezTo>
                <a:cubicBezTo>
                  <a:pt x="14668" y="21218"/>
                  <a:pt x="14340" y="21447"/>
                  <a:pt x="13958" y="21447"/>
                </a:cubicBezTo>
                <a:cubicBezTo>
                  <a:pt x="13393" y="21485"/>
                  <a:pt x="12828" y="21428"/>
                  <a:pt x="12282" y="21313"/>
                </a:cubicBezTo>
                <a:cubicBezTo>
                  <a:pt x="11881" y="21237"/>
                  <a:pt x="11517" y="20970"/>
                  <a:pt x="11317" y="20588"/>
                </a:cubicBezTo>
                <a:lnTo>
                  <a:pt x="11189" y="20359"/>
                </a:lnTo>
                <a:cubicBezTo>
                  <a:pt x="10789" y="20779"/>
                  <a:pt x="10206" y="20989"/>
                  <a:pt x="9641" y="20893"/>
                </a:cubicBezTo>
                <a:cubicBezTo>
                  <a:pt x="9040" y="20779"/>
                  <a:pt x="8676" y="20340"/>
                  <a:pt x="8330" y="19844"/>
                </a:cubicBezTo>
                <a:cubicBezTo>
                  <a:pt x="7911" y="20092"/>
                  <a:pt x="7419" y="20207"/>
                  <a:pt x="6928" y="20187"/>
                </a:cubicBezTo>
                <a:cubicBezTo>
                  <a:pt x="6436" y="20168"/>
                  <a:pt x="5962" y="20054"/>
                  <a:pt x="5525" y="19844"/>
                </a:cubicBezTo>
                <a:cubicBezTo>
                  <a:pt x="5124" y="19653"/>
                  <a:pt x="4815" y="19291"/>
                  <a:pt x="4706" y="18852"/>
                </a:cubicBezTo>
                <a:cubicBezTo>
                  <a:pt x="4669" y="18737"/>
                  <a:pt x="4633" y="18642"/>
                  <a:pt x="4596" y="18546"/>
                </a:cubicBezTo>
                <a:cubicBezTo>
                  <a:pt x="4214" y="18718"/>
                  <a:pt x="3777" y="18756"/>
                  <a:pt x="3358" y="18699"/>
                </a:cubicBezTo>
                <a:cubicBezTo>
                  <a:pt x="2903" y="18623"/>
                  <a:pt x="2502" y="18337"/>
                  <a:pt x="2265" y="17917"/>
                </a:cubicBezTo>
                <a:cubicBezTo>
                  <a:pt x="2174" y="17745"/>
                  <a:pt x="2138" y="17535"/>
                  <a:pt x="2156" y="17345"/>
                </a:cubicBezTo>
                <a:cubicBezTo>
                  <a:pt x="2174" y="17192"/>
                  <a:pt x="2192" y="17058"/>
                  <a:pt x="2247" y="16925"/>
                </a:cubicBezTo>
                <a:cubicBezTo>
                  <a:pt x="1755" y="16734"/>
                  <a:pt x="1300" y="16486"/>
                  <a:pt x="899" y="16161"/>
                </a:cubicBezTo>
                <a:cubicBezTo>
                  <a:pt x="517" y="15894"/>
                  <a:pt x="353" y="15417"/>
                  <a:pt x="480" y="14959"/>
                </a:cubicBezTo>
                <a:cubicBezTo>
                  <a:pt x="571" y="14272"/>
                  <a:pt x="918" y="13642"/>
                  <a:pt x="1427" y="13184"/>
                </a:cubicBezTo>
                <a:cubicBezTo>
                  <a:pt x="863" y="12994"/>
                  <a:pt x="426" y="12708"/>
                  <a:pt x="353" y="12078"/>
                </a:cubicBezTo>
                <a:cubicBezTo>
                  <a:pt x="280" y="11467"/>
                  <a:pt x="590" y="11067"/>
                  <a:pt x="990" y="10704"/>
                </a:cubicBezTo>
                <a:cubicBezTo>
                  <a:pt x="972" y="10685"/>
                  <a:pt x="936" y="10647"/>
                  <a:pt x="899" y="10628"/>
                </a:cubicBezTo>
                <a:cubicBezTo>
                  <a:pt x="80" y="10361"/>
                  <a:pt x="-139" y="9521"/>
                  <a:pt x="80" y="8700"/>
                </a:cubicBezTo>
                <a:cubicBezTo>
                  <a:pt x="153" y="8395"/>
                  <a:pt x="262" y="8090"/>
                  <a:pt x="371" y="7804"/>
                </a:cubicBezTo>
                <a:cubicBezTo>
                  <a:pt x="535" y="7479"/>
                  <a:pt x="808" y="7231"/>
                  <a:pt x="1154" y="7136"/>
                </a:cubicBezTo>
                <a:cubicBezTo>
                  <a:pt x="1227" y="7098"/>
                  <a:pt x="1318" y="7098"/>
                  <a:pt x="1409" y="7059"/>
                </a:cubicBezTo>
                <a:cubicBezTo>
                  <a:pt x="1373" y="7002"/>
                  <a:pt x="1355" y="6983"/>
                  <a:pt x="1336" y="6945"/>
                </a:cubicBezTo>
                <a:cubicBezTo>
                  <a:pt x="699" y="6201"/>
                  <a:pt x="881" y="5037"/>
                  <a:pt x="1701" y="4541"/>
                </a:cubicBezTo>
                <a:cubicBezTo>
                  <a:pt x="2047" y="4274"/>
                  <a:pt x="2429" y="4121"/>
                  <a:pt x="2848" y="4083"/>
                </a:cubicBezTo>
                <a:cubicBezTo>
                  <a:pt x="2830" y="3873"/>
                  <a:pt x="2848" y="3644"/>
                  <a:pt x="2866" y="3434"/>
                </a:cubicBezTo>
                <a:cubicBezTo>
                  <a:pt x="2957" y="2881"/>
                  <a:pt x="3831" y="2270"/>
                  <a:pt x="4469" y="2270"/>
                </a:cubicBezTo>
                <a:cubicBezTo>
                  <a:pt x="5088" y="2251"/>
                  <a:pt x="5143" y="2251"/>
                  <a:pt x="5835" y="2575"/>
                </a:cubicBezTo>
                <a:close/>
                <a:moveTo>
                  <a:pt x="11189" y="19806"/>
                </a:moveTo>
                <a:cubicBezTo>
                  <a:pt x="11280" y="19958"/>
                  <a:pt x="11390" y="20092"/>
                  <a:pt x="11462" y="20245"/>
                </a:cubicBezTo>
                <a:cubicBezTo>
                  <a:pt x="11626" y="20645"/>
                  <a:pt x="11972" y="20932"/>
                  <a:pt x="12391" y="20989"/>
                </a:cubicBezTo>
                <a:cubicBezTo>
                  <a:pt x="12883" y="21065"/>
                  <a:pt x="13393" y="21103"/>
                  <a:pt x="13903" y="21122"/>
                </a:cubicBezTo>
                <a:cubicBezTo>
                  <a:pt x="14322" y="21141"/>
                  <a:pt x="14668" y="20779"/>
                  <a:pt x="14650" y="20340"/>
                </a:cubicBezTo>
                <a:cubicBezTo>
                  <a:pt x="14650" y="20264"/>
                  <a:pt x="14668" y="20207"/>
                  <a:pt x="14686" y="20111"/>
                </a:cubicBezTo>
                <a:cubicBezTo>
                  <a:pt x="14777" y="20130"/>
                  <a:pt x="14850" y="20130"/>
                  <a:pt x="14886" y="20168"/>
                </a:cubicBezTo>
                <a:cubicBezTo>
                  <a:pt x="15032" y="20302"/>
                  <a:pt x="15251" y="20359"/>
                  <a:pt x="15451" y="20340"/>
                </a:cubicBezTo>
                <a:cubicBezTo>
                  <a:pt x="16034" y="20340"/>
                  <a:pt x="16616" y="20130"/>
                  <a:pt x="17072" y="19729"/>
                </a:cubicBezTo>
                <a:cubicBezTo>
                  <a:pt x="17308" y="19539"/>
                  <a:pt x="17400" y="19233"/>
                  <a:pt x="17308" y="18947"/>
                </a:cubicBezTo>
                <a:cubicBezTo>
                  <a:pt x="17199" y="18623"/>
                  <a:pt x="17017" y="18337"/>
                  <a:pt x="16780" y="18108"/>
                </a:cubicBezTo>
                <a:cubicBezTo>
                  <a:pt x="16726" y="18070"/>
                  <a:pt x="16689" y="18012"/>
                  <a:pt x="16598" y="17898"/>
                </a:cubicBezTo>
                <a:cubicBezTo>
                  <a:pt x="16744" y="17898"/>
                  <a:pt x="16871" y="17841"/>
                  <a:pt x="16908" y="17879"/>
                </a:cubicBezTo>
                <a:cubicBezTo>
                  <a:pt x="17163" y="18165"/>
                  <a:pt x="17400" y="18451"/>
                  <a:pt x="17673" y="18756"/>
                </a:cubicBezTo>
                <a:cubicBezTo>
                  <a:pt x="17782" y="18756"/>
                  <a:pt x="17910" y="18737"/>
                  <a:pt x="18019" y="18718"/>
                </a:cubicBezTo>
                <a:cubicBezTo>
                  <a:pt x="18529" y="18566"/>
                  <a:pt x="19002" y="18394"/>
                  <a:pt x="19312" y="17879"/>
                </a:cubicBezTo>
                <a:cubicBezTo>
                  <a:pt x="19731" y="17173"/>
                  <a:pt x="19531" y="16524"/>
                  <a:pt x="18784" y="16257"/>
                </a:cubicBezTo>
                <a:cubicBezTo>
                  <a:pt x="18693" y="16219"/>
                  <a:pt x="18602" y="16161"/>
                  <a:pt x="18529" y="16085"/>
                </a:cubicBezTo>
                <a:cubicBezTo>
                  <a:pt x="18656" y="16009"/>
                  <a:pt x="18748" y="15932"/>
                  <a:pt x="18838" y="15894"/>
                </a:cubicBezTo>
                <a:cubicBezTo>
                  <a:pt x="19276" y="15665"/>
                  <a:pt x="19640" y="15321"/>
                  <a:pt x="19895" y="14883"/>
                </a:cubicBezTo>
                <a:cubicBezTo>
                  <a:pt x="20059" y="14578"/>
                  <a:pt x="20095" y="14196"/>
                  <a:pt x="19968" y="13871"/>
                </a:cubicBezTo>
                <a:cubicBezTo>
                  <a:pt x="19840" y="13547"/>
                  <a:pt x="19531" y="13356"/>
                  <a:pt x="19203" y="13395"/>
                </a:cubicBezTo>
                <a:cubicBezTo>
                  <a:pt x="19075" y="13413"/>
                  <a:pt x="18875" y="13433"/>
                  <a:pt x="18838" y="13204"/>
                </a:cubicBezTo>
                <a:cubicBezTo>
                  <a:pt x="18802" y="12994"/>
                  <a:pt x="19002" y="13013"/>
                  <a:pt x="19112" y="12956"/>
                </a:cubicBezTo>
                <a:cubicBezTo>
                  <a:pt x="19694" y="12708"/>
                  <a:pt x="19913" y="11983"/>
                  <a:pt x="19567" y="11448"/>
                </a:cubicBezTo>
                <a:cubicBezTo>
                  <a:pt x="19512" y="11334"/>
                  <a:pt x="19476" y="11219"/>
                  <a:pt x="19421" y="11086"/>
                </a:cubicBezTo>
                <a:cubicBezTo>
                  <a:pt x="19895" y="11162"/>
                  <a:pt x="20368" y="10952"/>
                  <a:pt x="20660" y="10532"/>
                </a:cubicBezTo>
                <a:cubicBezTo>
                  <a:pt x="20805" y="10303"/>
                  <a:pt x="20933" y="10036"/>
                  <a:pt x="21024" y="9769"/>
                </a:cubicBezTo>
                <a:cubicBezTo>
                  <a:pt x="21297" y="9063"/>
                  <a:pt x="20842" y="8567"/>
                  <a:pt x="20313" y="8491"/>
                </a:cubicBezTo>
                <a:cubicBezTo>
                  <a:pt x="20204" y="8471"/>
                  <a:pt x="20113" y="8453"/>
                  <a:pt x="19931" y="8395"/>
                </a:cubicBezTo>
                <a:cubicBezTo>
                  <a:pt x="20077" y="8242"/>
                  <a:pt x="20168" y="8147"/>
                  <a:pt x="20259" y="8052"/>
                </a:cubicBezTo>
                <a:cubicBezTo>
                  <a:pt x="20368" y="7975"/>
                  <a:pt x="20459" y="7899"/>
                  <a:pt x="20550" y="7804"/>
                </a:cubicBezTo>
                <a:cubicBezTo>
                  <a:pt x="21115" y="7117"/>
                  <a:pt x="21060" y="5819"/>
                  <a:pt x="20550" y="5247"/>
                </a:cubicBezTo>
                <a:cubicBezTo>
                  <a:pt x="20296" y="4961"/>
                  <a:pt x="20059" y="4655"/>
                  <a:pt x="19676" y="4636"/>
                </a:cubicBezTo>
                <a:cubicBezTo>
                  <a:pt x="19239" y="4617"/>
                  <a:pt x="18802" y="4789"/>
                  <a:pt x="18529" y="5151"/>
                </a:cubicBezTo>
                <a:cubicBezTo>
                  <a:pt x="18401" y="5323"/>
                  <a:pt x="18274" y="5476"/>
                  <a:pt x="18110" y="5667"/>
                </a:cubicBezTo>
                <a:cubicBezTo>
                  <a:pt x="18073" y="5400"/>
                  <a:pt x="18164" y="5151"/>
                  <a:pt x="18347" y="4961"/>
                </a:cubicBezTo>
                <a:cubicBezTo>
                  <a:pt x="18456" y="4789"/>
                  <a:pt x="18492" y="4579"/>
                  <a:pt x="18474" y="4388"/>
                </a:cubicBezTo>
                <a:cubicBezTo>
                  <a:pt x="18438" y="3816"/>
                  <a:pt x="18256" y="3262"/>
                  <a:pt x="17910" y="2804"/>
                </a:cubicBezTo>
                <a:cubicBezTo>
                  <a:pt x="17564" y="2327"/>
                  <a:pt x="17017" y="2041"/>
                  <a:pt x="16416" y="2556"/>
                </a:cubicBezTo>
                <a:cubicBezTo>
                  <a:pt x="16362" y="2595"/>
                  <a:pt x="16325" y="2633"/>
                  <a:pt x="16271" y="2652"/>
                </a:cubicBezTo>
                <a:cubicBezTo>
                  <a:pt x="16216" y="2556"/>
                  <a:pt x="16198" y="2480"/>
                  <a:pt x="16161" y="2384"/>
                </a:cubicBezTo>
                <a:cubicBezTo>
                  <a:pt x="16088" y="2213"/>
                  <a:pt x="16015" y="2022"/>
                  <a:pt x="15924" y="1850"/>
                </a:cubicBezTo>
                <a:cubicBezTo>
                  <a:pt x="15688" y="1450"/>
                  <a:pt x="15305" y="1163"/>
                  <a:pt x="14868" y="1030"/>
                </a:cubicBezTo>
                <a:cubicBezTo>
                  <a:pt x="14212" y="801"/>
                  <a:pt x="13575" y="954"/>
                  <a:pt x="13266" y="1659"/>
                </a:cubicBezTo>
                <a:cubicBezTo>
                  <a:pt x="13193" y="1812"/>
                  <a:pt x="13102" y="1965"/>
                  <a:pt x="12992" y="2099"/>
                </a:cubicBezTo>
                <a:cubicBezTo>
                  <a:pt x="12919" y="1965"/>
                  <a:pt x="12865" y="1812"/>
                  <a:pt x="12828" y="1659"/>
                </a:cubicBezTo>
                <a:cubicBezTo>
                  <a:pt x="12828" y="1183"/>
                  <a:pt x="12537" y="763"/>
                  <a:pt x="12118" y="591"/>
                </a:cubicBezTo>
                <a:cubicBezTo>
                  <a:pt x="11645" y="362"/>
                  <a:pt x="11153" y="247"/>
                  <a:pt x="10625" y="267"/>
                </a:cubicBezTo>
                <a:cubicBezTo>
                  <a:pt x="9951" y="286"/>
                  <a:pt x="9313" y="916"/>
                  <a:pt x="9259" y="1831"/>
                </a:cubicBezTo>
                <a:cubicBezTo>
                  <a:pt x="9259" y="2003"/>
                  <a:pt x="9313" y="2175"/>
                  <a:pt x="9131" y="2346"/>
                </a:cubicBezTo>
                <a:cubicBezTo>
                  <a:pt x="9022" y="2270"/>
                  <a:pt x="8913" y="2194"/>
                  <a:pt x="8821" y="2117"/>
                </a:cubicBezTo>
                <a:cubicBezTo>
                  <a:pt x="8038" y="1412"/>
                  <a:pt x="7401" y="1430"/>
                  <a:pt x="6509" y="1774"/>
                </a:cubicBezTo>
                <a:cubicBezTo>
                  <a:pt x="6199" y="1888"/>
                  <a:pt x="6090" y="2155"/>
                  <a:pt x="6144" y="2518"/>
                </a:cubicBezTo>
                <a:cubicBezTo>
                  <a:pt x="6181" y="2690"/>
                  <a:pt x="6236" y="2881"/>
                  <a:pt x="6272" y="3053"/>
                </a:cubicBezTo>
                <a:cubicBezTo>
                  <a:pt x="6272" y="3148"/>
                  <a:pt x="6272" y="3243"/>
                  <a:pt x="6272" y="3338"/>
                </a:cubicBezTo>
                <a:cubicBezTo>
                  <a:pt x="6163" y="3243"/>
                  <a:pt x="6090" y="3205"/>
                  <a:pt x="6090" y="3167"/>
                </a:cubicBezTo>
                <a:cubicBezTo>
                  <a:pt x="5999" y="2862"/>
                  <a:pt x="5744" y="2652"/>
                  <a:pt x="5452" y="2613"/>
                </a:cubicBezTo>
                <a:cubicBezTo>
                  <a:pt x="5179" y="2537"/>
                  <a:pt x="4888" y="2499"/>
                  <a:pt x="4596" y="2499"/>
                </a:cubicBezTo>
                <a:cubicBezTo>
                  <a:pt x="4068" y="2480"/>
                  <a:pt x="3576" y="2728"/>
                  <a:pt x="3249" y="3148"/>
                </a:cubicBezTo>
                <a:cubicBezTo>
                  <a:pt x="2957" y="3434"/>
                  <a:pt x="3012" y="3796"/>
                  <a:pt x="3322" y="4102"/>
                </a:cubicBezTo>
                <a:cubicBezTo>
                  <a:pt x="3376" y="4159"/>
                  <a:pt x="3412" y="4236"/>
                  <a:pt x="3431" y="4293"/>
                </a:cubicBezTo>
                <a:cubicBezTo>
                  <a:pt x="3376" y="4331"/>
                  <a:pt x="3303" y="4369"/>
                  <a:pt x="3231" y="4388"/>
                </a:cubicBezTo>
                <a:cubicBezTo>
                  <a:pt x="3085" y="4388"/>
                  <a:pt x="2957" y="4388"/>
                  <a:pt x="2811" y="4407"/>
                </a:cubicBezTo>
                <a:cubicBezTo>
                  <a:pt x="2083" y="4426"/>
                  <a:pt x="1446" y="4941"/>
                  <a:pt x="1245" y="5686"/>
                </a:cubicBezTo>
                <a:cubicBezTo>
                  <a:pt x="1099" y="6125"/>
                  <a:pt x="1282" y="6601"/>
                  <a:pt x="1646" y="6830"/>
                </a:cubicBezTo>
                <a:cubicBezTo>
                  <a:pt x="1755" y="6907"/>
                  <a:pt x="1883" y="7002"/>
                  <a:pt x="2028" y="7117"/>
                </a:cubicBezTo>
                <a:cubicBezTo>
                  <a:pt x="1937" y="7193"/>
                  <a:pt x="1828" y="7250"/>
                  <a:pt x="1737" y="7308"/>
                </a:cubicBezTo>
                <a:cubicBezTo>
                  <a:pt x="1591" y="7346"/>
                  <a:pt x="1427" y="7365"/>
                  <a:pt x="1282" y="7403"/>
                </a:cubicBezTo>
                <a:cubicBezTo>
                  <a:pt x="1009" y="7422"/>
                  <a:pt x="754" y="7613"/>
                  <a:pt x="644" y="7880"/>
                </a:cubicBezTo>
                <a:cubicBezTo>
                  <a:pt x="462" y="8262"/>
                  <a:pt x="353" y="8682"/>
                  <a:pt x="262" y="9120"/>
                </a:cubicBezTo>
                <a:cubicBezTo>
                  <a:pt x="171" y="9731"/>
                  <a:pt x="390" y="10151"/>
                  <a:pt x="826" y="10322"/>
                </a:cubicBezTo>
                <a:cubicBezTo>
                  <a:pt x="1136" y="10437"/>
                  <a:pt x="1464" y="10590"/>
                  <a:pt x="1810" y="10494"/>
                </a:cubicBezTo>
                <a:cubicBezTo>
                  <a:pt x="1919" y="10456"/>
                  <a:pt x="2047" y="10456"/>
                  <a:pt x="2119" y="10666"/>
                </a:cubicBezTo>
                <a:cubicBezTo>
                  <a:pt x="1919" y="10723"/>
                  <a:pt x="1719" y="10761"/>
                  <a:pt x="1519" y="10761"/>
                </a:cubicBezTo>
                <a:cubicBezTo>
                  <a:pt x="1263" y="10742"/>
                  <a:pt x="1027" y="10838"/>
                  <a:pt x="881" y="11047"/>
                </a:cubicBezTo>
                <a:cubicBezTo>
                  <a:pt x="444" y="11525"/>
                  <a:pt x="426" y="12173"/>
                  <a:pt x="826" y="12593"/>
                </a:cubicBezTo>
                <a:cubicBezTo>
                  <a:pt x="1045" y="12803"/>
                  <a:pt x="1318" y="12917"/>
                  <a:pt x="1610" y="12937"/>
                </a:cubicBezTo>
                <a:cubicBezTo>
                  <a:pt x="1719" y="12937"/>
                  <a:pt x="1828" y="12956"/>
                  <a:pt x="1937" y="12975"/>
                </a:cubicBezTo>
                <a:cubicBezTo>
                  <a:pt x="1937" y="13223"/>
                  <a:pt x="1774" y="13261"/>
                  <a:pt x="1646" y="13356"/>
                </a:cubicBezTo>
                <a:cubicBezTo>
                  <a:pt x="1063" y="13795"/>
                  <a:pt x="717" y="14501"/>
                  <a:pt x="699" y="15264"/>
                </a:cubicBezTo>
                <a:cubicBezTo>
                  <a:pt x="662" y="15512"/>
                  <a:pt x="790" y="15780"/>
                  <a:pt x="990" y="15913"/>
                </a:cubicBezTo>
                <a:cubicBezTo>
                  <a:pt x="1263" y="16104"/>
                  <a:pt x="1555" y="16276"/>
                  <a:pt x="1828" y="16467"/>
                </a:cubicBezTo>
                <a:cubicBezTo>
                  <a:pt x="1992" y="16600"/>
                  <a:pt x="2211" y="16638"/>
                  <a:pt x="2411" y="16543"/>
                </a:cubicBezTo>
                <a:cubicBezTo>
                  <a:pt x="2520" y="16486"/>
                  <a:pt x="2647" y="16390"/>
                  <a:pt x="2830" y="16543"/>
                </a:cubicBezTo>
                <a:cubicBezTo>
                  <a:pt x="2757" y="16658"/>
                  <a:pt x="2684" y="16791"/>
                  <a:pt x="2611" y="16887"/>
                </a:cubicBezTo>
                <a:cubicBezTo>
                  <a:pt x="2302" y="17306"/>
                  <a:pt x="2320" y="17688"/>
                  <a:pt x="2666" y="18050"/>
                </a:cubicBezTo>
                <a:cubicBezTo>
                  <a:pt x="2957" y="18337"/>
                  <a:pt x="3358" y="18489"/>
                  <a:pt x="3759" y="18470"/>
                </a:cubicBezTo>
                <a:cubicBezTo>
                  <a:pt x="4141" y="18470"/>
                  <a:pt x="4487" y="18375"/>
                  <a:pt x="4706" y="17993"/>
                </a:cubicBezTo>
                <a:cubicBezTo>
                  <a:pt x="4706" y="17974"/>
                  <a:pt x="4760" y="17955"/>
                  <a:pt x="4797" y="17936"/>
                </a:cubicBezTo>
                <a:cubicBezTo>
                  <a:pt x="4943" y="18050"/>
                  <a:pt x="4924" y="18184"/>
                  <a:pt x="4906" y="18337"/>
                </a:cubicBezTo>
                <a:cubicBezTo>
                  <a:pt x="4851" y="18852"/>
                  <a:pt x="5106" y="19367"/>
                  <a:pt x="5562" y="19577"/>
                </a:cubicBezTo>
                <a:cubicBezTo>
                  <a:pt x="5816" y="19710"/>
                  <a:pt x="6090" y="19806"/>
                  <a:pt x="6363" y="19863"/>
                </a:cubicBezTo>
                <a:cubicBezTo>
                  <a:pt x="6873" y="19996"/>
                  <a:pt x="7401" y="19958"/>
                  <a:pt x="7893" y="19749"/>
                </a:cubicBezTo>
                <a:cubicBezTo>
                  <a:pt x="8093" y="19653"/>
                  <a:pt x="8257" y="19462"/>
                  <a:pt x="8293" y="19253"/>
                </a:cubicBezTo>
                <a:cubicBezTo>
                  <a:pt x="8312" y="19119"/>
                  <a:pt x="8366" y="19004"/>
                  <a:pt x="8403" y="18852"/>
                </a:cubicBezTo>
                <a:cubicBezTo>
                  <a:pt x="8694" y="19176"/>
                  <a:pt x="8494" y="19462"/>
                  <a:pt x="8439" y="19729"/>
                </a:cubicBezTo>
                <a:cubicBezTo>
                  <a:pt x="8621" y="19996"/>
                  <a:pt x="8840" y="20245"/>
                  <a:pt x="9113" y="20416"/>
                </a:cubicBezTo>
                <a:cubicBezTo>
                  <a:pt x="9459" y="20645"/>
                  <a:pt x="9878" y="20703"/>
                  <a:pt x="10261" y="20607"/>
                </a:cubicBezTo>
                <a:cubicBezTo>
                  <a:pt x="10606" y="20569"/>
                  <a:pt x="10916" y="20321"/>
                  <a:pt x="11025" y="19958"/>
                </a:cubicBezTo>
                <a:cubicBezTo>
                  <a:pt x="11062" y="19920"/>
                  <a:pt x="11117" y="19882"/>
                  <a:pt x="11189" y="19806"/>
                </a:cubicBezTo>
                <a:close/>
              </a:path>
            </a:pathLst>
          </a:custGeom>
          <a:solidFill>
            <a:srgbClr val="2C2C2C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956" name="Google Shape;1570;p54"/>
          <p:cNvSpPr txBox="1"/>
          <p:nvPr/>
        </p:nvSpPr>
        <p:spPr>
          <a:xfrm>
            <a:off x="4113071" y="4015018"/>
            <a:ext cx="1017001" cy="421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 anchor="b">
            <a:normAutofit lnSpcReduction="10000"/>
          </a:bodyPr>
          <a:lstStyle>
            <a:lvl1pPr algn="ctr" defTabSz="411479">
              <a:defRPr sz="1665">
                <a:solidFill>
                  <a:schemeClr val="accent3">
                    <a:lumOff val="10490"/>
                  </a:schemeClr>
                </a:solidFill>
                <a:latin typeface="HelloBigSky"/>
                <a:ea typeface="HelloBigSky"/>
                <a:cs typeface="HelloBigSky"/>
                <a:sym typeface="HelloBigSky"/>
              </a:defRPr>
            </a:lvl1pPr>
          </a:lstStyle>
          <a:p>
            <a:r>
              <a:t>Trust</a:t>
            </a:r>
          </a:p>
        </p:txBody>
      </p:sp>
      <p:sp>
        <p:nvSpPr>
          <p:cNvPr id="957" name="Line"/>
          <p:cNvSpPr/>
          <p:nvPr/>
        </p:nvSpPr>
        <p:spPr>
          <a:xfrm>
            <a:off x="4612754" y="3471228"/>
            <a:ext cx="1" cy="295621"/>
          </a:xfrm>
          <a:prstGeom prst="line">
            <a:avLst/>
          </a:prstGeom>
          <a:ln w="12700">
            <a:solidFill>
              <a:schemeClr val="accent3"/>
            </a:solidFill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endParaRPr/>
          </a:p>
        </p:txBody>
      </p:sp>
      <p:sp>
        <p:nvSpPr>
          <p:cNvPr id="958" name="Google Shape;1531;p54"/>
          <p:cNvSpPr/>
          <p:nvPr/>
        </p:nvSpPr>
        <p:spPr>
          <a:xfrm>
            <a:off x="4044720" y="429772"/>
            <a:ext cx="1153704" cy="9873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74" h="21120" extrusionOk="0">
                <a:moveTo>
                  <a:pt x="734" y="10812"/>
                </a:moveTo>
                <a:cubicBezTo>
                  <a:pt x="614" y="10742"/>
                  <a:pt x="515" y="10651"/>
                  <a:pt x="416" y="10558"/>
                </a:cubicBezTo>
                <a:cubicBezTo>
                  <a:pt x="-240" y="9890"/>
                  <a:pt x="-101" y="8829"/>
                  <a:pt x="694" y="8368"/>
                </a:cubicBezTo>
                <a:cubicBezTo>
                  <a:pt x="952" y="8230"/>
                  <a:pt x="1231" y="8091"/>
                  <a:pt x="1529" y="7999"/>
                </a:cubicBezTo>
                <a:cubicBezTo>
                  <a:pt x="1469" y="7907"/>
                  <a:pt x="1429" y="7838"/>
                  <a:pt x="1370" y="7792"/>
                </a:cubicBezTo>
                <a:cubicBezTo>
                  <a:pt x="793" y="7169"/>
                  <a:pt x="833" y="6270"/>
                  <a:pt x="1409" y="5625"/>
                </a:cubicBezTo>
                <a:cubicBezTo>
                  <a:pt x="1946" y="5025"/>
                  <a:pt x="2661" y="4679"/>
                  <a:pt x="3417" y="4679"/>
                </a:cubicBezTo>
                <a:cubicBezTo>
                  <a:pt x="3516" y="4679"/>
                  <a:pt x="3635" y="4657"/>
                  <a:pt x="3754" y="4634"/>
                </a:cubicBezTo>
                <a:cubicBezTo>
                  <a:pt x="3675" y="4403"/>
                  <a:pt x="3615" y="4219"/>
                  <a:pt x="3555" y="4034"/>
                </a:cubicBezTo>
                <a:cubicBezTo>
                  <a:pt x="3317" y="3043"/>
                  <a:pt x="3913" y="2167"/>
                  <a:pt x="4549" y="1752"/>
                </a:cubicBezTo>
                <a:cubicBezTo>
                  <a:pt x="5205" y="1291"/>
                  <a:pt x="6000" y="1268"/>
                  <a:pt x="6675" y="1660"/>
                </a:cubicBezTo>
                <a:cubicBezTo>
                  <a:pt x="6735" y="1683"/>
                  <a:pt x="6794" y="1729"/>
                  <a:pt x="6854" y="1752"/>
                </a:cubicBezTo>
                <a:cubicBezTo>
                  <a:pt x="7033" y="1268"/>
                  <a:pt x="7192" y="807"/>
                  <a:pt x="7609" y="507"/>
                </a:cubicBezTo>
                <a:cubicBezTo>
                  <a:pt x="7987" y="231"/>
                  <a:pt x="8404" y="69"/>
                  <a:pt x="8841" y="23"/>
                </a:cubicBezTo>
                <a:cubicBezTo>
                  <a:pt x="9298" y="-46"/>
                  <a:pt x="9736" y="46"/>
                  <a:pt x="10153" y="253"/>
                </a:cubicBezTo>
                <a:cubicBezTo>
                  <a:pt x="10570" y="484"/>
                  <a:pt x="10888" y="899"/>
                  <a:pt x="11047" y="1407"/>
                </a:cubicBezTo>
                <a:cubicBezTo>
                  <a:pt x="11206" y="1291"/>
                  <a:pt x="11325" y="1199"/>
                  <a:pt x="11464" y="1130"/>
                </a:cubicBezTo>
                <a:cubicBezTo>
                  <a:pt x="12180" y="577"/>
                  <a:pt x="13093" y="553"/>
                  <a:pt x="13829" y="1061"/>
                </a:cubicBezTo>
                <a:cubicBezTo>
                  <a:pt x="14465" y="1452"/>
                  <a:pt x="14823" y="2259"/>
                  <a:pt x="14783" y="3089"/>
                </a:cubicBezTo>
                <a:cubicBezTo>
                  <a:pt x="14823" y="3089"/>
                  <a:pt x="14882" y="3089"/>
                  <a:pt x="14942" y="3089"/>
                </a:cubicBezTo>
                <a:cubicBezTo>
                  <a:pt x="15935" y="2882"/>
                  <a:pt x="16710" y="3228"/>
                  <a:pt x="17247" y="4242"/>
                </a:cubicBezTo>
                <a:cubicBezTo>
                  <a:pt x="17485" y="4703"/>
                  <a:pt x="17704" y="5187"/>
                  <a:pt x="17883" y="5671"/>
                </a:cubicBezTo>
                <a:cubicBezTo>
                  <a:pt x="17942" y="5879"/>
                  <a:pt x="17982" y="6109"/>
                  <a:pt x="17982" y="6339"/>
                </a:cubicBezTo>
                <a:cubicBezTo>
                  <a:pt x="18002" y="6524"/>
                  <a:pt x="17982" y="6708"/>
                  <a:pt x="17982" y="6962"/>
                </a:cubicBezTo>
                <a:cubicBezTo>
                  <a:pt x="18419" y="6731"/>
                  <a:pt x="18936" y="6824"/>
                  <a:pt x="19333" y="7169"/>
                </a:cubicBezTo>
                <a:cubicBezTo>
                  <a:pt x="19671" y="7446"/>
                  <a:pt x="19870" y="7884"/>
                  <a:pt x="19870" y="8345"/>
                </a:cubicBezTo>
                <a:cubicBezTo>
                  <a:pt x="19930" y="9014"/>
                  <a:pt x="19810" y="9682"/>
                  <a:pt x="19532" y="10258"/>
                </a:cubicBezTo>
                <a:cubicBezTo>
                  <a:pt x="19492" y="10327"/>
                  <a:pt x="19492" y="10374"/>
                  <a:pt x="19472" y="10443"/>
                </a:cubicBezTo>
                <a:cubicBezTo>
                  <a:pt x="20407" y="10742"/>
                  <a:pt x="21142" y="11250"/>
                  <a:pt x="21261" y="12472"/>
                </a:cubicBezTo>
                <a:cubicBezTo>
                  <a:pt x="21360" y="13486"/>
                  <a:pt x="20903" y="14477"/>
                  <a:pt x="20088" y="14938"/>
                </a:cubicBezTo>
                <a:cubicBezTo>
                  <a:pt x="20128" y="15007"/>
                  <a:pt x="20148" y="15053"/>
                  <a:pt x="20188" y="15099"/>
                </a:cubicBezTo>
                <a:cubicBezTo>
                  <a:pt x="20863" y="15952"/>
                  <a:pt x="20923" y="17635"/>
                  <a:pt x="20347" y="18603"/>
                </a:cubicBezTo>
                <a:cubicBezTo>
                  <a:pt x="19889" y="19387"/>
                  <a:pt x="19214" y="19571"/>
                  <a:pt x="18459" y="19549"/>
                </a:cubicBezTo>
                <a:cubicBezTo>
                  <a:pt x="18320" y="19525"/>
                  <a:pt x="18181" y="19502"/>
                  <a:pt x="18062" y="19456"/>
                </a:cubicBezTo>
                <a:cubicBezTo>
                  <a:pt x="17764" y="19848"/>
                  <a:pt x="17445" y="20194"/>
                  <a:pt x="17128" y="20540"/>
                </a:cubicBezTo>
                <a:cubicBezTo>
                  <a:pt x="16015" y="21554"/>
                  <a:pt x="14723" y="21208"/>
                  <a:pt x="14047" y="19756"/>
                </a:cubicBezTo>
                <a:cubicBezTo>
                  <a:pt x="14027" y="19687"/>
                  <a:pt x="13988" y="19641"/>
                  <a:pt x="13948" y="19595"/>
                </a:cubicBezTo>
                <a:cubicBezTo>
                  <a:pt x="13173" y="20148"/>
                  <a:pt x="12299" y="20240"/>
                  <a:pt x="11404" y="20263"/>
                </a:cubicBezTo>
                <a:cubicBezTo>
                  <a:pt x="10491" y="20286"/>
                  <a:pt x="9695" y="19917"/>
                  <a:pt x="8921" y="19364"/>
                </a:cubicBezTo>
                <a:cubicBezTo>
                  <a:pt x="8921" y="19364"/>
                  <a:pt x="8881" y="19364"/>
                  <a:pt x="8881" y="19410"/>
                </a:cubicBezTo>
                <a:cubicBezTo>
                  <a:pt x="8225" y="20816"/>
                  <a:pt x="6258" y="21185"/>
                  <a:pt x="5125" y="20724"/>
                </a:cubicBezTo>
                <a:cubicBezTo>
                  <a:pt x="4608" y="20516"/>
                  <a:pt x="4092" y="20332"/>
                  <a:pt x="3695" y="19871"/>
                </a:cubicBezTo>
                <a:cubicBezTo>
                  <a:pt x="3317" y="19387"/>
                  <a:pt x="2959" y="18857"/>
                  <a:pt x="2979" y="18142"/>
                </a:cubicBezTo>
                <a:cubicBezTo>
                  <a:pt x="2959" y="18073"/>
                  <a:pt x="2959" y="18004"/>
                  <a:pt x="2940" y="17958"/>
                </a:cubicBezTo>
                <a:cubicBezTo>
                  <a:pt x="2820" y="17958"/>
                  <a:pt x="2701" y="17935"/>
                  <a:pt x="2582" y="17935"/>
                </a:cubicBezTo>
                <a:cubicBezTo>
                  <a:pt x="1469" y="17912"/>
                  <a:pt x="714" y="16667"/>
                  <a:pt x="1072" y="15468"/>
                </a:cubicBezTo>
                <a:cubicBezTo>
                  <a:pt x="1111" y="15238"/>
                  <a:pt x="1191" y="15007"/>
                  <a:pt x="1270" y="14777"/>
                </a:cubicBezTo>
                <a:cubicBezTo>
                  <a:pt x="1389" y="14569"/>
                  <a:pt x="1509" y="14362"/>
                  <a:pt x="1648" y="14154"/>
                </a:cubicBezTo>
                <a:cubicBezTo>
                  <a:pt x="1489" y="14062"/>
                  <a:pt x="1350" y="13993"/>
                  <a:pt x="1191" y="13947"/>
                </a:cubicBezTo>
                <a:cubicBezTo>
                  <a:pt x="495" y="13716"/>
                  <a:pt x="217" y="12978"/>
                  <a:pt x="297" y="12218"/>
                </a:cubicBezTo>
                <a:cubicBezTo>
                  <a:pt x="317" y="11964"/>
                  <a:pt x="376" y="11711"/>
                  <a:pt x="436" y="11457"/>
                </a:cubicBezTo>
                <a:cubicBezTo>
                  <a:pt x="515" y="11250"/>
                  <a:pt x="614" y="11019"/>
                  <a:pt x="734" y="10812"/>
                </a:cubicBezTo>
                <a:close/>
                <a:moveTo>
                  <a:pt x="10948" y="1890"/>
                </a:moveTo>
                <a:lnTo>
                  <a:pt x="10749" y="1452"/>
                </a:lnTo>
                <a:cubicBezTo>
                  <a:pt x="10649" y="1130"/>
                  <a:pt x="10451" y="853"/>
                  <a:pt x="10213" y="668"/>
                </a:cubicBezTo>
                <a:cubicBezTo>
                  <a:pt x="9437" y="162"/>
                  <a:pt x="8662" y="231"/>
                  <a:pt x="7907" y="668"/>
                </a:cubicBezTo>
                <a:cubicBezTo>
                  <a:pt x="7550" y="830"/>
                  <a:pt x="7291" y="1199"/>
                  <a:pt x="7212" y="1637"/>
                </a:cubicBezTo>
                <a:cubicBezTo>
                  <a:pt x="7132" y="2144"/>
                  <a:pt x="7053" y="2190"/>
                  <a:pt x="6636" y="2006"/>
                </a:cubicBezTo>
                <a:cubicBezTo>
                  <a:pt x="6576" y="1983"/>
                  <a:pt x="6516" y="1937"/>
                  <a:pt x="6457" y="1913"/>
                </a:cubicBezTo>
                <a:cubicBezTo>
                  <a:pt x="5821" y="1568"/>
                  <a:pt x="5106" y="1660"/>
                  <a:pt x="4549" y="2144"/>
                </a:cubicBezTo>
                <a:cubicBezTo>
                  <a:pt x="4310" y="2328"/>
                  <a:pt x="4112" y="2582"/>
                  <a:pt x="3973" y="2858"/>
                </a:cubicBezTo>
                <a:cubicBezTo>
                  <a:pt x="3655" y="3481"/>
                  <a:pt x="3794" y="4080"/>
                  <a:pt x="4132" y="4634"/>
                </a:cubicBezTo>
                <a:lnTo>
                  <a:pt x="4370" y="5025"/>
                </a:lnTo>
                <a:cubicBezTo>
                  <a:pt x="4191" y="5049"/>
                  <a:pt x="4092" y="5072"/>
                  <a:pt x="3993" y="5072"/>
                </a:cubicBezTo>
                <a:cubicBezTo>
                  <a:pt x="3595" y="5049"/>
                  <a:pt x="3218" y="5072"/>
                  <a:pt x="2840" y="5118"/>
                </a:cubicBezTo>
                <a:cubicBezTo>
                  <a:pt x="2204" y="5210"/>
                  <a:pt x="1667" y="5625"/>
                  <a:pt x="1350" y="6247"/>
                </a:cubicBezTo>
                <a:cubicBezTo>
                  <a:pt x="1151" y="6593"/>
                  <a:pt x="1191" y="7054"/>
                  <a:pt x="1429" y="7377"/>
                </a:cubicBezTo>
                <a:cubicBezTo>
                  <a:pt x="1529" y="7515"/>
                  <a:pt x="1628" y="7630"/>
                  <a:pt x="1767" y="7723"/>
                </a:cubicBezTo>
                <a:cubicBezTo>
                  <a:pt x="1886" y="7815"/>
                  <a:pt x="2045" y="7861"/>
                  <a:pt x="2006" y="8068"/>
                </a:cubicBezTo>
                <a:cubicBezTo>
                  <a:pt x="1986" y="8253"/>
                  <a:pt x="1807" y="8276"/>
                  <a:pt x="1667" y="8322"/>
                </a:cubicBezTo>
                <a:cubicBezTo>
                  <a:pt x="1389" y="8414"/>
                  <a:pt x="1131" y="8506"/>
                  <a:pt x="873" y="8621"/>
                </a:cubicBezTo>
                <a:cubicBezTo>
                  <a:pt x="614" y="8737"/>
                  <a:pt x="416" y="8967"/>
                  <a:pt x="336" y="9267"/>
                </a:cubicBezTo>
                <a:cubicBezTo>
                  <a:pt x="197" y="9613"/>
                  <a:pt x="277" y="10028"/>
                  <a:pt x="535" y="10281"/>
                </a:cubicBezTo>
                <a:cubicBezTo>
                  <a:pt x="774" y="10535"/>
                  <a:pt x="932" y="10558"/>
                  <a:pt x="1290" y="10397"/>
                </a:cubicBezTo>
                <a:cubicBezTo>
                  <a:pt x="1389" y="10351"/>
                  <a:pt x="1509" y="10327"/>
                  <a:pt x="1608" y="10327"/>
                </a:cubicBezTo>
                <a:cubicBezTo>
                  <a:pt x="992" y="10673"/>
                  <a:pt x="595" y="11411"/>
                  <a:pt x="575" y="12218"/>
                </a:cubicBezTo>
                <a:cubicBezTo>
                  <a:pt x="535" y="12887"/>
                  <a:pt x="754" y="13439"/>
                  <a:pt x="1310" y="13601"/>
                </a:cubicBezTo>
                <a:cubicBezTo>
                  <a:pt x="1489" y="13647"/>
                  <a:pt x="1687" y="13693"/>
                  <a:pt x="1866" y="13739"/>
                </a:cubicBezTo>
                <a:cubicBezTo>
                  <a:pt x="2006" y="13785"/>
                  <a:pt x="2144" y="13854"/>
                  <a:pt x="2264" y="13924"/>
                </a:cubicBezTo>
                <a:cubicBezTo>
                  <a:pt x="2184" y="14062"/>
                  <a:pt x="2105" y="14200"/>
                  <a:pt x="2006" y="14316"/>
                </a:cubicBezTo>
                <a:cubicBezTo>
                  <a:pt x="1687" y="14661"/>
                  <a:pt x="1449" y="15099"/>
                  <a:pt x="1370" y="15584"/>
                </a:cubicBezTo>
                <a:cubicBezTo>
                  <a:pt x="1091" y="16552"/>
                  <a:pt x="1708" y="17543"/>
                  <a:pt x="2582" y="17543"/>
                </a:cubicBezTo>
                <a:cubicBezTo>
                  <a:pt x="2780" y="17543"/>
                  <a:pt x="2999" y="17497"/>
                  <a:pt x="3198" y="17474"/>
                </a:cubicBezTo>
                <a:cubicBezTo>
                  <a:pt x="3357" y="17612"/>
                  <a:pt x="3376" y="17774"/>
                  <a:pt x="3357" y="17981"/>
                </a:cubicBezTo>
                <a:cubicBezTo>
                  <a:pt x="3317" y="18189"/>
                  <a:pt x="3317" y="18396"/>
                  <a:pt x="3376" y="18603"/>
                </a:cubicBezTo>
                <a:cubicBezTo>
                  <a:pt x="3496" y="18926"/>
                  <a:pt x="3655" y="19226"/>
                  <a:pt x="3853" y="19502"/>
                </a:cubicBezTo>
                <a:cubicBezTo>
                  <a:pt x="4231" y="20032"/>
                  <a:pt x="4787" y="20240"/>
                  <a:pt x="5344" y="20401"/>
                </a:cubicBezTo>
                <a:cubicBezTo>
                  <a:pt x="6218" y="20678"/>
                  <a:pt x="7172" y="20516"/>
                  <a:pt x="7947" y="19963"/>
                </a:cubicBezTo>
                <a:cubicBezTo>
                  <a:pt x="8245" y="19779"/>
                  <a:pt x="8463" y="19480"/>
                  <a:pt x="8563" y="19087"/>
                </a:cubicBezTo>
                <a:cubicBezTo>
                  <a:pt x="8583" y="18903"/>
                  <a:pt x="8722" y="18765"/>
                  <a:pt x="8881" y="18741"/>
                </a:cubicBezTo>
                <a:cubicBezTo>
                  <a:pt x="8960" y="18811"/>
                  <a:pt x="9060" y="18880"/>
                  <a:pt x="9119" y="18972"/>
                </a:cubicBezTo>
                <a:cubicBezTo>
                  <a:pt x="9477" y="19387"/>
                  <a:pt x="9934" y="19664"/>
                  <a:pt x="10431" y="19756"/>
                </a:cubicBezTo>
                <a:cubicBezTo>
                  <a:pt x="11583" y="20079"/>
                  <a:pt x="12795" y="19894"/>
                  <a:pt x="13829" y="19249"/>
                </a:cubicBezTo>
                <a:cubicBezTo>
                  <a:pt x="14306" y="18972"/>
                  <a:pt x="14564" y="18396"/>
                  <a:pt x="14504" y="17796"/>
                </a:cubicBezTo>
                <a:cubicBezTo>
                  <a:pt x="14504" y="17681"/>
                  <a:pt x="14504" y="17566"/>
                  <a:pt x="14524" y="17450"/>
                </a:cubicBezTo>
                <a:cubicBezTo>
                  <a:pt x="14802" y="17612"/>
                  <a:pt x="14922" y="17843"/>
                  <a:pt x="14862" y="18119"/>
                </a:cubicBezTo>
                <a:cubicBezTo>
                  <a:pt x="14802" y="18534"/>
                  <a:pt x="14644" y="18949"/>
                  <a:pt x="14366" y="19272"/>
                </a:cubicBezTo>
                <a:cubicBezTo>
                  <a:pt x="14286" y="19341"/>
                  <a:pt x="14206" y="19433"/>
                  <a:pt x="14147" y="19525"/>
                </a:cubicBezTo>
                <a:cubicBezTo>
                  <a:pt x="14425" y="20425"/>
                  <a:pt x="15041" y="20770"/>
                  <a:pt x="15836" y="20770"/>
                </a:cubicBezTo>
                <a:cubicBezTo>
                  <a:pt x="16810" y="20770"/>
                  <a:pt x="17386" y="19986"/>
                  <a:pt x="17803" y="18995"/>
                </a:cubicBezTo>
                <a:cubicBezTo>
                  <a:pt x="17922" y="19018"/>
                  <a:pt x="18042" y="19065"/>
                  <a:pt x="18161" y="19134"/>
                </a:cubicBezTo>
                <a:cubicBezTo>
                  <a:pt x="18757" y="19433"/>
                  <a:pt x="19889" y="19065"/>
                  <a:pt x="20228" y="18211"/>
                </a:cubicBezTo>
                <a:cubicBezTo>
                  <a:pt x="20407" y="17658"/>
                  <a:pt x="20466" y="17036"/>
                  <a:pt x="20386" y="16459"/>
                </a:cubicBezTo>
                <a:cubicBezTo>
                  <a:pt x="20386" y="15883"/>
                  <a:pt x="20108" y="15376"/>
                  <a:pt x="19671" y="15123"/>
                </a:cubicBezTo>
                <a:cubicBezTo>
                  <a:pt x="19591" y="15076"/>
                  <a:pt x="19552" y="14961"/>
                  <a:pt x="19453" y="14823"/>
                </a:cubicBezTo>
                <a:cubicBezTo>
                  <a:pt x="19989" y="14846"/>
                  <a:pt x="20506" y="14477"/>
                  <a:pt x="20704" y="13901"/>
                </a:cubicBezTo>
                <a:cubicBezTo>
                  <a:pt x="20823" y="13601"/>
                  <a:pt x="20923" y="13278"/>
                  <a:pt x="20983" y="12956"/>
                </a:cubicBezTo>
                <a:cubicBezTo>
                  <a:pt x="21082" y="11780"/>
                  <a:pt x="20247" y="10788"/>
                  <a:pt x="19234" y="10904"/>
                </a:cubicBezTo>
                <a:cubicBezTo>
                  <a:pt x="19115" y="10904"/>
                  <a:pt x="18956" y="10996"/>
                  <a:pt x="18856" y="10788"/>
                </a:cubicBezTo>
                <a:cubicBezTo>
                  <a:pt x="18876" y="10719"/>
                  <a:pt x="18916" y="10673"/>
                  <a:pt x="18956" y="10627"/>
                </a:cubicBezTo>
                <a:cubicBezTo>
                  <a:pt x="19492" y="10005"/>
                  <a:pt x="19631" y="9221"/>
                  <a:pt x="19591" y="8368"/>
                </a:cubicBezTo>
                <a:cubicBezTo>
                  <a:pt x="19552" y="7561"/>
                  <a:pt x="18896" y="7031"/>
                  <a:pt x="18241" y="7239"/>
                </a:cubicBezTo>
                <a:cubicBezTo>
                  <a:pt x="18022" y="7308"/>
                  <a:pt x="17823" y="7400"/>
                  <a:pt x="17624" y="7492"/>
                </a:cubicBezTo>
                <a:cubicBezTo>
                  <a:pt x="17465" y="7354"/>
                  <a:pt x="17505" y="7192"/>
                  <a:pt x="17585" y="7054"/>
                </a:cubicBezTo>
                <a:cubicBezTo>
                  <a:pt x="17724" y="6685"/>
                  <a:pt x="17744" y="6247"/>
                  <a:pt x="17624" y="5832"/>
                </a:cubicBezTo>
                <a:cubicBezTo>
                  <a:pt x="17445" y="5256"/>
                  <a:pt x="17207" y="4703"/>
                  <a:pt x="16869" y="4195"/>
                </a:cubicBezTo>
                <a:cubicBezTo>
                  <a:pt x="16571" y="3665"/>
                  <a:pt x="16035" y="3343"/>
                  <a:pt x="15478" y="3366"/>
                </a:cubicBezTo>
                <a:cubicBezTo>
                  <a:pt x="15339" y="3366"/>
                  <a:pt x="15180" y="3366"/>
                  <a:pt x="15021" y="3389"/>
                </a:cubicBezTo>
                <a:cubicBezTo>
                  <a:pt x="14843" y="3435"/>
                  <a:pt x="14664" y="3366"/>
                  <a:pt x="14524" y="3204"/>
                </a:cubicBezTo>
                <a:lnTo>
                  <a:pt x="14524" y="2882"/>
                </a:lnTo>
                <a:cubicBezTo>
                  <a:pt x="14524" y="2328"/>
                  <a:pt x="14306" y="1821"/>
                  <a:pt x="13928" y="1498"/>
                </a:cubicBezTo>
                <a:cubicBezTo>
                  <a:pt x="13253" y="899"/>
                  <a:pt x="12319" y="830"/>
                  <a:pt x="11603" y="1360"/>
                </a:cubicBezTo>
                <a:cubicBezTo>
                  <a:pt x="11385" y="1498"/>
                  <a:pt x="11206" y="1683"/>
                  <a:pt x="10948" y="1890"/>
                </a:cubicBezTo>
                <a:close/>
              </a:path>
            </a:pathLst>
          </a:custGeom>
          <a:solidFill>
            <a:srgbClr val="2C2C2C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959" name="Google Shape;1532;p54"/>
          <p:cNvSpPr/>
          <p:nvPr/>
        </p:nvSpPr>
        <p:spPr>
          <a:xfrm>
            <a:off x="4304145" y="1442218"/>
            <a:ext cx="477131" cy="4218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32" h="21432" extrusionOk="0">
                <a:moveTo>
                  <a:pt x="0" y="19627"/>
                </a:moveTo>
                <a:cubicBezTo>
                  <a:pt x="2479" y="21242"/>
                  <a:pt x="5170" y="21134"/>
                  <a:pt x="7775" y="20093"/>
                </a:cubicBezTo>
                <a:cubicBezTo>
                  <a:pt x="9665" y="19340"/>
                  <a:pt x="11221" y="18191"/>
                  <a:pt x="11809" y="16362"/>
                </a:cubicBezTo>
                <a:cubicBezTo>
                  <a:pt x="10926" y="16110"/>
                  <a:pt x="10170" y="15967"/>
                  <a:pt x="9372" y="15751"/>
                </a:cubicBezTo>
                <a:cubicBezTo>
                  <a:pt x="8404" y="15501"/>
                  <a:pt x="7606" y="14962"/>
                  <a:pt x="7060" y="14209"/>
                </a:cubicBezTo>
                <a:cubicBezTo>
                  <a:pt x="6051" y="12845"/>
                  <a:pt x="7102" y="11015"/>
                  <a:pt x="9035" y="10908"/>
                </a:cubicBezTo>
                <a:cubicBezTo>
                  <a:pt x="11514" y="10729"/>
                  <a:pt x="12775" y="12271"/>
                  <a:pt x="12943" y="14137"/>
                </a:cubicBezTo>
                <a:cubicBezTo>
                  <a:pt x="12985" y="14532"/>
                  <a:pt x="12943" y="14926"/>
                  <a:pt x="12943" y="15429"/>
                </a:cubicBezTo>
                <a:cubicBezTo>
                  <a:pt x="14288" y="15214"/>
                  <a:pt x="15549" y="14603"/>
                  <a:pt x="16473" y="13742"/>
                </a:cubicBezTo>
                <a:cubicBezTo>
                  <a:pt x="17524" y="12702"/>
                  <a:pt x="18196" y="11446"/>
                  <a:pt x="18448" y="10119"/>
                </a:cubicBezTo>
                <a:cubicBezTo>
                  <a:pt x="18659" y="8791"/>
                  <a:pt x="18700" y="7464"/>
                  <a:pt x="18785" y="6136"/>
                </a:cubicBezTo>
                <a:cubicBezTo>
                  <a:pt x="18868" y="5383"/>
                  <a:pt x="18785" y="4593"/>
                  <a:pt x="18785" y="3839"/>
                </a:cubicBezTo>
                <a:lnTo>
                  <a:pt x="18785" y="1471"/>
                </a:lnTo>
                <a:cubicBezTo>
                  <a:pt x="18112" y="1471"/>
                  <a:pt x="17986" y="2225"/>
                  <a:pt x="17229" y="2189"/>
                </a:cubicBezTo>
                <a:cubicBezTo>
                  <a:pt x="17650" y="1220"/>
                  <a:pt x="18490" y="646"/>
                  <a:pt x="19415" y="0"/>
                </a:cubicBezTo>
                <a:cubicBezTo>
                  <a:pt x="19541" y="180"/>
                  <a:pt x="19666" y="359"/>
                  <a:pt x="19751" y="574"/>
                </a:cubicBezTo>
                <a:cubicBezTo>
                  <a:pt x="19961" y="1220"/>
                  <a:pt x="20382" y="1794"/>
                  <a:pt x="21012" y="2261"/>
                </a:cubicBezTo>
                <a:cubicBezTo>
                  <a:pt x="21222" y="2440"/>
                  <a:pt x="21600" y="2655"/>
                  <a:pt x="21348" y="3051"/>
                </a:cubicBezTo>
                <a:cubicBezTo>
                  <a:pt x="20634" y="3051"/>
                  <a:pt x="20382" y="2405"/>
                  <a:pt x="19751" y="2153"/>
                </a:cubicBezTo>
                <a:lnTo>
                  <a:pt x="19751" y="4126"/>
                </a:lnTo>
                <a:cubicBezTo>
                  <a:pt x="19709" y="5705"/>
                  <a:pt x="19666" y="7248"/>
                  <a:pt x="19541" y="8863"/>
                </a:cubicBezTo>
                <a:cubicBezTo>
                  <a:pt x="19499" y="9616"/>
                  <a:pt x="19330" y="10406"/>
                  <a:pt x="19078" y="11123"/>
                </a:cubicBezTo>
                <a:cubicBezTo>
                  <a:pt x="18742" y="12163"/>
                  <a:pt x="18196" y="13132"/>
                  <a:pt x="17439" y="13957"/>
                </a:cubicBezTo>
                <a:cubicBezTo>
                  <a:pt x="16389" y="15070"/>
                  <a:pt x="14918" y="15859"/>
                  <a:pt x="13237" y="16182"/>
                </a:cubicBezTo>
                <a:cubicBezTo>
                  <a:pt x="12901" y="16254"/>
                  <a:pt x="12691" y="16362"/>
                  <a:pt x="12565" y="16685"/>
                </a:cubicBezTo>
                <a:cubicBezTo>
                  <a:pt x="12145" y="18191"/>
                  <a:pt x="10884" y="19160"/>
                  <a:pt x="9539" y="20058"/>
                </a:cubicBezTo>
                <a:cubicBezTo>
                  <a:pt x="7649" y="21313"/>
                  <a:pt x="5463" y="21600"/>
                  <a:pt x="3152" y="21349"/>
                </a:cubicBezTo>
                <a:cubicBezTo>
                  <a:pt x="1849" y="21277"/>
                  <a:pt x="673" y="20631"/>
                  <a:pt x="0" y="19627"/>
                </a:cubicBezTo>
                <a:close/>
                <a:moveTo>
                  <a:pt x="12061" y="15537"/>
                </a:moveTo>
                <a:cubicBezTo>
                  <a:pt x="12187" y="14747"/>
                  <a:pt x="12145" y="13922"/>
                  <a:pt x="11851" y="13168"/>
                </a:cubicBezTo>
                <a:cubicBezTo>
                  <a:pt x="11514" y="12163"/>
                  <a:pt x="10379" y="11518"/>
                  <a:pt x="9161" y="11661"/>
                </a:cubicBezTo>
                <a:cubicBezTo>
                  <a:pt x="7816" y="11733"/>
                  <a:pt x="7102" y="12989"/>
                  <a:pt x="7859" y="13922"/>
                </a:cubicBezTo>
                <a:cubicBezTo>
                  <a:pt x="8909" y="15142"/>
                  <a:pt x="10422" y="15322"/>
                  <a:pt x="12061" y="15537"/>
                </a:cubicBez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960" name="Google Shape;1569;p54"/>
          <p:cNvSpPr txBox="1"/>
          <p:nvPr/>
        </p:nvSpPr>
        <p:spPr>
          <a:xfrm>
            <a:off x="2053700" y="3489978"/>
            <a:ext cx="1017001" cy="421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 anchor="b">
            <a:normAutofit lnSpcReduction="10000"/>
          </a:bodyPr>
          <a:lstStyle>
            <a:lvl1pPr algn="ctr" defTabSz="411479">
              <a:defRPr sz="1665">
                <a:solidFill>
                  <a:schemeClr val="accent3">
                    <a:lumOff val="10490"/>
                  </a:schemeClr>
                </a:solidFill>
                <a:latin typeface="HelloBigSky"/>
                <a:ea typeface="HelloBigSky"/>
                <a:cs typeface="HelloBigSky"/>
                <a:sym typeface="HelloBigSky"/>
              </a:defRPr>
            </a:lvl1pPr>
          </a:lstStyle>
          <a:p>
            <a:r>
              <a:t>Honesty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9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9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9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9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9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9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9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9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9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9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9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grpId="5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9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9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9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16" fill="hold" grpId="6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9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9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1" grpId="3" animBg="1" advAuto="0"/>
      <p:bldP spid="952" grpId="2" animBg="1" advAuto="0"/>
      <p:bldP spid="953" grpId="4" animBg="1" advAuto="0"/>
      <p:bldP spid="954" grpId="1" animBg="1" advAuto="0"/>
      <p:bldP spid="956" grpId="6" animBg="1" advAuto="0"/>
      <p:bldP spid="960" grpId="5" animBg="1" advAuto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71" name="Google Shape;2452;p65"/>
          <p:cNvGrpSpPr/>
          <p:nvPr/>
        </p:nvGrpSpPr>
        <p:grpSpPr>
          <a:xfrm>
            <a:off x="1191996" y="2390086"/>
            <a:ext cx="2352851" cy="2387625"/>
            <a:chOff x="0" y="12"/>
            <a:chExt cx="2352850" cy="2387624"/>
          </a:xfrm>
        </p:grpSpPr>
        <p:sp>
          <p:nvSpPr>
            <p:cNvPr id="962" name="Google Shape;2453;p65"/>
            <p:cNvSpPr/>
            <p:nvPr/>
          </p:nvSpPr>
          <p:spPr>
            <a:xfrm>
              <a:off x="-1" y="12"/>
              <a:ext cx="2352852" cy="23876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  <a:moveTo>
                    <a:pt x="1986" y="2075"/>
                  </a:moveTo>
                  <a:cubicBezTo>
                    <a:pt x="1508" y="2092"/>
                    <a:pt x="1260" y="1527"/>
                    <a:pt x="1587" y="1195"/>
                  </a:cubicBezTo>
                  <a:cubicBezTo>
                    <a:pt x="1919" y="858"/>
                    <a:pt x="2498" y="1090"/>
                    <a:pt x="2498" y="1555"/>
                  </a:cubicBezTo>
                  <a:cubicBezTo>
                    <a:pt x="2504" y="1837"/>
                    <a:pt x="2273" y="2075"/>
                    <a:pt x="1986" y="2075"/>
                  </a:cubicBezTo>
                  <a:close/>
                  <a:moveTo>
                    <a:pt x="3747" y="2075"/>
                  </a:moveTo>
                  <a:cubicBezTo>
                    <a:pt x="3269" y="2092"/>
                    <a:pt x="3021" y="1527"/>
                    <a:pt x="3353" y="1195"/>
                  </a:cubicBezTo>
                  <a:cubicBezTo>
                    <a:pt x="3685" y="858"/>
                    <a:pt x="4259" y="1090"/>
                    <a:pt x="4259" y="1555"/>
                  </a:cubicBezTo>
                  <a:cubicBezTo>
                    <a:pt x="4265" y="1837"/>
                    <a:pt x="4034" y="2075"/>
                    <a:pt x="3747" y="2075"/>
                  </a:cubicBezTo>
                  <a:close/>
                  <a:moveTo>
                    <a:pt x="5508" y="2075"/>
                  </a:moveTo>
                  <a:cubicBezTo>
                    <a:pt x="5036" y="2092"/>
                    <a:pt x="4782" y="1527"/>
                    <a:pt x="5114" y="1195"/>
                  </a:cubicBezTo>
                  <a:cubicBezTo>
                    <a:pt x="5446" y="858"/>
                    <a:pt x="6026" y="1090"/>
                    <a:pt x="6026" y="1555"/>
                  </a:cubicBezTo>
                  <a:cubicBezTo>
                    <a:pt x="6032" y="1843"/>
                    <a:pt x="5801" y="2075"/>
                    <a:pt x="5508" y="2075"/>
                  </a:cubicBezTo>
                  <a:close/>
                  <a:moveTo>
                    <a:pt x="7275" y="2075"/>
                  </a:moveTo>
                  <a:cubicBezTo>
                    <a:pt x="6797" y="2092"/>
                    <a:pt x="6544" y="1527"/>
                    <a:pt x="6876" y="1195"/>
                  </a:cubicBezTo>
                  <a:cubicBezTo>
                    <a:pt x="7208" y="858"/>
                    <a:pt x="7787" y="1090"/>
                    <a:pt x="7787" y="1555"/>
                  </a:cubicBezTo>
                  <a:cubicBezTo>
                    <a:pt x="7793" y="1837"/>
                    <a:pt x="7562" y="2075"/>
                    <a:pt x="7275" y="2075"/>
                  </a:cubicBezTo>
                  <a:close/>
                  <a:moveTo>
                    <a:pt x="9036" y="2075"/>
                  </a:moveTo>
                  <a:cubicBezTo>
                    <a:pt x="8563" y="2092"/>
                    <a:pt x="8310" y="1527"/>
                    <a:pt x="8642" y="1195"/>
                  </a:cubicBezTo>
                  <a:cubicBezTo>
                    <a:pt x="8974" y="858"/>
                    <a:pt x="9548" y="1090"/>
                    <a:pt x="9548" y="1555"/>
                  </a:cubicBezTo>
                  <a:cubicBezTo>
                    <a:pt x="9554" y="1837"/>
                    <a:pt x="9323" y="2075"/>
                    <a:pt x="9036" y="2075"/>
                  </a:cubicBezTo>
                  <a:close/>
                  <a:moveTo>
                    <a:pt x="10797" y="2075"/>
                  </a:moveTo>
                  <a:cubicBezTo>
                    <a:pt x="10325" y="2092"/>
                    <a:pt x="10071" y="1527"/>
                    <a:pt x="10403" y="1195"/>
                  </a:cubicBezTo>
                  <a:cubicBezTo>
                    <a:pt x="10735" y="858"/>
                    <a:pt x="11315" y="1090"/>
                    <a:pt x="11315" y="1555"/>
                  </a:cubicBezTo>
                  <a:cubicBezTo>
                    <a:pt x="11320" y="1837"/>
                    <a:pt x="11090" y="2075"/>
                    <a:pt x="10797" y="2075"/>
                  </a:cubicBezTo>
                  <a:close/>
                  <a:moveTo>
                    <a:pt x="12564" y="2075"/>
                  </a:moveTo>
                  <a:cubicBezTo>
                    <a:pt x="12086" y="2092"/>
                    <a:pt x="11838" y="1527"/>
                    <a:pt x="12164" y="1195"/>
                  </a:cubicBezTo>
                  <a:cubicBezTo>
                    <a:pt x="12496" y="858"/>
                    <a:pt x="13076" y="1090"/>
                    <a:pt x="13076" y="1555"/>
                  </a:cubicBezTo>
                  <a:cubicBezTo>
                    <a:pt x="13082" y="1837"/>
                    <a:pt x="12851" y="2075"/>
                    <a:pt x="12564" y="2075"/>
                  </a:cubicBezTo>
                  <a:close/>
                  <a:moveTo>
                    <a:pt x="14325" y="2075"/>
                  </a:moveTo>
                  <a:cubicBezTo>
                    <a:pt x="13852" y="2092"/>
                    <a:pt x="13599" y="1527"/>
                    <a:pt x="13931" y="1195"/>
                  </a:cubicBezTo>
                  <a:cubicBezTo>
                    <a:pt x="14263" y="858"/>
                    <a:pt x="14837" y="1090"/>
                    <a:pt x="14843" y="1555"/>
                  </a:cubicBezTo>
                  <a:cubicBezTo>
                    <a:pt x="14843" y="1837"/>
                    <a:pt x="14612" y="2075"/>
                    <a:pt x="14325" y="2075"/>
                  </a:cubicBezTo>
                  <a:close/>
                  <a:moveTo>
                    <a:pt x="16086" y="2075"/>
                  </a:moveTo>
                  <a:cubicBezTo>
                    <a:pt x="15613" y="2092"/>
                    <a:pt x="15360" y="1527"/>
                    <a:pt x="15692" y="1195"/>
                  </a:cubicBezTo>
                  <a:cubicBezTo>
                    <a:pt x="16024" y="858"/>
                    <a:pt x="16604" y="1090"/>
                    <a:pt x="16604" y="1555"/>
                  </a:cubicBezTo>
                  <a:cubicBezTo>
                    <a:pt x="16609" y="1837"/>
                    <a:pt x="16379" y="2075"/>
                    <a:pt x="16086" y="2075"/>
                  </a:cubicBezTo>
                  <a:close/>
                  <a:moveTo>
                    <a:pt x="17853" y="2075"/>
                  </a:moveTo>
                  <a:cubicBezTo>
                    <a:pt x="17375" y="2092"/>
                    <a:pt x="17127" y="1527"/>
                    <a:pt x="17459" y="1195"/>
                  </a:cubicBezTo>
                  <a:cubicBezTo>
                    <a:pt x="17785" y="858"/>
                    <a:pt x="18365" y="1090"/>
                    <a:pt x="18365" y="1555"/>
                  </a:cubicBezTo>
                  <a:cubicBezTo>
                    <a:pt x="18370" y="1837"/>
                    <a:pt x="18140" y="2075"/>
                    <a:pt x="17853" y="2075"/>
                  </a:cubicBezTo>
                  <a:close/>
                  <a:moveTo>
                    <a:pt x="19614" y="2075"/>
                  </a:moveTo>
                  <a:cubicBezTo>
                    <a:pt x="19141" y="2092"/>
                    <a:pt x="18888" y="1527"/>
                    <a:pt x="19220" y="1195"/>
                  </a:cubicBezTo>
                  <a:cubicBezTo>
                    <a:pt x="19552" y="858"/>
                    <a:pt x="20132" y="1090"/>
                    <a:pt x="20132" y="1555"/>
                  </a:cubicBezTo>
                  <a:cubicBezTo>
                    <a:pt x="20132" y="1837"/>
                    <a:pt x="19901" y="2075"/>
                    <a:pt x="19614" y="2075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blurRad="63500" dist="19050" dir="5400000" rotWithShape="0">
                <a:srgbClr val="783F04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963" name="Google Shape;2454;p65"/>
            <p:cNvSpPr/>
            <p:nvPr/>
          </p:nvSpPr>
          <p:spPr>
            <a:xfrm>
              <a:off x="135200" y="2149058"/>
              <a:ext cx="2043356" cy="1"/>
            </a:xfrm>
            <a:prstGeom prst="line">
              <a:avLst/>
            </a:prstGeom>
            <a:noFill/>
            <a:ln w="16575" cap="flat">
              <a:solidFill>
                <a:srgbClr val="FFEDC0"/>
              </a:solidFill>
              <a:prstDash val="solid"/>
              <a:miter lim="50997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/>
            </a:p>
          </p:txBody>
        </p:sp>
        <p:sp>
          <p:nvSpPr>
            <p:cNvPr id="964" name="Google Shape;2455;p65"/>
            <p:cNvSpPr/>
            <p:nvPr/>
          </p:nvSpPr>
          <p:spPr>
            <a:xfrm>
              <a:off x="135200" y="1914763"/>
              <a:ext cx="2043356" cy="1"/>
            </a:xfrm>
            <a:prstGeom prst="line">
              <a:avLst/>
            </a:prstGeom>
            <a:noFill/>
            <a:ln w="16575" cap="flat">
              <a:solidFill>
                <a:srgbClr val="FFEDC0"/>
              </a:solidFill>
              <a:prstDash val="solid"/>
              <a:miter lim="50997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/>
            </a:p>
          </p:txBody>
        </p:sp>
        <p:sp>
          <p:nvSpPr>
            <p:cNvPr id="965" name="Google Shape;2456;p65"/>
            <p:cNvSpPr/>
            <p:nvPr/>
          </p:nvSpPr>
          <p:spPr>
            <a:xfrm>
              <a:off x="135200" y="1680468"/>
              <a:ext cx="2043356" cy="1"/>
            </a:xfrm>
            <a:prstGeom prst="line">
              <a:avLst/>
            </a:prstGeom>
            <a:noFill/>
            <a:ln w="16575" cap="flat">
              <a:solidFill>
                <a:srgbClr val="FFEDC0"/>
              </a:solidFill>
              <a:prstDash val="solid"/>
              <a:miter lim="50997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/>
            </a:p>
          </p:txBody>
        </p:sp>
        <p:sp>
          <p:nvSpPr>
            <p:cNvPr id="966" name="Google Shape;2457;p65"/>
            <p:cNvSpPr/>
            <p:nvPr/>
          </p:nvSpPr>
          <p:spPr>
            <a:xfrm>
              <a:off x="135200" y="1446160"/>
              <a:ext cx="2043356" cy="1"/>
            </a:xfrm>
            <a:prstGeom prst="line">
              <a:avLst/>
            </a:prstGeom>
            <a:noFill/>
            <a:ln w="16575" cap="flat">
              <a:solidFill>
                <a:srgbClr val="FFEDC0"/>
              </a:solidFill>
              <a:prstDash val="solid"/>
              <a:miter lim="50997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/>
            </a:p>
          </p:txBody>
        </p:sp>
        <p:sp>
          <p:nvSpPr>
            <p:cNvPr id="967" name="Google Shape;2458;p65"/>
            <p:cNvSpPr/>
            <p:nvPr/>
          </p:nvSpPr>
          <p:spPr>
            <a:xfrm>
              <a:off x="135200" y="1211865"/>
              <a:ext cx="2043356" cy="1"/>
            </a:xfrm>
            <a:prstGeom prst="line">
              <a:avLst/>
            </a:prstGeom>
            <a:noFill/>
            <a:ln w="16575" cap="flat">
              <a:solidFill>
                <a:srgbClr val="FFEDC0"/>
              </a:solidFill>
              <a:prstDash val="solid"/>
              <a:miter lim="50997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/>
            </a:p>
          </p:txBody>
        </p:sp>
        <p:sp>
          <p:nvSpPr>
            <p:cNvPr id="968" name="Google Shape;2459;p65"/>
            <p:cNvSpPr/>
            <p:nvPr/>
          </p:nvSpPr>
          <p:spPr>
            <a:xfrm>
              <a:off x="135200" y="977570"/>
              <a:ext cx="2043356" cy="1"/>
            </a:xfrm>
            <a:prstGeom prst="line">
              <a:avLst/>
            </a:prstGeom>
            <a:noFill/>
            <a:ln w="16575" cap="flat">
              <a:solidFill>
                <a:srgbClr val="FFEDC0"/>
              </a:solidFill>
              <a:prstDash val="solid"/>
              <a:miter lim="50997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/>
            </a:p>
          </p:txBody>
        </p:sp>
        <p:sp>
          <p:nvSpPr>
            <p:cNvPr id="969" name="Google Shape;2460;p65"/>
            <p:cNvSpPr/>
            <p:nvPr/>
          </p:nvSpPr>
          <p:spPr>
            <a:xfrm>
              <a:off x="135200" y="743886"/>
              <a:ext cx="2043356" cy="1"/>
            </a:xfrm>
            <a:prstGeom prst="line">
              <a:avLst/>
            </a:prstGeom>
            <a:noFill/>
            <a:ln w="16575" cap="flat">
              <a:solidFill>
                <a:srgbClr val="FFEDC0"/>
              </a:solidFill>
              <a:prstDash val="solid"/>
              <a:miter lim="50997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/>
            </a:p>
          </p:txBody>
        </p:sp>
        <p:sp>
          <p:nvSpPr>
            <p:cNvPr id="970" name="Google Shape;2461;p65"/>
            <p:cNvSpPr/>
            <p:nvPr/>
          </p:nvSpPr>
          <p:spPr>
            <a:xfrm>
              <a:off x="135200" y="509591"/>
              <a:ext cx="2043356" cy="1"/>
            </a:xfrm>
            <a:prstGeom prst="line">
              <a:avLst/>
            </a:prstGeom>
            <a:noFill/>
            <a:ln w="16575" cap="flat">
              <a:solidFill>
                <a:srgbClr val="FFEDC0"/>
              </a:solidFill>
              <a:prstDash val="solid"/>
              <a:miter lim="50997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/>
            </a:p>
          </p:txBody>
        </p:sp>
      </p:grpSp>
      <p:grpSp>
        <p:nvGrpSpPr>
          <p:cNvPr id="975" name="Group"/>
          <p:cNvGrpSpPr/>
          <p:nvPr/>
        </p:nvGrpSpPr>
        <p:grpSpPr>
          <a:xfrm>
            <a:off x="477712" y="408806"/>
            <a:ext cx="8014475" cy="1642423"/>
            <a:chOff x="0" y="0"/>
            <a:chExt cx="8014473" cy="1642422"/>
          </a:xfrm>
        </p:grpSpPr>
        <p:sp>
          <p:nvSpPr>
            <p:cNvPr id="972" name="Google Shape;2462;p65"/>
            <p:cNvSpPr/>
            <p:nvPr/>
          </p:nvSpPr>
          <p:spPr>
            <a:xfrm>
              <a:off x="374482" y="0"/>
              <a:ext cx="7377246" cy="15247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933" y="2110"/>
                  </a:moveTo>
                  <a:cubicBezTo>
                    <a:pt x="21025" y="2110"/>
                    <a:pt x="21114" y="2455"/>
                    <a:pt x="21114" y="2977"/>
                  </a:cubicBezTo>
                  <a:cubicBezTo>
                    <a:pt x="21117" y="3465"/>
                    <a:pt x="21036" y="3852"/>
                    <a:pt x="20936" y="3864"/>
                  </a:cubicBezTo>
                  <a:cubicBezTo>
                    <a:pt x="20775" y="3864"/>
                    <a:pt x="20693" y="2927"/>
                    <a:pt x="20804" y="2376"/>
                  </a:cubicBezTo>
                  <a:cubicBezTo>
                    <a:pt x="20841" y="2192"/>
                    <a:pt x="20887" y="2110"/>
                    <a:pt x="20933" y="2110"/>
                  </a:cubicBezTo>
                  <a:close/>
                  <a:moveTo>
                    <a:pt x="20335" y="2135"/>
                  </a:moveTo>
                  <a:cubicBezTo>
                    <a:pt x="20428" y="2135"/>
                    <a:pt x="20517" y="2484"/>
                    <a:pt x="20517" y="3014"/>
                  </a:cubicBezTo>
                  <a:cubicBezTo>
                    <a:pt x="20517" y="3490"/>
                    <a:pt x="20437" y="3890"/>
                    <a:pt x="20339" y="3890"/>
                  </a:cubicBezTo>
                  <a:cubicBezTo>
                    <a:pt x="20338" y="3890"/>
                    <a:pt x="20336" y="3890"/>
                    <a:pt x="20335" y="3890"/>
                  </a:cubicBezTo>
                  <a:cubicBezTo>
                    <a:pt x="20175" y="3890"/>
                    <a:pt x="20094" y="2961"/>
                    <a:pt x="20207" y="2401"/>
                  </a:cubicBezTo>
                  <a:cubicBezTo>
                    <a:pt x="20244" y="2217"/>
                    <a:pt x="20290" y="2135"/>
                    <a:pt x="20335" y="2135"/>
                  </a:cubicBezTo>
                  <a:close/>
                  <a:moveTo>
                    <a:pt x="19737" y="2169"/>
                  </a:moveTo>
                  <a:cubicBezTo>
                    <a:pt x="19829" y="2169"/>
                    <a:pt x="19917" y="2512"/>
                    <a:pt x="19917" y="3039"/>
                  </a:cubicBezTo>
                  <a:cubicBezTo>
                    <a:pt x="19920" y="3514"/>
                    <a:pt x="19840" y="3915"/>
                    <a:pt x="19739" y="3915"/>
                  </a:cubicBezTo>
                  <a:cubicBezTo>
                    <a:pt x="19738" y="3915"/>
                    <a:pt x="19737" y="3915"/>
                    <a:pt x="19736" y="3915"/>
                  </a:cubicBezTo>
                  <a:cubicBezTo>
                    <a:pt x="19577" y="3915"/>
                    <a:pt x="19497" y="2985"/>
                    <a:pt x="19607" y="2439"/>
                  </a:cubicBezTo>
                  <a:cubicBezTo>
                    <a:pt x="19645" y="2253"/>
                    <a:pt x="19691" y="2169"/>
                    <a:pt x="19737" y="2169"/>
                  </a:cubicBezTo>
                  <a:close/>
                  <a:moveTo>
                    <a:pt x="19138" y="2203"/>
                  </a:moveTo>
                  <a:cubicBezTo>
                    <a:pt x="19230" y="2203"/>
                    <a:pt x="19318" y="2543"/>
                    <a:pt x="19320" y="3064"/>
                  </a:cubicBezTo>
                  <a:cubicBezTo>
                    <a:pt x="19320" y="3552"/>
                    <a:pt x="19240" y="3939"/>
                    <a:pt x="19142" y="3952"/>
                  </a:cubicBezTo>
                  <a:cubicBezTo>
                    <a:pt x="18979" y="3952"/>
                    <a:pt x="18896" y="3026"/>
                    <a:pt x="19010" y="2464"/>
                  </a:cubicBezTo>
                  <a:cubicBezTo>
                    <a:pt x="19047" y="2284"/>
                    <a:pt x="19093" y="2203"/>
                    <a:pt x="19138" y="2203"/>
                  </a:cubicBezTo>
                  <a:close/>
                  <a:moveTo>
                    <a:pt x="18538" y="2228"/>
                  </a:moveTo>
                  <a:cubicBezTo>
                    <a:pt x="18631" y="2228"/>
                    <a:pt x="18720" y="2572"/>
                    <a:pt x="18720" y="3101"/>
                  </a:cubicBezTo>
                  <a:cubicBezTo>
                    <a:pt x="18723" y="3577"/>
                    <a:pt x="18643" y="3977"/>
                    <a:pt x="18542" y="3977"/>
                  </a:cubicBezTo>
                  <a:cubicBezTo>
                    <a:pt x="18541" y="3978"/>
                    <a:pt x="18540" y="3978"/>
                    <a:pt x="18539" y="3978"/>
                  </a:cubicBezTo>
                  <a:cubicBezTo>
                    <a:pt x="18381" y="3978"/>
                    <a:pt x="18300" y="3048"/>
                    <a:pt x="18410" y="2489"/>
                  </a:cubicBezTo>
                  <a:cubicBezTo>
                    <a:pt x="18447" y="2309"/>
                    <a:pt x="18493" y="2228"/>
                    <a:pt x="18538" y="2228"/>
                  </a:cubicBezTo>
                  <a:close/>
                  <a:moveTo>
                    <a:pt x="17940" y="2265"/>
                  </a:moveTo>
                  <a:cubicBezTo>
                    <a:pt x="18032" y="2265"/>
                    <a:pt x="18121" y="2606"/>
                    <a:pt x="18123" y="3127"/>
                  </a:cubicBezTo>
                  <a:cubicBezTo>
                    <a:pt x="18123" y="3615"/>
                    <a:pt x="18043" y="4002"/>
                    <a:pt x="17942" y="4015"/>
                  </a:cubicBezTo>
                  <a:cubicBezTo>
                    <a:pt x="17782" y="4015"/>
                    <a:pt x="17699" y="3077"/>
                    <a:pt x="17813" y="2526"/>
                  </a:cubicBezTo>
                  <a:cubicBezTo>
                    <a:pt x="17850" y="2346"/>
                    <a:pt x="17895" y="2265"/>
                    <a:pt x="17940" y="2265"/>
                  </a:cubicBezTo>
                  <a:close/>
                  <a:moveTo>
                    <a:pt x="17341" y="2293"/>
                  </a:moveTo>
                  <a:cubicBezTo>
                    <a:pt x="17434" y="2293"/>
                    <a:pt x="17524" y="2640"/>
                    <a:pt x="17524" y="3164"/>
                  </a:cubicBezTo>
                  <a:cubicBezTo>
                    <a:pt x="17524" y="3652"/>
                    <a:pt x="17443" y="4040"/>
                    <a:pt x="17345" y="4040"/>
                  </a:cubicBezTo>
                  <a:cubicBezTo>
                    <a:pt x="17344" y="4040"/>
                    <a:pt x="17343" y="4040"/>
                    <a:pt x="17342" y="4040"/>
                  </a:cubicBezTo>
                  <a:cubicBezTo>
                    <a:pt x="17181" y="4040"/>
                    <a:pt x="17100" y="3111"/>
                    <a:pt x="17213" y="2551"/>
                  </a:cubicBezTo>
                  <a:cubicBezTo>
                    <a:pt x="17250" y="2373"/>
                    <a:pt x="17296" y="2293"/>
                    <a:pt x="17341" y="2293"/>
                  </a:cubicBezTo>
                  <a:close/>
                  <a:moveTo>
                    <a:pt x="16743" y="2322"/>
                  </a:moveTo>
                  <a:cubicBezTo>
                    <a:pt x="16835" y="2322"/>
                    <a:pt x="16925" y="2668"/>
                    <a:pt x="16926" y="3190"/>
                  </a:cubicBezTo>
                  <a:cubicBezTo>
                    <a:pt x="16926" y="3677"/>
                    <a:pt x="16846" y="4065"/>
                    <a:pt x="16745" y="4077"/>
                  </a:cubicBezTo>
                  <a:cubicBezTo>
                    <a:pt x="16585" y="4077"/>
                    <a:pt x="16502" y="3139"/>
                    <a:pt x="16616" y="2589"/>
                  </a:cubicBezTo>
                  <a:cubicBezTo>
                    <a:pt x="16653" y="2404"/>
                    <a:pt x="16698" y="2322"/>
                    <a:pt x="16743" y="2322"/>
                  </a:cubicBezTo>
                  <a:close/>
                  <a:moveTo>
                    <a:pt x="16144" y="2353"/>
                  </a:moveTo>
                  <a:cubicBezTo>
                    <a:pt x="16236" y="2353"/>
                    <a:pt x="16325" y="2697"/>
                    <a:pt x="16327" y="3227"/>
                  </a:cubicBezTo>
                  <a:cubicBezTo>
                    <a:pt x="16327" y="3702"/>
                    <a:pt x="16246" y="4103"/>
                    <a:pt x="16148" y="4103"/>
                  </a:cubicBezTo>
                  <a:cubicBezTo>
                    <a:pt x="16147" y="4103"/>
                    <a:pt x="16146" y="4103"/>
                    <a:pt x="16145" y="4103"/>
                  </a:cubicBezTo>
                  <a:cubicBezTo>
                    <a:pt x="15984" y="4103"/>
                    <a:pt x="15904" y="3173"/>
                    <a:pt x="16016" y="2614"/>
                  </a:cubicBezTo>
                  <a:cubicBezTo>
                    <a:pt x="16054" y="2434"/>
                    <a:pt x="16099" y="2353"/>
                    <a:pt x="16144" y="2353"/>
                  </a:cubicBezTo>
                  <a:close/>
                  <a:moveTo>
                    <a:pt x="15546" y="2391"/>
                  </a:moveTo>
                  <a:cubicBezTo>
                    <a:pt x="15638" y="2391"/>
                    <a:pt x="15727" y="2730"/>
                    <a:pt x="15727" y="3252"/>
                  </a:cubicBezTo>
                  <a:cubicBezTo>
                    <a:pt x="15730" y="3740"/>
                    <a:pt x="15649" y="4127"/>
                    <a:pt x="15549" y="4140"/>
                  </a:cubicBezTo>
                  <a:cubicBezTo>
                    <a:pt x="15388" y="4140"/>
                    <a:pt x="15306" y="3202"/>
                    <a:pt x="15419" y="2652"/>
                  </a:cubicBezTo>
                  <a:cubicBezTo>
                    <a:pt x="15456" y="2471"/>
                    <a:pt x="15501" y="2391"/>
                    <a:pt x="15546" y="2391"/>
                  </a:cubicBezTo>
                  <a:close/>
                  <a:moveTo>
                    <a:pt x="14946" y="2416"/>
                  </a:moveTo>
                  <a:cubicBezTo>
                    <a:pt x="15039" y="2416"/>
                    <a:pt x="15128" y="2759"/>
                    <a:pt x="15130" y="3289"/>
                  </a:cubicBezTo>
                  <a:cubicBezTo>
                    <a:pt x="15130" y="3765"/>
                    <a:pt x="15050" y="4152"/>
                    <a:pt x="14951" y="4165"/>
                  </a:cubicBezTo>
                  <a:cubicBezTo>
                    <a:pt x="14950" y="4165"/>
                    <a:pt x="14949" y="4165"/>
                    <a:pt x="14948" y="4165"/>
                  </a:cubicBezTo>
                  <a:cubicBezTo>
                    <a:pt x="14788" y="4165"/>
                    <a:pt x="14707" y="3236"/>
                    <a:pt x="14820" y="2676"/>
                  </a:cubicBezTo>
                  <a:cubicBezTo>
                    <a:pt x="14856" y="2497"/>
                    <a:pt x="14901" y="2416"/>
                    <a:pt x="14946" y="2416"/>
                  </a:cubicBezTo>
                  <a:close/>
                  <a:moveTo>
                    <a:pt x="14349" y="2447"/>
                  </a:moveTo>
                  <a:cubicBezTo>
                    <a:pt x="14441" y="2447"/>
                    <a:pt x="14530" y="2793"/>
                    <a:pt x="14530" y="3314"/>
                  </a:cubicBezTo>
                  <a:cubicBezTo>
                    <a:pt x="14533" y="3802"/>
                    <a:pt x="14453" y="4190"/>
                    <a:pt x="14352" y="4190"/>
                  </a:cubicBezTo>
                  <a:lnTo>
                    <a:pt x="14352" y="4202"/>
                  </a:lnTo>
                  <a:cubicBezTo>
                    <a:pt x="14192" y="4202"/>
                    <a:pt x="14109" y="3265"/>
                    <a:pt x="14220" y="2714"/>
                  </a:cubicBezTo>
                  <a:cubicBezTo>
                    <a:pt x="14257" y="2530"/>
                    <a:pt x="14303" y="2447"/>
                    <a:pt x="14349" y="2447"/>
                  </a:cubicBezTo>
                  <a:close/>
                  <a:moveTo>
                    <a:pt x="13749" y="2478"/>
                  </a:moveTo>
                  <a:cubicBezTo>
                    <a:pt x="13842" y="2478"/>
                    <a:pt x="13931" y="2821"/>
                    <a:pt x="13933" y="3352"/>
                  </a:cubicBezTo>
                  <a:cubicBezTo>
                    <a:pt x="13933" y="3827"/>
                    <a:pt x="13853" y="4215"/>
                    <a:pt x="13755" y="4227"/>
                  </a:cubicBezTo>
                  <a:cubicBezTo>
                    <a:pt x="13754" y="4227"/>
                    <a:pt x="13753" y="4227"/>
                    <a:pt x="13751" y="4227"/>
                  </a:cubicBezTo>
                  <a:cubicBezTo>
                    <a:pt x="13591" y="4227"/>
                    <a:pt x="13510" y="3299"/>
                    <a:pt x="13623" y="2739"/>
                  </a:cubicBezTo>
                  <a:cubicBezTo>
                    <a:pt x="13659" y="2559"/>
                    <a:pt x="13705" y="2478"/>
                    <a:pt x="13749" y="2478"/>
                  </a:cubicBezTo>
                  <a:close/>
                  <a:moveTo>
                    <a:pt x="13151" y="2510"/>
                  </a:moveTo>
                  <a:cubicBezTo>
                    <a:pt x="13243" y="2510"/>
                    <a:pt x="13332" y="2856"/>
                    <a:pt x="13333" y="3377"/>
                  </a:cubicBezTo>
                  <a:cubicBezTo>
                    <a:pt x="13336" y="3864"/>
                    <a:pt x="13256" y="4253"/>
                    <a:pt x="13155" y="4265"/>
                  </a:cubicBezTo>
                  <a:cubicBezTo>
                    <a:pt x="12995" y="4265"/>
                    <a:pt x="12909" y="3327"/>
                    <a:pt x="13023" y="2777"/>
                  </a:cubicBezTo>
                  <a:cubicBezTo>
                    <a:pt x="13060" y="2592"/>
                    <a:pt x="13106" y="2510"/>
                    <a:pt x="13151" y="2510"/>
                  </a:cubicBezTo>
                  <a:close/>
                  <a:moveTo>
                    <a:pt x="12552" y="2535"/>
                  </a:moveTo>
                  <a:cubicBezTo>
                    <a:pt x="12645" y="2535"/>
                    <a:pt x="12734" y="2881"/>
                    <a:pt x="12734" y="3402"/>
                  </a:cubicBezTo>
                  <a:cubicBezTo>
                    <a:pt x="12734" y="3890"/>
                    <a:pt x="12656" y="4277"/>
                    <a:pt x="12555" y="4290"/>
                  </a:cubicBezTo>
                  <a:cubicBezTo>
                    <a:pt x="12554" y="4290"/>
                    <a:pt x="12553" y="4290"/>
                    <a:pt x="12552" y="4290"/>
                  </a:cubicBezTo>
                  <a:cubicBezTo>
                    <a:pt x="12394" y="4290"/>
                    <a:pt x="12310" y="3348"/>
                    <a:pt x="12423" y="2802"/>
                  </a:cubicBezTo>
                  <a:cubicBezTo>
                    <a:pt x="12461" y="2617"/>
                    <a:pt x="12507" y="2535"/>
                    <a:pt x="12552" y="2535"/>
                  </a:cubicBezTo>
                  <a:close/>
                  <a:moveTo>
                    <a:pt x="11953" y="2565"/>
                  </a:moveTo>
                  <a:cubicBezTo>
                    <a:pt x="12045" y="2565"/>
                    <a:pt x="12135" y="2906"/>
                    <a:pt x="12136" y="3427"/>
                  </a:cubicBezTo>
                  <a:cubicBezTo>
                    <a:pt x="12136" y="3915"/>
                    <a:pt x="12056" y="4315"/>
                    <a:pt x="11956" y="4315"/>
                  </a:cubicBezTo>
                  <a:cubicBezTo>
                    <a:pt x="11954" y="4315"/>
                    <a:pt x="11953" y="4315"/>
                    <a:pt x="11952" y="4315"/>
                  </a:cubicBezTo>
                  <a:cubicBezTo>
                    <a:pt x="11794" y="4315"/>
                    <a:pt x="11713" y="3386"/>
                    <a:pt x="11826" y="2826"/>
                  </a:cubicBezTo>
                  <a:cubicBezTo>
                    <a:pt x="11863" y="2646"/>
                    <a:pt x="11908" y="2565"/>
                    <a:pt x="11953" y="2565"/>
                  </a:cubicBezTo>
                  <a:close/>
                  <a:moveTo>
                    <a:pt x="11355" y="2595"/>
                  </a:moveTo>
                  <a:cubicBezTo>
                    <a:pt x="11446" y="2595"/>
                    <a:pt x="11535" y="2937"/>
                    <a:pt x="11537" y="3465"/>
                  </a:cubicBezTo>
                  <a:cubicBezTo>
                    <a:pt x="11537" y="3939"/>
                    <a:pt x="11459" y="4340"/>
                    <a:pt x="11358" y="4352"/>
                  </a:cubicBezTo>
                  <a:lnTo>
                    <a:pt x="11361" y="4352"/>
                  </a:lnTo>
                  <a:cubicBezTo>
                    <a:pt x="11360" y="4352"/>
                    <a:pt x="11359" y="4352"/>
                    <a:pt x="11358" y="4352"/>
                  </a:cubicBezTo>
                  <a:cubicBezTo>
                    <a:pt x="11197" y="4352"/>
                    <a:pt x="11114" y="3423"/>
                    <a:pt x="11226" y="2864"/>
                  </a:cubicBezTo>
                  <a:cubicBezTo>
                    <a:pt x="11263" y="2678"/>
                    <a:pt x="11309" y="2595"/>
                    <a:pt x="11355" y="2595"/>
                  </a:cubicBezTo>
                  <a:close/>
                  <a:moveTo>
                    <a:pt x="10757" y="2628"/>
                  </a:moveTo>
                  <a:cubicBezTo>
                    <a:pt x="10850" y="2628"/>
                    <a:pt x="10938" y="2968"/>
                    <a:pt x="10940" y="3490"/>
                  </a:cubicBezTo>
                  <a:cubicBezTo>
                    <a:pt x="10942" y="3977"/>
                    <a:pt x="10862" y="4378"/>
                    <a:pt x="10761" y="4378"/>
                  </a:cubicBezTo>
                  <a:cubicBezTo>
                    <a:pt x="10760" y="4378"/>
                    <a:pt x="10759" y="4378"/>
                    <a:pt x="10758" y="4378"/>
                  </a:cubicBezTo>
                  <a:cubicBezTo>
                    <a:pt x="10600" y="4378"/>
                    <a:pt x="10516" y="3448"/>
                    <a:pt x="10629" y="2889"/>
                  </a:cubicBezTo>
                  <a:cubicBezTo>
                    <a:pt x="10667" y="2709"/>
                    <a:pt x="10713" y="2628"/>
                    <a:pt x="10757" y="2628"/>
                  </a:cubicBezTo>
                  <a:close/>
                  <a:moveTo>
                    <a:pt x="10158" y="2653"/>
                  </a:moveTo>
                  <a:cubicBezTo>
                    <a:pt x="10251" y="2653"/>
                    <a:pt x="10340" y="2997"/>
                    <a:pt x="10340" y="3527"/>
                  </a:cubicBezTo>
                  <a:cubicBezTo>
                    <a:pt x="10342" y="4015"/>
                    <a:pt x="10262" y="4415"/>
                    <a:pt x="10162" y="4415"/>
                  </a:cubicBezTo>
                  <a:cubicBezTo>
                    <a:pt x="10001" y="4415"/>
                    <a:pt x="9919" y="3477"/>
                    <a:pt x="10030" y="2914"/>
                  </a:cubicBezTo>
                  <a:cubicBezTo>
                    <a:pt x="10067" y="2734"/>
                    <a:pt x="10113" y="2653"/>
                    <a:pt x="10158" y="2653"/>
                  </a:cubicBezTo>
                  <a:close/>
                  <a:moveTo>
                    <a:pt x="9560" y="2685"/>
                  </a:moveTo>
                  <a:cubicBezTo>
                    <a:pt x="9652" y="2685"/>
                    <a:pt x="9741" y="3031"/>
                    <a:pt x="9743" y="3552"/>
                  </a:cubicBezTo>
                  <a:cubicBezTo>
                    <a:pt x="9743" y="4040"/>
                    <a:pt x="9663" y="4440"/>
                    <a:pt x="9562" y="4440"/>
                  </a:cubicBezTo>
                  <a:cubicBezTo>
                    <a:pt x="9561" y="4440"/>
                    <a:pt x="9560" y="4440"/>
                    <a:pt x="9559" y="4440"/>
                  </a:cubicBezTo>
                  <a:cubicBezTo>
                    <a:pt x="9400" y="4440"/>
                    <a:pt x="9320" y="3511"/>
                    <a:pt x="9432" y="2951"/>
                  </a:cubicBezTo>
                  <a:cubicBezTo>
                    <a:pt x="9469" y="2767"/>
                    <a:pt x="9515" y="2685"/>
                    <a:pt x="9560" y="2685"/>
                  </a:cubicBezTo>
                  <a:close/>
                  <a:moveTo>
                    <a:pt x="8961" y="2716"/>
                  </a:moveTo>
                  <a:cubicBezTo>
                    <a:pt x="9054" y="2716"/>
                    <a:pt x="9143" y="3059"/>
                    <a:pt x="9143" y="3589"/>
                  </a:cubicBezTo>
                  <a:cubicBezTo>
                    <a:pt x="9146" y="4065"/>
                    <a:pt x="9066" y="4465"/>
                    <a:pt x="8965" y="4465"/>
                  </a:cubicBezTo>
                  <a:cubicBezTo>
                    <a:pt x="8964" y="4465"/>
                    <a:pt x="8963" y="4465"/>
                    <a:pt x="8962" y="4465"/>
                  </a:cubicBezTo>
                  <a:cubicBezTo>
                    <a:pt x="8801" y="4465"/>
                    <a:pt x="8720" y="3536"/>
                    <a:pt x="8833" y="2977"/>
                  </a:cubicBezTo>
                  <a:cubicBezTo>
                    <a:pt x="8870" y="2797"/>
                    <a:pt x="8916" y="2716"/>
                    <a:pt x="8961" y="2716"/>
                  </a:cubicBezTo>
                  <a:close/>
                  <a:moveTo>
                    <a:pt x="8363" y="2747"/>
                  </a:moveTo>
                  <a:cubicBezTo>
                    <a:pt x="8455" y="2747"/>
                    <a:pt x="8544" y="3094"/>
                    <a:pt x="8546" y="3615"/>
                  </a:cubicBezTo>
                  <a:cubicBezTo>
                    <a:pt x="8546" y="4103"/>
                    <a:pt x="8466" y="4490"/>
                    <a:pt x="8365" y="4502"/>
                  </a:cubicBezTo>
                  <a:cubicBezTo>
                    <a:pt x="8364" y="4502"/>
                    <a:pt x="8363" y="4502"/>
                    <a:pt x="8362" y="4502"/>
                  </a:cubicBezTo>
                  <a:cubicBezTo>
                    <a:pt x="8204" y="4502"/>
                    <a:pt x="8123" y="3561"/>
                    <a:pt x="8236" y="3014"/>
                  </a:cubicBezTo>
                  <a:cubicBezTo>
                    <a:pt x="8272" y="2829"/>
                    <a:pt x="8318" y="2747"/>
                    <a:pt x="8363" y="2747"/>
                  </a:cubicBezTo>
                  <a:close/>
                  <a:moveTo>
                    <a:pt x="7764" y="2778"/>
                  </a:moveTo>
                  <a:cubicBezTo>
                    <a:pt x="7856" y="2778"/>
                    <a:pt x="7944" y="3122"/>
                    <a:pt x="7946" y="3652"/>
                  </a:cubicBezTo>
                  <a:cubicBezTo>
                    <a:pt x="7946" y="4127"/>
                    <a:pt x="7866" y="4528"/>
                    <a:pt x="7768" y="4528"/>
                  </a:cubicBezTo>
                  <a:cubicBezTo>
                    <a:pt x="7767" y="4528"/>
                    <a:pt x="7766" y="4528"/>
                    <a:pt x="7765" y="4528"/>
                  </a:cubicBezTo>
                  <a:cubicBezTo>
                    <a:pt x="7607" y="4528"/>
                    <a:pt x="7526" y="3598"/>
                    <a:pt x="7636" y="3039"/>
                  </a:cubicBezTo>
                  <a:cubicBezTo>
                    <a:pt x="7673" y="2860"/>
                    <a:pt x="7719" y="2778"/>
                    <a:pt x="7764" y="2778"/>
                  </a:cubicBezTo>
                  <a:close/>
                  <a:moveTo>
                    <a:pt x="7165" y="2810"/>
                  </a:moveTo>
                  <a:cubicBezTo>
                    <a:pt x="7258" y="2810"/>
                    <a:pt x="7347" y="3156"/>
                    <a:pt x="7347" y="3677"/>
                  </a:cubicBezTo>
                  <a:cubicBezTo>
                    <a:pt x="7349" y="4165"/>
                    <a:pt x="7269" y="4552"/>
                    <a:pt x="7168" y="4565"/>
                  </a:cubicBezTo>
                  <a:cubicBezTo>
                    <a:pt x="7167" y="4565"/>
                    <a:pt x="7166" y="4565"/>
                    <a:pt x="7165" y="4565"/>
                  </a:cubicBezTo>
                  <a:cubicBezTo>
                    <a:pt x="7007" y="4565"/>
                    <a:pt x="6926" y="3623"/>
                    <a:pt x="7036" y="3077"/>
                  </a:cubicBezTo>
                  <a:cubicBezTo>
                    <a:pt x="7074" y="2892"/>
                    <a:pt x="7120" y="2810"/>
                    <a:pt x="7165" y="2810"/>
                  </a:cubicBezTo>
                  <a:close/>
                  <a:moveTo>
                    <a:pt x="6567" y="2841"/>
                  </a:moveTo>
                  <a:cubicBezTo>
                    <a:pt x="6659" y="2841"/>
                    <a:pt x="6748" y="3184"/>
                    <a:pt x="6749" y="3714"/>
                  </a:cubicBezTo>
                  <a:cubicBezTo>
                    <a:pt x="6749" y="4190"/>
                    <a:pt x="6669" y="4590"/>
                    <a:pt x="6571" y="4590"/>
                  </a:cubicBezTo>
                  <a:cubicBezTo>
                    <a:pt x="6570" y="4591"/>
                    <a:pt x="6569" y="4591"/>
                    <a:pt x="6568" y="4591"/>
                  </a:cubicBezTo>
                  <a:cubicBezTo>
                    <a:pt x="6407" y="4591"/>
                    <a:pt x="6329" y="3661"/>
                    <a:pt x="6439" y="3101"/>
                  </a:cubicBezTo>
                  <a:cubicBezTo>
                    <a:pt x="6476" y="2922"/>
                    <a:pt x="6522" y="2841"/>
                    <a:pt x="6567" y="2841"/>
                  </a:cubicBezTo>
                  <a:close/>
                  <a:moveTo>
                    <a:pt x="5968" y="2873"/>
                  </a:moveTo>
                  <a:cubicBezTo>
                    <a:pt x="6061" y="2873"/>
                    <a:pt x="6150" y="3218"/>
                    <a:pt x="6150" y="3740"/>
                  </a:cubicBezTo>
                  <a:cubicBezTo>
                    <a:pt x="6152" y="4227"/>
                    <a:pt x="6072" y="4615"/>
                    <a:pt x="5971" y="4627"/>
                  </a:cubicBezTo>
                  <a:cubicBezTo>
                    <a:pt x="5811" y="4627"/>
                    <a:pt x="5728" y="3690"/>
                    <a:pt x="5839" y="3139"/>
                  </a:cubicBezTo>
                  <a:cubicBezTo>
                    <a:pt x="5877" y="2955"/>
                    <a:pt x="5923" y="2873"/>
                    <a:pt x="5968" y="2873"/>
                  </a:cubicBezTo>
                  <a:close/>
                  <a:moveTo>
                    <a:pt x="5370" y="2903"/>
                  </a:moveTo>
                  <a:cubicBezTo>
                    <a:pt x="5463" y="2903"/>
                    <a:pt x="5551" y="3244"/>
                    <a:pt x="5553" y="3765"/>
                  </a:cubicBezTo>
                  <a:cubicBezTo>
                    <a:pt x="5553" y="4253"/>
                    <a:pt x="5472" y="4653"/>
                    <a:pt x="5374" y="4653"/>
                  </a:cubicBezTo>
                  <a:cubicBezTo>
                    <a:pt x="5373" y="4653"/>
                    <a:pt x="5372" y="4653"/>
                    <a:pt x="5371" y="4653"/>
                  </a:cubicBezTo>
                  <a:cubicBezTo>
                    <a:pt x="5210" y="4653"/>
                    <a:pt x="5129" y="3724"/>
                    <a:pt x="5242" y="3164"/>
                  </a:cubicBezTo>
                  <a:cubicBezTo>
                    <a:pt x="5280" y="2984"/>
                    <a:pt x="5325" y="2903"/>
                    <a:pt x="5370" y="2903"/>
                  </a:cubicBezTo>
                  <a:close/>
                  <a:moveTo>
                    <a:pt x="4772" y="2932"/>
                  </a:moveTo>
                  <a:cubicBezTo>
                    <a:pt x="4865" y="2932"/>
                    <a:pt x="4953" y="3275"/>
                    <a:pt x="4953" y="3802"/>
                  </a:cubicBezTo>
                  <a:cubicBezTo>
                    <a:pt x="4953" y="4277"/>
                    <a:pt x="4875" y="4678"/>
                    <a:pt x="4774" y="4678"/>
                  </a:cubicBezTo>
                  <a:cubicBezTo>
                    <a:pt x="4773" y="4678"/>
                    <a:pt x="4772" y="4678"/>
                    <a:pt x="4771" y="4678"/>
                  </a:cubicBezTo>
                  <a:cubicBezTo>
                    <a:pt x="4613" y="4678"/>
                    <a:pt x="4530" y="3748"/>
                    <a:pt x="4643" y="3202"/>
                  </a:cubicBezTo>
                  <a:cubicBezTo>
                    <a:pt x="4680" y="3016"/>
                    <a:pt x="4727" y="2932"/>
                    <a:pt x="4772" y="2932"/>
                  </a:cubicBezTo>
                  <a:close/>
                  <a:moveTo>
                    <a:pt x="4172" y="2966"/>
                  </a:moveTo>
                  <a:cubicBezTo>
                    <a:pt x="4265" y="2966"/>
                    <a:pt x="4354" y="3306"/>
                    <a:pt x="4356" y="3827"/>
                  </a:cubicBezTo>
                  <a:cubicBezTo>
                    <a:pt x="4356" y="4315"/>
                    <a:pt x="4276" y="4715"/>
                    <a:pt x="4175" y="4715"/>
                  </a:cubicBezTo>
                  <a:cubicBezTo>
                    <a:pt x="4015" y="4715"/>
                    <a:pt x="3932" y="3789"/>
                    <a:pt x="4046" y="3227"/>
                  </a:cubicBezTo>
                  <a:cubicBezTo>
                    <a:pt x="4082" y="3047"/>
                    <a:pt x="4128" y="2966"/>
                    <a:pt x="4172" y="2966"/>
                  </a:cubicBezTo>
                  <a:close/>
                  <a:moveTo>
                    <a:pt x="3574" y="2991"/>
                  </a:moveTo>
                  <a:cubicBezTo>
                    <a:pt x="3666" y="2991"/>
                    <a:pt x="3754" y="3335"/>
                    <a:pt x="3756" y="3864"/>
                  </a:cubicBezTo>
                  <a:cubicBezTo>
                    <a:pt x="3756" y="4340"/>
                    <a:pt x="3676" y="4740"/>
                    <a:pt x="3578" y="4740"/>
                  </a:cubicBezTo>
                  <a:cubicBezTo>
                    <a:pt x="3577" y="4741"/>
                    <a:pt x="3575" y="4741"/>
                    <a:pt x="3574" y="4741"/>
                  </a:cubicBezTo>
                  <a:cubicBezTo>
                    <a:pt x="3414" y="4741"/>
                    <a:pt x="3333" y="3811"/>
                    <a:pt x="3446" y="3252"/>
                  </a:cubicBezTo>
                  <a:cubicBezTo>
                    <a:pt x="3483" y="3072"/>
                    <a:pt x="3529" y="2991"/>
                    <a:pt x="3574" y="2991"/>
                  </a:cubicBezTo>
                  <a:close/>
                  <a:moveTo>
                    <a:pt x="2975" y="3023"/>
                  </a:moveTo>
                  <a:cubicBezTo>
                    <a:pt x="3068" y="3023"/>
                    <a:pt x="3157" y="3369"/>
                    <a:pt x="3159" y="3890"/>
                  </a:cubicBezTo>
                  <a:cubicBezTo>
                    <a:pt x="3159" y="4378"/>
                    <a:pt x="3079" y="4765"/>
                    <a:pt x="2978" y="4777"/>
                  </a:cubicBezTo>
                  <a:cubicBezTo>
                    <a:pt x="2977" y="4778"/>
                    <a:pt x="2976" y="4778"/>
                    <a:pt x="2975" y="4778"/>
                  </a:cubicBezTo>
                  <a:cubicBezTo>
                    <a:pt x="2817" y="4778"/>
                    <a:pt x="2736" y="3836"/>
                    <a:pt x="2846" y="3289"/>
                  </a:cubicBezTo>
                  <a:cubicBezTo>
                    <a:pt x="2883" y="3105"/>
                    <a:pt x="2930" y="3023"/>
                    <a:pt x="2975" y="3023"/>
                  </a:cubicBezTo>
                  <a:close/>
                  <a:moveTo>
                    <a:pt x="2377" y="3054"/>
                  </a:moveTo>
                  <a:cubicBezTo>
                    <a:pt x="2469" y="3054"/>
                    <a:pt x="2557" y="3397"/>
                    <a:pt x="2559" y="3927"/>
                  </a:cubicBezTo>
                  <a:cubicBezTo>
                    <a:pt x="2559" y="4403"/>
                    <a:pt x="2479" y="4803"/>
                    <a:pt x="2381" y="4803"/>
                  </a:cubicBezTo>
                  <a:cubicBezTo>
                    <a:pt x="2380" y="4803"/>
                    <a:pt x="2379" y="4803"/>
                    <a:pt x="2378" y="4803"/>
                  </a:cubicBezTo>
                  <a:cubicBezTo>
                    <a:pt x="2217" y="4803"/>
                    <a:pt x="2136" y="3874"/>
                    <a:pt x="2249" y="3314"/>
                  </a:cubicBezTo>
                  <a:cubicBezTo>
                    <a:pt x="2286" y="3135"/>
                    <a:pt x="2332" y="3054"/>
                    <a:pt x="2377" y="3054"/>
                  </a:cubicBezTo>
                  <a:close/>
                  <a:moveTo>
                    <a:pt x="1778" y="3082"/>
                  </a:moveTo>
                  <a:cubicBezTo>
                    <a:pt x="1870" y="3082"/>
                    <a:pt x="1958" y="3425"/>
                    <a:pt x="1959" y="3952"/>
                  </a:cubicBezTo>
                  <a:cubicBezTo>
                    <a:pt x="1962" y="4427"/>
                    <a:pt x="1882" y="4828"/>
                    <a:pt x="1781" y="4840"/>
                  </a:cubicBezTo>
                  <a:cubicBezTo>
                    <a:pt x="1621" y="4840"/>
                    <a:pt x="1538" y="3915"/>
                    <a:pt x="1649" y="3352"/>
                  </a:cubicBezTo>
                  <a:cubicBezTo>
                    <a:pt x="1687" y="3166"/>
                    <a:pt x="1733" y="3082"/>
                    <a:pt x="1778" y="3082"/>
                  </a:cubicBezTo>
                  <a:close/>
                  <a:moveTo>
                    <a:pt x="1179" y="3116"/>
                  </a:moveTo>
                  <a:cubicBezTo>
                    <a:pt x="1271" y="3116"/>
                    <a:pt x="1360" y="3459"/>
                    <a:pt x="1362" y="3990"/>
                  </a:cubicBezTo>
                  <a:cubicBezTo>
                    <a:pt x="1362" y="4465"/>
                    <a:pt x="1282" y="4866"/>
                    <a:pt x="1184" y="4866"/>
                  </a:cubicBezTo>
                  <a:cubicBezTo>
                    <a:pt x="1183" y="4866"/>
                    <a:pt x="1182" y="4866"/>
                    <a:pt x="1181" y="4866"/>
                  </a:cubicBezTo>
                  <a:cubicBezTo>
                    <a:pt x="1020" y="4866"/>
                    <a:pt x="939" y="3936"/>
                    <a:pt x="1052" y="3377"/>
                  </a:cubicBezTo>
                  <a:cubicBezTo>
                    <a:pt x="1088" y="3197"/>
                    <a:pt x="1134" y="3116"/>
                    <a:pt x="1179" y="3116"/>
                  </a:cubicBezTo>
                  <a:close/>
                  <a:moveTo>
                    <a:pt x="581" y="3148"/>
                  </a:moveTo>
                  <a:cubicBezTo>
                    <a:pt x="674" y="3148"/>
                    <a:pt x="763" y="3493"/>
                    <a:pt x="763" y="4015"/>
                  </a:cubicBezTo>
                  <a:cubicBezTo>
                    <a:pt x="765" y="4502"/>
                    <a:pt x="685" y="4890"/>
                    <a:pt x="584" y="4903"/>
                  </a:cubicBezTo>
                  <a:cubicBezTo>
                    <a:pt x="424" y="4903"/>
                    <a:pt x="341" y="3965"/>
                    <a:pt x="452" y="3415"/>
                  </a:cubicBezTo>
                  <a:cubicBezTo>
                    <a:pt x="490" y="3230"/>
                    <a:pt x="536" y="3148"/>
                    <a:pt x="581" y="3148"/>
                  </a:cubicBezTo>
                  <a:close/>
                  <a:moveTo>
                    <a:pt x="21517" y="0"/>
                  </a:moveTo>
                  <a:lnTo>
                    <a:pt x="0" y="2113"/>
                  </a:lnTo>
                  <a:lnTo>
                    <a:pt x="80" y="21600"/>
                  </a:lnTo>
                  <a:lnTo>
                    <a:pt x="21600" y="19486"/>
                  </a:lnTo>
                  <a:lnTo>
                    <a:pt x="21517" y="0"/>
                  </a:ln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blurRad="63500" dist="19050" dir="5400000" rotWithShape="0">
                <a:srgbClr val="783F04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973" name="Google Shape;2463;p65"/>
            <p:cNvSpPr/>
            <p:nvPr/>
          </p:nvSpPr>
          <p:spPr>
            <a:xfrm>
              <a:off x="7128097" y="715388"/>
              <a:ext cx="886377" cy="9270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167" y="0"/>
                  </a:moveTo>
                  <a:lnTo>
                    <a:pt x="0" y="15717"/>
                  </a:lnTo>
                  <a:lnTo>
                    <a:pt x="42" y="15860"/>
                  </a:lnTo>
                  <a:lnTo>
                    <a:pt x="150" y="16087"/>
                  </a:lnTo>
                  <a:lnTo>
                    <a:pt x="386" y="16169"/>
                  </a:lnTo>
                  <a:lnTo>
                    <a:pt x="623" y="16231"/>
                  </a:lnTo>
                  <a:lnTo>
                    <a:pt x="709" y="16457"/>
                  </a:lnTo>
                  <a:lnTo>
                    <a:pt x="796" y="16683"/>
                  </a:lnTo>
                  <a:lnTo>
                    <a:pt x="1032" y="16766"/>
                  </a:lnTo>
                  <a:lnTo>
                    <a:pt x="1269" y="16828"/>
                  </a:lnTo>
                  <a:lnTo>
                    <a:pt x="1355" y="17053"/>
                  </a:lnTo>
                  <a:lnTo>
                    <a:pt x="1441" y="17280"/>
                  </a:lnTo>
                  <a:lnTo>
                    <a:pt x="1463" y="17300"/>
                  </a:lnTo>
                  <a:lnTo>
                    <a:pt x="1677" y="17362"/>
                  </a:lnTo>
                  <a:lnTo>
                    <a:pt x="1915" y="17444"/>
                  </a:lnTo>
                  <a:lnTo>
                    <a:pt x="2000" y="17650"/>
                  </a:lnTo>
                  <a:lnTo>
                    <a:pt x="2086" y="17876"/>
                  </a:lnTo>
                  <a:lnTo>
                    <a:pt x="2108" y="17876"/>
                  </a:lnTo>
                  <a:lnTo>
                    <a:pt x="2108" y="17897"/>
                  </a:lnTo>
                  <a:lnTo>
                    <a:pt x="2344" y="17959"/>
                  </a:lnTo>
                  <a:lnTo>
                    <a:pt x="2560" y="18041"/>
                  </a:lnTo>
                  <a:lnTo>
                    <a:pt x="2667" y="18268"/>
                  </a:lnTo>
                  <a:lnTo>
                    <a:pt x="2754" y="18473"/>
                  </a:lnTo>
                  <a:lnTo>
                    <a:pt x="2754" y="18493"/>
                  </a:lnTo>
                  <a:lnTo>
                    <a:pt x="2990" y="18555"/>
                  </a:lnTo>
                  <a:lnTo>
                    <a:pt x="3227" y="18638"/>
                  </a:lnTo>
                  <a:lnTo>
                    <a:pt x="3313" y="18864"/>
                  </a:lnTo>
                  <a:lnTo>
                    <a:pt x="3398" y="19090"/>
                  </a:lnTo>
                  <a:lnTo>
                    <a:pt x="3421" y="19090"/>
                  </a:lnTo>
                  <a:lnTo>
                    <a:pt x="3635" y="19172"/>
                  </a:lnTo>
                  <a:lnTo>
                    <a:pt x="3873" y="19234"/>
                  </a:lnTo>
                  <a:lnTo>
                    <a:pt x="3958" y="19461"/>
                  </a:lnTo>
                  <a:lnTo>
                    <a:pt x="4044" y="19686"/>
                  </a:lnTo>
                  <a:lnTo>
                    <a:pt x="4066" y="19686"/>
                  </a:lnTo>
                  <a:lnTo>
                    <a:pt x="4281" y="19769"/>
                  </a:lnTo>
                  <a:lnTo>
                    <a:pt x="4517" y="19831"/>
                  </a:lnTo>
                  <a:lnTo>
                    <a:pt x="4604" y="20057"/>
                  </a:lnTo>
                  <a:lnTo>
                    <a:pt x="4689" y="20283"/>
                  </a:lnTo>
                  <a:lnTo>
                    <a:pt x="4711" y="20283"/>
                  </a:lnTo>
                  <a:lnTo>
                    <a:pt x="4948" y="20365"/>
                  </a:lnTo>
                  <a:lnTo>
                    <a:pt x="5163" y="20427"/>
                  </a:lnTo>
                  <a:lnTo>
                    <a:pt x="5271" y="20654"/>
                  </a:lnTo>
                  <a:lnTo>
                    <a:pt x="5356" y="20879"/>
                  </a:lnTo>
                  <a:lnTo>
                    <a:pt x="5356" y="20901"/>
                  </a:lnTo>
                  <a:lnTo>
                    <a:pt x="5593" y="20963"/>
                  </a:lnTo>
                  <a:lnTo>
                    <a:pt x="5829" y="21044"/>
                  </a:lnTo>
                  <a:lnTo>
                    <a:pt x="5916" y="21250"/>
                  </a:lnTo>
                  <a:lnTo>
                    <a:pt x="6002" y="21477"/>
                  </a:lnTo>
                  <a:lnTo>
                    <a:pt x="6023" y="21497"/>
                  </a:lnTo>
                  <a:lnTo>
                    <a:pt x="6239" y="21558"/>
                  </a:lnTo>
                  <a:lnTo>
                    <a:pt x="6368" y="21600"/>
                  </a:lnTo>
                  <a:lnTo>
                    <a:pt x="6454" y="21517"/>
                  </a:lnTo>
                  <a:lnTo>
                    <a:pt x="21600" y="5883"/>
                  </a:lnTo>
                  <a:lnTo>
                    <a:pt x="21579" y="5780"/>
                  </a:lnTo>
                  <a:lnTo>
                    <a:pt x="21492" y="5575"/>
                  </a:lnTo>
                  <a:lnTo>
                    <a:pt x="21471" y="5555"/>
                  </a:lnTo>
                  <a:lnTo>
                    <a:pt x="21234" y="5472"/>
                  </a:lnTo>
                  <a:lnTo>
                    <a:pt x="21019" y="5410"/>
                  </a:lnTo>
                  <a:lnTo>
                    <a:pt x="20933" y="5184"/>
                  </a:lnTo>
                  <a:lnTo>
                    <a:pt x="20825" y="4957"/>
                  </a:lnTo>
                  <a:lnTo>
                    <a:pt x="20589" y="4876"/>
                  </a:lnTo>
                  <a:lnTo>
                    <a:pt x="20352" y="4814"/>
                  </a:lnTo>
                  <a:lnTo>
                    <a:pt x="20267" y="4587"/>
                  </a:lnTo>
                  <a:lnTo>
                    <a:pt x="20180" y="4362"/>
                  </a:lnTo>
                  <a:lnTo>
                    <a:pt x="20159" y="4362"/>
                  </a:lnTo>
                  <a:lnTo>
                    <a:pt x="19944" y="4278"/>
                  </a:lnTo>
                  <a:lnTo>
                    <a:pt x="19707" y="4217"/>
                  </a:lnTo>
                  <a:lnTo>
                    <a:pt x="19621" y="3991"/>
                  </a:lnTo>
                  <a:lnTo>
                    <a:pt x="19535" y="3764"/>
                  </a:lnTo>
                  <a:lnTo>
                    <a:pt x="19513" y="3744"/>
                  </a:lnTo>
                  <a:lnTo>
                    <a:pt x="19298" y="3683"/>
                  </a:lnTo>
                  <a:lnTo>
                    <a:pt x="19061" y="3601"/>
                  </a:lnTo>
                  <a:lnTo>
                    <a:pt x="18975" y="3394"/>
                  </a:lnTo>
                  <a:lnTo>
                    <a:pt x="18890" y="3168"/>
                  </a:lnTo>
                  <a:lnTo>
                    <a:pt x="18867" y="3147"/>
                  </a:lnTo>
                  <a:lnTo>
                    <a:pt x="18631" y="3085"/>
                  </a:lnTo>
                  <a:lnTo>
                    <a:pt x="18415" y="3003"/>
                  </a:lnTo>
                  <a:lnTo>
                    <a:pt x="18309" y="2777"/>
                  </a:lnTo>
                  <a:lnTo>
                    <a:pt x="18222" y="2571"/>
                  </a:lnTo>
                  <a:lnTo>
                    <a:pt x="18222" y="2551"/>
                  </a:lnTo>
                  <a:lnTo>
                    <a:pt x="17986" y="2489"/>
                  </a:lnTo>
                  <a:lnTo>
                    <a:pt x="17749" y="2408"/>
                  </a:lnTo>
                  <a:lnTo>
                    <a:pt x="17577" y="1954"/>
                  </a:lnTo>
                  <a:lnTo>
                    <a:pt x="17555" y="1954"/>
                  </a:lnTo>
                  <a:lnTo>
                    <a:pt x="17340" y="1872"/>
                  </a:lnTo>
                  <a:lnTo>
                    <a:pt x="17103" y="1810"/>
                  </a:lnTo>
                  <a:lnTo>
                    <a:pt x="17017" y="1584"/>
                  </a:lnTo>
                  <a:lnTo>
                    <a:pt x="16932" y="1358"/>
                  </a:lnTo>
                  <a:lnTo>
                    <a:pt x="16909" y="1358"/>
                  </a:lnTo>
                  <a:lnTo>
                    <a:pt x="16694" y="1276"/>
                  </a:lnTo>
                  <a:lnTo>
                    <a:pt x="16459" y="1214"/>
                  </a:lnTo>
                  <a:lnTo>
                    <a:pt x="16372" y="988"/>
                  </a:lnTo>
                  <a:lnTo>
                    <a:pt x="16265" y="761"/>
                  </a:lnTo>
                  <a:lnTo>
                    <a:pt x="16028" y="679"/>
                  </a:lnTo>
                  <a:lnTo>
                    <a:pt x="15813" y="597"/>
                  </a:lnTo>
                  <a:lnTo>
                    <a:pt x="15705" y="391"/>
                  </a:lnTo>
                  <a:lnTo>
                    <a:pt x="15619" y="165"/>
                  </a:lnTo>
                  <a:lnTo>
                    <a:pt x="15619" y="144"/>
                  </a:lnTo>
                  <a:lnTo>
                    <a:pt x="15382" y="82"/>
                  </a:lnTo>
                  <a:lnTo>
                    <a:pt x="15167" y="0"/>
                  </a:lnTo>
                  <a:close/>
                </a:path>
              </a:pathLst>
            </a:custGeom>
            <a:solidFill>
              <a:srgbClr val="FFFFFF">
                <a:alpha val="41900"/>
              </a:srgbClr>
            </a:solidFill>
            <a:ln w="12700" cap="flat">
              <a:noFill/>
              <a:miter lim="400000"/>
            </a:ln>
            <a:effectLst>
              <a:outerShdw blurRad="63500" dist="19050" dir="5400000" rotWithShape="0">
                <a:srgbClr val="783F04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974" name="Google Shape;2464;p65"/>
            <p:cNvSpPr/>
            <p:nvPr/>
          </p:nvSpPr>
          <p:spPr>
            <a:xfrm>
              <a:off x="0" y="162326"/>
              <a:ext cx="887294" cy="9270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153" y="0"/>
                  </a:moveTo>
                  <a:lnTo>
                    <a:pt x="0" y="15695"/>
                  </a:lnTo>
                  <a:lnTo>
                    <a:pt x="64" y="15840"/>
                  </a:lnTo>
                  <a:lnTo>
                    <a:pt x="151" y="16066"/>
                  </a:lnTo>
                  <a:lnTo>
                    <a:pt x="172" y="16066"/>
                  </a:lnTo>
                  <a:lnTo>
                    <a:pt x="387" y="16149"/>
                  </a:lnTo>
                  <a:lnTo>
                    <a:pt x="624" y="16210"/>
                  </a:lnTo>
                  <a:lnTo>
                    <a:pt x="709" y="16436"/>
                  </a:lnTo>
                  <a:lnTo>
                    <a:pt x="795" y="16663"/>
                  </a:lnTo>
                  <a:lnTo>
                    <a:pt x="817" y="16683"/>
                  </a:lnTo>
                  <a:lnTo>
                    <a:pt x="1053" y="16745"/>
                  </a:lnTo>
                  <a:lnTo>
                    <a:pt x="1269" y="16827"/>
                  </a:lnTo>
                  <a:lnTo>
                    <a:pt x="1354" y="17033"/>
                  </a:lnTo>
                  <a:lnTo>
                    <a:pt x="1462" y="17259"/>
                  </a:lnTo>
                  <a:lnTo>
                    <a:pt x="1462" y="17280"/>
                  </a:lnTo>
                  <a:lnTo>
                    <a:pt x="1698" y="17342"/>
                  </a:lnTo>
                  <a:lnTo>
                    <a:pt x="1935" y="17424"/>
                  </a:lnTo>
                  <a:lnTo>
                    <a:pt x="2020" y="17650"/>
                  </a:lnTo>
                  <a:lnTo>
                    <a:pt x="2106" y="17856"/>
                  </a:lnTo>
                  <a:lnTo>
                    <a:pt x="2106" y="17876"/>
                  </a:lnTo>
                  <a:lnTo>
                    <a:pt x="2128" y="17876"/>
                  </a:lnTo>
                  <a:lnTo>
                    <a:pt x="2343" y="17958"/>
                  </a:lnTo>
                  <a:lnTo>
                    <a:pt x="2580" y="18020"/>
                  </a:lnTo>
                  <a:lnTo>
                    <a:pt x="2751" y="18473"/>
                  </a:lnTo>
                  <a:lnTo>
                    <a:pt x="2773" y="18473"/>
                  </a:lnTo>
                  <a:lnTo>
                    <a:pt x="2988" y="18555"/>
                  </a:lnTo>
                  <a:lnTo>
                    <a:pt x="3225" y="18617"/>
                  </a:lnTo>
                  <a:lnTo>
                    <a:pt x="3310" y="18843"/>
                  </a:lnTo>
                  <a:lnTo>
                    <a:pt x="3396" y="19069"/>
                  </a:lnTo>
                  <a:lnTo>
                    <a:pt x="3417" y="19069"/>
                  </a:lnTo>
                  <a:lnTo>
                    <a:pt x="3654" y="19152"/>
                  </a:lnTo>
                  <a:lnTo>
                    <a:pt x="3869" y="19214"/>
                  </a:lnTo>
                  <a:lnTo>
                    <a:pt x="3976" y="19439"/>
                  </a:lnTo>
                  <a:lnTo>
                    <a:pt x="4062" y="19666"/>
                  </a:lnTo>
                  <a:lnTo>
                    <a:pt x="4062" y="19686"/>
                  </a:lnTo>
                  <a:lnTo>
                    <a:pt x="4299" y="19748"/>
                  </a:lnTo>
                  <a:lnTo>
                    <a:pt x="4536" y="19830"/>
                  </a:lnTo>
                  <a:lnTo>
                    <a:pt x="4621" y="20037"/>
                  </a:lnTo>
                  <a:lnTo>
                    <a:pt x="4707" y="20262"/>
                  </a:lnTo>
                  <a:lnTo>
                    <a:pt x="4707" y="20283"/>
                  </a:lnTo>
                  <a:lnTo>
                    <a:pt x="4729" y="20283"/>
                  </a:lnTo>
                  <a:lnTo>
                    <a:pt x="4944" y="20345"/>
                  </a:lnTo>
                  <a:lnTo>
                    <a:pt x="5180" y="20427"/>
                  </a:lnTo>
                  <a:lnTo>
                    <a:pt x="5266" y="20653"/>
                  </a:lnTo>
                  <a:lnTo>
                    <a:pt x="5352" y="20859"/>
                  </a:lnTo>
                  <a:lnTo>
                    <a:pt x="5373" y="20879"/>
                  </a:lnTo>
                  <a:lnTo>
                    <a:pt x="5610" y="20941"/>
                  </a:lnTo>
                  <a:lnTo>
                    <a:pt x="5824" y="21023"/>
                  </a:lnTo>
                  <a:lnTo>
                    <a:pt x="5911" y="21250"/>
                  </a:lnTo>
                  <a:lnTo>
                    <a:pt x="6018" y="21477"/>
                  </a:lnTo>
                  <a:lnTo>
                    <a:pt x="6255" y="21558"/>
                  </a:lnTo>
                  <a:lnTo>
                    <a:pt x="6384" y="21600"/>
                  </a:lnTo>
                  <a:lnTo>
                    <a:pt x="6469" y="21517"/>
                  </a:lnTo>
                  <a:lnTo>
                    <a:pt x="21600" y="5862"/>
                  </a:lnTo>
                  <a:lnTo>
                    <a:pt x="21557" y="5780"/>
                  </a:lnTo>
                  <a:lnTo>
                    <a:pt x="21471" y="5555"/>
                  </a:lnTo>
                  <a:lnTo>
                    <a:pt x="21471" y="5533"/>
                  </a:lnTo>
                  <a:lnTo>
                    <a:pt x="21235" y="5472"/>
                  </a:lnTo>
                  <a:lnTo>
                    <a:pt x="20998" y="5390"/>
                  </a:lnTo>
                  <a:lnTo>
                    <a:pt x="20913" y="5163"/>
                  </a:lnTo>
                  <a:lnTo>
                    <a:pt x="20826" y="4957"/>
                  </a:lnTo>
                  <a:lnTo>
                    <a:pt x="20805" y="4937"/>
                  </a:lnTo>
                  <a:lnTo>
                    <a:pt x="20590" y="4876"/>
                  </a:lnTo>
                  <a:lnTo>
                    <a:pt x="20353" y="4792"/>
                  </a:lnTo>
                  <a:lnTo>
                    <a:pt x="20268" y="4567"/>
                  </a:lnTo>
                  <a:lnTo>
                    <a:pt x="20181" y="4340"/>
                  </a:lnTo>
                  <a:lnTo>
                    <a:pt x="20160" y="4340"/>
                  </a:lnTo>
                  <a:lnTo>
                    <a:pt x="19924" y="4258"/>
                  </a:lnTo>
                  <a:lnTo>
                    <a:pt x="19709" y="4197"/>
                  </a:lnTo>
                  <a:lnTo>
                    <a:pt x="19623" y="3970"/>
                  </a:lnTo>
                  <a:lnTo>
                    <a:pt x="19515" y="3744"/>
                  </a:lnTo>
                  <a:lnTo>
                    <a:pt x="19279" y="3661"/>
                  </a:lnTo>
                  <a:lnTo>
                    <a:pt x="19042" y="3599"/>
                  </a:lnTo>
                  <a:lnTo>
                    <a:pt x="18957" y="3374"/>
                  </a:lnTo>
                  <a:lnTo>
                    <a:pt x="18870" y="3147"/>
                  </a:lnTo>
                  <a:lnTo>
                    <a:pt x="18849" y="3147"/>
                  </a:lnTo>
                  <a:lnTo>
                    <a:pt x="18634" y="3065"/>
                  </a:lnTo>
                  <a:lnTo>
                    <a:pt x="18398" y="3003"/>
                  </a:lnTo>
                  <a:lnTo>
                    <a:pt x="18312" y="2777"/>
                  </a:lnTo>
                  <a:lnTo>
                    <a:pt x="18226" y="2551"/>
                  </a:lnTo>
                  <a:lnTo>
                    <a:pt x="18204" y="2530"/>
                  </a:lnTo>
                  <a:lnTo>
                    <a:pt x="17989" y="2468"/>
                  </a:lnTo>
                  <a:lnTo>
                    <a:pt x="17753" y="2386"/>
                  </a:lnTo>
                  <a:lnTo>
                    <a:pt x="17667" y="2181"/>
                  </a:lnTo>
                  <a:lnTo>
                    <a:pt x="17559" y="1954"/>
                  </a:lnTo>
                  <a:lnTo>
                    <a:pt x="17559" y="1934"/>
                  </a:lnTo>
                  <a:lnTo>
                    <a:pt x="17323" y="1872"/>
                  </a:lnTo>
                  <a:lnTo>
                    <a:pt x="17109" y="1790"/>
                  </a:lnTo>
                  <a:lnTo>
                    <a:pt x="17001" y="1563"/>
                  </a:lnTo>
                  <a:lnTo>
                    <a:pt x="16915" y="1358"/>
                  </a:lnTo>
                  <a:lnTo>
                    <a:pt x="16915" y="1337"/>
                  </a:lnTo>
                  <a:lnTo>
                    <a:pt x="16678" y="1255"/>
                  </a:lnTo>
                  <a:lnTo>
                    <a:pt x="16442" y="1193"/>
                  </a:lnTo>
                  <a:lnTo>
                    <a:pt x="16356" y="966"/>
                  </a:lnTo>
                  <a:lnTo>
                    <a:pt x="16270" y="741"/>
                  </a:lnTo>
                  <a:lnTo>
                    <a:pt x="16248" y="741"/>
                  </a:lnTo>
                  <a:lnTo>
                    <a:pt x="16033" y="658"/>
                  </a:lnTo>
                  <a:lnTo>
                    <a:pt x="15798" y="596"/>
                  </a:lnTo>
                  <a:lnTo>
                    <a:pt x="15711" y="370"/>
                  </a:lnTo>
                  <a:lnTo>
                    <a:pt x="15625" y="144"/>
                  </a:lnTo>
                  <a:lnTo>
                    <a:pt x="15604" y="144"/>
                  </a:lnTo>
                  <a:lnTo>
                    <a:pt x="15367" y="62"/>
                  </a:lnTo>
                  <a:lnTo>
                    <a:pt x="15153" y="0"/>
                  </a:lnTo>
                  <a:close/>
                </a:path>
              </a:pathLst>
            </a:custGeom>
            <a:solidFill>
              <a:srgbClr val="FFFFFF">
                <a:alpha val="41900"/>
              </a:srgbClr>
            </a:solidFill>
            <a:ln w="12700" cap="flat">
              <a:noFill/>
              <a:miter lim="400000"/>
            </a:ln>
            <a:effectLst>
              <a:outerShdw blurRad="63500" dist="19050" dir="5400000" rotWithShape="0">
                <a:srgbClr val="783F04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</p:grpSp>
      <p:sp>
        <p:nvSpPr>
          <p:cNvPr id="976" name="The Saudi Arabia vision has 3 themes"/>
          <p:cNvSpPr txBox="1">
            <a:spLocks noGrp="1"/>
          </p:cNvSpPr>
          <p:nvPr>
            <p:ph type="title"/>
          </p:nvPr>
        </p:nvSpPr>
        <p:spPr>
          <a:xfrm>
            <a:off x="1104754" y="860067"/>
            <a:ext cx="6729382" cy="873874"/>
          </a:xfrm>
          <a:prstGeom prst="rect">
            <a:avLst/>
          </a:prstGeom>
        </p:spPr>
        <p:txBody>
          <a:bodyPr anchor="t"/>
          <a:lstStyle>
            <a:lvl1pPr>
              <a:defRPr sz="2800">
                <a:latin typeface="HelloEtchASketch"/>
                <a:ea typeface="HelloEtchASketch"/>
                <a:cs typeface="HelloEtchASketch"/>
                <a:sym typeface="HelloEtchASketch"/>
              </a:defRPr>
            </a:lvl1pPr>
          </a:lstStyle>
          <a:p>
            <a:r>
              <a:t>The Saudi Arabia vision has 3 themes</a:t>
            </a:r>
          </a:p>
        </p:txBody>
      </p:sp>
      <p:pic>
        <p:nvPicPr>
          <p:cNvPr id="977" name="Screen Shot 1442-03-13 at 11.28.04 PM.png" descr="Screen Shot 1442-03-13 at 11.28.04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3747" y="3063837"/>
            <a:ext cx="1869349" cy="1242362"/>
          </a:xfrm>
          <a:prstGeom prst="rect">
            <a:avLst/>
          </a:prstGeom>
          <a:ln w="114300">
            <a:solidFill>
              <a:srgbClr val="FFFFFF"/>
            </a:solidFill>
            <a:miter lim="8000"/>
          </a:ln>
          <a:effectLst>
            <a:outerShdw blurRad="63500" dist="38100" dir="5400000" rotWithShape="0">
              <a:srgbClr val="783F04">
                <a:alpha val="50000"/>
              </a:srgbClr>
            </a:outerShdw>
          </a:effectLst>
        </p:spPr>
      </p:pic>
      <p:grpSp>
        <p:nvGrpSpPr>
          <p:cNvPr id="983" name="Group"/>
          <p:cNvGrpSpPr/>
          <p:nvPr/>
        </p:nvGrpSpPr>
        <p:grpSpPr>
          <a:xfrm>
            <a:off x="6415006" y="1372451"/>
            <a:ext cx="1646510" cy="1479904"/>
            <a:chOff x="0" y="0"/>
            <a:chExt cx="1646509" cy="1479902"/>
          </a:xfrm>
        </p:grpSpPr>
        <p:sp>
          <p:nvSpPr>
            <p:cNvPr id="978" name="Google Shape;1231;p45"/>
            <p:cNvSpPr/>
            <p:nvPr/>
          </p:nvSpPr>
          <p:spPr>
            <a:xfrm>
              <a:off x="25199" y="741713"/>
              <a:ext cx="1596110" cy="7285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0" h="21600" extrusionOk="0">
                  <a:moveTo>
                    <a:pt x="6618" y="1740"/>
                  </a:moveTo>
                  <a:cubicBezTo>
                    <a:pt x="5946" y="1992"/>
                    <a:pt x="5320" y="2330"/>
                    <a:pt x="4741" y="2755"/>
                  </a:cubicBezTo>
                  <a:cubicBezTo>
                    <a:pt x="4806" y="2640"/>
                    <a:pt x="4871" y="2533"/>
                    <a:pt x="4943" y="2427"/>
                  </a:cubicBezTo>
                  <a:cubicBezTo>
                    <a:pt x="5468" y="2127"/>
                    <a:pt x="6028" y="1895"/>
                    <a:pt x="6618" y="1740"/>
                  </a:cubicBezTo>
                  <a:close/>
                  <a:moveTo>
                    <a:pt x="10296" y="183"/>
                  </a:moveTo>
                  <a:cubicBezTo>
                    <a:pt x="12147" y="183"/>
                    <a:pt x="14185" y="426"/>
                    <a:pt x="15776" y="1392"/>
                  </a:cubicBezTo>
                  <a:cubicBezTo>
                    <a:pt x="16502" y="1847"/>
                    <a:pt x="17109" y="2485"/>
                    <a:pt x="17550" y="3240"/>
                  </a:cubicBezTo>
                  <a:cubicBezTo>
                    <a:pt x="16241" y="2075"/>
                    <a:pt x="14539" y="1476"/>
                    <a:pt x="12830" y="1476"/>
                  </a:cubicBezTo>
                  <a:cubicBezTo>
                    <a:pt x="12763" y="1476"/>
                    <a:pt x="12697" y="1477"/>
                    <a:pt x="12631" y="1479"/>
                  </a:cubicBezTo>
                  <a:lnTo>
                    <a:pt x="12613" y="1479"/>
                  </a:lnTo>
                  <a:cubicBezTo>
                    <a:pt x="11951" y="1344"/>
                    <a:pt x="11279" y="1257"/>
                    <a:pt x="10608" y="1218"/>
                  </a:cubicBezTo>
                  <a:cubicBezTo>
                    <a:pt x="10247" y="1164"/>
                    <a:pt x="9883" y="1137"/>
                    <a:pt x="9518" y="1137"/>
                  </a:cubicBezTo>
                  <a:cubicBezTo>
                    <a:pt x="9092" y="1137"/>
                    <a:pt x="8665" y="1174"/>
                    <a:pt x="8245" y="1248"/>
                  </a:cubicBezTo>
                  <a:cubicBezTo>
                    <a:pt x="8051" y="1276"/>
                    <a:pt x="7859" y="1324"/>
                    <a:pt x="7675" y="1383"/>
                  </a:cubicBezTo>
                  <a:cubicBezTo>
                    <a:pt x="6792" y="1460"/>
                    <a:pt x="5937" y="1711"/>
                    <a:pt x="5146" y="2117"/>
                  </a:cubicBezTo>
                  <a:cubicBezTo>
                    <a:pt x="5477" y="1625"/>
                    <a:pt x="5900" y="1208"/>
                    <a:pt x="6388" y="889"/>
                  </a:cubicBezTo>
                  <a:cubicBezTo>
                    <a:pt x="7343" y="280"/>
                    <a:pt x="8539" y="222"/>
                    <a:pt x="9633" y="193"/>
                  </a:cubicBezTo>
                  <a:cubicBezTo>
                    <a:pt x="9851" y="187"/>
                    <a:pt x="10072" y="183"/>
                    <a:pt x="10296" y="183"/>
                  </a:cubicBezTo>
                  <a:close/>
                  <a:moveTo>
                    <a:pt x="13532" y="1702"/>
                  </a:moveTo>
                  <a:cubicBezTo>
                    <a:pt x="15040" y="1808"/>
                    <a:pt x="16466" y="2447"/>
                    <a:pt x="17587" y="3510"/>
                  </a:cubicBezTo>
                  <a:cubicBezTo>
                    <a:pt x="17680" y="3588"/>
                    <a:pt x="17762" y="3674"/>
                    <a:pt x="17836" y="3761"/>
                  </a:cubicBezTo>
                  <a:cubicBezTo>
                    <a:pt x="17863" y="3810"/>
                    <a:pt x="17891" y="3868"/>
                    <a:pt x="17918" y="3925"/>
                  </a:cubicBezTo>
                  <a:cubicBezTo>
                    <a:pt x="16916" y="3036"/>
                    <a:pt x="15748" y="2378"/>
                    <a:pt x="14498" y="1982"/>
                  </a:cubicBezTo>
                  <a:cubicBezTo>
                    <a:pt x="14185" y="1876"/>
                    <a:pt x="13854" y="1789"/>
                    <a:pt x="13532" y="1702"/>
                  </a:cubicBezTo>
                  <a:close/>
                  <a:moveTo>
                    <a:pt x="12677" y="1682"/>
                  </a:moveTo>
                  <a:cubicBezTo>
                    <a:pt x="13118" y="1779"/>
                    <a:pt x="13550" y="1886"/>
                    <a:pt x="13983" y="2011"/>
                  </a:cubicBezTo>
                  <a:cubicBezTo>
                    <a:pt x="15518" y="2456"/>
                    <a:pt x="16953" y="3191"/>
                    <a:pt x="18102" y="4332"/>
                  </a:cubicBezTo>
                  <a:cubicBezTo>
                    <a:pt x="18323" y="4883"/>
                    <a:pt x="18507" y="5454"/>
                    <a:pt x="18645" y="6044"/>
                  </a:cubicBezTo>
                  <a:cubicBezTo>
                    <a:pt x="18645" y="6053"/>
                    <a:pt x="18645" y="6073"/>
                    <a:pt x="18654" y="6092"/>
                  </a:cubicBezTo>
                  <a:cubicBezTo>
                    <a:pt x="18185" y="5154"/>
                    <a:pt x="17642" y="4245"/>
                    <a:pt x="16852" y="3577"/>
                  </a:cubicBezTo>
                  <a:cubicBezTo>
                    <a:pt x="16125" y="2959"/>
                    <a:pt x="15242" y="2562"/>
                    <a:pt x="14360" y="2243"/>
                  </a:cubicBezTo>
                  <a:cubicBezTo>
                    <a:pt x="13818" y="2050"/>
                    <a:pt x="13256" y="1856"/>
                    <a:pt x="12677" y="1682"/>
                  </a:cubicBezTo>
                  <a:close/>
                  <a:moveTo>
                    <a:pt x="4622" y="2620"/>
                  </a:moveTo>
                  <a:cubicBezTo>
                    <a:pt x="4603" y="2659"/>
                    <a:pt x="4576" y="2698"/>
                    <a:pt x="4557" y="2737"/>
                  </a:cubicBezTo>
                  <a:cubicBezTo>
                    <a:pt x="4502" y="2833"/>
                    <a:pt x="4447" y="2921"/>
                    <a:pt x="4401" y="3017"/>
                  </a:cubicBezTo>
                  <a:cubicBezTo>
                    <a:pt x="3932" y="3384"/>
                    <a:pt x="3491" y="3800"/>
                    <a:pt x="3095" y="4255"/>
                  </a:cubicBezTo>
                  <a:cubicBezTo>
                    <a:pt x="2488" y="4942"/>
                    <a:pt x="1946" y="5686"/>
                    <a:pt x="1477" y="6489"/>
                  </a:cubicBezTo>
                  <a:cubicBezTo>
                    <a:pt x="1864" y="5502"/>
                    <a:pt x="2424" y="4612"/>
                    <a:pt x="3141" y="3848"/>
                  </a:cubicBezTo>
                  <a:cubicBezTo>
                    <a:pt x="3583" y="3375"/>
                    <a:pt x="4079" y="2959"/>
                    <a:pt x="4622" y="2620"/>
                  </a:cubicBezTo>
                  <a:close/>
                  <a:moveTo>
                    <a:pt x="18415" y="4661"/>
                  </a:moveTo>
                  <a:cubicBezTo>
                    <a:pt x="18525" y="4787"/>
                    <a:pt x="18635" y="4913"/>
                    <a:pt x="18746" y="5048"/>
                  </a:cubicBezTo>
                  <a:cubicBezTo>
                    <a:pt x="19224" y="6015"/>
                    <a:pt x="19518" y="7069"/>
                    <a:pt x="19592" y="8162"/>
                  </a:cubicBezTo>
                  <a:cubicBezTo>
                    <a:pt x="19408" y="7688"/>
                    <a:pt x="19197" y="7214"/>
                    <a:pt x="18976" y="6750"/>
                  </a:cubicBezTo>
                  <a:cubicBezTo>
                    <a:pt x="18911" y="6431"/>
                    <a:pt x="18838" y="6121"/>
                    <a:pt x="18765" y="5811"/>
                  </a:cubicBezTo>
                  <a:cubicBezTo>
                    <a:pt x="18664" y="5425"/>
                    <a:pt x="18553" y="5038"/>
                    <a:pt x="18415" y="4661"/>
                  </a:cubicBezTo>
                  <a:close/>
                  <a:moveTo>
                    <a:pt x="19105" y="7437"/>
                  </a:moveTo>
                  <a:cubicBezTo>
                    <a:pt x="19307" y="7862"/>
                    <a:pt x="19482" y="8306"/>
                    <a:pt x="19629" y="8761"/>
                  </a:cubicBezTo>
                  <a:cubicBezTo>
                    <a:pt x="19647" y="9631"/>
                    <a:pt x="19592" y="10502"/>
                    <a:pt x="19454" y="11362"/>
                  </a:cubicBezTo>
                  <a:lnTo>
                    <a:pt x="19454" y="11353"/>
                  </a:lnTo>
                  <a:cubicBezTo>
                    <a:pt x="19454" y="10037"/>
                    <a:pt x="19343" y="8722"/>
                    <a:pt x="19105" y="7437"/>
                  </a:cubicBezTo>
                  <a:close/>
                  <a:moveTo>
                    <a:pt x="19758" y="9196"/>
                  </a:moveTo>
                  <a:cubicBezTo>
                    <a:pt x="20024" y="10192"/>
                    <a:pt x="20107" y="11218"/>
                    <a:pt x="19831" y="12310"/>
                  </a:cubicBezTo>
                  <a:cubicBezTo>
                    <a:pt x="19684" y="12891"/>
                    <a:pt x="19482" y="13461"/>
                    <a:pt x="19215" y="13993"/>
                  </a:cubicBezTo>
                  <a:cubicBezTo>
                    <a:pt x="19288" y="13587"/>
                    <a:pt x="19353" y="13171"/>
                    <a:pt x="19389" y="12755"/>
                  </a:cubicBezTo>
                  <a:cubicBezTo>
                    <a:pt x="19399" y="12649"/>
                    <a:pt x="19408" y="12532"/>
                    <a:pt x="19417" y="12426"/>
                  </a:cubicBezTo>
                  <a:cubicBezTo>
                    <a:pt x="19638" y="11362"/>
                    <a:pt x="19748" y="10280"/>
                    <a:pt x="19758" y="9196"/>
                  </a:cubicBezTo>
                  <a:close/>
                  <a:moveTo>
                    <a:pt x="19113" y="13606"/>
                  </a:moveTo>
                  <a:cubicBezTo>
                    <a:pt x="19068" y="13915"/>
                    <a:pt x="19003" y="14225"/>
                    <a:pt x="18930" y="14524"/>
                  </a:cubicBezTo>
                  <a:cubicBezTo>
                    <a:pt x="18820" y="14718"/>
                    <a:pt x="18709" y="14902"/>
                    <a:pt x="18590" y="15085"/>
                  </a:cubicBezTo>
                  <a:cubicBezTo>
                    <a:pt x="18792" y="14602"/>
                    <a:pt x="18967" y="14109"/>
                    <a:pt x="19113" y="13606"/>
                  </a:cubicBezTo>
                  <a:close/>
                  <a:moveTo>
                    <a:pt x="18765" y="15134"/>
                  </a:moveTo>
                  <a:cubicBezTo>
                    <a:pt x="18424" y="16237"/>
                    <a:pt x="17854" y="17252"/>
                    <a:pt x="17091" y="18093"/>
                  </a:cubicBezTo>
                  <a:cubicBezTo>
                    <a:pt x="16530" y="18673"/>
                    <a:pt x="15887" y="19167"/>
                    <a:pt x="15179" y="19534"/>
                  </a:cubicBezTo>
                  <a:cubicBezTo>
                    <a:pt x="15362" y="19399"/>
                    <a:pt x="15555" y="19253"/>
                    <a:pt x="15739" y="19099"/>
                  </a:cubicBezTo>
                  <a:cubicBezTo>
                    <a:pt x="16741" y="18229"/>
                    <a:pt x="17579" y="17155"/>
                    <a:pt x="18185" y="15946"/>
                  </a:cubicBezTo>
                  <a:cubicBezTo>
                    <a:pt x="18388" y="15685"/>
                    <a:pt x="18580" y="15415"/>
                    <a:pt x="18765" y="15134"/>
                  </a:cubicBezTo>
                  <a:close/>
                  <a:moveTo>
                    <a:pt x="19224" y="5715"/>
                  </a:moveTo>
                  <a:cubicBezTo>
                    <a:pt x="20226" y="7291"/>
                    <a:pt x="20778" y="9139"/>
                    <a:pt x="20824" y="11034"/>
                  </a:cubicBezTo>
                  <a:cubicBezTo>
                    <a:pt x="20879" y="13123"/>
                    <a:pt x="20438" y="15492"/>
                    <a:pt x="19271" y="17214"/>
                  </a:cubicBezTo>
                  <a:cubicBezTo>
                    <a:pt x="18070" y="18976"/>
                    <a:pt x="16031" y="19751"/>
                    <a:pt x="14098" y="20206"/>
                  </a:cubicBezTo>
                  <a:cubicBezTo>
                    <a:pt x="15224" y="19761"/>
                    <a:pt x="16285" y="19153"/>
                    <a:pt x="17128" y="18277"/>
                  </a:cubicBezTo>
                  <a:cubicBezTo>
                    <a:pt x="18093" y="17271"/>
                    <a:pt x="18719" y="15975"/>
                    <a:pt x="19068" y="14612"/>
                  </a:cubicBezTo>
                  <a:cubicBezTo>
                    <a:pt x="19482" y="13906"/>
                    <a:pt x="19785" y="13152"/>
                    <a:pt x="19987" y="12359"/>
                  </a:cubicBezTo>
                  <a:cubicBezTo>
                    <a:pt x="20318" y="11024"/>
                    <a:pt x="20144" y="9786"/>
                    <a:pt x="19748" y="8587"/>
                  </a:cubicBezTo>
                  <a:cubicBezTo>
                    <a:pt x="19730" y="7610"/>
                    <a:pt x="19546" y="6633"/>
                    <a:pt x="19224" y="5715"/>
                  </a:cubicBezTo>
                  <a:close/>
                  <a:moveTo>
                    <a:pt x="17532" y="16749"/>
                  </a:moveTo>
                  <a:cubicBezTo>
                    <a:pt x="17036" y="17542"/>
                    <a:pt x="16438" y="18258"/>
                    <a:pt x="15748" y="18867"/>
                  </a:cubicBezTo>
                  <a:cubicBezTo>
                    <a:pt x="15215" y="19341"/>
                    <a:pt x="14627" y="19738"/>
                    <a:pt x="14001" y="20066"/>
                  </a:cubicBezTo>
                  <a:cubicBezTo>
                    <a:pt x="13605" y="20221"/>
                    <a:pt x="13211" y="20346"/>
                    <a:pt x="12806" y="20452"/>
                  </a:cubicBezTo>
                  <a:lnTo>
                    <a:pt x="12815" y="20452"/>
                  </a:lnTo>
                  <a:cubicBezTo>
                    <a:pt x="12631" y="20482"/>
                    <a:pt x="12447" y="20501"/>
                    <a:pt x="12263" y="20520"/>
                  </a:cubicBezTo>
                  <a:cubicBezTo>
                    <a:pt x="13955" y="19998"/>
                    <a:pt x="15463" y="18876"/>
                    <a:pt x="16723" y="17609"/>
                  </a:cubicBezTo>
                  <a:cubicBezTo>
                    <a:pt x="16999" y="17339"/>
                    <a:pt x="17265" y="17048"/>
                    <a:pt x="17532" y="16749"/>
                  </a:cubicBezTo>
                  <a:close/>
                  <a:moveTo>
                    <a:pt x="6350" y="2030"/>
                  </a:moveTo>
                  <a:cubicBezTo>
                    <a:pt x="5265" y="2755"/>
                    <a:pt x="4410" y="3829"/>
                    <a:pt x="3739" y="4989"/>
                  </a:cubicBezTo>
                  <a:cubicBezTo>
                    <a:pt x="2700" y="6759"/>
                    <a:pt x="2139" y="8790"/>
                    <a:pt x="2111" y="10879"/>
                  </a:cubicBezTo>
                  <a:cubicBezTo>
                    <a:pt x="2066" y="14728"/>
                    <a:pt x="4218" y="18509"/>
                    <a:pt x="7638" y="20027"/>
                  </a:cubicBezTo>
                  <a:cubicBezTo>
                    <a:pt x="8190" y="20269"/>
                    <a:pt x="8769" y="20452"/>
                    <a:pt x="9367" y="20569"/>
                  </a:cubicBezTo>
                  <a:cubicBezTo>
                    <a:pt x="8263" y="20385"/>
                    <a:pt x="7197" y="19911"/>
                    <a:pt x="6185" y="19282"/>
                  </a:cubicBezTo>
                  <a:cubicBezTo>
                    <a:pt x="4650" y="18316"/>
                    <a:pt x="3141" y="17088"/>
                    <a:pt x="2195" y="15453"/>
                  </a:cubicBezTo>
                  <a:cubicBezTo>
                    <a:pt x="1063" y="13490"/>
                    <a:pt x="1312" y="11391"/>
                    <a:pt x="1928" y="9283"/>
                  </a:cubicBezTo>
                  <a:cubicBezTo>
                    <a:pt x="2553" y="7175"/>
                    <a:pt x="3399" y="5154"/>
                    <a:pt x="4456" y="3249"/>
                  </a:cubicBezTo>
                  <a:lnTo>
                    <a:pt x="4530" y="3133"/>
                  </a:lnTo>
                  <a:cubicBezTo>
                    <a:pt x="5091" y="2678"/>
                    <a:pt x="5707" y="2311"/>
                    <a:pt x="6350" y="2030"/>
                  </a:cubicBezTo>
                  <a:close/>
                  <a:moveTo>
                    <a:pt x="9820" y="1360"/>
                  </a:moveTo>
                  <a:cubicBezTo>
                    <a:pt x="10037" y="1360"/>
                    <a:pt x="10254" y="1368"/>
                    <a:pt x="10470" y="1383"/>
                  </a:cubicBezTo>
                  <a:cubicBezTo>
                    <a:pt x="10838" y="1430"/>
                    <a:pt x="11197" y="1499"/>
                    <a:pt x="11555" y="1585"/>
                  </a:cubicBezTo>
                  <a:cubicBezTo>
                    <a:pt x="9900" y="1837"/>
                    <a:pt x="8337" y="2582"/>
                    <a:pt x="6948" y="3559"/>
                  </a:cubicBezTo>
                  <a:cubicBezTo>
                    <a:pt x="6909" y="3583"/>
                    <a:pt x="6936" y="3642"/>
                    <a:pt x="6968" y="3642"/>
                  </a:cubicBezTo>
                  <a:cubicBezTo>
                    <a:pt x="6973" y="3642"/>
                    <a:pt x="6980" y="3640"/>
                    <a:pt x="6985" y="3635"/>
                  </a:cubicBezTo>
                  <a:cubicBezTo>
                    <a:pt x="8493" y="2620"/>
                    <a:pt x="10286" y="1886"/>
                    <a:pt x="12079" y="1711"/>
                  </a:cubicBezTo>
                  <a:cubicBezTo>
                    <a:pt x="12723" y="1886"/>
                    <a:pt x="13357" y="2088"/>
                    <a:pt x="13965" y="2301"/>
                  </a:cubicBezTo>
                  <a:cubicBezTo>
                    <a:pt x="14856" y="2601"/>
                    <a:pt x="15757" y="2959"/>
                    <a:pt x="16530" y="3549"/>
                  </a:cubicBezTo>
                  <a:cubicBezTo>
                    <a:pt x="17385" y="4197"/>
                    <a:pt x="17964" y="5115"/>
                    <a:pt x="18452" y="6083"/>
                  </a:cubicBezTo>
                  <a:cubicBezTo>
                    <a:pt x="18571" y="6314"/>
                    <a:pt x="18691" y="6547"/>
                    <a:pt x="18810" y="6788"/>
                  </a:cubicBezTo>
                  <a:cubicBezTo>
                    <a:pt x="19187" y="8597"/>
                    <a:pt x="19343" y="10453"/>
                    <a:pt x="19252" y="12301"/>
                  </a:cubicBezTo>
                  <a:cubicBezTo>
                    <a:pt x="19252" y="12339"/>
                    <a:pt x="19252" y="12378"/>
                    <a:pt x="19252" y="12417"/>
                  </a:cubicBezTo>
                  <a:cubicBezTo>
                    <a:pt x="19096" y="13103"/>
                    <a:pt x="18893" y="13780"/>
                    <a:pt x="18654" y="14447"/>
                  </a:cubicBezTo>
                  <a:cubicBezTo>
                    <a:pt x="18470" y="14941"/>
                    <a:pt x="18258" y="15415"/>
                    <a:pt x="18020" y="15889"/>
                  </a:cubicBezTo>
                  <a:cubicBezTo>
                    <a:pt x="17624" y="16401"/>
                    <a:pt x="17192" y="16894"/>
                    <a:pt x="16741" y="17349"/>
                  </a:cubicBezTo>
                  <a:cubicBezTo>
                    <a:pt x="15381" y="18750"/>
                    <a:pt x="13744" y="19979"/>
                    <a:pt x="11877" y="20463"/>
                  </a:cubicBezTo>
                  <a:cubicBezTo>
                    <a:pt x="11702" y="20511"/>
                    <a:pt x="11528" y="20549"/>
                    <a:pt x="11353" y="20578"/>
                  </a:cubicBezTo>
                  <a:cubicBezTo>
                    <a:pt x="11280" y="20580"/>
                    <a:pt x="11207" y="20581"/>
                    <a:pt x="11134" y="20581"/>
                  </a:cubicBezTo>
                  <a:cubicBezTo>
                    <a:pt x="10040" y="20581"/>
                    <a:pt x="8949" y="20378"/>
                    <a:pt x="7923" y="19969"/>
                  </a:cubicBezTo>
                  <a:cubicBezTo>
                    <a:pt x="6287" y="19282"/>
                    <a:pt x="4888" y="18103"/>
                    <a:pt x="3895" y="16565"/>
                  </a:cubicBezTo>
                  <a:cubicBezTo>
                    <a:pt x="1744" y="13277"/>
                    <a:pt x="1818" y="8935"/>
                    <a:pt x="3638" y="5492"/>
                  </a:cubicBezTo>
                  <a:cubicBezTo>
                    <a:pt x="4493" y="3878"/>
                    <a:pt x="5744" y="2292"/>
                    <a:pt x="7427" y="1643"/>
                  </a:cubicBezTo>
                  <a:cubicBezTo>
                    <a:pt x="7601" y="1605"/>
                    <a:pt x="7776" y="1567"/>
                    <a:pt x="7960" y="1527"/>
                  </a:cubicBezTo>
                  <a:cubicBezTo>
                    <a:pt x="8574" y="1420"/>
                    <a:pt x="9198" y="1360"/>
                    <a:pt x="9820" y="1360"/>
                  </a:cubicBezTo>
                  <a:close/>
                  <a:moveTo>
                    <a:pt x="4162" y="3423"/>
                  </a:moveTo>
                  <a:cubicBezTo>
                    <a:pt x="3169" y="5270"/>
                    <a:pt x="2369" y="7214"/>
                    <a:pt x="1780" y="9245"/>
                  </a:cubicBezTo>
                  <a:cubicBezTo>
                    <a:pt x="1173" y="11324"/>
                    <a:pt x="907" y="13412"/>
                    <a:pt x="1983" y="15386"/>
                  </a:cubicBezTo>
                  <a:cubicBezTo>
                    <a:pt x="2920" y="17117"/>
                    <a:pt x="4502" y="18413"/>
                    <a:pt x="6112" y="19418"/>
                  </a:cubicBezTo>
                  <a:cubicBezTo>
                    <a:pt x="7435" y="20245"/>
                    <a:pt x="8876" y="20817"/>
                    <a:pt x="10384" y="20817"/>
                  </a:cubicBezTo>
                  <a:cubicBezTo>
                    <a:pt x="10709" y="20817"/>
                    <a:pt x="11040" y="20790"/>
                    <a:pt x="11371" y="20733"/>
                  </a:cubicBezTo>
                  <a:lnTo>
                    <a:pt x="11702" y="20724"/>
                  </a:lnTo>
                  <a:lnTo>
                    <a:pt x="11601" y="20742"/>
                  </a:lnTo>
                  <a:cubicBezTo>
                    <a:pt x="10663" y="20935"/>
                    <a:pt x="9572" y="21114"/>
                    <a:pt x="8495" y="21114"/>
                  </a:cubicBezTo>
                  <a:cubicBezTo>
                    <a:pt x="7291" y="21114"/>
                    <a:pt x="6106" y="20890"/>
                    <a:pt x="5174" y="20211"/>
                  </a:cubicBezTo>
                  <a:cubicBezTo>
                    <a:pt x="3628" y="19089"/>
                    <a:pt x="2507" y="17077"/>
                    <a:pt x="1771" y="15308"/>
                  </a:cubicBezTo>
                  <a:cubicBezTo>
                    <a:pt x="760" y="12862"/>
                    <a:pt x="438" y="9990"/>
                    <a:pt x="1146" y="7446"/>
                  </a:cubicBezTo>
                  <a:cubicBezTo>
                    <a:pt x="1670" y="6382"/>
                    <a:pt x="2323" y="5405"/>
                    <a:pt x="3086" y="4516"/>
                  </a:cubicBezTo>
                  <a:cubicBezTo>
                    <a:pt x="3426" y="4129"/>
                    <a:pt x="3785" y="3761"/>
                    <a:pt x="4162" y="3423"/>
                  </a:cubicBezTo>
                  <a:close/>
                  <a:moveTo>
                    <a:pt x="815" y="8239"/>
                  </a:moveTo>
                  <a:cubicBezTo>
                    <a:pt x="760" y="8490"/>
                    <a:pt x="714" y="8751"/>
                    <a:pt x="686" y="9013"/>
                  </a:cubicBezTo>
                  <a:cubicBezTo>
                    <a:pt x="419" y="11160"/>
                    <a:pt x="796" y="13325"/>
                    <a:pt x="1605" y="15298"/>
                  </a:cubicBezTo>
                  <a:cubicBezTo>
                    <a:pt x="2351" y="17126"/>
                    <a:pt x="3500" y="19215"/>
                    <a:pt x="5100" y="20356"/>
                  </a:cubicBezTo>
                  <a:cubicBezTo>
                    <a:pt x="6064" y="21049"/>
                    <a:pt x="7258" y="21272"/>
                    <a:pt x="8467" y="21272"/>
                  </a:cubicBezTo>
                  <a:cubicBezTo>
                    <a:pt x="9448" y="21272"/>
                    <a:pt x="10439" y="21126"/>
                    <a:pt x="11325" y="20966"/>
                  </a:cubicBezTo>
                  <a:cubicBezTo>
                    <a:pt x="11739" y="20888"/>
                    <a:pt x="12162" y="20801"/>
                    <a:pt x="12585" y="20695"/>
                  </a:cubicBezTo>
                  <a:cubicBezTo>
                    <a:pt x="11840" y="20955"/>
                    <a:pt x="11077" y="21159"/>
                    <a:pt x="10295" y="21294"/>
                  </a:cubicBezTo>
                  <a:cubicBezTo>
                    <a:pt x="9766" y="21389"/>
                    <a:pt x="9240" y="21439"/>
                    <a:pt x="8721" y="21439"/>
                  </a:cubicBezTo>
                  <a:cubicBezTo>
                    <a:pt x="7337" y="21439"/>
                    <a:pt x="5999" y="21086"/>
                    <a:pt x="4769" y="20298"/>
                  </a:cubicBezTo>
                  <a:cubicBezTo>
                    <a:pt x="3270" y="19312"/>
                    <a:pt x="2056" y="17919"/>
                    <a:pt x="1266" y="16255"/>
                  </a:cubicBezTo>
                  <a:cubicBezTo>
                    <a:pt x="328" y="14322"/>
                    <a:pt x="-95" y="12029"/>
                    <a:pt x="328" y="9873"/>
                  </a:cubicBezTo>
                  <a:cubicBezTo>
                    <a:pt x="438" y="9312"/>
                    <a:pt x="604" y="8761"/>
                    <a:pt x="815" y="8239"/>
                  </a:cubicBezTo>
                  <a:close/>
                  <a:moveTo>
                    <a:pt x="10326" y="0"/>
                  </a:moveTo>
                  <a:cubicBezTo>
                    <a:pt x="10019" y="0"/>
                    <a:pt x="9717" y="7"/>
                    <a:pt x="9422" y="19"/>
                  </a:cubicBezTo>
                  <a:cubicBezTo>
                    <a:pt x="8428" y="58"/>
                    <a:pt x="7372" y="145"/>
                    <a:pt x="6470" y="628"/>
                  </a:cubicBezTo>
                  <a:cubicBezTo>
                    <a:pt x="5781" y="1005"/>
                    <a:pt x="5256" y="1634"/>
                    <a:pt x="4824" y="2301"/>
                  </a:cubicBezTo>
                  <a:cubicBezTo>
                    <a:pt x="3040" y="3346"/>
                    <a:pt x="1707" y="5164"/>
                    <a:pt x="1054" y="7253"/>
                  </a:cubicBezTo>
                  <a:cubicBezTo>
                    <a:pt x="649" y="8065"/>
                    <a:pt x="346" y="8935"/>
                    <a:pt x="172" y="9824"/>
                  </a:cubicBezTo>
                  <a:cubicBezTo>
                    <a:pt x="-610" y="13828"/>
                    <a:pt x="1348" y="18247"/>
                    <a:pt x="4622" y="20385"/>
                  </a:cubicBezTo>
                  <a:cubicBezTo>
                    <a:pt x="5877" y="21207"/>
                    <a:pt x="7255" y="21600"/>
                    <a:pt x="8687" y="21600"/>
                  </a:cubicBezTo>
                  <a:cubicBezTo>
                    <a:pt x="9090" y="21600"/>
                    <a:pt x="9498" y="21568"/>
                    <a:pt x="9909" y="21507"/>
                  </a:cubicBezTo>
                  <a:cubicBezTo>
                    <a:pt x="11123" y="21342"/>
                    <a:pt x="12309" y="21014"/>
                    <a:pt x="13440" y="20520"/>
                  </a:cubicBezTo>
                  <a:cubicBezTo>
                    <a:pt x="13550" y="20501"/>
                    <a:pt x="13660" y="20482"/>
                    <a:pt x="13762" y="20463"/>
                  </a:cubicBezTo>
                  <a:cubicBezTo>
                    <a:pt x="15739" y="20037"/>
                    <a:pt x="17937" y="19292"/>
                    <a:pt x="19224" y="17562"/>
                  </a:cubicBezTo>
                  <a:cubicBezTo>
                    <a:pt x="20493" y="15869"/>
                    <a:pt x="20990" y="13480"/>
                    <a:pt x="20990" y="11362"/>
                  </a:cubicBezTo>
                  <a:cubicBezTo>
                    <a:pt x="20990" y="9245"/>
                    <a:pt x="20420" y="7127"/>
                    <a:pt x="19233" y="5415"/>
                  </a:cubicBezTo>
                  <a:cubicBezTo>
                    <a:pt x="19113" y="5250"/>
                    <a:pt x="19003" y="5096"/>
                    <a:pt x="18884" y="4942"/>
                  </a:cubicBezTo>
                  <a:cubicBezTo>
                    <a:pt x="18645" y="4477"/>
                    <a:pt x="18350" y="4051"/>
                    <a:pt x="18001" y="3674"/>
                  </a:cubicBezTo>
                  <a:cubicBezTo>
                    <a:pt x="17505" y="2678"/>
                    <a:pt x="16824" y="1808"/>
                    <a:pt x="15868" y="1228"/>
                  </a:cubicBezTo>
                  <a:cubicBezTo>
                    <a:pt x="14256" y="264"/>
                    <a:pt x="12203" y="0"/>
                    <a:pt x="1032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grpSp>
          <p:nvGrpSpPr>
            <p:cNvPr id="982" name="Group"/>
            <p:cNvGrpSpPr/>
            <p:nvPr/>
          </p:nvGrpSpPr>
          <p:grpSpPr>
            <a:xfrm>
              <a:off x="0" y="-1"/>
              <a:ext cx="1646510" cy="1479904"/>
              <a:chOff x="0" y="0"/>
              <a:chExt cx="1646509" cy="1479902"/>
            </a:xfrm>
          </p:grpSpPr>
          <p:sp>
            <p:nvSpPr>
              <p:cNvPr id="979" name="Google Shape;1235;p45"/>
              <p:cNvSpPr/>
              <p:nvPr/>
            </p:nvSpPr>
            <p:spPr>
              <a:xfrm>
                <a:off x="325631" y="0"/>
                <a:ext cx="253977" cy="2279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65" h="21600" extrusionOk="0">
                    <a:moveTo>
                      <a:pt x="11279" y="915"/>
                    </a:moveTo>
                    <a:cubicBezTo>
                      <a:pt x="11751" y="915"/>
                      <a:pt x="12222" y="951"/>
                      <a:pt x="12688" y="1022"/>
                    </a:cubicBezTo>
                    <a:cubicBezTo>
                      <a:pt x="12775" y="1036"/>
                      <a:pt x="12874" y="1051"/>
                      <a:pt x="12961" y="1079"/>
                    </a:cubicBezTo>
                    <a:cubicBezTo>
                      <a:pt x="12581" y="1013"/>
                      <a:pt x="12199" y="981"/>
                      <a:pt x="11817" y="981"/>
                    </a:cubicBezTo>
                    <a:cubicBezTo>
                      <a:pt x="11376" y="981"/>
                      <a:pt x="10935" y="1024"/>
                      <a:pt x="10498" y="1108"/>
                    </a:cubicBezTo>
                    <a:cubicBezTo>
                      <a:pt x="10289" y="1087"/>
                      <a:pt x="10074" y="1074"/>
                      <a:pt x="9862" y="1074"/>
                    </a:cubicBezTo>
                    <a:cubicBezTo>
                      <a:pt x="9785" y="1074"/>
                      <a:pt x="9707" y="1075"/>
                      <a:pt x="9631" y="1079"/>
                    </a:cubicBezTo>
                    <a:cubicBezTo>
                      <a:pt x="9817" y="1036"/>
                      <a:pt x="10002" y="1008"/>
                      <a:pt x="10176" y="980"/>
                    </a:cubicBezTo>
                    <a:cubicBezTo>
                      <a:pt x="10544" y="936"/>
                      <a:pt x="10912" y="915"/>
                      <a:pt x="11279" y="915"/>
                    </a:cubicBezTo>
                    <a:close/>
                    <a:moveTo>
                      <a:pt x="10361" y="1378"/>
                    </a:moveTo>
                    <a:cubicBezTo>
                      <a:pt x="10423" y="1378"/>
                      <a:pt x="10498" y="1378"/>
                      <a:pt x="10559" y="1392"/>
                    </a:cubicBezTo>
                    <a:cubicBezTo>
                      <a:pt x="10498" y="1392"/>
                      <a:pt x="10436" y="1392"/>
                      <a:pt x="10374" y="1406"/>
                    </a:cubicBezTo>
                    <a:lnTo>
                      <a:pt x="10311" y="1378"/>
                    </a:lnTo>
                    <a:close/>
                    <a:moveTo>
                      <a:pt x="11901" y="1200"/>
                    </a:moveTo>
                    <a:cubicBezTo>
                      <a:pt x="12448" y="1200"/>
                      <a:pt x="12995" y="1277"/>
                      <a:pt x="13530" y="1420"/>
                    </a:cubicBezTo>
                    <a:cubicBezTo>
                      <a:pt x="13080" y="1368"/>
                      <a:pt x="12624" y="1338"/>
                      <a:pt x="12165" y="1338"/>
                    </a:cubicBezTo>
                    <a:cubicBezTo>
                      <a:pt x="12005" y="1338"/>
                      <a:pt x="11846" y="1342"/>
                      <a:pt x="11686" y="1349"/>
                    </a:cubicBezTo>
                    <a:lnTo>
                      <a:pt x="11686" y="1335"/>
                    </a:lnTo>
                    <a:lnTo>
                      <a:pt x="11661" y="1335"/>
                    </a:lnTo>
                    <a:cubicBezTo>
                      <a:pt x="11537" y="1292"/>
                      <a:pt x="11401" y="1264"/>
                      <a:pt x="11265" y="1235"/>
                    </a:cubicBezTo>
                    <a:cubicBezTo>
                      <a:pt x="11476" y="1212"/>
                      <a:pt x="11688" y="1200"/>
                      <a:pt x="11901" y="1200"/>
                    </a:cubicBezTo>
                    <a:close/>
                    <a:moveTo>
                      <a:pt x="14718" y="1463"/>
                    </a:moveTo>
                    <a:cubicBezTo>
                      <a:pt x="15016" y="1568"/>
                      <a:pt x="15302" y="1673"/>
                      <a:pt x="15588" y="1811"/>
                    </a:cubicBezTo>
                    <a:cubicBezTo>
                      <a:pt x="15375" y="1750"/>
                      <a:pt x="15153" y="1699"/>
                      <a:pt x="14941" y="1647"/>
                    </a:cubicBezTo>
                    <a:cubicBezTo>
                      <a:pt x="14867" y="1591"/>
                      <a:pt x="14792" y="1520"/>
                      <a:pt x="14718" y="1463"/>
                    </a:cubicBezTo>
                    <a:close/>
                    <a:moveTo>
                      <a:pt x="9396" y="1378"/>
                    </a:moveTo>
                    <a:lnTo>
                      <a:pt x="9408" y="1392"/>
                    </a:lnTo>
                    <a:cubicBezTo>
                      <a:pt x="9086" y="1491"/>
                      <a:pt x="8777" y="1605"/>
                      <a:pt x="8468" y="1747"/>
                    </a:cubicBezTo>
                    <a:lnTo>
                      <a:pt x="8418" y="1747"/>
                    </a:lnTo>
                    <a:cubicBezTo>
                      <a:pt x="8366" y="1745"/>
                      <a:pt x="8314" y="1744"/>
                      <a:pt x="8262" y="1744"/>
                    </a:cubicBezTo>
                    <a:cubicBezTo>
                      <a:pt x="8002" y="1744"/>
                      <a:pt x="7735" y="1773"/>
                      <a:pt x="7477" y="1833"/>
                    </a:cubicBezTo>
                    <a:lnTo>
                      <a:pt x="7465" y="1833"/>
                    </a:lnTo>
                    <a:lnTo>
                      <a:pt x="7564" y="1775"/>
                    </a:lnTo>
                    <a:cubicBezTo>
                      <a:pt x="7663" y="1733"/>
                      <a:pt x="7762" y="1690"/>
                      <a:pt x="7848" y="1647"/>
                    </a:cubicBezTo>
                    <a:lnTo>
                      <a:pt x="7923" y="1633"/>
                    </a:lnTo>
                    <a:cubicBezTo>
                      <a:pt x="8406" y="1491"/>
                      <a:pt x="8901" y="1406"/>
                      <a:pt x="9396" y="1378"/>
                    </a:cubicBezTo>
                    <a:close/>
                    <a:moveTo>
                      <a:pt x="11553" y="1601"/>
                    </a:moveTo>
                    <a:cubicBezTo>
                      <a:pt x="11677" y="1601"/>
                      <a:pt x="11791" y="1622"/>
                      <a:pt x="11921" y="1633"/>
                    </a:cubicBezTo>
                    <a:lnTo>
                      <a:pt x="12094" y="1676"/>
                    </a:lnTo>
                    <a:cubicBezTo>
                      <a:pt x="12169" y="1705"/>
                      <a:pt x="12255" y="1733"/>
                      <a:pt x="12317" y="1761"/>
                    </a:cubicBezTo>
                    <a:cubicBezTo>
                      <a:pt x="12490" y="1833"/>
                      <a:pt x="12651" y="1918"/>
                      <a:pt x="12812" y="2003"/>
                    </a:cubicBezTo>
                    <a:cubicBezTo>
                      <a:pt x="12292" y="1903"/>
                      <a:pt x="11773" y="1833"/>
                      <a:pt x="11240" y="1775"/>
                    </a:cubicBezTo>
                    <a:cubicBezTo>
                      <a:pt x="11153" y="1733"/>
                      <a:pt x="11067" y="1690"/>
                      <a:pt x="10980" y="1647"/>
                    </a:cubicBezTo>
                    <a:cubicBezTo>
                      <a:pt x="11141" y="1633"/>
                      <a:pt x="11302" y="1619"/>
                      <a:pt x="11463" y="1605"/>
                    </a:cubicBezTo>
                    <a:cubicBezTo>
                      <a:pt x="11494" y="1602"/>
                      <a:pt x="11523" y="1601"/>
                      <a:pt x="11553" y="1601"/>
                    </a:cubicBezTo>
                    <a:close/>
                    <a:moveTo>
                      <a:pt x="7861" y="2032"/>
                    </a:moveTo>
                    <a:lnTo>
                      <a:pt x="7861" y="2046"/>
                    </a:lnTo>
                    <a:lnTo>
                      <a:pt x="7700" y="2117"/>
                    </a:lnTo>
                    <a:cubicBezTo>
                      <a:pt x="7539" y="2117"/>
                      <a:pt x="7378" y="2131"/>
                      <a:pt x="7205" y="2145"/>
                    </a:cubicBezTo>
                    <a:lnTo>
                      <a:pt x="7193" y="2145"/>
                    </a:lnTo>
                    <a:lnTo>
                      <a:pt x="7304" y="2102"/>
                    </a:lnTo>
                    <a:cubicBezTo>
                      <a:pt x="7502" y="2074"/>
                      <a:pt x="7675" y="2060"/>
                      <a:pt x="7861" y="2032"/>
                    </a:cubicBezTo>
                    <a:close/>
                    <a:moveTo>
                      <a:pt x="10213" y="2131"/>
                    </a:moveTo>
                    <a:cubicBezTo>
                      <a:pt x="10460" y="2131"/>
                      <a:pt x="10695" y="2145"/>
                      <a:pt x="10943" y="2187"/>
                    </a:cubicBezTo>
                    <a:cubicBezTo>
                      <a:pt x="10807" y="2181"/>
                      <a:pt x="10671" y="2177"/>
                      <a:pt x="10533" y="2177"/>
                    </a:cubicBezTo>
                    <a:cubicBezTo>
                      <a:pt x="10395" y="2177"/>
                      <a:pt x="10256" y="2181"/>
                      <a:pt x="10114" y="2187"/>
                    </a:cubicBezTo>
                    <a:lnTo>
                      <a:pt x="10002" y="2131"/>
                    </a:lnTo>
                    <a:close/>
                    <a:moveTo>
                      <a:pt x="9594" y="2159"/>
                    </a:moveTo>
                    <a:lnTo>
                      <a:pt x="9693" y="2202"/>
                    </a:lnTo>
                    <a:cubicBezTo>
                      <a:pt x="9532" y="2202"/>
                      <a:pt x="9383" y="2230"/>
                      <a:pt x="9223" y="2245"/>
                    </a:cubicBezTo>
                    <a:lnTo>
                      <a:pt x="9173" y="2245"/>
                    </a:lnTo>
                    <a:cubicBezTo>
                      <a:pt x="9309" y="2202"/>
                      <a:pt x="9445" y="2173"/>
                      <a:pt x="9594" y="2159"/>
                    </a:cubicBezTo>
                    <a:close/>
                    <a:moveTo>
                      <a:pt x="8047" y="1307"/>
                    </a:moveTo>
                    <a:cubicBezTo>
                      <a:pt x="7985" y="1335"/>
                      <a:pt x="7935" y="1363"/>
                      <a:pt x="7873" y="1392"/>
                    </a:cubicBezTo>
                    <a:cubicBezTo>
                      <a:pt x="7725" y="1434"/>
                      <a:pt x="7564" y="1491"/>
                      <a:pt x="7415" y="1548"/>
                    </a:cubicBezTo>
                    <a:cubicBezTo>
                      <a:pt x="6945" y="1705"/>
                      <a:pt x="6487" y="1903"/>
                      <a:pt x="6041" y="2117"/>
                    </a:cubicBezTo>
                    <a:lnTo>
                      <a:pt x="6041" y="2131"/>
                    </a:lnTo>
                    <a:cubicBezTo>
                      <a:pt x="5917" y="2159"/>
                      <a:pt x="5806" y="2202"/>
                      <a:pt x="5682" y="2245"/>
                    </a:cubicBezTo>
                    <a:lnTo>
                      <a:pt x="5583" y="2259"/>
                    </a:lnTo>
                    <a:cubicBezTo>
                      <a:pt x="5447" y="2287"/>
                      <a:pt x="5298" y="2316"/>
                      <a:pt x="5163" y="2358"/>
                    </a:cubicBezTo>
                    <a:cubicBezTo>
                      <a:pt x="6029" y="1733"/>
                      <a:pt x="7019" y="1378"/>
                      <a:pt x="8047" y="1307"/>
                    </a:cubicBezTo>
                    <a:close/>
                    <a:moveTo>
                      <a:pt x="13072" y="1833"/>
                    </a:moveTo>
                    <a:cubicBezTo>
                      <a:pt x="13530" y="1946"/>
                      <a:pt x="13975" y="2102"/>
                      <a:pt x="14409" y="2301"/>
                    </a:cubicBezTo>
                    <a:cubicBezTo>
                      <a:pt x="14583" y="2386"/>
                      <a:pt x="14743" y="2458"/>
                      <a:pt x="14904" y="2557"/>
                    </a:cubicBezTo>
                    <a:cubicBezTo>
                      <a:pt x="14533" y="2429"/>
                      <a:pt x="14162" y="2316"/>
                      <a:pt x="13790" y="2230"/>
                    </a:cubicBezTo>
                    <a:cubicBezTo>
                      <a:pt x="13617" y="2117"/>
                      <a:pt x="13444" y="2017"/>
                      <a:pt x="13270" y="1932"/>
                    </a:cubicBezTo>
                    <a:cubicBezTo>
                      <a:pt x="13196" y="1889"/>
                      <a:pt x="13134" y="1861"/>
                      <a:pt x="13072" y="1833"/>
                    </a:cubicBezTo>
                    <a:close/>
                    <a:moveTo>
                      <a:pt x="10596" y="2429"/>
                    </a:moveTo>
                    <a:cubicBezTo>
                      <a:pt x="10993" y="2429"/>
                      <a:pt x="11401" y="2458"/>
                      <a:pt x="11785" y="2500"/>
                    </a:cubicBezTo>
                    <a:lnTo>
                      <a:pt x="11822" y="2529"/>
                    </a:lnTo>
                    <a:lnTo>
                      <a:pt x="12057" y="2685"/>
                    </a:lnTo>
                    <a:cubicBezTo>
                      <a:pt x="11587" y="2585"/>
                      <a:pt x="11116" y="2514"/>
                      <a:pt x="10634" y="2458"/>
                    </a:cubicBezTo>
                    <a:lnTo>
                      <a:pt x="10596" y="2429"/>
                    </a:lnTo>
                    <a:close/>
                    <a:moveTo>
                      <a:pt x="11723" y="2060"/>
                    </a:moveTo>
                    <a:cubicBezTo>
                      <a:pt x="12255" y="2131"/>
                      <a:pt x="12787" y="2216"/>
                      <a:pt x="13320" y="2330"/>
                    </a:cubicBezTo>
                    <a:cubicBezTo>
                      <a:pt x="13493" y="2444"/>
                      <a:pt x="13654" y="2585"/>
                      <a:pt x="13815" y="2713"/>
                    </a:cubicBezTo>
                    <a:cubicBezTo>
                      <a:pt x="13332" y="2557"/>
                      <a:pt x="12824" y="2429"/>
                      <a:pt x="12329" y="2344"/>
                    </a:cubicBezTo>
                    <a:cubicBezTo>
                      <a:pt x="12193" y="2287"/>
                      <a:pt x="12057" y="2245"/>
                      <a:pt x="11921" y="2202"/>
                    </a:cubicBezTo>
                    <a:cubicBezTo>
                      <a:pt x="11859" y="2159"/>
                      <a:pt x="11785" y="2102"/>
                      <a:pt x="11723" y="2060"/>
                    </a:cubicBezTo>
                    <a:close/>
                    <a:moveTo>
                      <a:pt x="13307" y="1662"/>
                    </a:moveTo>
                    <a:cubicBezTo>
                      <a:pt x="13555" y="1690"/>
                      <a:pt x="13803" y="1747"/>
                      <a:pt x="14037" y="1804"/>
                    </a:cubicBezTo>
                    <a:cubicBezTo>
                      <a:pt x="14483" y="1918"/>
                      <a:pt x="14904" y="2088"/>
                      <a:pt x="15313" y="2301"/>
                    </a:cubicBezTo>
                    <a:cubicBezTo>
                      <a:pt x="15445" y="2454"/>
                      <a:pt x="15576" y="2619"/>
                      <a:pt x="15696" y="2770"/>
                    </a:cubicBezTo>
                    <a:cubicBezTo>
                      <a:pt x="14954" y="2259"/>
                      <a:pt x="14149" y="1875"/>
                      <a:pt x="13307" y="1662"/>
                    </a:cubicBezTo>
                    <a:close/>
                    <a:moveTo>
                      <a:pt x="12552" y="2699"/>
                    </a:moveTo>
                    <a:lnTo>
                      <a:pt x="12725" y="2784"/>
                    </a:lnTo>
                    <a:lnTo>
                      <a:pt x="12627" y="2770"/>
                    </a:lnTo>
                    <a:lnTo>
                      <a:pt x="12552" y="2699"/>
                    </a:lnTo>
                    <a:close/>
                    <a:moveTo>
                      <a:pt x="6969" y="2415"/>
                    </a:moveTo>
                    <a:lnTo>
                      <a:pt x="7081" y="2429"/>
                    </a:lnTo>
                    <a:cubicBezTo>
                      <a:pt x="6932" y="2500"/>
                      <a:pt x="6796" y="2585"/>
                      <a:pt x="6648" y="2685"/>
                    </a:cubicBezTo>
                    <a:cubicBezTo>
                      <a:pt x="6475" y="2728"/>
                      <a:pt x="6301" y="2770"/>
                      <a:pt x="6140" y="2827"/>
                    </a:cubicBezTo>
                    <a:cubicBezTo>
                      <a:pt x="6202" y="2756"/>
                      <a:pt x="6276" y="2685"/>
                      <a:pt x="6351" y="2628"/>
                    </a:cubicBezTo>
                    <a:cubicBezTo>
                      <a:pt x="6549" y="2543"/>
                      <a:pt x="6759" y="2472"/>
                      <a:pt x="6969" y="2415"/>
                    </a:cubicBezTo>
                    <a:close/>
                    <a:moveTo>
                      <a:pt x="10287" y="2884"/>
                    </a:moveTo>
                    <a:lnTo>
                      <a:pt x="10510" y="2912"/>
                    </a:lnTo>
                    <a:lnTo>
                      <a:pt x="10349" y="2912"/>
                    </a:lnTo>
                    <a:lnTo>
                      <a:pt x="10287" y="2884"/>
                    </a:lnTo>
                    <a:close/>
                    <a:moveTo>
                      <a:pt x="9928" y="2898"/>
                    </a:moveTo>
                    <a:lnTo>
                      <a:pt x="10040" y="2955"/>
                    </a:lnTo>
                    <a:lnTo>
                      <a:pt x="10002" y="2955"/>
                    </a:lnTo>
                    <a:lnTo>
                      <a:pt x="9767" y="2898"/>
                    </a:lnTo>
                    <a:close/>
                    <a:moveTo>
                      <a:pt x="13975" y="2599"/>
                    </a:moveTo>
                    <a:cubicBezTo>
                      <a:pt x="14149" y="2713"/>
                      <a:pt x="14310" y="2841"/>
                      <a:pt x="14471" y="2955"/>
                    </a:cubicBezTo>
                    <a:lnTo>
                      <a:pt x="14285" y="2898"/>
                    </a:lnTo>
                    <a:cubicBezTo>
                      <a:pt x="14186" y="2798"/>
                      <a:pt x="14075" y="2699"/>
                      <a:pt x="13975" y="2599"/>
                    </a:cubicBezTo>
                    <a:close/>
                    <a:moveTo>
                      <a:pt x="13369" y="2827"/>
                    </a:moveTo>
                    <a:cubicBezTo>
                      <a:pt x="13666" y="2912"/>
                      <a:pt x="13926" y="3012"/>
                      <a:pt x="14199" y="3111"/>
                    </a:cubicBezTo>
                    <a:lnTo>
                      <a:pt x="14186" y="3111"/>
                    </a:lnTo>
                    <a:lnTo>
                      <a:pt x="14248" y="3140"/>
                    </a:lnTo>
                    <a:lnTo>
                      <a:pt x="14236" y="3140"/>
                    </a:lnTo>
                    <a:cubicBezTo>
                      <a:pt x="14050" y="3097"/>
                      <a:pt x="13864" y="3055"/>
                      <a:pt x="13679" y="3012"/>
                    </a:cubicBezTo>
                    <a:cubicBezTo>
                      <a:pt x="13579" y="2955"/>
                      <a:pt x="13481" y="2898"/>
                      <a:pt x="13369" y="2827"/>
                    </a:cubicBezTo>
                    <a:close/>
                    <a:moveTo>
                      <a:pt x="6017" y="3125"/>
                    </a:moveTo>
                    <a:cubicBezTo>
                      <a:pt x="5905" y="3210"/>
                      <a:pt x="5793" y="3296"/>
                      <a:pt x="5682" y="3395"/>
                    </a:cubicBezTo>
                    <a:cubicBezTo>
                      <a:pt x="5732" y="3324"/>
                      <a:pt x="5769" y="3254"/>
                      <a:pt x="5818" y="3196"/>
                    </a:cubicBezTo>
                    <a:lnTo>
                      <a:pt x="6017" y="3125"/>
                    </a:lnTo>
                    <a:close/>
                    <a:moveTo>
                      <a:pt x="8158" y="2983"/>
                    </a:moveTo>
                    <a:cubicBezTo>
                      <a:pt x="7848" y="3097"/>
                      <a:pt x="7527" y="3225"/>
                      <a:pt x="7230" y="3395"/>
                    </a:cubicBezTo>
                    <a:lnTo>
                      <a:pt x="7081" y="3424"/>
                    </a:lnTo>
                    <a:cubicBezTo>
                      <a:pt x="7193" y="3324"/>
                      <a:pt x="7304" y="3225"/>
                      <a:pt x="7415" y="3140"/>
                    </a:cubicBezTo>
                    <a:cubicBezTo>
                      <a:pt x="7564" y="3097"/>
                      <a:pt x="7688" y="3055"/>
                      <a:pt x="7811" y="3026"/>
                    </a:cubicBezTo>
                    <a:cubicBezTo>
                      <a:pt x="7923" y="3012"/>
                      <a:pt x="8047" y="2997"/>
                      <a:pt x="8158" y="2983"/>
                    </a:cubicBezTo>
                    <a:close/>
                    <a:moveTo>
                      <a:pt x="13047" y="3168"/>
                    </a:moveTo>
                    <a:cubicBezTo>
                      <a:pt x="13369" y="3268"/>
                      <a:pt x="13691" y="3381"/>
                      <a:pt x="14000" y="3509"/>
                    </a:cubicBezTo>
                    <a:cubicBezTo>
                      <a:pt x="13864" y="3481"/>
                      <a:pt x="13728" y="3467"/>
                      <a:pt x="13592" y="3452"/>
                    </a:cubicBezTo>
                    <a:cubicBezTo>
                      <a:pt x="13444" y="3381"/>
                      <a:pt x="13283" y="3310"/>
                      <a:pt x="13134" y="3254"/>
                    </a:cubicBezTo>
                    <a:lnTo>
                      <a:pt x="13047" y="3168"/>
                    </a:lnTo>
                    <a:close/>
                    <a:moveTo>
                      <a:pt x="8406" y="3467"/>
                    </a:moveTo>
                    <a:lnTo>
                      <a:pt x="8319" y="3509"/>
                    </a:lnTo>
                    <a:cubicBezTo>
                      <a:pt x="8244" y="3509"/>
                      <a:pt x="8158" y="3523"/>
                      <a:pt x="8071" y="3537"/>
                    </a:cubicBezTo>
                    <a:lnTo>
                      <a:pt x="8232" y="3481"/>
                    </a:lnTo>
                    <a:lnTo>
                      <a:pt x="8406" y="3467"/>
                    </a:lnTo>
                    <a:close/>
                    <a:moveTo>
                      <a:pt x="14199" y="3339"/>
                    </a:moveTo>
                    <a:lnTo>
                      <a:pt x="14508" y="3424"/>
                    </a:lnTo>
                    <a:cubicBezTo>
                      <a:pt x="14545" y="3467"/>
                      <a:pt x="14583" y="3509"/>
                      <a:pt x="14620" y="3552"/>
                    </a:cubicBezTo>
                    <a:cubicBezTo>
                      <a:pt x="14508" y="3495"/>
                      <a:pt x="14396" y="3438"/>
                      <a:pt x="14285" y="3395"/>
                    </a:cubicBezTo>
                    <a:lnTo>
                      <a:pt x="14199" y="3339"/>
                    </a:lnTo>
                    <a:close/>
                    <a:moveTo>
                      <a:pt x="6871" y="3353"/>
                    </a:moveTo>
                    <a:cubicBezTo>
                      <a:pt x="6809" y="3409"/>
                      <a:pt x="6759" y="3467"/>
                      <a:pt x="6697" y="3537"/>
                    </a:cubicBezTo>
                    <a:lnTo>
                      <a:pt x="6685" y="3523"/>
                    </a:lnTo>
                    <a:cubicBezTo>
                      <a:pt x="6549" y="3580"/>
                      <a:pt x="6400" y="3623"/>
                      <a:pt x="6264" y="3680"/>
                    </a:cubicBezTo>
                    <a:cubicBezTo>
                      <a:pt x="6462" y="3552"/>
                      <a:pt x="6660" y="3452"/>
                      <a:pt x="6871" y="3353"/>
                    </a:cubicBezTo>
                    <a:close/>
                    <a:moveTo>
                      <a:pt x="4927" y="2784"/>
                    </a:moveTo>
                    <a:cubicBezTo>
                      <a:pt x="4531" y="3055"/>
                      <a:pt x="4159" y="3367"/>
                      <a:pt x="3801" y="3722"/>
                    </a:cubicBezTo>
                    <a:lnTo>
                      <a:pt x="3813" y="3708"/>
                    </a:lnTo>
                    <a:cubicBezTo>
                      <a:pt x="3900" y="3580"/>
                      <a:pt x="3987" y="3467"/>
                      <a:pt x="4085" y="3339"/>
                    </a:cubicBezTo>
                    <a:cubicBezTo>
                      <a:pt x="4346" y="3111"/>
                      <a:pt x="4630" y="2927"/>
                      <a:pt x="4927" y="2784"/>
                    </a:cubicBezTo>
                    <a:close/>
                    <a:moveTo>
                      <a:pt x="5422" y="3481"/>
                    </a:moveTo>
                    <a:lnTo>
                      <a:pt x="5422" y="3495"/>
                    </a:lnTo>
                    <a:cubicBezTo>
                      <a:pt x="5397" y="3537"/>
                      <a:pt x="5373" y="3580"/>
                      <a:pt x="5348" y="3637"/>
                    </a:cubicBezTo>
                    <a:cubicBezTo>
                      <a:pt x="5298" y="3666"/>
                      <a:pt x="5249" y="3694"/>
                      <a:pt x="5200" y="3722"/>
                    </a:cubicBezTo>
                    <a:cubicBezTo>
                      <a:pt x="5274" y="3637"/>
                      <a:pt x="5348" y="3552"/>
                      <a:pt x="5422" y="3481"/>
                    </a:cubicBezTo>
                    <a:close/>
                    <a:moveTo>
                      <a:pt x="14322" y="2571"/>
                    </a:moveTo>
                    <a:cubicBezTo>
                      <a:pt x="14755" y="2699"/>
                      <a:pt x="15201" y="2841"/>
                      <a:pt x="15634" y="2997"/>
                    </a:cubicBezTo>
                    <a:cubicBezTo>
                      <a:pt x="15796" y="3125"/>
                      <a:pt x="15956" y="3254"/>
                      <a:pt x="16105" y="3395"/>
                    </a:cubicBezTo>
                    <a:cubicBezTo>
                      <a:pt x="16167" y="3509"/>
                      <a:pt x="16229" y="3623"/>
                      <a:pt x="16291" y="3722"/>
                    </a:cubicBezTo>
                    <a:cubicBezTo>
                      <a:pt x="16043" y="3637"/>
                      <a:pt x="15796" y="3566"/>
                      <a:pt x="15548" y="3495"/>
                    </a:cubicBezTo>
                    <a:cubicBezTo>
                      <a:pt x="15412" y="3409"/>
                      <a:pt x="15288" y="3353"/>
                      <a:pt x="15164" y="3282"/>
                    </a:cubicBezTo>
                    <a:cubicBezTo>
                      <a:pt x="14892" y="3026"/>
                      <a:pt x="14607" y="2784"/>
                      <a:pt x="14322" y="2571"/>
                    </a:cubicBezTo>
                    <a:close/>
                    <a:moveTo>
                      <a:pt x="12725" y="3594"/>
                    </a:moveTo>
                    <a:cubicBezTo>
                      <a:pt x="12862" y="3623"/>
                      <a:pt x="13010" y="3651"/>
                      <a:pt x="13146" y="3680"/>
                    </a:cubicBezTo>
                    <a:lnTo>
                      <a:pt x="13245" y="3736"/>
                    </a:lnTo>
                    <a:cubicBezTo>
                      <a:pt x="13097" y="3708"/>
                      <a:pt x="12949" y="3694"/>
                      <a:pt x="12800" y="3694"/>
                    </a:cubicBezTo>
                    <a:lnTo>
                      <a:pt x="12676" y="3594"/>
                    </a:lnTo>
                    <a:close/>
                    <a:moveTo>
                      <a:pt x="7477" y="3566"/>
                    </a:moveTo>
                    <a:cubicBezTo>
                      <a:pt x="7366" y="3637"/>
                      <a:pt x="7267" y="3708"/>
                      <a:pt x="7155" y="3779"/>
                    </a:cubicBezTo>
                    <a:lnTo>
                      <a:pt x="7056" y="3807"/>
                    </a:lnTo>
                    <a:cubicBezTo>
                      <a:pt x="7193" y="3722"/>
                      <a:pt x="7329" y="3637"/>
                      <a:pt x="7477" y="3566"/>
                    </a:cubicBezTo>
                    <a:close/>
                    <a:moveTo>
                      <a:pt x="14842" y="3509"/>
                    </a:moveTo>
                    <a:cubicBezTo>
                      <a:pt x="14966" y="3552"/>
                      <a:pt x="15077" y="3580"/>
                      <a:pt x="15201" y="3623"/>
                    </a:cubicBezTo>
                    <a:cubicBezTo>
                      <a:pt x="15275" y="3694"/>
                      <a:pt x="15337" y="3751"/>
                      <a:pt x="15387" y="3821"/>
                    </a:cubicBezTo>
                    <a:cubicBezTo>
                      <a:pt x="15263" y="3779"/>
                      <a:pt x="15115" y="3736"/>
                      <a:pt x="14979" y="3708"/>
                    </a:cubicBezTo>
                    <a:cubicBezTo>
                      <a:pt x="14929" y="3637"/>
                      <a:pt x="14892" y="3580"/>
                      <a:pt x="14842" y="3509"/>
                    </a:cubicBezTo>
                    <a:close/>
                    <a:moveTo>
                      <a:pt x="10956" y="3722"/>
                    </a:moveTo>
                    <a:cubicBezTo>
                      <a:pt x="11042" y="3751"/>
                      <a:pt x="11128" y="3779"/>
                      <a:pt x="11203" y="3793"/>
                    </a:cubicBezTo>
                    <a:lnTo>
                      <a:pt x="11302" y="3850"/>
                    </a:lnTo>
                    <a:lnTo>
                      <a:pt x="11141" y="3850"/>
                    </a:lnTo>
                    <a:lnTo>
                      <a:pt x="10956" y="3722"/>
                    </a:lnTo>
                    <a:close/>
                    <a:moveTo>
                      <a:pt x="10436" y="3637"/>
                    </a:moveTo>
                    <a:cubicBezTo>
                      <a:pt x="10559" y="3708"/>
                      <a:pt x="10683" y="3779"/>
                      <a:pt x="10807" y="3864"/>
                    </a:cubicBezTo>
                    <a:lnTo>
                      <a:pt x="10596" y="3864"/>
                    </a:lnTo>
                    <a:cubicBezTo>
                      <a:pt x="10448" y="3807"/>
                      <a:pt x="10299" y="3765"/>
                      <a:pt x="10151" y="3722"/>
                    </a:cubicBezTo>
                    <a:lnTo>
                      <a:pt x="9990" y="3680"/>
                    </a:lnTo>
                    <a:cubicBezTo>
                      <a:pt x="10151" y="3666"/>
                      <a:pt x="10287" y="3651"/>
                      <a:pt x="10436" y="3637"/>
                    </a:cubicBezTo>
                    <a:close/>
                    <a:moveTo>
                      <a:pt x="9210" y="3836"/>
                    </a:moveTo>
                    <a:cubicBezTo>
                      <a:pt x="9457" y="3836"/>
                      <a:pt x="9705" y="3850"/>
                      <a:pt x="9953" y="3907"/>
                    </a:cubicBezTo>
                    <a:lnTo>
                      <a:pt x="9965" y="3907"/>
                    </a:lnTo>
                    <a:cubicBezTo>
                      <a:pt x="9817" y="3921"/>
                      <a:pt x="9668" y="3935"/>
                      <a:pt x="9519" y="3950"/>
                    </a:cubicBezTo>
                    <a:cubicBezTo>
                      <a:pt x="9433" y="3943"/>
                      <a:pt x="9346" y="3939"/>
                      <a:pt x="9260" y="3939"/>
                    </a:cubicBezTo>
                    <a:cubicBezTo>
                      <a:pt x="9173" y="3939"/>
                      <a:pt x="9086" y="3943"/>
                      <a:pt x="9000" y="3950"/>
                    </a:cubicBezTo>
                    <a:cubicBezTo>
                      <a:pt x="9061" y="3907"/>
                      <a:pt x="9136" y="3879"/>
                      <a:pt x="9210" y="3836"/>
                    </a:cubicBezTo>
                    <a:close/>
                    <a:moveTo>
                      <a:pt x="14372" y="3821"/>
                    </a:moveTo>
                    <a:lnTo>
                      <a:pt x="14545" y="3864"/>
                    </a:lnTo>
                    <a:lnTo>
                      <a:pt x="14718" y="3992"/>
                    </a:lnTo>
                    <a:cubicBezTo>
                      <a:pt x="14607" y="3935"/>
                      <a:pt x="14496" y="3879"/>
                      <a:pt x="14372" y="3821"/>
                    </a:cubicBezTo>
                    <a:close/>
                    <a:moveTo>
                      <a:pt x="16303" y="3296"/>
                    </a:moveTo>
                    <a:lnTo>
                      <a:pt x="16451" y="3367"/>
                    </a:lnTo>
                    <a:cubicBezTo>
                      <a:pt x="16625" y="3566"/>
                      <a:pt x="16786" y="3765"/>
                      <a:pt x="16922" y="3992"/>
                    </a:cubicBezTo>
                    <a:lnTo>
                      <a:pt x="16897" y="3978"/>
                    </a:lnTo>
                    <a:cubicBezTo>
                      <a:pt x="16724" y="3736"/>
                      <a:pt x="16526" y="3495"/>
                      <a:pt x="16303" y="3296"/>
                    </a:cubicBezTo>
                    <a:close/>
                    <a:moveTo>
                      <a:pt x="16897" y="3580"/>
                    </a:moveTo>
                    <a:lnTo>
                      <a:pt x="16959" y="3608"/>
                    </a:lnTo>
                    <a:cubicBezTo>
                      <a:pt x="17132" y="3807"/>
                      <a:pt x="17281" y="4020"/>
                      <a:pt x="17429" y="4234"/>
                    </a:cubicBezTo>
                    <a:lnTo>
                      <a:pt x="17293" y="4163"/>
                    </a:lnTo>
                    <a:cubicBezTo>
                      <a:pt x="17169" y="3964"/>
                      <a:pt x="17033" y="3765"/>
                      <a:pt x="16897" y="3580"/>
                    </a:cubicBezTo>
                    <a:close/>
                    <a:moveTo>
                      <a:pt x="13084" y="3935"/>
                    </a:moveTo>
                    <a:cubicBezTo>
                      <a:pt x="13208" y="3950"/>
                      <a:pt x="13320" y="3978"/>
                      <a:pt x="13444" y="4006"/>
                    </a:cubicBezTo>
                    <a:cubicBezTo>
                      <a:pt x="13505" y="4078"/>
                      <a:pt x="13567" y="4163"/>
                      <a:pt x="13617" y="4248"/>
                    </a:cubicBezTo>
                    <a:cubicBezTo>
                      <a:pt x="13518" y="4219"/>
                      <a:pt x="13419" y="4205"/>
                      <a:pt x="13320" y="4177"/>
                    </a:cubicBezTo>
                    <a:cubicBezTo>
                      <a:pt x="13245" y="4092"/>
                      <a:pt x="13159" y="4006"/>
                      <a:pt x="13084" y="3935"/>
                    </a:cubicBezTo>
                    <a:close/>
                    <a:moveTo>
                      <a:pt x="11500" y="4120"/>
                    </a:moveTo>
                    <a:lnTo>
                      <a:pt x="11698" y="4134"/>
                    </a:lnTo>
                    <a:cubicBezTo>
                      <a:pt x="11834" y="4234"/>
                      <a:pt x="11958" y="4333"/>
                      <a:pt x="12094" y="4447"/>
                    </a:cubicBezTo>
                    <a:lnTo>
                      <a:pt x="12107" y="4447"/>
                    </a:lnTo>
                    <a:lnTo>
                      <a:pt x="11908" y="4461"/>
                    </a:lnTo>
                    <a:cubicBezTo>
                      <a:pt x="11859" y="4418"/>
                      <a:pt x="11810" y="4376"/>
                      <a:pt x="11760" y="4333"/>
                    </a:cubicBezTo>
                    <a:cubicBezTo>
                      <a:pt x="11673" y="4262"/>
                      <a:pt x="11587" y="4191"/>
                      <a:pt x="11500" y="4120"/>
                    </a:cubicBezTo>
                    <a:close/>
                    <a:moveTo>
                      <a:pt x="15325" y="1989"/>
                    </a:moveTo>
                    <a:cubicBezTo>
                      <a:pt x="15758" y="2088"/>
                      <a:pt x="16204" y="2216"/>
                      <a:pt x="16650" y="2358"/>
                    </a:cubicBezTo>
                    <a:cubicBezTo>
                      <a:pt x="17479" y="2884"/>
                      <a:pt x="18184" y="3623"/>
                      <a:pt x="18742" y="4490"/>
                    </a:cubicBezTo>
                    <a:cubicBezTo>
                      <a:pt x="18246" y="4092"/>
                      <a:pt x="17739" y="3751"/>
                      <a:pt x="17194" y="3481"/>
                    </a:cubicBezTo>
                    <a:cubicBezTo>
                      <a:pt x="16711" y="2941"/>
                      <a:pt x="16154" y="2486"/>
                      <a:pt x="15548" y="2159"/>
                    </a:cubicBezTo>
                    <a:cubicBezTo>
                      <a:pt x="15474" y="2102"/>
                      <a:pt x="15399" y="2046"/>
                      <a:pt x="15325" y="1989"/>
                    </a:cubicBezTo>
                    <a:close/>
                    <a:moveTo>
                      <a:pt x="13988" y="4191"/>
                    </a:moveTo>
                    <a:lnTo>
                      <a:pt x="14149" y="4262"/>
                    </a:lnTo>
                    <a:cubicBezTo>
                      <a:pt x="14273" y="4347"/>
                      <a:pt x="14396" y="4432"/>
                      <a:pt x="14508" y="4532"/>
                    </a:cubicBezTo>
                    <a:cubicBezTo>
                      <a:pt x="14396" y="4490"/>
                      <a:pt x="14285" y="4447"/>
                      <a:pt x="14174" y="4418"/>
                    </a:cubicBezTo>
                    <a:cubicBezTo>
                      <a:pt x="14112" y="4347"/>
                      <a:pt x="14050" y="4262"/>
                      <a:pt x="13988" y="4191"/>
                    </a:cubicBezTo>
                    <a:close/>
                    <a:moveTo>
                      <a:pt x="16724" y="4177"/>
                    </a:moveTo>
                    <a:lnTo>
                      <a:pt x="16810" y="4219"/>
                    </a:lnTo>
                    <a:cubicBezTo>
                      <a:pt x="16884" y="4319"/>
                      <a:pt x="16947" y="4418"/>
                      <a:pt x="17009" y="4532"/>
                    </a:cubicBezTo>
                    <a:lnTo>
                      <a:pt x="16872" y="4447"/>
                    </a:lnTo>
                    <a:lnTo>
                      <a:pt x="16810" y="4390"/>
                    </a:lnTo>
                    <a:cubicBezTo>
                      <a:pt x="16773" y="4319"/>
                      <a:pt x="16748" y="4248"/>
                      <a:pt x="16724" y="4177"/>
                    </a:cubicBezTo>
                    <a:close/>
                    <a:moveTo>
                      <a:pt x="6371" y="3871"/>
                    </a:moveTo>
                    <a:cubicBezTo>
                      <a:pt x="6323" y="3939"/>
                      <a:pt x="6263" y="3994"/>
                      <a:pt x="6214" y="4063"/>
                    </a:cubicBezTo>
                    <a:cubicBezTo>
                      <a:pt x="6054" y="4134"/>
                      <a:pt x="5905" y="4205"/>
                      <a:pt x="5769" y="4291"/>
                    </a:cubicBezTo>
                    <a:cubicBezTo>
                      <a:pt x="5546" y="4376"/>
                      <a:pt x="5336" y="4490"/>
                      <a:pt x="5150" y="4646"/>
                    </a:cubicBezTo>
                    <a:cubicBezTo>
                      <a:pt x="5163" y="4631"/>
                      <a:pt x="5175" y="4603"/>
                      <a:pt x="5187" y="4589"/>
                    </a:cubicBezTo>
                    <a:cubicBezTo>
                      <a:pt x="5224" y="4532"/>
                      <a:pt x="5261" y="4490"/>
                      <a:pt x="5298" y="4432"/>
                    </a:cubicBezTo>
                    <a:cubicBezTo>
                      <a:pt x="5640" y="4195"/>
                      <a:pt x="5994" y="4012"/>
                      <a:pt x="6371" y="3871"/>
                    </a:cubicBezTo>
                    <a:close/>
                    <a:moveTo>
                      <a:pt x="17169" y="4362"/>
                    </a:moveTo>
                    <a:cubicBezTo>
                      <a:pt x="17243" y="4490"/>
                      <a:pt x="17318" y="4631"/>
                      <a:pt x="17380" y="4759"/>
                    </a:cubicBezTo>
                    <a:lnTo>
                      <a:pt x="17343" y="4731"/>
                    </a:lnTo>
                    <a:cubicBezTo>
                      <a:pt x="17293" y="4617"/>
                      <a:pt x="17219" y="4490"/>
                      <a:pt x="17145" y="4362"/>
                    </a:cubicBezTo>
                    <a:close/>
                    <a:moveTo>
                      <a:pt x="15375" y="4234"/>
                    </a:moveTo>
                    <a:cubicBezTo>
                      <a:pt x="15647" y="4418"/>
                      <a:pt x="15919" y="4631"/>
                      <a:pt x="16167" y="4859"/>
                    </a:cubicBezTo>
                    <a:cubicBezTo>
                      <a:pt x="16055" y="4788"/>
                      <a:pt x="15944" y="4717"/>
                      <a:pt x="15833" y="4646"/>
                    </a:cubicBezTo>
                    <a:cubicBezTo>
                      <a:pt x="15671" y="4504"/>
                      <a:pt x="15523" y="4376"/>
                      <a:pt x="15375" y="4234"/>
                    </a:cubicBezTo>
                    <a:close/>
                    <a:moveTo>
                      <a:pt x="7031" y="4461"/>
                    </a:moveTo>
                    <a:cubicBezTo>
                      <a:pt x="6920" y="4589"/>
                      <a:pt x="6809" y="4717"/>
                      <a:pt x="6697" y="4845"/>
                    </a:cubicBezTo>
                    <a:lnTo>
                      <a:pt x="6536" y="4859"/>
                    </a:lnTo>
                    <a:cubicBezTo>
                      <a:pt x="6413" y="4873"/>
                      <a:pt x="6301" y="4902"/>
                      <a:pt x="6190" y="4930"/>
                    </a:cubicBezTo>
                    <a:cubicBezTo>
                      <a:pt x="6301" y="4817"/>
                      <a:pt x="6413" y="4689"/>
                      <a:pt x="6524" y="4575"/>
                    </a:cubicBezTo>
                    <a:cubicBezTo>
                      <a:pt x="6697" y="4532"/>
                      <a:pt x="6858" y="4490"/>
                      <a:pt x="7031" y="4461"/>
                    </a:cubicBezTo>
                    <a:close/>
                    <a:moveTo>
                      <a:pt x="6078" y="4745"/>
                    </a:moveTo>
                    <a:cubicBezTo>
                      <a:pt x="6004" y="4845"/>
                      <a:pt x="5917" y="4944"/>
                      <a:pt x="5831" y="5044"/>
                    </a:cubicBezTo>
                    <a:lnTo>
                      <a:pt x="5818" y="5044"/>
                    </a:lnTo>
                    <a:cubicBezTo>
                      <a:pt x="5855" y="4987"/>
                      <a:pt x="5893" y="4930"/>
                      <a:pt x="5930" y="4873"/>
                    </a:cubicBezTo>
                    <a:cubicBezTo>
                      <a:pt x="5967" y="4802"/>
                      <a:pt x="6004" y="4802"/>
                      <a:pt x="6041" y="4759"/>
                    </a:cubicBezTo>
                    <a:lnTo>
                      <a:pt x="6078" y="4745"/>
                    </a:lnTo>
                    <a:close/>
                    <a:moveTo>
                      <a:pt x="17504" y="4546"/>
                    </a:moveTo>
                    <a:lnTo>
                      <a:pt x="17677" y="4631"/>
                    </a:lnTo>
                    <a:cubicBezTo>
                      <a:pt x="17788" y="4830"/>
                      <a:pt x="17887" y="5044"/>
                      <a:pt x="17986" y="5257"/>
                    </a:cubicBezTo>
                    <a:cubicBezTo>
                      <a:pt x="17912" y="5200"/>
                      <a:pt x="17838" y="5129"/>
                      <a:pt x="17764" y="5058"/>
                    </a:cubicBezTo>
                    <a:cubicBezTo>
                      <a:pt x="17677" y="4888"/>
                      <a:pt x="17602" y="4703"/>
                      <a:pt x="17504" y="4546"/>
                    </a:cubicBezTo>
                    <a:close/>
                    <a:moveTo>
                      <a:pt x="13109" y="4944"/>
                    </a:moveTo>
                    <a:cubicBezTo>
                      <a:pt x="13183" y="4973"/>
                      <a:pt x="13270" y="5001"/>
                      <a:pt x="13332" y="5030"/>
                    </a:cubicBezTo>
                    <a:cubicBezTo>
                      <a:pt x="13406" y="5072"/>
                      <a:pt x="13481" y="5157"/>
                      <a:pt x="13542" y="5229"/>
                    </a:cubicBezTo>
                    <a:lnTo>
                      <a:pt x="13555" y="5271"/>
                    </a:lnTo>
                    <a:cubicBezTo>
                      <a:pt x="13481" y="5229"/>
                      <a:pt x="13406" y="5186"/>
                      <a:pt x="13332" y="5143"/>
                    </a:cubicBezTo>
                    <a:cubicBezTo>
                      <a:pt x="13258" y="5072"/>
                      <a:pt x="13171" y="5016"/>
                      <a:pt x="13109" y="4944"/>
                    </a:cubicBezTo>
                    <a:close/>
                    <a:moveTo>
                      <a:pt x="16130" y="4362"/>
                    </a:moveTo>
                    <a:cubicBezTo>
                      <a:pt x="16315" y="4447"/>
                      <a:pt x="16501" y="4532"/>
                      <a:pt x="16687" y="4617"/>
                    </a:cubicBezTo>
                    <a:lnTo>
                      <a:pt x="16687" y="4631"/>
                    </a:lnTo>
                    <a:cubicBezTo>
                      <a:pt x="16761" y="4845"/>
                      <a:pt x="16835" y="5072"/>
                      <a:pt x="16909" y="5285"/>
                    </a:cubicBezTo>
                    <a:cubicBezTo>
                      <a:pt x="16761" y="5129"/>
                      <a:pt x="16613" y="4973"/>
                      <a:pt x="16451" y="4830"/>
                    </a:cubicBezTo>
                    <a:cubicBezTo>
                      <a:pt x="16352" y="4674"/>
                      <a:pt x="16241" y="4518"/>
                      <a:pt x="16130" y="4362"/>
                    </a:cubicBezTo>
                    <a:close/>
                    <a:moveTo>
                      <a:pt x="7613" y="5143"/>
                    </a:moveTo>
                    <a:cubicBezTo>
                      <a:pt x="7527" y="5186"/>
                      <a:pt x="7452" y="5243"/>
                      <a:pt x="7366" y="5300"/>
                    </a:cubicBezTo>
                    <a:cubicBezTo>
                      <a:pt x="7403" y="5243"/>
                      <a:pt x="7440" y="5186"/>
                      <a:pt x="7477" y="5143"/>
                    </a:cubicBezTo>
                    <a:close/>
                    <a:moveTo>
                      <a:pt x="8059" y="5172"/>
                    </a:moveTo>
                    <a:cubicBezTo>
                      <a:pt x="7972" y="5215"/>
                      <a:pt x="7898" y="5257"/>
                      <a:pt x="7811" y="5300"/>
                    </a:cubicBezTo>
                    <a:lnTo>
                      <a:pt x="7848" y="5271"/>
                    </a:lnTo>
                    <a:cubicBezTo>
                      <a:pt x="7898" y="5229"/>
                      <a:pt x="7972" y="5200"/>
                      <a:pt x="8034" y="5172"/>
                    </a:cubicBezTo>
                    <a:close/>
                    <a:moveTo>
                      <a:pt x="4680" y="5001"/>
                    </a:moveTo>
                    <a:cubicBezTo>
                      <a:pt x="4618" y="5101"/>
                      <a:pt x="4568" y="5200"/>
                      <a:pt x="4506" y="5300"/>
                    </a:cubicBezTo>
                    <a:lnTo>
                      <a:pt x="4494" y="5314"/>
                    </a:lnTo>
                    <a:cubicBezTo>
                      <a:pt x="4531" y="5229"/>
                      <a:pt x="4580" y="5143"/>
                      <a:pt x="4630" y="5058"/>
                    </a:cubicBezTo>
                    <a:lnTo>
                      <a:pt x="4680" y="5001"/>
                    </a:lnTo>
                    <a:close/>
                    <a:moveTo>
                      <a:pt x="5125" y="5328"/>
                    </a:moveTo>
                    <a:cubicBezTo>
                      <a:pt x="5101" y="5370"/>
                      <a:pt x="5076" y="5399"/>
                      <a:pt x="5051" y="5442"/>
                    </a:cubicBezTo>
                    <a:lnTo>
                      <a:pt x="4989" y="5484"/>
                    </a:lnTo>
                    <a:lnTo>
                      <a:pt x="4989" y="5456"/>
                    </a:lnTo>
                    <a:cubicBezTo>
                      <a:pt x="5038" y="5399"/>
                      <a:pt x="5076" y="5370"/>
                      <a:pt x="5125" y="5328"/>
                    </a:cubicBezTo>
                    <a:close/>
                    <a:moveTo>
                      <a:pt x="9804" y="190"/>
                    </a:moveTo>
                    <a:cubicBezTo>
                      <a:pt x="11028" y="190"/>
                      <a:pt x="12264" y="404"/>
                      <a:pt x="13369" y="895"/>
                    </a:cubicBezTo>
                    <a:cubicBezTo>
                      <a:pt x="12998" y="809"/>
                      <a:pt x="12614" y="752"/>
                      <a:pt x="12230" y="710"/>
                    </a:cubicBezTo>
                    <a:cubicBezTo>
                      <a:pt x="11931" y="668"/>
                      <a:pt x="11626" y="641"/>
                      <a:pt x="11318" y="641"/>
                    </a:cubicBezTo>
                    <a:cubicBezTo>
                      <a:pt x="11206" y="641"/>
                      <a:pt x="11093" y="645"/>
                      <a:pt x="10980" y="653"/>
                    </a:cubicBezTo>
                    <a:cubicBezTo>
                      <a:pt x="10596" y="653"/>
                      <a:pt x="10200" y="696"/>
                      <a:pt x="9817" y="752"/>
                    </a:cubicBezTo>
                    <a:cubicBezTo>
                      <a:pt x="9420" y="809"/>
                      <a:pt x="9012" y="909"/>
                      <a:pt x="8628" y="1051"/>
                    </a:cubicBezTo>
                    <a:cubicBezTo>
                      <a:pt x="8499" y="1041"/>
                      <a:pt x="8371" y="1036"/>
                      <a:pt x="8242" y="1036"/>
                    </a:cubicBezTo>
                    <a:cubicBezTo>
                      <a:pt x="7443" y="1036"/>
                      <a:pt x="6653" y="1226"/>
                      <a:pt x="5917" y="1605"/>
                    </a:cubicBezTo>
                    <a:cubicBezTo>
                      <a:pt x="5472" y="1833"/>
                      <a:pt x="5051" y="2131"/>
                      <a:pt x="4655" y="2472"/>
                    </a:cubicBezTo>
                    <a:lnTo>
                      <a:pt x="4519" y="2585"/>
                    </a:lnTo>
                    <a:cubicBezTo>
                      <a:pt x="3342" y="3168"/>
                      <a:pt x="2414" y="4291"/>
                      <a:pt x="1721" y="5569"/>
                    </a:cubicBezTo>
                    <a:cubicBezTo>
                      <a:pt x="1857" y="5072"/>
                      <a:pt x="2043" y="4603"/>
                      <a:pt x="2278" y="4163"/>
                    </a:cubicBezTo>
                    <a:lnTo>
                      <a:pt x="2266" y="4163"/>
                    </a:lnTo>
                    <a:cubicBezTo>
                      <a:pt x="3305" y="2117"/>
                      <a:pt x="5212" y="980"/>
                      <a:pt x="7180" y="511"/>
                    </a:cubicBezTo>
                    <a:cubicBezTo>
                      <a:pt x="8010" y="306"/>
                      <a:pt x="8903" y="190"/>
                      <a:pt x="9804" y="190"/>
                    </a:cubicBezTo>
                    <a:close/>
                    <a:moveTo>
                      <a:pt x="9693" y="5612"/>
                    </a:moveTo>
                    <a:cubicBezTo>
                      <a:pt x="9767" y="5627"/>
                      <a:pt x="9854" y="5641"/>
                      <a:pt x="9928" y="5669"/>
                    </a:cubicBezTo>
                    <a:lnTo>
                      <a:pt x="10052" y="5697"/>
                    </a:lnTo>
                    <a:lnTo>
                      <a:pt x="9854" y="5697"/>
                    </a:lnTo>
                    <a:cubicBezTo>
                      <a:pt x="9792" y="5669"/>
                      <a:pt x="9742" y="5641"/>
                      <a:pt x="9693" y="5612"/>
                    </a:cubicBezTo>
                    <a:close/>
                    <a:moveTo>
                      <a:pt x="11228" y="5413"/>
                    </a:moveTo>
                    <a:cubicBezTo>
                      <a:pt x="11401" y="5456"/>
                      <a:pt x="11562" y="5499"/>
                      <a:pt x="11723" y="5541"/>
                    </a:cubicBezTo>
                    <a:lnTo>
                      <a:pt x="11847" y="5627"/>
                    </a:lnTo>
                    <a:lnTo>
                      <a:pt x="11673" y="5697"/>
                    </a:lnTo>
                    <a:cubicBezTo>
                      <a:pt x="11599" y="5655"/>
                      <a:pt x="11525" y="5598"/>
                      <a:pt x="11450" y="5555"/>
                    </a:cubicBezTo>
                    <a:lnTo>
                      <a:pt x="11228" y="5413"/>
                    </a:lnTo>
                    <a:close/>
                    <a:moveTo>
                      <a:pt x="17516" y="3907"/>
                    </a:moveTo>
                    <a:cubicBezTo>
                      <a:pt x="17677" y="3992"/>
                      <a:pt x="17813" y="4092"/>
                      <a:pt x="17962" y="4177"/>
                    </a:cubicBezTo>
                    <a:cubicBezTo>
                      <a:pt x="18395" y="4461"/>
                      <a:pt x="18779" y="4802"/>
                      <a:pt x="19138" y="5186"/>
                    </a:cubicBezTo>
                    <a:cubicBezTo>
                      <a:pt x="19224" y="5370"/>
                      <a:pt x="19311" y="5555"/>
                      <a:pt x="19397" y="5754"/>
                    </a:cubicBezTo>
                    <a:cubicBezTo>
                      <a:pt x="18952" y="5229"/>
                      <a:pt x="18432" y="4788"/>
                      <a:pt x="17863" y="4461"/>
                    </a:cubicBezTo>
                    <a:cubicBezTo>
                      <a:pt x="17751" y="4277"/>
                      <a:pt x="17640" y="4092"/>
                      <a:pt x="17516" y="3907"/>
                    </a:cubicBezTo>
                    <a:close/>
                    <a:moveTo>
                      <a:pt x="9111" y="5655"/>
                    </a:moveTo>
                    <a:cubicBezTo>
                      <a:pt x="9185" y="5683"/>
                      <a:pt x="9260" y="5697"/>
                      <a:pt x="9334" y="5726"/>
                    </a:cubicBezTo>
                    <a:cubicBezTo>
                      <a:pt x="9285" y="5740"/>
                      <a:pt x="9223" y="5740"/>
                      <a:pt x="9173" y="5768"/>
                    </a:cubicBezTo>
                    <a:lnTo>
                      <a:pt x="9098" y="5669"/>
                    </a:lnTo>
                    <a:lnTo>
                      <a:pt x="9111" y="5655"/>
                    </a:lnTo>
                    <a:close/>
                    <a:moveTo>
                      <a:pt x="17541" y="2728"/>
                    </a:moveTo>
                    <a:cubicBezTo>
                      <a:pt x="17937" y="2912"/>
                      <a:pt x="18308" y="3140"/>
                      <a:pt x="18667" y="3409"/>
                    </a:cubicBezTo>
                    <a:lnTo>
                      <a:pt x="18655" y="3395"/>
                    </a:lnTo>
                    <a:cubicBezTo>
                      <a:pt x="19360" y="3950"/>
                      <a:pt x="19818" y="4830"/>
                      <a:pt x="19893" y="5797"/>
                    </a:cubicBezTo>
                    <a:cubicBezTo>
                      <a:pt x="19818" y="5669"/>
                      <a:pt x="19731" y="5541"/>
                      <a:pt x="19633" y="5428"/>
                    </a:cubicBezTo>
                    <a:cubicBezTo>
                      <a:pt x="19509" y="5257"/>
                      <a:pt x="19385" y="5101"/>
                      <a:pt x="19236" y="4958"/>
                    </a:cubicBezTo>
                    <a:cubicBezTo>
                      <a:pt x="18803" y="4092"/>
                      <a:pt x="18222" y="3339"/>
                      <a:pt x="17541" y="2728"/>
                    </a:cubicBezTo>
                    <a:close/>
                    <a:moveTo>
                      <a:pt x="10155" y="5385"/>
                    </a:moveTo>
                    <a:cubicBezTo>
                      <a:pt x="10291" y="5385"/>
                      <a:pt x="10431" y="5404"/>
                      <a:pt x="10572" y="5442"/>
                    </a:cubicBezTo>
                    <a:cubicBezTo>
                      <a:pt x="10723" y="5576"/>
                      <a:pt x="10887" y="5723"/>
                      <a:pt x="11050" y="5882"/>
                    </a:cubicBezTo>
                    <a:cubicBezTo>
                      <a:pt x="10998" y="5855"/>
                      <a:pt x="10946" y="5821"/>
                      <a:pt x="10894" y="5797"/>
                    </a:cubicBezTo>
                    <a:cubicBezTo>
                      <a:pt x="10683" y="5683"/>
                      <a:pt x="10460" y="5598"/>
                      <a:pt x="10237" y="5527"/>
                    </a:cubicBezTo>
                    <a:cubicBezTo>
                      <a:pt x="10139" y="5484"/>
                      <a:pt x="10040" y="5442"/>
                      <a:pt x="9953" y="5399"/>
                    </a:cubicBezTo>
                    <a:cubicBezTo>
                      <a:pt x="10019" y="5390"/>
                      <a:pt x="10086" y="5385"/>
                      <a:pt x="10155" y="5385"/>
                    </a:cubicBezTo>
                    <a:close/>
                    <a:moveTo>
                      <a:pt x="13938" y="5726"/>
                    </a:moveTo>
                    <a:lnTo>
                      <a:pt x="14075" y="5811"/>
                    </a:lnTo>
                    <a:cubicBezTo>
                      <a:pt x="14100" y="5868"/>
                      <a:pt x="14112" y="5911"/>
                      <a:pt x="14124" y="5953"/>
                    </a:cubicBezTo>
                    <a:lnTo>
                      <a:pt x="13951" y="5768"/>
                    </a:lnTo>
                    <a:cubicBezTo>
                      <a:pt x="13951" y="5754"/>
                      <a:pt x="13938" y="5740"/>
                      <a:pt x="13938" y="5726"/>
                    </a:cubicBezTo>
                    <a:close/>
                    <a:moveTo>
                      <a:pt x="7230" y="5200"/>
                    </a:moveTo>
                    <a:cubicBezTo>
                      <a:pt x="7155" y="5328"/>
                      <a:pt x="7081" y="5442"/>
                      <a:pt x="7019" y="5569"/>
                    </a:cubicBezTo>
                    <a:lnTo>
                      <a:pt x="7007" y="5569"/>
                    </a:lnTo>
                    <a:cubicBezTo>
                      <a:pt x="6883" y="5669"/>
                      <a:pt x="6759" y="5782"/>
                      <a:pt x="6635" y="5896"/>
                    </a:cubicBezTo>
                    <a:cubicBezTo>
                      <a:pt x="6586" y="5925"/>
                      <a:pt x="6536" y="5967"/>
                      <a:pt x="6487" y="5996"/>
                    </a:cubicBezTo>
                    <a:cubicBezTo>
                      <a:pt x="6512" y="5939"/>
                      <a:pt x="6536" y="5882"/>
                      <a:pt x="6573" y="5826"/>
                    </a:cubicBezTo>
                    <a:cubicBezTo>
                      <a:pt x="6784" y="5612"/>
                      <a:pt x="7007" y="5399"/>
                      <a:pt x="7230" y="5200"/>
                    </a:cubicBezTo>
                    <a:close/>
                    <a:moveTo>
                      <a:pt x="5125" y="3495"/>
                    </a:moveTo>
                    <a:cubicBezTo>
                      <a:pt x="4927" y="3722"/>
                      <a:pt x="4729" y="3964"/>
                      <a:pt x="4531" y="4205"/>
                    </a:cubicBezTo>
                    <a:cubicBezTo>
                      <a:pt x="4469" y="4262"/>
                      <a:pt x="4407" y="4319"/>
                      <a:pt x="4346" y="4362"/>
                    </a:cubicBezTo>
                    <a:cubicBezTo>
                      <a:pt x="3962" y="4703"/>
                      <a:pt x="3615" y="5072"/>
                      <a:pt x="3293" y="5499"/>
                    </a:cubicBezTo>
                    <a:cubicBezTo>
                      <a:pt x="3133" y="5669"/>
                      <a:pt x="2971" y="5840"/>
                      <a:pt x="2823" y="6024"/>
                    </a:cubicBezTo>
                    <a:cubicBezTo>
                      <a:pt x="2835" y="5981"/>
                      <a:pt x="2835" y="5939"/>
                      <a:pt x="2848" y="5882"/>
                    </a:cubicBezTo>
                    <a:cubicBezTo>
                      <a:pt x="3231" y="5370"/>
                      <a:pt x="3627" y="4873"/>
                      <a:pt x="4061" y="4418"/>
                    </a:cubicBezTo>
                    <a:lnTo>
                      <a:pt x="4061" y="4404"/>
                    </a:lnTo>
                    <a:cubicBezTo>
                      <a:pt x="4284" y="4163"/>
                      <a:pt x="4519" y="3935"/>
                      <a:pt x="4766" y="3708"/>
                    </a:cubicBezTo>
                    <a:cubicBezTo>
                      <a:pt x="4878" y="3637"/>
                      <a:pt x="5001" y="3566"/>
                      <a:pt x="5125" y="3495"/>
                    </a:cubicBezTo>
                    <a:close/>
                    <a:moveTo>
                      <a:pt x="16984" y="4888"/>
                    </a:moveTo>
                    <a:cubicBezTo>
                      <a:pt x="17132" y="5030"/>
                      <a:pt x="17268" y="5172"/>
                      <a:pt x="17392" y="5328"/>
                    </a:cubicBezTo>
                    <a:cubicBezTo>
                      <a:pt x="17491" y="5584"/>
                      <a:pt x="17578" y="5854"/>
                      <a:pt x="17652" y="6138"/>
                    </a:cubicBezTo>
                    <a:cubicBezTo>
                      <a:pt x="17528" y="5996"/>
                      <a:pt x="17392" y="5854"/>
                      <a:pt x="17243" y="5712"/>
                    </a:cubicBezTo>
                    <a:lnTo>
                      <a:pt x="17206" y="5655"/>
                    </a:lnTo>
                    <a:cubicBezTo>
                      <a:pt x="17145" y="5399"/>
                      <a:pt x="17071" y="5143"/>
                      <a:pt x="16984" y="4888"/>
                    </a:cubicBezTo>
                    <a:close/>
                    <a:moveTo>
                      <a:pt x="17962" y="5555"/>
                    </a:moveTo>
                    <a:cubicBezTo>
                      <a:pt x="18036" y="5627"/>
                      <a:pt x="18110" y="5697"/>
                      <a:pt x="18172" y="5768"/>
                    </a:cubicBezTo>
                    <a:cubicBezTo>
                      <a:pt x="18209" y="5896"/>
                      <a:pt x="18246" y="6010"/>
                      <a:pt x="18271" y="6138"/>
                    </a:cubicBezTo>
                    <a:cubicBezTo>
                      <a:pt x="18197" y="6010"/>
                      <a:pt x="18122" y="5896"/>
                      <a:pt x="18048" y="5768"/>
                    </a:cubicBezTo>
                    <a:lnTo>
                      <a:pt x="18023" y="5712"/>
                    </a:lnTo>
                    <a:cubicBezTo>
                      <a:pt x="18011" y="5655"/>
                      <a:pt x="17986" y="5598"/>
                      <a:pt x="17962" y="5555"/>
                    </a:cubicBezTo>
                    <a:close/>
                    <a:moveTo>
                      <a:pt x="14372" y="5215"/>
                    </a:moveTo>
                    <a:cubicBezTo>
                      <a:pt x="14508" y="5328"/>
                      <a:pt x="14657" y="5442"/>
                      <a:pt x="14780" y="5569"/>
                    </a:cubicBezTo>
                    <a:cubicBezTo>
                      <a:pt x="14904" y="5754"/>
                      <a:pt x="15028" y="5953"/>
                      <a:pt x="15139" y="6152"/>
                    </a:cubicBezTo>
                    <a:lnTo>
                      <a:pt x="15077" y="6095"/>
                    </a:lnTo>
                    <a:cubicBezTo>
                      <a:pt x="14879" y="5854"/>
                      <a:pt x="14681" y="5627"/>
                      <a:pt x="14458" y="5413"/>
                    </a:cubicBezTo>
                    <a:cubicBezTo>
                      <a:pt x="14434" y="5342"/>
                      <a:pt x="14409" y="5285"/>
                      <a:pt x="14372" y="5215"/>
                    </a:cubicBezTo>
                    <a:close/>
                    <a:moveTo>
                      <a:pt x="14421" y="4703"/>
                    </a:moveTo>
                    <a:cubicBezTo>
                      <a:pt x="14620" y="4774"/>
                      <a:pt x="14817" y="4859"/>
                      <a:pt x="15016" y="4944"/>
                    </a:cubicBezTo>
                    <a:cubicBezTo>
                      <a:pt x="15152" y="5072"/>
                      <a:pt x="15288" y="5215"/>
                      <a:pt x="15424" y="5356"/>
                    </a:cubicBezTo>
                    <a:cubicBezTo>
                      <a:pt x="15597" y="5612"/>
                      <a:pt x="15733" y="5896"/>
                      <a:pt x="15833" y="6195"/>
                    </a:cubicBezTo>
                    <a:lnTo>
                      <a:pt x="15771" y="6109"/>
                    </a:lnTo>
                    <a:cubicBezTo>
                      <a:pt x="15597" y="5840"/>
                      <a:pt x="15387" y="5598"/>
                      <a:pt x="15152" y="5399"/>
                    </a:cubicBezTo>
                    <a:cubicBezTo>
                      <a:pt x="14966" y="5215"/>
                      <a:pt x="14768" y="5044"/>
                      <a:pt x="14558" y="4888"/>
                    </a:cubicBezTo>
                    <a:lnTo>
                      <a:pt x="14421" y="4703"/>
                    </a:lnTo>
                    <a:close/>
                    <a:moveTo>
                      <a:pt x="10386" y="6010"/>
                    </a:moveTo>
                    <a:cubicBezTo>
                      <a:pt x="10547" y="6067"/>
                      <a:pt x="10695" y="6124"/>
                      <a:pt x="10844" y="6195"/>
                    </a:cubicBezTo>
                    <a:lnTo>
                      <a:pt x="10819" y="6209"/>
                    </a:lnTo>
                    <a:cubicBezTo>
                      <a:pt x="10720" y="6166"/>
                      <a:pt x="10621" y="6124"/>
                      <a:pt x="10510" y="6095"/>
                    </a:cubicBezTo>
                    <a:lnTo>
                      <a:pt x="10386" y="6010"/>
                    </a:lnTo>
                    <a:close/>
                    <a:moveTo>
                      <a:pt x="8220" y="6138"/>
                    </a:moveTo>
                    <a:cubicBezTo>
                      <a:pt x="8195" y="6166"/>
                      <a:pt x="8170" y="6209"/>
                      <a:pt x="8146" y="6238"/>
                    </a:cubicBezTo>
                    <a:cubicBezTo>
                      <a:pt x="8121" y="6266"/>
                      <a:pt x="8059" y="6266"/>
                      <a:pt x="8022" y="6280"/>
                    </a:cubicBezTo>
                    <a:lnTo>
                      <a:pt x="8059" y="6252"/>
                    </a:lnTo>
                    <a:lnTo>
                      <a:pt x="8220" y="6138"/>
                    </a:lnTo>
                    <a:close/>
                    <a:moveTo>
                      <a:pt x="12020" y="5740"/>
                    </a:moveTo>
                    <a:cubicBezTo>
                      <a:pt x="12082" y="5768"/>
                      <a:pt x="12132" y="5811"/>
                      <a:pt x="12193" y="5854"/>
                    </a:cubicBezTo>
                    <a:cubicBezTo>
                      <a:pt x="12305" y="6024"/>
                      <a:pt x="12416" y="6209"/>
                      <a:pt x="12503" y="6393"/>
                    </a:cubicBezTo>
                    <a:lnTo>
                      <a:pt x="12391" y="6308"/>
                    </a:lnTo>
                    <a:cubicBezTo>
                      <a:pt x="12230" y="6124"/>
                      <a:pt x="12045" y="5953"/>
                      <a:pt x="11847" y="5811"/>
                    </a:cubicBezTo>
                    <a:lnTo>
                      <a:pt x="12020" y="5740"/>
                    </a:lnTo>
                    <a:close/>
                    <a:moveTo>
                      <a:pt x="14112" y="6308"/>
                    </a:moveTo>
                    <a:lnTo>
                      <a:pt x="14248" y="6451"/>
                    </a:lnTo>
                    <a:cubicBezTo>
                      <a:pt x="14248" y="6465"/>
                      <a:pt x="14260" y="6479"/>
                      <a:pt x="14260" y="6493"/>
                    </a:cubicBezTo>
                    <a:lnTo>
                      <a:pt x="14199" y="6437"/>
                    </a:lnTo>
                    <a:cubicBezTo>
                      <a:pt x="14174" y="6393"/>
                      <a:pt x="14149" y="6351"/>
                      <a:pt x="14112" y="6308"/>
                    </a:cubicBezTo>
                    <a:close/>
                    <a:moveTo>
                      <a:pt x="7589" y="5854"/>
                    </a:moveTo>
                    <a:cubicBezTo>
                      <a:pt x="7477" y="6053"/>
                      <a:pt x="7390" y="6252"/>
                      <a:pt x="7304" y="6465"/>
                    </a:cubicBezTo>
                    <a:lnTo>
                      <a:pt x="7267" y="6507"/>
                    </a:lnTo>
                    <a:lnTo>
                      <a:pt x="7193" y="6507"/>
                    </a:lnTo>
                    <a:cubicBezTo>
                      <a:pt x="7254" y="6337"/>
                      <a:pt x="7329" y="6166"/>
                      <a:pt x="7403" y="5996"/>
                    </a:cubicBezTo>
                    <a:cubicBezTo>
                      <a:pt x="7465" y="5939"/>
                      <a:pt x="7527" y="5896"/>
                      <a:pt x="7589" y="5854"/>
                    </a:cubicBezTo>
                    <a:close/>
                    <a:moveTo>
                      <a:pt x="9359" y="6337"/>
                    </a:moveTo>
                    <a:lnTo>
                      <a:pt x="9272" y="6379"/>
                    </a:lnTo>
                    <a:cubicBezTo>
                      <a:pt x="9185" y="6408"/>
                      <a:pt x="9098" y="6451"/>
                      <a:pt x="9012" y="6493"/>
                    </a:cubicBezTo>
                    <a:cubicBezTo>
                      <a:pt x="8913" y="6507"/>
                      <a:pt x="8814" y="6550"/>
                      <a:pt x="8727" y="6592"/>
                    </a:cubicBezTo>
                    <a:cubicBezTo>
                      <a:pt x="8789" y="6507"/>
                      <a:pt x="8864" y="6451"/>
                      <a:pt x="8938" y="6379"/>
                    </a:cubicBezTo>
                    <a:cubicBezTo>
                      <a:pt x="9074" y="6351"/>
                      <a:pt x="9223" y="6351"/>
                      <a:pt x="9359" y="6337"/>
                    </a:cubicBezTo>
                    <a:close/>
                    <a:moveTo>
                      <a:pt x="19657" y="5868"/>
                    </a:moveTo>
                    <a:cubicBezTo>
                      <a:pt x="19756" y="6024"/>
                      <a:pt x="19843" y="6180"/>
                      <a:pt x="19930" y="6337"/>
                    </a:cubicBezTo>
                    <a:cubicBezTo>
                      <a:pt x="19942" y="6422"/>
                      <a:pt x="19942" y="6507"/>
                      <a:pt x="19942" y="6592"/>
                    </a:cubicBezTo>
                    <a:lnTo>
                      <a:pt x="19930" y="6592"/>
                    </a:lnTo>
                    <a:cubicBezTo>
                      <a:pt x="19905" y="6550"/>
                      <a:pt x="19880" y="6493"/>
                      <a:pt x="19856" y="6437"/>
                    </a:cubicBezTo>
                    <a:cubicBezTo>
                      <a:pt x="19794" y="6252"/>
                      <a:pt x="19719" y="6053"/>
                      <a:pt x="19657" y="5868"/>
                    </a:cubicBezTo>
                    <a:close/>
                    <a:moveTo>
                      <a:pt x="5509" y="6095"/>
                    </a:moveTo>
                    <a:lnTo>
                      <a:pt x="5509" y="6109"/>
                    </a:lnTo>
                    <a:cubicBezTo>
                      <a:pt x="5348" y="6294"/>
                      <a:pt x="5200" y="6493"/>
                      <a:pt x="5051" y="6692"/>
                    </a:cubicBezTo>
                    <a:cubicBezTo>
                      <a:pt x="5076" y="6635"/>
                      <a:pt x="5101" y="6578"/>
                      <a:pt x="5125" y="6522"/>
                    </a:cubicBezTo>
                    <a:cubicBezTo>
                      <a:pt x="5249" y="6365"/>
                      <a:pt x="5373" y="6238"/>
                      <a:pt x="5509" y="6095"/>
                    </a:cubicBezTo>
                    <a:close/>
                    <a:moveTo>
                      <a:pt x="8566" y="6479"/>
                    </a:moveTo>
                    <a:cubicBezTo>
                      <a:pt x="8517" y="6550"/>
                      <a:pt x="8443" y="6621"/>
                      <a:pt x="8393" y="6692"/>
                    </a:cubicBezTo>
                    <a:lnTo>
                      <a:pt x="8257" y="6650"/>
                    </a:lnTo>
                    <a:lnTo>
                      <a:pt x="8306" y="6578"/>
                    </a:lnTo>
                    <a:lnTo>
                      <a:pt x="8368" y="6550"/>
                    </a:lnTo>
                    <a:cubicBezTo>
                      <a:pt x="8430" y="6522"/>
                      <a:pt x="8492" y="6507"/>
                      <a:pt x="8566" y="6479"/>
                    </a:cubicBezTo>
                    <a:close/>
                    <a:moveTo>
                      <a:pt x="12701" y="5981"/>
                    </a:moveTo>
                    <a:cubicBezTo>
                      <a:pt x="12911" y="6109"/>
                      <a:pt x="13121" y="6266"/>
                      <a:pt x="13307" y="6437"/>
                    </a:cubicBezTo>
                    <a:cubicBezTo>
                      <a:pt x="13332" y="6522"/>
                      <a:pt x="13357" y="6607"/>
                      <a:pt x="13382" y="6692"/>
                    </a:cubicBezTo>
                    <a:cubicBezTo>
                      <a:pt x="13171" y="6437"/>
                      <a:pt x="12949" y="6195"/>
                      <a:pt x="12701" y="5981"/>
                    </a:cubicBezTo>
                    <a:close/>
                    <a:moveTo>
                      <a:pt x="12651" y="6323"/>
                    </a:moveTo>
                    <a:cubicBezTo>
                      <a:pt x="12762" y="6451"/>
                      <a:pt x="12874" y="6578"/>
                      <a:pt x="12961" y="6706"/>
                    </a:cubicBezTo>
                    <a:lnTo>
                      <a:pt x="12874" y="6720"/>
                    </a:lnTo>
                    <a:lnTo>
                      <a:pt x="12787" y="6650"/>
                    </a:lnTo>
                    <a:cubicBezTo>
                      <a:pt x="12738" y="6536"/>
                      <a:pt x="12701" y="6422"/>
                      <a:pt x="12651" y="6323"/>
                    </a:cubicBezTo>
                    <a:close/>
                    <a:moveTo>
                      <a:pt x="11921" y="6166"/>
                    </a:moveTo>
                    <a:lnTo>
                      <a:pt x="11921" y="6166"/>
                    </a:lnTo>
                    <a:cubicBezTo>
                      <a:pt x="12107" y="6308"/>
                      <a:pt x="12292" y="6465"/>
                      <a:pt x="12478" y="6635"/>
                    </a:cubicBezTo>
                    <a:cubicBezTo>
                      <a:pt x="12515" y="6678"/>
                      <a:pt x="12552" y="6735"/>
                      <a:pt x="12577" y="6777"/>
                    </a:cubicBezTo>
                    <a:lnTo>
                      <a:pt x="12391" y="6820"/>
                    </a:lnTo>
                    <a:cubicBezTo>
                      <a:pt x="12246" y="6584"/>
                      <a:pt x="12089" y="6362"/>
                      <a:pt x="11921" y="6166"/>
                    </a:cubicBezTo>
                    <a:close/>
                    <a:moveTo>
                      <a:pt x="17751" y="5782"/>
                    </a:moveTo>
                    <a:cubicBezTo>
                      <a:pt x="17813" y="5868"/>
                      <a:pt x="17875" y="5953"/>
                      <a:pt x="17925" y="6039"/>
                    </a:cubicBezTo>
                    <a:lnTo>
                      <a:pt x="17949" y="6095"/>
                    </a:lnTo>
                    <a:cubicBezTo>
                      <a:pt x="18023" y="6337"/>
                      <a:pt x="18085" y="6592"/>
                      <a:pt x="18147" y="6834"/>
                    </a:cubicBezTo>
                    <a:cubicBezTo>
                      <a:pt x="18073" y="6720"/>
                      <a:pt x="18011" y="6621"/>
                      <a:pt x="17937" y="6507"/>
                    </a:cubicBezTo>
                    <a:cubicBezTo>
                      <a:pt x="17887" y="6266"/>
                      <a:pt x="17826" y="6024"/>
                      <a:pt x="17751" y="5782"/>
                    </a:cubicBezTo>
                    <a:close/>
                    <a:moveTo>
                      <a:pt x="11500" y="6763"/>
                    </a:moveTo>
                    <a:cubicBezTo>
                      <a:pt x="11562" y="6806"/>
                      <a:pt x="11636" y="6849"/>
                      <a:pt x="11698" y="6905"/>
                    </a:cubicBezTo>
                    <a:lnTo>
                      <a:pt x="11649" y="6905"/>
                    </a:lnTo>
                    <a:lnTo>
                      <a:pt x="11611" y="6863"/>
                    </a:lnTo>
                    <a:lnTo>
                      <a:pt x="11500" y="6763"/>
                    </a:lnTo>
                    <a:close/>
                    <a:moveTo>
                      <a:pt x="3566" y="5541"/>
                    </a:moveTo>
                    <a:cubicBezTo>
                      <a:pt x="3318" y="5896"/>
                      <a:pt x="3095" y="6280"/>
                      <a:pt x="2909" y="6692"/>
                    </a:cubicBezTo>
                    <a:cubicBezTo>
                      <a:pt x="2835" y="6763"/>
                      <a:pt x="2761" y="6849"/>
                      <a:pt x="2699" y="6934"/>
                    </a:cubicBezTo>
                    <a:cubicBezTo>
                      <a:pt x="2699" y="6881"/>
                      <a:pt x="2700" y="6830"/>
                      <a:pt x="2712" y="6791"/>
                    </a:cubicBezTo>
                    <a:cubicBezTo>
                      <a:pt x="2860" y="6465"/>
                      <a:pt x="3046" y="6166"/>
                      <a:pt x="3231" y="5882"/>
                    </a:cubicBezTo>
                    <a:cubicBezTo>
                      <a:pt x="3342" y="5754"/>
                      <a:pt x="3454" y="5641"/>
                      <a:pt x="3566" y="5541"/>
                    </a:cubicBezTo>
                    <a:close/>
                    <a:moveTo>
                      <a:pt x="14520" y="6720"/>
                    </a:moveTo>
                    <a:lnTo>
                      <a:pt x="14595" y="6806"/>
                    </a:lnTo>
                    <a:lnTo>
                      <a:pt x="14706" y="6962"/>
                    </a:lnTo>
                    <a:lnTo>
                      <a:pt x="14706" y="6976"/>
                    </a:lnTo>
                    <a:lnTo>
                      <a:pt x="14520" y="6763"/>
                    </a:lnTo>
                    <a:lnTo>
                      <a:pt x="14520" y="6720"/>
                    </a:lnTo>
                    <a:close/>
                    <a:moveTo>
                      <a:pt x="9581" y="6664"/>
                    </a:moveTo>
                    <a:lnTo>
                      <a:pt x="9594" y="6692"/>
                    </a:lnTo>
                    <a:cubicBezTo>
                      <a:pt x="9507" y="6692"/>
                      <a:pt x="9420" y="6706"/>
                      <a:pt x="9346" y="6720"/>
                    </a:cubicBezTo>
                    <a:cubicBezTo>
                      <a:pt x="9297" y="6735"/>
                      <a:pt x="9260" y="6791"/>
                      <a:pt x="9260" y="6834"/>
                    </a:cubicBezTo>
                    <a:cubicBezTo>
                      <a:pt x="9260" y="6877"/>
                      <a:pt x="9272" y="6919"/>
                      <a:pt x="9285" y="6962"/>
                    </a:cubicBezTo>
                    <a:lnTo>
                      <a:pt x="9136" y="6990"/>
                    </a:lnTo>
                    <a:lnTo>
                      <a:pt x="8987" y="6919"/>
                    </a:lnTo>
                    <a:cubicBezTo>
                      <a:pt x="9148" y="6791"/>
                      <a:pt x="9334" y="6706"/>
                      <a:pt x="9532" y="6664"/>
                    </a:cubicBezTo>
                    <a:close/>
                    <a:moveTo>
                      <a:pt x="4085" y="6791"/>
                    </a:moveTo>
                    <a:cubicBezTo>
                      <a:pt x="4061" y="6877"/>
                      <a:pt x="4048" y="6962"/>
                      <a:pt x="4036" y="7047"/>
                    </a:cubicBezTo>
                    <a:lnTo>
                      <a:pt x="3962" y="7147"/>
                    </a:lnTo>
                    <a:cubicBezTo>
                      <a:pt x="3999" y="7033"/>
                      <a:pt x="4036" y="6905"/>
                      <a:pt x="4085" y="6791"/>
                    </a:cubicBezTo>
                    <a:close/>
                    <a:moveTo>
                      <a:pt x="8640" y="7004"/>
                    </a:moveTo>
                    <a:cubicBezTo>
                      <a:pt x="8566" y="7076"/>
                      <a:pt x="8492" y="7161"/>
                      <a:pt x="8430" y="7246"/>
                    </a:cubicBezTo>
                    <a:lnTo>
                      <a:pt x="8319" y="7289"/>
                    </a:lnTo>
                    <a:cubicBezTo>
                      <a:pt x="8331" y="7275"/>
                      <a:pt x="8344" y="7246"/>
                      <a:pt x="8356" y="7232"/>
                    </a:cubicBezTo>
                    <a:cubicBezTo>
                      <a:pt x="8443" y="7147"/>
                      <a:pt x="8529" y="7076"/>
                      <a:pt x="8616" y="7004"/>
                    </a:cubicBezTo>
                    <a:close/>
                    <a:moveTo>
                      <a:pt x="15313" y="6081"/>
                    </a:moveTo>
                    <a:cubicBezTo>
                      <a:pt x="15486" y="6266"/>
                      <a:pt x="15647" y="6437"/>
                      <a:pt x="15808" y="6621"/>
                    </a:cubicBezTo>
                    <a:cubicBezTo>
                      <a:pt x="15882" y="6777"/>
                      <a:pt x="15956" y="6934"/>
                      <a:pt x="16030" y="7090"/>
                    </a:cubicBezTo>
                    <a:lnTo>
                      <a:pt x="16030" y="7104"/>
                    </a:lnTo>
                    <a:cubicBezTo>
                      <a:pt x="16043" y="7175"/>
                      <a:pt x="16043" y="7232"/>
                      <a:pt x="16055" y="7303"/>
                    </a:cubicBezTo>
                    <a:cubicBezTo>
                      <a:pt x="15956" y="7189"/>
                      <a:pt x="15870" y="7090"/>
                      <a:pt x="15771" y="6990"/>
                    </a:cubicBezTo>
                    <a:lnTo>
                      <a:pt x="15746" y="6948"/>
                    </a:lnTo>
                    <a:cubicBezTo>
                      <a:pt x="15622" y="6664"/>
                      <a:pt x="15474" y="6365"/>
                      <a:pt x="15313" y="6081"/>
                    </a:cubicBezTo>
                    <a:close/>
                    <a:moveTo>
                      <a:pt x="8158" y="6849"/>
                    </a:moveTo>
                    <a:lnTo>
                      <a:pt x="8269" y="6891"/>
                    </a:lnTo>
                    <a:cubicBezTo>
                      <a:pt x="8207" y="6976"/>
                      <a:pt x="8158" y="7076"/>
                      <a:pt x="8096" y="7189"/>
                    </a:cubicBezTo>
                    <a:lnTo>
                      <a:pt x="8109" y="7189"/>
                    </a:lnTo>
                    <a:cubicBezTo>
                      <a:pt x="8071" y="7232"/>
                      <a:pt x="8022" y="7275"/>
                      <a:pt x="7985" y="7331"/>
                    </a:cubicBezTo>
                    <a:lnTo>
                      <a:pt x="7947" y="7331"/>
                    </a:lnTo>
                    <a:cubicBezTo>
                      <a:pt x="8010" y="7161"/>
                      <a:pt x="8071" y="7004"/>
                      <a:pt x="8158" y="6849"/>
                    </a:cubicBezTo>
                    <a:close/>
                    <a:moveTo>
                      <a:pt x="18023" y="6990"/>
                    </a:moveTo>
                    <a:cubicBezTo>
                      <a:pt x="18060" y="7076"/>
                      <a:pt x="18098" y="7147"/>
                      <a:pt x="18147" y="7232"/>
                    </a:cubicBezTo>
                    <a:cubicBezTo>
                      <a:pt x="18160" y="7275"/>
                      <a:pt x="18184" y="7317"/>
                      <a:pt x="18197" y="7360"/>
                    </a:cubicBezTo>
                    <a:cubicBezTo>
                      <a:pt x="18147" y="7289"/>
                      <a:pt x="18098" y="7218"/>
                      <a:pt x="18048" y="7147"/>
                    </a:cubicBezTo>
                    <a:cubicBezTo>
                      <a:pt x="18048" y="7118"/>
                      <a:pt x="18036" y="7104"/>
                      <a:pt x="18036" y="7090"/>
                    </a:cubicBezTo>
                    <a:cubicBezTo>
                      <a:pt x="18023" y="7076"/>
                      <a:pt x="18023" y="7033"/>
                      <a:pt x="18023" y="6990"/>
                    </a:cubicBezTo>
                    <a:close/>
                    <a:moveTo>
                      <a:pt x="13629" y="6905"/>
                    </a:moveTo>
                    <a:cubicBezTo>
                      <a:pt x="13666" y="6905"/>
                      <a:pt x="13716" y="6919"/>
                      <a:pt x="13753" y="6934"/>
                    </a:cubicBezTo>
                    <a:cubicBezTo>
                      <a:pt x="13790" y="7076"/>
                      <a:pt x="13827" y="7218"/>
                      <a:pt x="13864" y="7374"/>
                    </a:cubicBezTo>
                    <a:lnTo>
                      <a:pt x="13778" y="7232"/>
                    </a:lnTo>
                    <a:cubicBezTo>
                      <a:pt x="13741" y="7175"/>
                      <a:pt x="13703" y="7133"/>
                      <a:pt x="13666" y="7076"/>
                    </a:cubicBezTo>
                    <a:cubicBezTo>
                      <a:pt x="13654" y="7019"/>
                      <a:pt x="13641" y="6962"/>
                      <a:pt x="13629" y="6905"/>
                    </a:cubicBezTo>
                    <a:close/>
                    <a:moveTo>
                      <a:pt x="18366" y="6822"/>
                    </a:moveTo>
                    <a:lnTo>
                      <a:pt x="18432" y="6962"/>
                    </a:lnTo>
                    <a:cubicBezTo>
                      <a:pt x="18432" y="6962"/>
                      <a:pt x="18432" y="6976"/>
                      <a:pt x="18432" y="6990"/>
                    </a:cubicBezTo>
                    <a:cubicBezTo>
                      <a:pt x="18457" y="7118"/>
                      <a:pt x="18469" y="7246"/>
                      <a:pt x="18481" y="7388"/>
                    </a:cubicBezTo>
                    <a:cubicBezTo>
                      <a:pt x="18447" y="7204"/>
                      <a:pt x="18402" y="7007"/>
                      <a:pt x="18366" y="6822"/>
                    </a:cubicBezTo>
                    <a:close/>
                    <a:moveTo>
                      <a:pt x="5521" y="7360"/>
                    </a:moveTo>
                    <a:cubicBezTo>
                      <a:pt x="5513" y="7374"/>
                      <a:pt x="5504" y="7388"/>
                      <a:pt x="5496" y="7402"/>
                    </a:cubicBezTo>
                    <a:lnTo>
                      <a:pt x="5484" y="7388"/>
                    </a:lnTo>
                    <a:lnTo>
                      <a:pt x="5521" y="7360"/>
                    </a:lnTo>
                    <a:close/>
                    <a:moveTo>
                      <a:pt x="2481" y="6802"/>
                    </a:moveTo>
                    <a:cubicBezTo>
                      <a:pt x="2476" y="6813"/>
                      <a:pt x="2476" y="6824"/>
                      <a:pt x="2476" y="6834"/>
                    </a:cubicBezTo>
                    <a:lnTo>
                      <a:pt x="2476" y="6849"/>
                    </a:lnTo>
                    <a:cubicBezTo>
                      <a:pt x="2390" y="7033"/>
                      <a:pt x="2316" y="7203"/>
                      <a:pt x="2241" y="7402"/>
                    </a:cubicBezTo>
                    <a:cubicBezTo>
                      <a:pt x="2278" y="7246"/>
                      <a:pt x="2328" y="7090"/>
                      <a:pt x="2377" y="6948"/>
                    </a:cubicBezTo>
                    <a:cubicBezTo>
                      <a:pt x="2412" y="6895"/>
                      <a:pt x="2446" y="6854"/>
                      <a:pt x="2481" y="6802"/>
                    </a:cubicBezTo>
                    <a:close/>
                    <a:moveTo>
                      <a:pt x="7093" y="7118"/>
                    </a:moveTo>
                    <a:cubicBezTo>
                      <a:pt x="7081" y="7175"/>
                      <a:pt x="7068" y="7232"/>
                      <a:pt x="7056" y="7289"/>
                    </a:cubicBezTo>
                    <a:cubicBezTo>
                      <a:pt x="7044" y="7346"/>
                      <a:pt x="6994" y="7374"/>
                      <a:pt x="6969" y="7417"/>
                    </a:cubicBezTo>
                    <a:cubicBezTo>
                      <a:pt x="6982" y="7346"/>
                      <a:pt x="6994" y="7275"/>
                      <a:pt x="7007" y="7203"/>
                    </a:cubicBezTo>
                    <a:lnTo>
                      <a:pt x="7093" y="7118"/>
                    </a:lnTo>
                    <a:close/>
                    <a:moveTo>
                      <a:pt x="12577" y="7118"/>
                    </a:moveTo>
                    <a:cubicBezTo>
                      <a:pt x="12651" y="7133"/>
                      <a:pt x="12713" y="7147"/>
                      <a:pt x="12787" y="7175"/>
                    </a:cubicBezTo>
                    <a:cubicBezTo>
                      <a:pt x="12810" y="7268"/>
                      <a:pt x="12823" y="7348"/>
                      <a:pt x="12844" y="7438"/>
                    </a:cubicBezTo>
                    <a:cubicBezTo>
                      <a:pt x="12759" y="7328"/>
                      <a:pt x="12662" y="7230"/>
                      <a:pt x="12577" y="7118"/>
                    </a:cubicBezTo>
                    <a:close/>
                    <a:moveTo>
                      <a:pt x="6772" y="6749"/>
                    </a:moveTo>
                    <a:cubicBezTo>
                      <a:pt x="6710" y="6905"/>
                      <a:pt x="6672" y="7076"/>
                      <a:pt x="6635" y="7246"/>
                    </a:cubicBezTo>
                    <a:lnTo>
                      <a:pt x="6425" y="7474"/>
                    </a:lnTo>
                    <a:cubicBezTo>
                      <a:pt x="6499" y="7232"/>
                      <a:pt x="6573" y="6990"/>
                      <a:pt x="6660" y="6763"/>
                    </a:cubicBezTo>
                    <a:lnTo>
                      <a:pt x="6772" y="6749"/>
                    </a:lnTo>
                    <a:close/>
                    <a:moveTo>
                      <a:pt x="8851" y="7388"/>
                    </a:moveTo>
                    <a:cubicBezTo>
                      <a:pt x="8802" y="7431"/>
                      <a:pt x="8740" y="7474"/>
                      <a:pt x="8690" y="7530"/>
                    </a:cubicBezTo>
                    <a:lnTo>
                      <a:pt x="8715" y="7417"/>
                    </a:lnTo>
                    <a:lnTo>
                      <a:pt x="8851" y="7388"/>
                    </a:lnTo>
                    <a:close/>
                    <a:moveTo>
                      <a:pt x="4580" y="7275"/>
                    </a:moveTo>
                    <a:cubicBezTo>
                      <a:pt x="4546" y="7392"/>
                      <a:pt x="4513" y="7485"/>
                      <a:pt x="4469" y="7576"/>
                    </a:cubicBezTo>
                    <a:lnTo>
                      <a:pt x="4469" y="7516"/>
                    </a:lnTo>
                    <a:cubicBezTo>
                      <a:pt x="4506" y="7431"/>
                      <a:pt x="4543" y="7360"/>
                      <a:pt x="4580" y="7275"/>
                    </a:cubicBezTo>
                    <a:close/>
                    <a:moveTo>
                      <a:pt x="10324" y="7516"/>
                    </a:moveTo>
                    <a:lnTo>
                      <a:pt x="10423" y="7545"/>
                    </a:lnTo>
                    <a:lnTo>
                      <a:pt x="10349" y="7587"/>
                    </a:lnTo>
                    <a:lnTo>
                      <a:pt x="10311" y="7516"/>
                    </a:lnTo>
                    <a:close/>
                    <a:moveTo>
                      <a:pt x="11377" y="7417"/>
                    </a:moveTo>
                    <a:lnTo>
                      <a:pt x="11450" y="7460"/>
                    </a:lnTo>
                    <a:cubicBezTo>
                      <a:pt x="11537" y="7516"/>
                      <a:pt x="11611" y="7573"/>
                      <a:pt x="11686" y="7630"/>
                    </a:cubicBezTo>
                    <a:lnTo>
                      <a:pt x="11636" y="7630"/>
                    </a:lnTo>
                    <a:cubicBezTo>
                      <a:pt x="11562" y="7559"/>
                      <a:pt x="11475" y="7474"/>
                      <a:pt x="11377" y="7417"/>
                    </a:cubicBezTo>
                    <a:close/>
                    <a:moveTo>
                      <a:pt x="9111" y="7488"/>
                    </a:moveTo>
                    <a:cubicBezTo>
                      <a:pt x="9049" y="7530"/>
                      <a:pt x="9012" y="7587"/>
                      <a:pt x="8963" y="7644"/>
                    </a:cubicBezTo>
                    <a:lnTo>
                      <a:pt x="8950" y="7673"/>
                    </a:lnTo>
                    <a:lnTo>
                      <a:pt x="8888" y="7630"/>
                    </a:lnTo>
                    <a:cubicBezTo>
                      <a:pt x="8950" y="7573"/>
                      <a:pt x="9024" y="7516"/>
                      <a:pt x="9111" y="7488"/>
                    </a:cubicBezTo>
                    <a:close/>
                    <a:moveTo>
                      <a:pt x="6326" y="7203"/>
                    </a:moveTo>
                    <a:cubicBezTo>
                      <a:pt x="6264" y="7374"/>
                      <a:pt x="6227" y="7559"/>
                      <a:pt x="6177" y="7744"/>
                    </a:cubicBezTo>
                    <a:cubicBezTo>
                      <a:pt x="6177" y="7644"/>
                      <a:pt x="6190" y="7530"/>
                      <a:pt x="6190" y="7417"/>
                    </a:cubicBezTo>
                    <a:cubicBezTo>
                      <a:pt x="6227" y="7346"/>
                      <a:pt x="6276" y="7275"/>
                      <a:pt x="6326" y="7203"/>
                    </a:cubicBezTo>
                    <a:close/>
                    <a:moveTo>
                      <a:pt x="10634" y="7658"/>
                    </a:moveTo>
                    <a:lnTo>
                      <a:pt x="10683" y="7701"/>
                    </a:lnTo>
                    <a:lnTo>
                      <a:pt x="10473" y="7744"/>
                    </a:lnTo>
                    <a:lnTo>
                      <a:pt x="10634" y="7658"/>
                    </a:lnTo>
                    <a:close/>
                    <a:moveTo>
                      <a:pt x="15894" y="5470"/>
                    </a:moveTo>
                    <a:cubicBezTo>
                      <a:pt x="16266" y="5826"/>
                      <a:pt x="16600" y="6209"/>
                      <a:pt x="16897" y="6650"/>
                    </a:cubicBezTo>
                    <a:cubicBezTo>
                      <a:pt x="17033" y="6849"/>
                      <a:pt x="17145" y="7062"/>
                      <a:pt x="17268" y="7275"/>
                    </a:cubicBezTo>
                    <a:cubicBezTo>
                      <a:pt x="17281" y="7431"/>
                      <a:pt x="17293" y="7587"/>
                      <a:pt x="17293" y="7744"/>
                    </a:cubicBezTo>
                    <a:cubicBezTo>
                      <a:pt x="16934" y="7019"/>
                      <a:pt x="16501" y="6337"/>
                      <a:pt x="15993" y="5726"/>
                    </a:cubicBezTo>
                    <a:cubicBezTo>
                      <a:pt x="15969" y="5641"/>
                      <a:pt x="15931" y="5555"/>
                      <a:pt x="15894" y="5470"/>
                    </a:cubicBezTo>
                    <a:close/>
                    <a:moveTo>
                      <a:pt x="8381" y="7701"/>
                    </a:moveTo>
                    <a:lnTo>
                      <a:pt x="8455" y="7729"/>
                    </a:lnTo>
                    <a:cubicBezTo>
                      <a:pt x="8455" y="7729"/>
                      <a:pt x="8455" y="7744"/>
                      <a:pt x="8455" y="7744"/>
                    </a:cubicBezTo>
                    <a:lnTo>
                      <a:pt x="8344" y="7772"/>
                    </a:lnTo>
                    <a:cubicBezTo>
                      <a:pt x="8356" y="7744"/>
                      <a:pt x="8368" y="7715"/>
                      <a:pt x="8381" y="7701"/>
                    </a:cubicBezTo>
                    <a:close/>
                    <a:moveTo>
                      <a:pt x="5492" y="7410"/>
                    </a:moveTo>
                    <a:cubicBezTo>
                      <a:pt x="5418" y="7538"/>
                      <a:pt x="5352" y="7676"/>
                      <a:pt x="5286" y="7814"/>
                    </a:cubicBezTo>
                    <a:cubicBezTo>
                      <a:pt x="5347" y="7675"/>
                      <a:pt x="5407" y="7536"/>
                      <a:pt x="5492" y="7410"/>
                    </a:cubicBezTo>
                    <a:close/>
                    <a:moveTo>
                      <a:pt x="3999" y="3140"/>
                    </a:moveTo>
                    <a:lnTo>
                      <a:pt x="3925" y="3225"/>
                    </a:lnTo>
                    <a:cubicBezTo>
                      <a:pt x="3355" y="3765"/>
                      <a:pt x="2897" y="4447"/>
                      <a:pt x="2575" y="5215"/>
                    </a:cubicBezTo>
                    <a:cubicBezTo>
                      <a:pt x="2538" y="5285"/>
                      <a:pt x="2513" y="5356"/>
                      <a:pt x="2488" y="5428"/>
                    </a:cubicBezTo>
                    <a:cubicBezTo>
                      <a:pt x="2204" y="5911"/>
                      <a:pt x="1981" y="6437"/>
                      <a:pt x="1820" y="6976"/>
                    </a:cubicBezTo>
                    <a:cubicBezTo>
                      <a:pt x="1771" y="7090"/>
                      <a:pt x="1733" y="7218"/>
                      <a:pt x="1696" y="7331"/>
                    </a:cubicBezTo>
                    <a:cubicBezTo>
                      <a:pt x="1585" y="7502"/>
                      <a:pt x="1486" y="7687"/>
                      <a:pt x="1399" y="7857"/>
                    </a:cubicBezTo>
                    <a:cubicBezTo>
                      <a:pt x="1399" y="7346"/>
                      <a:pt x="1449" y="6820"/>
                      <a:pt x="1548" y="6308"/>
                    </a:cubicBezTo>
                    <a:cubicBezTo>
                      <a:pt x="1696" y="5996"/>
                      <a:pt x="1857" y="5697"/>
                      <a:pt x="2018" y="5413"/>
                    </a:cubicBezTo>
                    <a:cubicBezTo>
                      <a:pt x="2538" y="4504"/>
                      <a:pt x="3207" y="3722"/>
                      <a:pt x="3999" y="3140"/>
                    </a:cubicBezTo>
                    <a:close/>
                    <a:moveTo>
                      <a:pt x="8802" y="7900"/>
                    </a:moveTo>
                    <a:cubicBezTo>
                      <a:pt x="8802" y="7928"/>
                      <a:pt x="8777" y="7957"/>
                      <a:pt x="8777" y="7971"/>
                    </a:cubicBezTo>
                    <a:cubicBezTo>
                      <a:pt x="8727" y="8000"/>
                      <a:pt x="8690" y="8042"/>
                      <a:pt x="8653" y="8071"/>
                    </a:cubicBezTo>
                    <a:cubicBezTo>
                      <a:pt x="8640" y="8028"/>
                      <a:pt x="8640" y="7985"/>
                      <a:pt x="8640" y="7928"/>
                    </a:cubicBezTo>
                    <a:cubicBezTo>
                      <a:pt x="8702" y="7914"/>
                      <a:pt x="8752" y="7914"/>
                      <a:pt x="8802" y="7900"/>
                    </a:cubicBezTo>
                    <a:close/>
                    <a:moveTo>
                      <a:pt x="2464" y="7573"/>
                    </a:moveTo>
                    <a:lnTo>
                      <a:pt x="2464" y="7729"/>
                    </a:lnTo>
                    <a:cubicBezTo>
                      <a:pt x="2377" y="7829"/>
                      <a:pt x="2291" y="7957"/>
                      <a:pt x="2204" y="8085"/>
                    </a:cubicBezTo>
                    <a:cubicBezTo>
                      <a:pt x="2229" y="8028"/>
                      <a:pt x="2241" y="7985"/>
                      <a:pt x="2254" y="7928"/>
                    </a:cubicBezTo>
                    <a:cubicBezTo>
                      <a:pt x="2328" y="7800"/>
                      <a:pt x="2390" y="7687"/>
                      <a:pt x="2464" y="7573"/>
                    </a:cubicBezTo>
                    <a:close/>
                    <a:moveTo>
                      <a:pt x="14124" y="7573"/>
                    </a:moveTo>
                    <a:cubicBezTo>
                      <a:pt x="14199" y="7744"/>
                      <a:pt x="14260" y="7914"/>
                      <a:pt x="14322" y="8085"/>
                    </a:cubicBezTo>
                    <a:cubicBezTo>
                      <a:pt x="14273" y="8042"/>
                      <a:pt x="14236" y="7985"/>
                      <a:pt x="14186" y="7942"/>
                    </a:cubicBezTo>
                    <a:cubicBezTo>
                      <a:pt x="14174" y="7857"/>
                      <a:pt x="14162" y="7758"/>
                      <a:pt x="14137" y="7644"/>
                    </a:cubicBezTo>
                    <a:lnTo>
                      <a:pt x="14124" y="7644"/>
                    </a:lnTo>
                    <a:lnTo>
                      <a:pt x="14124" y="7573"/>
                    </a:lnTo>
                    <a:close/>
                    <a:moveTo>
                      <a:pt x="17627" y="7175"/>
                    </a:moveTo>
                    <a:cubicBezTo>
                      <a:pt x="17726" y="7346"/>
                      <a:pt x="17813" y="7530"/>
                      <a:pt x="17900" y="7701"/>
                    </a:cubicBezTo>
                    <a:cubicBezTo>
                      <a:pt x="17912" y="7829"/>
                      <a:pt x="17925" y="7957"/>
                      <a:pt x="17925" y="8085"/>
                    </a:cubicBezTo>
                    <a:cubicBezTo>
                      <a:pt x="17887" y="8000"/>
                      <a:pt x="17850" y="7928"/>
                      <a:pt x="17813" y="7857"/>
                    </a:cubicBezTo>
                    <a:cubicBezTo>
                      <a:pt x="17764" y="7630"/>
                      <a:pt x="17701" y="7402"/>
                      <a:pt x="17627" y="7175"/>
                    </a:cubicBezTo>
                    <a:close/>
                    <a:moveTo>
                      <a:pt x="10832" y="7872"/>
                    </a:moveTo>
                    <a:cubicBezTo>
                      <a:pt x="10906" y="7971"/>
                      <a:pt x="10968" y="8071"/>
                      <a:pt x="11030" y="8170"/>
                    </a:cubicBezTo>
                    <a:cubicBezTo>
                      <a:pt x="10919" y="8071"/>
                      <a:pt x="10819" y="7971"/>
                      <a:pt x="10695" y="7886"/>
                    </a:cubicBezTo>
                    <a:lnTo>
                      <a:pt x="10708" y="7886"/>
                    </a:lnTo>
                    <a:lnTo>
                      <a:pt x="10832" y="7872"/>
                    </a:lnTo>
                    <a:close/>
                    <a:moveTo>
                      <a:pt x="4271" y="7957"/>
                    </a:moveTo>
                    <a:lnTo>
                      <a:pt x="4271" y="8014"/>
                    </a:lnTo>
                    <a:lnTo>
                      <a:pt x="4184" y="8184"/>
                    </a:lnTo>
                    <a:cubicBezTo>
                      <a:pt x="4209" y="8099"/>
                      <a:pt x="4234" y="8028"/>
                      <a:pt x="4271" y="7957"/>
                    </a:cubicBezTo>
                    <a:close/>
                    <a:moveTo>
                      <a:pt x="12057" y="8141"/>
                    </a:moveTo>
                    <a:cubicBezTo>
                      <a:pt x="12107" y="8170"/>
                      <a:pt x="12144" y="8213"/>
                      <a:pt x="12193" y="8255"/>
                    </a:cubicBezTo>
                    <a:lnTo>
                      <a:pt x="12267" y="8369"/>
                    </a:lnTo>
                    <a:lnTo>
                      <a:pt x="12119" y="8241"/>
                    </a:lnTo>
                    <a:lnTo>
                      <a:pt x="12057" y="8141"/>
                    </a:lnTo>
                    <a:close/>
                    <a:moveTo>
                      <a:pt x="7279" y="7559"/>
                    </a:moveTo>
                    <a:cubicBezTo>
                      <a:pt x="7242" y="7772"/>
                      <a:pt x="7205" y="8000"/>
                      <a:pt x="7180" y="8213"/>
                    </a:cubicBezTo>
                    <a:cubicBezTo>
                      <a:pt x="7155" y="8269"/>
                      <a:pt x="7118" y="8326"/>
                      <a:pt x="7093" y="8383"/>
                    </a:cubicBezTo>
                    <a:cubicBezTo>
                      <a:pt x="7093" y="8269"/>
                      <a:pt x="7093" y="8156"/>
                      <a:pt x="7106" y="8042"/>
                    </a:cubicBezTo>
                    <a:cubicBezTo>
                      <a:pt x="7131" y="7886"/>
                      <a:pt x="7155" y="7729"/>
                      <a:pt x="7180" y="7587"/>
                    </a:cubicBezTo>
                    <a:lnTo>
                      <a:pt x="7279" y="7559"/>
                    </a:lnTo>
                    <a:close/>
                    <a:moveTo>
                      <a:pt x="10089" y="8170"/>
                    </a:moveTo>
                    <a:cubicBezTo>
                      <a:pt x="10213" y="8199"/>
                      <a:pt x="10324" y="8227"/>
                      <a:pt x="10411" y="8255"/>
                    </a:cubicBezTo>
                    <a:lnTo>
                      <a:pt x="10423" y="8255"/>
                    </a:lnTo>
                    <a:lnTo>
                      <a:pt x="10473" y="8383"/>
                    </a:lnTo>
                    <a:cubicBezTo>
                      <a:pt x="10386" y="8355"/>
                      <a:pt x="10299" y="8340"/>
                      <a:pt x="10213" y="8312"/>
                    </a:cubicBezTo>
                    <a:cubicBezTo>
                      <a:pt x="10176" y="8269"/>
                      <a:pt x="10139" y="8213"/>
                      <a:pt x="10089" y="8170"/>
                    </a:cubicBezTo>
                    <a:close/>
                    <a:moveTo>
                      <a:pt x="13840" y="8056"/>
                    </a:moveTo>
                    <a:cubicBezTo>
                      <a:pt x="13864" y="8085"/>
                      <a:pt x="13877" y="8127"/>
                      <a:pt x="13889" y="8170"/>
                    </a:cubicBezTo>
                    <a:cubicBezTo>
                      <a:pt x="13877" y="8255"/>
                      <a:pt x="13864" y="8340"/>
                      <a:pt x="13864" y="8412"/>
                    </a:cubicBezTo>
                    <a:cubicBezTo>
                      <a:pt x="13864" y="8284"/>
                      <a:pt x="13852" y="8170"/>
                      <a:pt x="13840" y="8056"/>
                    </a:cubicBezTo>
                    <a:close/>
                    <a:moveTo>
                      <a:pt x="9235" y="8284"/>
                    </a:moveTo>
                    <a:cubicBezTo>
                      <a:pt x="9161" y="8340"/>
                      <a:pt x="9086" y="8398"/>
                      <a:pt x="9024" y="8454"/>
                    </a:cubicBezTo>
                    <a:cubicBezTo>
                      <a:pt x="9024" y="8426"/>
                      <a:pt x="9037" y="8398"/>
                      <a:pt x="9049" y="8369"/>
                    </a:cubicBezTo>
                    <a:lnTo>
                      <a:pt x="9235" y="8284"/>
                    </a:lnTo>
                    <a:close/>
                    <a:moveTo>
                      <a:pt x="16179" y="6266"/>
                    </a:moveTo>
                    <a:cubicBezTo>
                      <a:pt x="16613" y="6849"/>
                      <a:pt x="16996" y="7502"/>
                      <a:pt x="17305" y="8184"/>
                    </a:cubicBezTo>
                    <a:cubicBezTo>
                      <a:pt x="17305" y="8284"/>
                      <a:pt x="17293" y="8369"/>
                      <a:pt x="17293" y="8468"/>
                    </a:cubicBezTo>
                    <a:cubicBezTo>
                      <a:pt x="17021" y="7957"/>
                      <a:pt x="16724" y="7474"/>
                      <a:pt x="16389" y="7033"/>
                    </a:cubicBezTo>
                    <a:cubicBezTo>
                      <a:pt x="16328" y="6777"/>
                      <a:pt x="16254" y="6522"/>
                      <a:pt x="16179" y="6266"/>
                    </a:cubicBezTo>
                    <a:close/>
                    <a:moveTo>
                      <a:pt x="3987" y="7843"/>
                    </a:moveTo>
                    <a:lnTo>
                      <a:pt x="3987" y="8042"/>
                    </a:lnTo>
                    <a:cubicBezTo>
                      <a:pt x="3950" y="8184"/>
                      <a:pt x="3900" y="8340"/>
                      <a:pt x="3850" y="8483"/>
                    </a:cubicBezTo>
                    <a:cubicBezTo>
                      <a:pt x="3850" y="8426"/>
                      <a:pt x="3838" y="8355"/>
                      <a:pt x="3825" y="8284"/>
                    </a:cubicBezTo>
                    <a:cubicBezTo>
                      <a:pt x="3875" y="8141"/>
                      <a:pt x="3937" y="8000"/>
                      <a:pt x="3987" y="7843"/>
                    </a:cubicBezTo>
                    <a:close/>
                    <a:moveTo>
                      <a:pt x="13047" y="7261"/>
                    </a:moveTo>
                    <a:cubicBezTo>
                      <a:pt x="13146" y="7303"/>
                      <a:pt x="13245" y="7360"/>
                      <a:pt x="13345" y="7445"/>
                    </a:cubicBezTo>
                    <a:cubicBezTo>
                      <a:pt x="13431" y="7530"/>
                      <a:pt x="13505" y="7615"/>
                      <a:pt x="13592" y="7715"/>
                    </a:cubicBezTo>
                    <a:lnTo>
                      <a:pt x="13604" y="7701"/>
                    </a:lnTo>
                    <a:cubicBezTo>
                      <a:pt x="13641" y="7957"/>
                      <a:pt x="13666" y="8227"/>
                      <a:pt x="13679" y="8497"/>
                    </a:cubicBezTo>
                    <a:cubicBezTo>
                      <a:pt x="13555" y="8340"/>
                      <a:pt x="13431" y="8184"/>
                      <a:pt x="13295" y="8028"/>
                    </a:cubicBezTo>
                    <a:cubicBezTo>
                      <a:pt x="13245" y="7758"/>
                      <a:pt x="13159" y="7502"/>
                      <a:pt x="13047" y="7261"/>
                    </a:cubicBezTo>
                    <a:close/>
                    <a:moveTo>
                      <a:pt x="1486" y="8127"/>
                    </a:moveTo>
                    <a:cubicBezTo>
                      <a:pt x="1474" y="8227"/>
                      <a:pt x="1449" y="8326"/>
                      <a:pt x="1437" y="8440"/>
                    </a:cubicBezTo>
                    <a:lnTo>
                      <a:pt x="1399" y="8539"/>
                    </a:lnTo>
                    <a:lnTo>
                      <a:pt x="1399" y="8312"/>
                    </a:lnTo>
                    <a:lnTo>
                      <a:pt x="1486" y="8127"/>
                    </a:lnTo>
                    <a:close/>
                    <a:moveTo>
                      <a:pt x="11128" y="7843"/>
                    </a:moveTo>
                    <a:lnTo>
                      <a:pt x="11191" y="7872"/>
                    </a:lnTo>
                    <a:cubicBezTo>
                      <a:pt x="11426" y="8085"/>
                      <a:pt x="11636" y="8340"/>
                      <a:pt x="11810" y="8639"/>
                    </a:cubicBezTo>
                    <a:cubicBezTo>
                      <a:pt x="11649" y="8525"/>
                      <a:pt x="11475" y="8426"/>
                      <a:pt x="11302" y="8340"/>
                    </a:cubicBezTo>
                    <a:cubicBezTo>
                      <a:pt x="11240" y="8170"/>
                      <a:pt x="11153" y="8000"/>
                      <a:pt x="11054" y="7843"/>
                    </a:cubicBezTo>
                    <a:close/>
                    <a:moveTo>
                      <a:pt x="8480" y="8468"/>
                    </a:moveTo>
                    <a:lnTo>
                      <a:pt x="8492" y="8525"/>
                    </a:lnTo>
                    <a:cubicBezTo>
                      <a:pt x="8430" y="8553"/>
                      <a:pt x="8368" y="8596"/>
                      <a:pt x="8306" y="8653"/>
                    </a:cubicBezTo>
                    <a:cubicBezTo>
                      <a:pt x="8306" y="8639"/>
                      <a:pt x="8306" y="8639"/>
                      <a:pt x="8306" y="8639"/>
                    </a:cubicBezTo>
                    <a:cubicBezTo>
                      <a:pt x="8368" y="8582"/>
                      <a:pt x="8430" y="8525"/>
                      <a:pt x="8480" y="8468"/>
                    </a:cubicBezTo>
                    <a:close/>
                    <a:moveTo>
                      <a:pt x="15412" y="6905"/>
                    </a:moveTo>
                    <a:cubicBezTo>
                      <a:pt x="15486" y="6976"/>
                      <a:pt x="15548" y="7047"/>
                      <a:pt x="15622" y="7118"/>
                    </a:cubicBezTo>
                    <a:cubicBezTo>
                      <a:pt x="15808" y="7545"/>
                      <a:pt x="15969" y="7985"/>
                      <a:pt x="16092" y="8454"/>
                    </a:cubicBezTo>
                    <a:cubicBezTo>
                      <a:pt x="16105" y="8539"/>
                      <a:pt x="16105" y="8625"/>
                      <a:pt x="16092" y="8710"/>
                    </a:cubicBezTo>
                    <a:cubicBezTo>
                      <a:pt x="15981" y="8412"/>
                      <a:pt x="15870" y="8141"/>
                      <a:pt x="15733" y="7872"/>
                    </a:cubicBezTo>
                    <a:cubicBezTo>
                      <a:pt x="15647" y="7530"/>
                      <a:pt x="15548" y="7218"/>
                      <a:pt x="15412" y="6905"/>
                    </a:cubicBezTo>
                    <a:close/>
                    <a:moveTo>
                      <a:pt x="10225" y="8710"/>
                    </a:moveTo>
                    <a:lnTo>
                      <a:pt x="10237" y="8738"/>
                    </a:lnTo>
                    <a:cubicBezTo>
                      <a:pt x="10237" y="8752"/>
                      <a:pt x="10225" y="8781"/>
                      <a:pt x="10225" y="8810"/>
                    </a:cubicBezTo>
                    <a:lnTo>
                      <a:pt x="10163" y="8738"/>
                    </a:lnTo>
                    <a:lnTo>
                      <a:pt x="10225" y="8710"/>
                    </a:lnTo>
                    <a:close/>
                    <a:moveTo>
                      <a:pt x="17491" y="7715"/>
                    </a:moveTo>
                    <a:cubicBezTo>
                      <a:pt x="17627" y="8113"/>
                      <a:pt x="17726" y="8539"/>
                      <a:pt x="17801" y="8965"/>
                    </a:cubicBezTo>
                    <a:cubicBezTo>
                      <a:pt x="17714" y="8682"/>
                      <a:pt x="17602" y="8412"/>
                      <a:pt x="17491" y="8156"/>
                    </a:cubicBezTo>
                    <a:cubicBezTo>
                      <a:pt x="17491" y="8000"/>
                      <a:pt x="17491" y="7857"/>
                      <a:pt x="17491" y="7715"/>
                    </a:cubicBezTo>
                    <a:close/>
                    <a:moveTo>
                      <a:pt x="18060" y="4859"/>
                    </a:moveTo>
                    <a:cubicBezTo>
                      <a:pt x="18531" y="5157"/>
                      <a:pt x="18964" y="5555"/>
                      <a:pt x="19323" y="6010"/>
                    </a:cubicBezTo>
                    <a:cubicBezTo>
                      <a:pt x="19460" y="6180"/>
                      <a:pt x="19583" y="6379"/>
                      <a:pt x="19694" y="6578"/>
                    </a:cubicBezTo>
                    <a:cubicBezTo>
                      <a:pt x="19769" y="6820"/>
                      <a:pt x="19831" y="7062"/>
                      <a:pt x="19893" y="7303"/>
                    </a:cubicBezTo>
                    <a:cubicBezTo>
                      <a:pt x="19818" y="7872"/>
                      <a:pt x="19707" y="8440"/>
                      <a:pt x="19546" y="8980"/>
                    </a:cubicBezTo>
                    <a:cubicBezTo>
                      <a:pt x="19534" y="7758"/>
                      <a:pt x="19125" y="6592"/>
                      <a:pt x="18395" y="5697"/>
                    </a:cubicBezTo>
                    <a:lnTo>
                      <a:pt x="18358" y="5669"/>
                    </a:lnTo>
                    <a:cubicBezTo>
                      <a:pt x="18284" y="5413"/>
                      <a:pt x="18197" y="5172"/>
                      <a:pt x="18085" y="4930"/>
                    </a:cubicBezTo>
                    <a:lnTo>
                      <a:pt x="18060" y="4859"/>
                    </a:lnTo>
                    <a:close/>
                    <a:moveTo>
                      <a:pt x="6957" y="7829"/>
                    </a:moveTo>
                    <a:cubicBezTo>
                      <a:pt x="6908" y="8170"/>
                      <a:pt x="6883" y="8511"/>
                      <a:pt x="6895" y="8852"/>
                    </a:cubicBezTo>
                    <a:cubicBezTo>
                      <a:pt x="6883" y="8895"/>
                      <a:pt x="6858" y="8951"/>
                      <a:pt x="6846" y="8994"/>
                    </a:cubicBezTo>
                    <a:cubicBezTo>
                      <a:pt x="6846" y="8653"/>
                      <a:pt x="6858" y="8312"/>
                      <a:pt x="6883" y="7971"/>
                    </a:cubicBezTo>
                    <a:cubicBezTo>
                      <a:pt x="6908" y="7928"/>
                      <a:pt x="6932" y="7886"/>
                      <a:pt x="6957" y="7829"/>
                    </a:cubicBezTo>
                    <a:close/>
                    <a:moveTo>
                      <a:pt x="8455" y="8696"/>
                    </a:moveTo>
                    <a:cubicBezTo>
                      <a:pt x="8418" y="8795"/>
                      <a:pt x="8393" y="8895"/>
                      <a:pt x="8381" y="8994"/>
                    </a:cubicBezTo>
                    <a:cubicBezTo>
                      <a:pt x="8356" y="8937"/>
                      <a:pt x="8331" y="8880"/>
                      <a:pt x="8306" y="8824"/>
                    </a:cubicBezTo>
                    <a:cubicBezTo>
                      <a:pt x="8356" y="8781"/>
                      <a:pt x="8406" y="8738"/>
                      <a:pt x="8455" y="8696"/>
                    </a:cubicBezTo>
                    <a:close/>
                    <a:moveTo>
                      <a:pt x="9544" y="8511"/>
                    </a:moveTo>
                    <a:cubicBezTo>
                      <a:pt x="9606" y="8582"/>
                      <a:pt x="9656" y="8653"/>
                      <a:pt x="9718" y="8724"/>
                    </a:cubicBezTo>
                    <a:cubicBezTo>
                      <a:pt x="9730" y="8738"/>
                      <a:pt x="9742" y="8752"/>
                      <a:pt x="9755" y="8767"/>
                    </a:cubicBezTo>
                    <a:cubicBezTo>
                      <a:pt x="9705" y="8838"/>
                      <a:pt x="9668" y="8909"/>
                      <a:pt x="9656" y="8994"/>
                    </a:cubicBezTo>
                    <a:cubicBezTo>
                      <a:pt x="9631" y="8965"/>
                      <a:pt x="9619" y="8951"/>
                      <a:pt x="9606" y="8923"/>
                    </a:cubicBezTo>
                    <a:cubicBezTo>
                      <a:pt x="9570" y="8786"/>
                      <a:pt x="9534" y="8648"/>
                      <a:pt x="9521" y="8511"/>
                    </a:cubicBezTo>
                    <a:close/>
                    <a:moveTo>
                      <a:pt x="14037" y="8738"/>
                    </a:moveTo>
                    <a:cubicBezTo>
                      <a:pt x="14037" y="8838"/>
                      <a:pt x="14050" y="8923"/>
                      <a:pt x="14050" y="9023"/>
                    </a:cubicBezTo>
                    <a:cubicBezTo>
                      <a:pt x="14025" y="8994"/>
                      <a:pt x="14013" y="8980"/>
                      <a:pt x="13988" y="8951"/>
                    </a:cubicBezTo>
                    <a:lnTo>
                      <a:pt x="14000" y="8937"/>
                    </a:lnTo>
                    <a:cubicBezTo>
                      <a:pt x="14013" y="8866"/>
                      <a:pt x="14025" y="8810"/>
                      <a:pt x="14037" y="8738"/>
                    </a:cubicBezTo>
                    <a:close/>
                    <a:moveTo>
                      <a:pt x="5695" y="7957"/>
                    </a:moveTo>
                    <a:cubicBezTo>
                      <a:pt x="5695" y="7957"/>
                      <a:pt x="5695" y="7971"/>
                      <a:pt x="5695" y="7985"/>
                    </a:cubicBezTo>
                    <a:cubicBezTo>
                      <a:pt x="5571" y="8298"/>
                      <a:pt x="5472" y="8611"/>
                      <a:pt x="5397" y="8951"/>
                    </a:cubicBezTo>
                    <a:lnTo>
                      <a:pt x="5360" y="9037"/>
                    </a:lnTo>
                    <a:cubicBezTo>
                      <a:pt x="5385" y="8852"/>
                      <a:pt x="5410" y="8667"/>
                      <a:pt x="5447" y="8497"/>
                    </a:cubicBezTo>
                    <a:cubicBezTo>
                      <a:pt x="5484" y="8426"/>
                      <a:pt x="5509" y="8369"/>
                      <a:pt x="5534" y="8298"/>
                    </a:cubicBezTo>
                    <a:cubicBezTo>
                      <a:pt x="5583" y="8184"/>
                      <a:pt x="5633" y="8071"/>
                      <a:pt x="5695" y="7957"/>
                    </a:cubicBezTo>
                    <a:close/>
                    <a:moveTo>
                      <a:pt x="11785" y="8227"/>
                    </a:moveTo>
                    <a:cubicBezTo>
                      <a:pt x="11871" y="8284"/>
                      <a:pt x="11945" y="8340"/>
                      <a:pt x="12020" y="8412"/>
                    </a:cubicBezTo>
                    <a:cubicBezTo>
                      <a:pt x="12144" y="8596"/>
                      <a:pt x="12243" y="8795"/>
                      <a:pt x="12317" y="9023"/>
                    </a:cubicBezTo>
                    <a:lnTo>
                      <a:pt x="12317" y="9051"/>
                    </a:lnTo>
                    <a:cubicBezTo>
                      <a:pt x="12267" y="9009"/>
                      <a:pt x="12230" y="8965"/>
                      <a:pt x="12181" y="8923"/>
                    </a:cubicBezTo>
                    <a:cubicBezTo>
                      <a:pt x="12070" y="8667"/>
                      <a:pt x="11945" y="8440"/>
                      <a:pt x="11785" y="8227"/>
                    </a:cubicBezTo>
                    <a:close/>
                    <a:moveTo>
                      <a:pt x="18172" y="8298"/>
                    </a:moveTo>
                    <a:cubicBezTo>
                      <a:pt x="18209" y="8426"/>
                      <a:pt x="18259" y="8568"/>
                      <a:pt x="18308" y="8710"/>
                    </a:cubicBezTo>
                    <a:cubicBezTo>
                      <a:pt x="18321" y="8752"/>
                      <a:pt x="18333" y="8795"/>
                      <a:pt x="18333" y="8838"/>
                    </a:cubicBezTo>
                    <a:lnTo>
                      <a:pt x="18333" y="9051"/>
                    </a:lnTo>
                    <a:cubicBezTo>
                      <a:pt x="18284" y="8909"/>
                      <a:pt x="18234" y="8781"/>
                      <a:pt x="18184" y="8653"/>
                    </a:cubicBezTo>
                    <a:cubicBezTo>
                      <a:pt x="18184" y="8525"/>
                      <a:pt x="18172" y="8412"/>
                      <a:pt x="18172" y="8298"/>
                    </a:cubicBezTo>
                    <a:close/>
                    <a:moveTo>
                      <a:pt x="11413" y="8625"/>
                    </a:moveTo>
                    <a:cubicBezTo>
                      <a:pt x="11624" y="8738"/>
                      <a:pt x="11834" y="8880"/>
                      <a:pt x="12032" y="9051"/>
                    </a:cubicBezTo>
                    <a:cubicBezTo>
                      <a:pt x="12032" y="9051"/>
                      <a:pt x="12032" y="9065"/>
                      <a:pt x="12032" y="9065"/>
                    </a:cubicBezTo>
                    <a:cubicBezTo>
                      <a:pt x="11859" y="8937"/>
                      <a:pt x="11673" y="8824"/>
                      <a:pt x="11475" y="8738"/>
                    </a:cubicBezTo>
                    <a:lnTo>
                      <a:pt x="11426" y="8682"/>
                    </a:lnTo>
                    <a:lnTo>
                      <a:pt x="11413" y="8625"/>
                    </a:lnTo>
                    <a:close/>
                    <a:moveTo>
                      <a:pt x="2215" y="8475"/>
                    </a:moveTo>
                    <a:cubicBezTo>
                      <a:pt x="2172" y="8594"/>
                      <a:pt x="2138" y="8722"/>
                      <a:pt x="2105" y="8838"/>
                    </a:cubicBezTo>
                    <a:cubicBezTo>
                      <a:pt x="2068" y="8923"/>
                      <a:pt x="2031" y="9009"/>
                      <a:pt x="2006" y="9094"/>
                    </a:cubicBezTo>
                    <a:cubicBezTo>
                      <a:pt x="2018" y="8980"/>
                      <a:pt x="2031" y="8880"/>
                      <a:pt x="2055" y="8752"/>
                    </a:cubicBezTo>
                    <a:cubicBezTo>
                      <a:pt x="2101" y="8660"/>
                      <a:pt x="2158" y="8568"/>
                      <a:pt x="2215" y="8475"/>
                    </a:cubicBezTo>
                    <a:close/>
                    <a:moveTo>
                      <a:pt x="16266" y="8241"/>
                    </a:moveTo>
                    <a:cubicBezTo>
                      <a:pt x="16303" y="8298"/>
                      <a:pt x="16328" y="8369"/>
                      <a:pt x="16365" y="8440"/>
                    </a:cubicBezTo>
                    <a:cubicBezTo>
                      <a:pt x="16402" y="8667"/>
                      <a:pt x="16426" y="8895"/>
                      <a:pt x="16439" y="9122"/>
                    </a:cubicBezTo>
                    <a:lnTo>
                      <a:pt x="16426" y="9122"/>
                    </a:lnTo>
                    <a:cubicBezTo>
                      <a:pt x="16389" y="8895"/>
                      <a:pt x="16328" y="8653"/>
                      <a:pt x="16266" y="8412"/>
                    </a:cubicBezTo>
                    <a:lnTo>
                      <a:pt x="16266" y="8241"/>
                    </a:lnTo>
                    <a:close/>
                    <a:moveTo>
                      <a:pt x="4358" y="8625"/>
                    </a:moveTo>
                    <a:lnTo>
                      <a:pt x="4358" y="8639"/>
                    </a:lnTo>
                    <a:cubicBezTo>
                      <a:pt x="4333" y="8810"/>
                      <a:pt x="4308" y="8980"/>
                      <a:pt x="4284" y="9150"/>
                    </a:cubicBezTo>
                    <a:lnTo>
                      <a:pt x="4284" y="9164"/>
                    </a:lnTo>
                    <a:cubicBezTo>
                      <a:pt x="4284" y="9136"/>
                      <a:pt x="4271" y="9108"/>
                      <a:pt x="4271" y="9079"/>
                    </a:cubicBezTo>
                    <a:cubicBezTo>
                      <a:pt x="4296" y="8923"/>
                      <a:pt x="4321" y="8781"/>
                      <a:pt x="4358" y="8625"/>
                    </a:cubicBezTo>
                    <a:close/>
                    <a:moveTo>
                      <a:pt x="3083" y="8085"/>
                    </a:moveTo>
                    <a:cubicBezTo>
                      <a:pt x="2996" y="8454"/>
                      <a:pt x="2946" y="8824"/>
                      <a:pt x="2897" y="9193"/>
                    </a:cubicBezTo>
                    <a:cubicBezTo>
                      <a:pt x="2872" y="9079"/>
                      <a:pt x="2848" y="8965"/>
                      <a:pt x="2823" y="8838"/>
                    </a:cubicBezTo>
                    <a:cubicBezTo>
                      <a:pt x="2835" y="8738"/>
                      <a:pt x="2860" y="8639"/>
                      <a:pt x="2885" y="8539"/>
                    </a:cubicBezTo>
                    <a:lnTo>
                      <a:pt x="2885" y="8553"/>
                    </a:lnTo>
                    <a:cubicBezTo>
                      <a:pt x="2946" y="8398"/>
                      <a:pt x="3008" y="8241"/>
                      <a:pt x="3083" y="8085"/>
                    </a:cubicBezTo>
                    <a:close/>
                    <a:moveTo>
                      <a:pt x="7589" y="8454"/>
                    </a:moveTo>
                    <a:cubicBezTo>
                      <a:pt x="7601" y="8710"/>
                      <a:pt x="7626" y="8951"/>
                      <a:pt x="7675" y="9179"/>
                    </a:cubicBezTo>
                    <a:lnTo>
                      <a:pt x="7675" y="9193"/>
                    </a:lnTo>
                    <a:cubicBezTo>
                      <a:pt x="7613" y="8965"/>
                      <a:pt x="7576" y="8724"/>
                      <a:pt x="7589" y="8483"/>
                    </a:cubicBezTo>
                    <a:lnTo>
                      <a:pt x="7576" y="8483"/>
                    </a:lnTo>
                    <a:lnTo>
                      <a:pt x="7589" y="8454"/>
                    </a:lnTo>
                    <a:close/>
                    <a:moveTo>
                      <a:pt x="12614" y="8980"/>
                    </a:moveTo>
                    <a:lnTo>
                      <a:pt x="12651" y="9023"/>
                    </a:lnTo>
                    <a:cubicBezTo>
                      <a:pt x="12664" y="9065"/>
                      <a:pt x="12676" y="9094"/>
                      <a:pt x="12688" y="9136"/>
                    </a:cubicBezTo>
                    <a:lnTo>
                      <a:pt x="12627" y="9193"/>
                    </a:lnTo>
                    <a:cubicBezTo>
                      <a:pt x="12627" y="9122"/>
                      <a:pt x="12627" y="9051"/>
                      <a:pt x="12614" y="8980"/>
                    </a:cubicBezTo>
                    <a:close/>
                    <a:moveTo>
                      <a:pt x="6549" y="7914"/>
                    </a:moveTo>
                    <a:lnTo>
                      <a:pt x="6549" y="8199"/>
                    </a:lnTo>
                    <a:cubicBezTo>
                      <a:pt x="6425" y="8525"/>
                      <a:pt x="6351" y="8866"/>
                      <a:pt x="6314" y="9207"/>
                    </a:cubicBezTo>
                    <a:cubicBezTo>
                      <a:pt x="6276" y="9009"/>
                      <a:pt x="6239" y="8795"/>
                      <a:pt x="6214" y="8582"/>
                    </a:cubicBezTo>
                    <a:cubicBezTo>
                      <a:pt x="6239" y="8468"/>
                      <a:pt x="6251" y="8326"/>
                      <a:pt x="6276" y="8199"/>
                    </a:cubicBezTo>
                    <a:lnTo>
                      <a:pt x="6264" y="8213"/>
                    </a:lnTo>
                    <a:cubicBezTo>
                      <a:pt x="6326" y="8127"/>
                      <a:pt x="6388" y="8056"/>
                      <a:pt x="6450" y="8000"/>
                    </a:cubicBezTo>
                    <a:cubicBezTo>
                      <a:pt x="6487" y="7971"/>
                      <a:pt x="6524" y="7942"/>
                      <a:pt x="6549" y="7914"/>
                    </a:cubicBezTo>
                    <a:close/>
                    <a:moveTo>
                      <a:pt x="11253" y="9023"/>
                    </a:moveTo>
                    <a:cubicBezTo>
                      <a:pt x="11277" y="9037"/>
                      <a:pt x="11290" y="9051"/>
                      <a:pt x="11315" y="9065"/>
                    </a:cubicBezTo>
                    <a:lnTo>
                      <a:pt x="11327" y="9065"/>
                    </a:lnTo>
                    <a:cubicBezTo>
                      <a:pt x="11339" y="9122"/>
                      <a:pt x="11352" y="9164"/>
                      <a:pt x="11352" y="9207"/>
                    </a:cubicBezTo>
                    <a:cubicBezTo>
                      <a:pt x="11327" y="9136"/>
                      <a:pt x="11290" y="9079"/>
                      <a:pt x="11253" y="9023"/>
                    </a:cubicBezTo>
                    <a:close/>
                    <a:moveTo>
                      <a:pt x="16513" y="7545"/>
                    </a:moveTo>
                    <a:cubicBezTo>
                      <a:pt x="16798" y="7957"/>
                      <a:pt x="17046" y="8398"/>
                      <a:pt x="17268" y="8866"/>
                    </a:cubicBezTo>
                    <a:cubicBezTo>
                      <a:pt x="17256" y="9023"/>
                      <a:pt x="17243" y="9179"/>
                      <a:pt x="17231" y="9335"/>
                    </a:cubicBezTo>
                    <a:cubicBezTo>
                      <a:pt x="17120" y="8994"/>
                      <a:pt x="16971" y="8667"/>
                      <a:pt x="16798" y="8369"/>
                    </a:cubicBezTo>
                    <a:lnTo>
                      <a:pt x="16773" y="8326"/>
                    </a:lnTo>
                    <a:cubicBezTo>
                      <a:pt x="16699" y="8056"/>
                      <a:pt x="16613" y="7800"/>
                      <a:pt x="16513" y="7545"/>
                    </a:cubicBezTo>
                    <a:close/>
                    <a:moveTo>
                      <a:pt x="4841" y="7786"/>
                    </a:moveTo>
                    <a:cubicBezTo>
                      <a:pt x="4841" y="7857"/>
                      <a:pt x="4853" y="7928"/>
                      <a:pt x="4865" y="8014"/>
                    </a:cubicBezTo>
                    <a:cubicBezTo>
                      <a:pt x="4841" y="8156"/>
                      <a:pt x="4828" y="8312"/>
                      <a:pt x="4816" y="8468"/>
                    </a:cubicBezTo>
                    <a:cubicBezTo>
                      <a:pt x="4779" y="8724"/>
                      <a:pt x="4766" y="8980"/>
                      <a:pt x="4766" y="9250"/>
                    </a:cubicBezTo>
                    <a:cubicBezTo>
                      <a:pt x="4766" y="9292"/>
                      <a:pt x="4754" y="9349"/>
                      <a:pt x="4754" y="9392"/>
                    </a:cubicBezTo>
                    <a:cubicBezTo>
                      <a:pt x="4680" y="9122"/>
                      <a:pt x="4618" y="8838"/>
                      <a:pt x="4568" y="8553"/>
                    </a:cubicBezTo>
                    <a:cubicBezTo>
                      <a:pt x="4593" y="8369"/>
                      <a:pt x="4630" y="8199"/>
                      <a:pt x="4667" y="8028"/>
                    </a:cubicBezTo>
                    <a:cubicBezTo>
                      <a:pt x="4667" y="8014"/>
                      <a:pt x="4680" y="8000"/>
                      <a:pt x="4680" y="7971"/>
                    </a:cubicBezTo>
                    <a:lnTo>
                      <a:pt x="4841" y="7786"/>
                    </a:lnTo>
                    <a:close/>
                    <a:moveTo>
                      <a:pt x="10002" y="9165"/>
                    </a:moveTo>
                    <a:cubicBezTo>
                      <a:pt x="10040" y="9222"/>
                      <a:pt x="10077" y="9293"/>
                      <a:pt x="10114" y="9363"/>
                    </a:cubicBezTo>
                    <a:lnTo>
                      <a:pt x="10114" y="9392"/>
                    </a:lnTo>
                    <a:lnTo>
                      <a:pt x="10015" y="9335"/>
                    </a:lnTo>
                    <a:cubicBezTo>
                      <a:pt x="10015" y="9270"/>
                      <a:pt x="10005" y="9217"/>
                      <a:pt x="10002" y="9165"/>
                    </a:cubicBezTo>
                    <a:close/>
                    <a:moveTo>
                      <a:pt x="13951" y="9164"/>
                    </a:moveTo>
                    <a:lnTo>
                      <a:pt x="14050" y="9307"/>
                    </a:lnTo>
                    <a:lnTo>
                      <a:pt x="14050" y="9392"/>
                    </a:lnTo>
                    <a:cubicBezTo>
                      <a:pt x="14013" y="9335"/>
                      <a:pt x="13975" y="9264"/>
                      <a:pt x="13951" y="9207"/>
                    </a:cubicBezTo>
                    <a:lnTo>
                      <a:pt x="13951" y="9164"/>
                    </a:lnTo>
                    <a:close/>
                    <a:moveTo>
                      <a:pt x="10646" y="8852"/>
                    </a:moveTo>
                    <a:lnTo>
                      <a:pt x="10658" y="8866"/>
                    </a:lnTo>
                    <a:cubicBezTo>
                      <a:pt x="10720" y="9051"/>
                      <a:pt x="10782" y="9236"/>
                      <a:pt x="10832" y="9421"/>
                    </a:cubicBezTo>
                    <a:lnTo>
                      <a:pt x="10757" y="9363"/>
                    </a:lnTo>
                    <a:cubicBezTo>
                      <a:pt x="10745" y="9349"/>
                      <a:pt x="10732" y="9335"/>
                      <a:pt x="10720" y="9321"/>
                    </a:cubicBezTo>
                    <a:cubicBezTo>
                      <a:pt x="10671" y="9179"/>
                      <a:pt x="10621" y="9051"/>
                      <a:pt x="10559" y="8909"/>
                    </a:cubicBezTo>
                    <a:cubicBezTo>
                      <a:pt x="10584" y="8895"/>
                      <a:pt x="10609" y="8866"/>
                      <a:pt x="10646" y="8852"/>
                    </a:cubicBezTo>
                    <a:close/>
                    <a:moveTo>
                      <a:pt x="14359" y="9179"/>
                    </a:moveTo>
                    <a:cubicBezTo>
                      <a:pt x="14384" y="9236"/>
                      <a:pt x="14409" y="9278"/>
                      <a:pt x="14421" y="9335"/>
                    </a:cubicBezTo>
                    <a:cubicBezTo>
                      <a:pt x="14421" y="9378"/>
                      <a:pt x="14421" y="9421"/>
                      <a:pt x="14409" y="9463"/>
                    </a:cubicBezTo>
                    <a:lnTo>
                      <a:pt x="14396" y="9463"/>
                    </a:lnTo>
                    <a:cubicBezTo>
                      <a:pt x="14384" y="9363"/>
                      <a:pt x="14372" y="9278"/>
                      <a:pt x="14359" y="9179"/>
                    </a:cubicBezTo>
                    <a:close/>
                    <a:moveTo>
                      <a:pt x="15919" y="8994"/>
                    </a:moveTo>
                    <a:cubicBezTo>
                      <a:pt x="15969" y="9122"/>
                      <a:pt x="16006" y="9250"/>
                      <a:pt x="16055" y="9378"/>
                    </a:cubicBezTo>
                    <a:lnTo>
                      <a:pt x="16043" y="9463"/>
                    </a:lnTo>
                    <a:cubicBezTo>
                      <a:pt x="16006" y="9335"/>
                      <a:pt x="15969" y="9222"/>
                      <a:pt x="15919" y="9108"/>
                    </a:cubicBezTo>
                    <a:cubicBezTo>
                      <a:pt x="15919" y="9065"/>
                      <a:pt x="15919" y="9023"/>
                      <a:pt x="15919" y="8994"/>
                    </a:cubicBezTo>
                    <a:close/>
                    <a:moveTo>
                      <a:pt x="17467" y="8596"/>
                    </a:moveTo>
                    <a:lnTo>
                      <a:pt x="17479" y="8611"/>
                    </a:lnTo>
                    <a:cubicBezTo>
                      <a:pt x="17590" y="8895"/>
                      <a:pt x="17689" y="9193"/>
                      <a:pt x="17764" y="9491"/>
                    </a:cubicBezTo>
                    <a:cubicBezTo>
                      <a:pt x="17677" y="9250"/>
                      <a:pt x="17578" y="9023"/>
                      <a:pt x="17467" y="8795"/>
                    </a:cubicBezTo>
                    <a:cubicBezTo>
                      <a:pt x="17467" y="8738"/>
                      <a:pt x="17467" y="8667"/>
                      <a:pt x="17467" y="8596"/>
                    </a:cubicBezTo>
                    <a:close/>
                    <a:moveTo>
                      <a:pt x="3566" y="9136"/>
                    </a:moveTo>
                    <a:cubicBezTo>
                      <a:pt x="3566" y="9222"/>
                      <a:pt x="3578" y="9321"/>
                      <a:pt x="3590" y="9392"/>
                    </a:cubicBezTo>
                    <a:cubicBezTo>
                      <a:pt x="3566" y="9449"/>
                      <a:pt x="3541" y="9491"/>
                      <a:pt x="3516" y="9548"/>
                    </a:cubicBezTo>
                    <a:cubicBezTo>
                      <a:pt x="3529" y="9421"/>
                      <a:pt x="3541" y="9292"/>
                      <a:pt x="3553" y="9164"/>
                    </a:cubicBezTo>
                    <a:cubicBezTo>
                      <a:pt x="3553" y="9164"/>
                      <a:pt x="3553" y="9150"/>
                      <a:pt x="3566" y="9136"/>
                    </a:cubicBezTo>
                    <a:close/>
                    <a:moveTo>
                      <a:pt x="9260" y="8568"/>
                    </a:moveTo>
                    <a:lnTo>
                      <a:pt x="9260" y="8582"/>
                    </a:lnTo>
                    <a:cubicBezTo>
                      <a:pt x="9285" y="8781"/>
                      <a:pt x="9359" y="8980"/>
                      <a:pt x="9482" y="9136"/>
                    </a:cubicBezTo>
                    <a:cubicBezTo>
                      <a:pt x="9482" y="9150"/>
                      <a:pt x="9495" y="9179"/>
                      <a:pt x="9507" y="9207"/>
                    </a:cubicBezTo>
                    <a:cubicBezTo>
                      <a:pt x="9420" y="9307"/>
                      <a:pt x="9359" y="9421"/>
                      <a:pt x="9334" y="9562"/>
                    </a:cubicBezTo>
                    <a:cubicBezTo>
                      <a:pt x="9297" y="9555"/>
                      <a:pt x="9260" y="9552"/>
                      <a:pt x="9223" y="9552"/>
                    </a:cubicBezTo>
                    <a:cubicBezTo>
                      <a:pt x="9185" y="9552"/>
                      <a:pt x="9148" y="9555"/>
                      <a:pt x="9111" y="9562"/>
                    </a:cubicBezTo>
                    <a:cubicBezTo>
                      <a:pt x="9061" y="9463"/>
                      <a:pt x="9037" y="9363"/>
                      <a:pt x="9012" y="9250"/>
                    </a:cubicBezTo>
                    <a:cubicBezTo>
                      <a:pt x="8963" y="8880"/>
                      <a:pt x="9074" y="8667"/>
                      <a:pt x="9260" y="8568"/>
                    </a:cubicBezTo>
                    <a:close/>
                    <a:moveTo>
                      <a:pt x="12738" y="9435"/>
                    </a:moveTo>
                    <a:cubicBezTo>
                      <a:pt x="12738" y="9477"/>
                      <a:pt x="12750" y="9534"/>
                      <a:pt x="12762" y="9576"/>
                    </a:cubicBezTo>
                    <a:cubicBezTo>
                      <a:pt x="12738" y="9548"/>
                      <a:pt x="12713" y="9506"/>
                      <a:pt x="12688" y="9477"/>
                    </a:cubicBezTo>
                    <a:lnTo>
                      <a:pt x="12738" y="9435"/>
                    </a:lnTo>
                    <a:close/>
                    <a:moveTo>
                      <a:pt x="10349" y="9321"/>
                    </a:moveTo>
                    <a:cubicBezTo>
                      <a:pt x="10436" y="9406"/>
                      <a:pt x="10510" y="9491"/>
                      <a:pt x="10609" y="9562"/>
                    </a:cubicBezTo>
                    <a:lnTo>
                      <a:pt x="10634" y="9634"/>
                    </a:lnTo>
                    <a:cubicBezTo>
                      <a:pt x="10547" y="9605"/>
                      <a:pt x="10460" y="9576"/>
                      <a:pt x="10386" y="9548"/>
                    </a:cubicBezTo>
                    <a:cubicBezTo>
                      <a:pt x="10374" y="9506"/>
                      <a:pt x="10374" y="9491"/>
                      <a:pt x="10361" y="9463"/>
                    </a:cubicBezTo>
                    <a:lnTo>
                      <a:pt x="10349" y="9477"/>
                    </a:lnTo>
                    <a:lnTo>
                      <a:pt x="10349" y="9321"/>
                    </a:lnTo>
                    <a:close/>
                    <a:moveTo>
                      <a:pt x="10980" y="9222"/>
                    </a:moveTo>
                    <a:cubicBezTo>
                      <a:pt x="11067" y="9349"/>
                      <a:pt x="11141" y="9491"/>
                      <a:pt x="11191" y="9648"/>
                    </a:cubicBezTo>
                    <a:cubicBezTo>
                      <a:pt x="11166" y="9619"/>
                      <a:pt x="11116" y="9605"/>
                      <a:pt x="11079" y="9576"/>
                    </a:cubicBezTo>
                    <a:lnTo>
                      <a:pt x="11079" y="9591"/>
                    </a:lnTo>
                    <a:cubicBezTo>
                      <a:pt x="11042" y="9463"/>
                      <a:pt x="11017" y="9335"/>
                      <a:pt x="10980" y="9222"/>
                    </a:cubicBezTo>
                    <a:close/>
                    <a:moveTo>
                      <a:pt x="11767" y="9458"/>
                    </a:moveTo>
                    <a:lnTo>
                      <a:pt x="11859" y="9562"/>
                    </a:lnTo>
                    <a:lnTo>
                      <a:pt x="11884" y="9634"/>
                    </a:lnTo>
                    <a:lnTo>
                      <a:pt x="11810" y="9648"/>
                    </a:lnTo>
                    <a:cubicBezTo>
                      <a:pt x="11799" y="9584"/>
                      <a:pt x="11787" y="9521"/>
                      <a:pt x="11767" y="9458"/>
                    </a:cubicBezTo>
                    <a:close/>
                    <a:moveTo>
                      <a:pt x="9569" y="9435"/>
                    </a:moveTo>
                    <a:cubicBezTo>
                      <a:pt x="9594" y="9506"/>
                      <a:pt x="9619" y="9576"/>
                      <a:pt x="9643" y="9662"/>
                    </a:cubicBezTo>
                    <a:lnTo>
                      <a:pt x="9631" y="9662"/>
                    </a:lnTo>
                    <a:cubicBezTo>
                      <a:pt x="9594" y="9648"/>
                      <a:pt x="9544" y="9619"/>
                      <a:pt x="9495" y="9605"/>
                    </a:cubicBezTo>
                    <a:cubicBezTo>
                      <a:pt x="9519" y="9548"/>
                      <a:pt x="9532" y="9491"/>
                      <a:pt x="9569" y="9435"/>
                    </a:cubicBezTo>
                    <a:close/>
                    <a:moveTo>
                      <a:pt x="14199" y="9534"/>
                    </a:moveTo>
                    <a:cubicBezTo>
                      <a:pt x="14199" y="9619"/>
                      <a:pt x="14199" y="9690"/>
                      <a:pt x="14211" y="9761"/>
                    </a:cubicBezTo>
                    <a:lnTo>
                      <a:pt x="14174" y="9690"/>
                    </a:lnTo>
                    <a:cubicBezTo>
                      <a:pt x="14174" y="9634"/>
                      <a:pt x="14199" y="9591"/>
                      <a:pt x="14199" y="9534"/>
                    </a:cubicBezTo>
                    <a:close/>
                    <a:moveTo>
                      <a:pt x="18506" y="6209"/>
                    </a:moveTo>
                    <a:cubicBezTo>
                      <a:pt x="18543" y="6266"/>
                      <a:pt x="18580" y="6323"/>
                      <a:pt x="18618" y="6379"/>
                    </a:cubicBezTo>
                    <a:cubicBezTo>
                      <a:pt x="19175" y="7331"/>
                      <a:pt x="19435" y="8483"/>
                      <a:pt x="19348" y="9619"/>
                    </a:cubicBezTo>
                    <a:cubicBezTo>
                      <a:pt x="19323" y="9676"/>
                      <a:pt x="19311" y="9719"/>
                      <a:pt x="19286" y="9775"/>
                    </a:cubicBezTo>
                    <a:cubicBezTo>
                      <a:pt x="19236" y="8752"/>
                      <a:pt x="19001" y="7758"/>
                      <a:pt x="18630" y="6849"/>
                    </a:cubicBezTo>
                    <a:cubicBezTo>
                      <a:pt x="18593" y="6635"/>
                      <a:pt x="18556" y="6422"/>
                      <a:pt x="18506" y="6209"/>
                    </a:cubicBezTo>
                    <a:close/>
                    <a:moveTo>
                      <a:pt x="13889" y="9463"/>
                    </a:moveTo>
                    <a:lnTo>
                      <a:pt x="13963" y="9619"/>
                    </a:lnTo>
                    <a:cubicBezTo>
                      <a:pt x="13938" y="9676"/>
                      <a:pt x="13914" y="9733"/>
                      <a:pt x="13889" y="9790"/>
                    </a:cubicBezTo>
                    <a:cubicBezTo>
                      <a:pt x="13877" y="9747"/>
                      <a:pt x="13864" y="9690"/>
                      <a:pt x="13852" y="9648"/>
                    </a:cubicBezTo>
                    <a:cubicBezTo>
                      <a:pt x="13864" y="9591"/>
                      <a:pt x="13877" y="9534"/>
                      <a:pt x="13889" y="9463"/>
                    </a:cubicBezTo>
                    <a:close/>
                    <a:moveTo>
                      <a:pt x="6190" y="9506"/>
                    </a:moveTo>
                    <a:cubicBezTo>
                      <a:pt x="6214" y="9619"/>
                      <a:pt x="6239" y="9719"/>
                      <a:pt x="6264" y="9833"/>
                    </a:cubicBezTo>
                    <a:cubicBezTo>
                      <a:pt x="6239" y="9761"/>
                      <a:pt x="6214" y="9690"/>
                      <a:pt x="6190" y="9634"/>
                    </a:cubicBezTo>
                    <a:cubicBezTo>
                      <a:pt x="6190" y="9591"/>
                      <a:pt x="6190" y="9548"/>
                      <a:pt x="6190" y="9506"/>
                    </a:cubicBezTo>
                    <a:close/>
                    <a:moveTo>
                      <a:pt x="7390" y="9292"/>
                    </a:moveTo>
                    <a:cubicBezTo>
                      <a:pt x="7415" y="9378"/>
                      <a:pt x="7452" y="9477"/>
                      <a:pt x="7502" y="9562"/>
                    </a:cubicBezTo>
                    <a:cubicBezTo>
                      <a:pt x="7465" y="9662"/>
                      <a:pt x="7440" y="9747"/>
                      <a:pt x="7415" y="9847"/>
                    </a:cubicBezTo>
                    <a:cubicBezTo>
                      <a:pt x="7390" y="9662"/>
                      <a:pt x="7390" y="9477"/>
                      <a:pt x="7390" y="9292"/>
                    </a:cubicBezTo>
                    <a:close/>
                    <a:moveTo>
                      <a:pt x="9804" y="9449"/>
                    </a:moveTo>
                    <a:lnTo>
                      <a:pt x="9854" y="9506"/>
                    </a:lnTo>
                    <a:cubicBezTo>
                      <a:pt x="9878" y="9619"/>
                      <a:pt x="9903" y="9747"/>
                      <a:pt x="9928" y="9861"/>
                    </a:cubicBezTo>
                    <a:lnTo>
                      <a:pt x="9891" y="9833"/>
                    </a:lnTo>
                    <a:cubicBezTo>
                      <a:pt x="9878" y="9775"/>
                      <a:pt x="9854" y="9719"/>
                      <a:pt x="9841" y="9662"/>
                    </a:cubicBezTo>
                    <a:cubicBezTo>
                      <a:pt x="9829" y="9591"/>
                      <a:pt x="9804" y="9520"/>
                      <a:pt x="9804" y="9449"/>
                    </a:cubicBezTo>
                    <a:close/>
                    <a:moveTo>
                      <a:pt x="2736" y="9421"/>
                    </a:moveTo>
                    <a:cubicBezTo>
                      <a:pt x="2761" y="9491"/>
                      <a:pt x="2773" y="9548"/>
                      <a:pt x="2798" y="9619"/>
                    </a:cubicBezTo>
                    <a:cubicBezTo>
                      <a:pt x="2761" y="9747"/>
                      <a:pt x="2736" y="9889"/>
                      <a:pt x="2712" y="10017"/>
                    </a:cubicBezTo>
                    <a:lnTo>
                      <a:pt x="2699" y="10017"/>
                    </a:lnTo>
                    <a:cubicBezTo>
                      <a:pt x="2699" y="9818"/>
                      <a:pt x="2724" y="9619"/>
                      <a:pt x="2736" y="9421"/>
                    </a:cubicBezTo>
                    <a:close/>
                    <a:moveTo>
                      <a:pt x="16984" y="9207"/>
                    </a:moveTo>
                    <a:cubicBezTo>
                      <a:pt x="17046" y="9378"/>
                      <a:pt x="17108" y="9562"/>
                      <a:pt x="17157" y="9747"/>
                    </a:cubicBezTo>
                    <a:cubicBezTo>
                      <a:pt x="17157" y="9833"/>
                      <a:pt x="17145" y="9918"/>
                      <a:pt x="17120" y="10003"/>
                    </a:cubicBezTo>
                    <a:lnTo>
                      <a:pt x="17120" y="10017"/>
                    </a:lnTo>
                    <a:cubicBezTo>
                      <a:pt x="17083" y="9747"/>
                      <a:pt x="17033" y="9477"/>
                      <a:pt x="16984" y="9207"/>
                    </a:cubicBezTo>
                    <a:close/>
                    <a:moveTo>
                      <a:pt x="8071" y="9591"/>
                    </a:moveTo>
                    <a:cubicBezTo>
                      <a:pt x="8084" y="9747"/>
                      <a:pt x="8109" y="9889"/>
                      <a:pt x="8146" y="10032"/>
                    </a:cubicBezTo>
                    <a:lnTo>
                      <a:pt x="8121" y="10003"/>
                    </a:lnTo>
                    <a:cubicBezTo>
                      <a:pt x="8096" y="9946"/>
                      <a:pt x="8071" y="9903"/>
                      <a:pt x="8047" y="9861"/>
                    </a:cubicBezTo>
                    <a:cubicBezTo>
                      <a:pt x="8047" y="9775"/>
                      <a:pt x="8034" y="9705"/>
                      <a:pt x="8034" y="9634"/>
                    </a:cubicBezTo>
                    <a:lnTo>
                      <a:pt x="8071" y="9591"/>
                    </a:lnTo>
                    <a:close/>
                    <a:moveTo>
                      <a:pt x="6598" y="8767"/>
                    </a:moveTo>
                    <a:cubicBezTo>
                      <a:pt x="6623" y="8866"/>
                      <a:pt x="6635" y="8951"/>
                      <a:pt x="6660" y="9051"/>
                    </a:cubicBezTo>
                    <a:cubicBezTo>
                      <a:pt x="6660" y="9179"/>
                      <a:pt x="6672" y="9307"/>
                      <a:pt x="6672" y="9435"/>
                    </a:cubicBezTo>
                    <a:cubicBezTo>
                      <a:pt x="6610" y="9634"/>
                      <a:pt x="6549" y="9833"/>
                      <a:pt x="6512" y="10046"/>
                    </a:cubicBezTo>
                    <a:lnTo>
                      <a:pt x="6512" y="10032"/>
                    </a:lnTo>
                    <a:cubicBezTo>
                      <a:pt x="6512" y="9974"/>
                      <a:pt x="6512" y="9932"/>
                      <a:pt x="6499" y="9889"/>
                    </a:cubicBezTo>
                    <a:cubicBezTo>
                      <a:pt x="6487" y="9506"/>
                      <a:pt x="6524" y="9136"/>
                      <a:pt x="6598" y="8767"/>
                    </a:cubicBezTo>
                    <a:close/>
                    <a:moveTo>
                      <a:pt x="18704" y="7673"/>
                    </a:moveTo>
                    <a:cubicBezTo>
                      <a:pt x="18803" y="7971"/>
                      <a:pt x="18890" y="8284"/>
                      <a:pt x="18952" y="8611"/>
                    </a:cubicBezTo>
                    <a:cubicBezTo>
                      <a:pt x="19039" y="9122"/>
                      <a:pt x="19101" y="9648"/>
                      <a:pt x="19113" y="10187"/>
                    </a:cubicBezTo>
                    <a:cubicBezTo>
                      <a:pt x="19063" y="9747"/>
                      <a:pt x="18977" y="9307"/>
                      <a:pt x="18853" y="8880"/>
                    </a:cubicBezTo>
                    <a:lnTo>
                      <a:pt x="18853" y="8895"/>
                    </a:lnTo>
                    <a:cubicBezTo>
                      <a:pt x="18816" y="8738"/>
                      <a:pt x="18766" y="8582"/>
                      <a:pt x="18704" y="8440"/>
                    </a:cubicBezTo>
                    <a:cubicBezTo>
                      <a:pt x="18717" y="8184"/>
                      <a:pt x="18704" y="7928"/>
                      <a:pt x="18704" y="7673"/>
                    </a:cubicBezTo>
                    <a:close/>
                    <a:moveTo>
                      <a:pt x="15931" y="9818"/>
                    </a:moveTo>
                    <a:cubicBezTo>
                      <a:pt x="15944" y="9875"/>
                      <a:pt x="15956" y="9932"/>
                      <a:pt x="15969" y="10003"/>
                    </a:cubicBezTo>
                    <a:cubicBezTo>
                      <a:pt x="15956" y="10088"/>
                      <a:pt x="15944" y="10173"/>
                      <a:pt x="15919" y="10259"/>
                    </a:cubicBezTo>
                    <a:cubicBezTo>
                      <a:pt x="15919" y="10145"/>
                      <a:pt x="15919" y="10032"/>
                      <a:pt x="15919" y="9918"/>
                    </a:cubicBezTo>
                    <a:lnTo>
                      <a:pt x="15931" y="9918"/>
                    </a:lnTo>
                    <a:lnTo>
                      <a:pt x="15931" y="9818"/>
                    </a:lnTo>
                    <a:close/>
                    <a:moveTo>
                      <a:pt x="5744" y="9292"/>
                    </a:moveTo>
                    <a:cubicBezTo>
                      <a:pt x="5719" y="9619"/>
                      <a:pt x="5719" y="9946"/>
                      <a:pt x="5756" y="10273"/>
                    </a:cubicBezTo>
                    <a:cubicBezTo>
                      <a:pt x="5707" y="10159"/>
                      <a:pt x="5658" y="10060"/>
                      <a:pt x="5608" y="9946"/>
                    </a:cubicBezTo>
                    <a:cubicBezTo>
                      <a:pt x="5645" y="9719"/>
                      <a:pt x="5682" y="9506"/>
                      <a:pt x="5744" y="9292"/>
                    </a:cubicBezTo>
                    <a:close/>
                    <a:moveTo>
                      <a:pt x="14434" y="9946"/>
                    </a:moveTo>
                    <a:cubicBezTo>
                      <a:pt x="14458" y="9989"/>
                      <a:pt x="14483" y="10032"/>
                      <a:pt x="14508" y="10074"/>
                    </a:cubicBezTo>
                    <a:lnTo>
                      <a:pt x="14496" y="10187"/>
                    </a:lnTo>
                    <a:cubicBezTo>
                      <a:pt x="14496" y="10216"/>
                      <a:pt x="14483" y="10245"/>
                      <a:pt x="14471" y="10287"/>
                    </a:cubicBezTo>
                    <a:lnTo>
                      <a:pt x="14446" y="10301"/>
                    </a:lnTo>
                    <a:cubicBezTo>
                      <a:pt x="14446" y="10187"/>
                      <a:pt x="14446" y="10060"/>
                      <a:pt x="14434" y="9946"/>
                    </a:cubicBezTo>
                    <a:close/>
                    <a:moveTo>
                      <a:pt x="13295" y="9378"/>
                    </a:moveTo>
                    <a:cubicBezTo>
                      <a:pt x="13394" y="9605"/>
                      <a:pt x="13481" y="9833"/>
                      <a:pt x="13555" y="10060"/>
                    </a:cubicBezTo>
                    <a:cubicBezTo>
                      <a:pt x="13530" y="10145"/>
                      <a:pt x="13505" y="10245"/>
                      <a:pt x="13481" y="10316"/>
                    </a:cubicBezTo>
                    <a:cubicBezTo>
                      <a:pt x="13481" y="10273"/>
                      <a:pt x="13468" y="10245"/>
                      <a:pt x="13456" y="10202"/>
                    </a:cubicBezTo>
                    <a:cubicBezTo>
                      <a:pt x="13419" y="10017"/>
                      <a:pt x="13369" y="9818"/>
                      <a:pt x="13307" y="9648"/>
                    </a:cubicBezTo>
                    <a:cubicBezTo>
                      <a:pt x="13307" y="9562"/>
                      <a:pt x="13295" y="9491"/>
                      <a:pt x="13283" y="9421"/>
                    </a:cubicBezTo>
                    <a:cubicBezTo>
                      <a:pt x="13283" y="9406"/>
                      <a:pt x="13283" y="9392"/>
                      <a:pt x="13295" y="9378"/>
                    </a:cubicBezTo>
                    <a:close/>
                    <a:moveTo>
                      <a:pt x="15498" y="8710"/>
                    </a:moveTo>
                    <a:cubicBezTo>
                      <a:pt x="15572" y="8852"/>
                      <a:pt x="15634" y="8994"/>
                      <a:pt x="15696" y="9136"/>
                    </a:cubicBezTo>
                    <a:cubicBezTo>
                      <a:pt x="15721" y="9349"/>
                      <a:pt x="15733" y="9562"/>
                      <a:pt x="15746" y="9761"/>
                    </a:cubicBezTo>
                    <a:cubicBezTo>
                      <a:pt x="15758" y="9974"/>
                      <a:pt x="15709" y="10145"/>
                      <a:pt x="15696" y="10330"/>
                    </a:cubicBezTo>
                    <a:cubicBezTo>
                      <a:pt x="15696" y="10316"/>
                      <a:pt x="15696" y="10316"/>
                      <a:pt x="15684" y="10301"/>
                    </a:cubicBezTo>
                    <a:cubicBezTo>
                      <a:pt x="15659" y="10230"/>
                      <a:pt x="15622" y="10173"/>
                      <a:pt x="15585" y="10102"/>
                    </a:cubicBezTo>
                    <a:cubicBezTo>
                      <a:pt x="15560" y="9804"/>
                      <a:pt x="15523" y="9520"/>
                      <a:pt x="15461" y="9222"/>
                    </a:cubicBezTo>
                    <a:cubicBezTo>
                      <a:pt x="15449" y="9136"/>
                      <a:pt x="15449" y="9051"/>
                      <a:pt x="15437" y="8980"/>
                    </a:cubicBezTo>
                    <a:cubicBezTo>
                      <a:pt x="15461" y="8880"/>
                      <a:pt x="15474" y="8795"/>
                      <a:pt x="15498" y="8710"/>
                    </a:cubicBezTo>
                    <a:close/>
                    <a:moveTo>
                      <a:pt x="3950" y="9662"/>
                    </a:moveTo>
                    <a:cubicBezTo>
                      <a:pt x="3962" y="9705"/>
                      <a:pt x="3974" y="9747"/>
                      <a:pt x="3987" y="9790"/>
                    </a:cubicBezTo>
                    <a:cubicBezTo>
                      <a:pt x="3974" y="9918"/>
                      <a:pt x="3962" y="10060"/>
                      <a:pt x="3950" y="10173"/>
                    </a:cubicBezTo>
                    <a:lnTo>
                      <a:pt x="3950" y="10358"/>
                    </a:lnTo>
                    <a:cubicBezTo>
                      <a:pt x="3925" y="10173"/>
                      <a:pt x="3912" y="9974"/>
                      <a:pt x="3925" y="9790"/>
                    </a:cubicBezTo>
                    <a:lnTo>
                      <a:pt x="3925" y="9761"/>
                    </a:lnTo>
                    <a:cubicBezTo>
                      <a:pt x="3925" y="9747"/>
                      <a:pt x="3937" y="9705"/>
                      <a:pt x="3950" y="9662"/>
                    </a:cubicBezTo>
                    <a:close/>
                    <a:moveTo>
                      <a:pt x="10287" y="10102"/>
                    </a:moveTo>
                    <a:cubicBezTo>
                      <a:pt x="10311" y="10202"/>
                      <a:pt x="10349" y="10301"/>
                      <a:pt x="10398" y="10386"/>
                    </a:cubicBezTo>
                    <a:lnTo>
                      <a:pt x="10361" y="10330"/>
                    </a:lnTo>
                    <a:lnTo>
                      <a:pt x="10299" y="10245"/>
                    </a:lnTo>
                    <a:cubicBezTo>
                      <a:pt x="10299" y="10202"/>
                      <a:pt x="10287" y="10145"/>
                      <a:pt x="10287" y="10102"/>
                    </a:cubicBezTo>
                    <a:close/>
                    <a:moveTo>
                      <a:pt x="18184" y="9634"/>
                    </a:moveTo>
                    <a:cubicBezTo>
                      <a:pt x="18209" y="9761"/>
                      <a:pt x="18234" y="9889"/>
                      <a:pt x="18246" y="10017"/>
                    </a:cubicBezTo>
                    <a:cubicBezTo>
                      <a:pt x="18222" y="10159"/>
                      <a:pt x="18197" y="10301"/>
                      <a:pt x="18172" y="10444"/>
                    </a:cubicBezTo>
                    <a:cubicBezTo>
                      <a:pt x="18160" y="10372"/>
                      <a:pt x="18147" y="10316"/>
                      <a:pt x="18135" y="10245"/>
                    </a:cubicBezTo>
                    <a:cubicBezTo>
                      <a:pt x="18160" y="10046"/>
                      <a:pt x="18172" y="9847"/>
                      <a:pt x="18184" y="9634"/>
                    </a:cubicBezTo>
                    <a:close/>
                    <a:moveTo>
                      <a:pt x="12701" y="9989"/>
                    </a:moveTo>
                    <a:cubicBezTo>
                      <a:pt x="12725" y="10032"/>
                      <a:pt x="12762" y="10074"/>
                      <a:pt x="12800" y="10117"/>
                    </a:cubicBezTo>
                    <a:lnTo>
                      <a:pt x="12800" y="10173"/>
                    </a:lnTo>
                    <a:cubicBezTo>
                      <a:pt x="12778" y="10274"/>
                      <a:pt x="12756" y="10364"/>
                      <a:pt x="12725" y="10452"/>
                    </a:cubicBezTo>
                    <a:cubicBezTo>
                      <a:pt x="12724" y="10295"/>
                      <a:pt x="12712" y="10148"/>
                      <a:pt x="12701" y="9989"/>
                    </a:cubicBezTo>
                    <a:close/>
                    <a:moveTo>
                      <a:pt x="11995" y="9960"/>
                    </a:moveTo>
                    <a:cubicBezTo>
                      <a:pt x="12020" y="10145"/>
                      <a:pt x="11983" y="10330"/>
                      <a:pt x="11908" y="10500"/>
                    </a:cubicBezTo>
                    <a:cubicBezTo>
                      <a:pt x="11908" y="10330"/>
                      <a:pt x="11896" y="10145"/>
                      <a:pt x="11884" y="9974"/>
                    </a:cubicBezTo>
                    <a:cubicBezTo>
                      <a:pt x="11921" y="9974"/>
                      <a:pt x="11958" y="9974"/>
                      <a:pt x="11995" y="9960"/>
                    </a:cubicBezTo>
                    <a:close/>
                    <a:moveTo>
                      <a:pt x="11277" y="9946"/>
                    </a:moveTo>
                    <a:cubicBezTo>
                      <a:pt x="11302" y="9989"/>
                      <a:pt x="11302" y="10017"/>
                      <a:pt x="11302" y="10060"/>
                    </a:cubicBezTo>
                    <a:cubicBezTo>
                      <a:pt x="11327" y="10202"/>
                      <a:pt x="11327" y="10358"/>
                      <a:pt x="11302" y="10514"/>
                    </a:cubicBezTo>
                    <a:cubicBezTo>
                      <a:pt x="11290" y="10529"/>
                      <a:pt x="11290" y="10543"/>
                      <a:pt x="11277" y="10557"/>
                    </a:cubicBezTo>
                    <a:cubicBezTo>
                      <a:pt x="11240" y="10358"/>
                      <a:pt x="11203" y="10159"/>
                      <a:pt x="11166" y="9946"/>
                    </a:cubicBezTo>
                    <a:close/>
                    <a:moveTo>
                      <a:pt x="9470" y="9892"/>
                    </a:moveTo>
                    <a:cubicBezTo>
                      <a:pt x="9551" y="9906"/>
                      <a:pt x="9622" y="9934"/>
                      <a:pt x="9693" y="9974"/>
                    </a:cubicBezTo>
                    <a:cubicBezTo>
                      <a:pt x="9705" y="9974"/>
                      <a:pt x="9730" y="9989"/>
                      <a:pt x="9755" y="10003"/>
                    </a:cubicBezTo>
                    <a:cubicBezTo>
                      <a:pt x="9829" y="10202"/>
                      <a:pt x="9915" y="10386"/>
                      <a:pt x="10015" y="10571"/>
                    </a:cubicBezTo>
                    <a:lnTo>
                      <a:pt x="9940" y="10543"/>
                    </a:lnTo>
                    <a:cubicBezTo>
                      <a:pt x="9779" y="10415"/>
                      <a:pt x="9619" y="10259"/>
                      <a:pt x="9470" y="10102"/>
                    </a:cubicBezTo>
                    <a:cubicBezTo>
                      <a:pt x="9458" y="10032"/>
                      <a:pt x="9457" y="9962"/>
                      <a:pt x="9470" y="9892"/>
                    </a:cubicBezTo>
                    <a:close/>
                    <a:moveTo>
                      <a:pt x="14137" y="9974"/>
                    </a:moveTo>
                    <a:lnTo>
                      <a:pt x="14199" y="10145"/>
                    </a:lnTo>
                    <a:cubicBezTo>
                      <a:pt x="14149" y="10245"/>
                      <a:pt x="14112" y="10344"/>
                      <a:pt x="14087" y="10444"/>
                    </a:cubicBezTo>
                    <a:cubicBezTo>
                      <a:pt x="14062" y="10500"/>
                      <a:pt x="14037" y="10557"/>
                      <a:pt x="14013" y="10600"/>
                    </a:cubicBezTo>
                    <a:lnTo>
                      <a:pt x="13988" y="10486"/>
                    </a:lnTo>
                    <a:cubicBezTo>
                      <a:pt x="14050" y="10316"/>
                      <a:pt x="14100" y="10145"/>
                      <a:pt x="14137" y="9974"/>
                    </a:cubicBezTo>
                    <a:close/>
                    <a:moveTo>
                      <a:pt x="5113" y="10245"/>
                    </a:moveTo>
                    <a:cubicBezTo>
                      <a:pt x="5125" y="10301"/>
                      <a:pt x="5163" y="10372"/>
                      <a:pt x="5187" y="10444"/>
                    </a:cubicBezTo>
                    <a:cubicBezTo>
                      <a:pt x="5212" y="10500"/>
                      <a:pt x="5212" y="10600"/>
                      <a:pt x="5224" y="10685"/>
                    </a:cubicBezTo>
                    <a:cubicBezTo>
                      <a:pt x="5163" y="10571"/>
                      <a:pt x="5113" y="10458"/>
                      <a:pt x="5063" y="10330"/>
                    </a:cubicBezTo>
                    <a:cubicBezTo>
                      <a:pt x="5076" y="10301"/>
                      <a:pt x="5101" y="10259"/>
                      <a:pt x="5113" y="10245"/>
                    </a:cubicBezTo>
                    <a:close/>
                    <a:moveTo>
                      <a:pt x="10485" y="9818"/>
                    </a:moveTo>
                    <a:lnTo>
                      <a:pt x="10535" y="9847"/>
                    </a:lnTo>
                    <a:lnTo>
                      <a:pt x="10683" y="9889"/>
                    </a:lnTo>
                    <a:cubicBezTo>
                      <a:pt x="10745" y="10145"/>
                      <a:pt x="10782" y="10401"/>
                      <a:pt x="10807" y="10671"/>
                    </a:cubicBezTo>
                    <a:lnTo>
                      <a:pt x="10807" y="10685"/>
                    </a:lnTo>
                    <a:cubicBezTo>
                      <a:pt x="10745" y="10614"/>
                      <a:pt x="10695" y="10543"/>
                      <a:pt x="10658" y="10472"/>
                    </a:cubicBezTo>
                    <a:cubicBezTo>
                      <a:pt x="10609" y="10245"/>
                      <a:pt x="10547" y="10032"/>
                      <a:pt x="10485" y="9818"/>
                    </a:cubicBezTo>
                    <a:close/>
                    <a:moveTo>
                      <a:pt x="7093" y="10245"/>
                    </a:moveTo>
                    <a:lnTo>
                      <a:pt x="7131" y="10330"/>
                    </a:lnTo>
                    <a:lnTo>
                      <a:pt x="7143" y="10386"/>
                    </a:lnTo>
                    <a:cubicBezTo>
                      <a:pt x="7143" y="10472"/>
                      <a:pt x="7155" y="10557"/>
                      <a:pt x="7168" y="10643"/>
                    </a:cubicBezTo>
                    <a:cubicBezTo>
                      <a:pt x="7155" y="10671"/>
                      <a:pt x="7131" y="10713"/>
                      <a:pt x="7118" y="10756"/>
                    </a:cubicBezTo>
                    <a:cubicBezTo>
                      <a:pt x="7118" y="10728"/>
                      <a:pt x="7106" y="10713"/>
                      <a:pt x="7106" y="10699"/>
                    </a:cubicBezTo>
                    <a:cubicBezTo>
                      <a:pt x="7081" y="10543"/>
                      <a:pt x="7081" y="10401"/>
                      <a:pt x="7093" y="10245"/>
                    </a:cubicBezTo>
                    <a:close/>
                    <a:moveTo>
                      <a:pt x="4469" y="9136"/>
                    </a:moveTo>
                    <a:cubicBezTo>
                      <a:pt x="4531" y="9421"/>
                      <a:pt x="4618" y="9690"/>
                      <a:pt x="4717" y="9960"/>
                    </a:cubicBezTo>
                    <a:cubicBezTo>
                      <a:pt x="4717" y="10187"/>
                      <a:pt x="4717" y="10415"/>
                      <a:pt x="4729" y="10628"/>
                    </a:cubicBezTo>
                    <a:cubicBezTo>
                      <a:pt x="4717" y="10685"/>
                      <a:pt x="4704" y="10742"/>
                      <a:pt x="4692" y="10798"/>
                    </a:cubicBezTo>
                    <a:cubicBezTo>
                      <a:pt x="4568" y="10444"/>
                      <a:pt x="4469" y="10102"/>
                      <a:pt x="4395" y="9733"/>
                    </a:cubicBezTo>
                    <a:cubicBezTo>
                      <a:pt x="4407" y="9534"/>
                      <a:pt x="4432" y="9335"/>
                      <a:pt x="4469" y="9136"/>
                    </a:cubicBezTo>
                    <a:close/>
                    <a:moveTo>
                      <a:pt x="7910" y="10330"/>
                    </a:moveTo>
                    <a:cubicBezTo>
                      <a:pt x="7935" y="10486"/>
                      <a:pt x="7972" y="10657"/>
                      <a:pt x="7997" y="10813"/>
                    </a:cubicBezTo>
                    <a:cubicBezTo>
                      <a:pt x="7960" y="10657"/>
                      <a:pt x="7935" y="10500"/>
                      <a:pt x="7910" y="10330"/>
                    </a:cubicBezTo>
                    <a:close/>
                    <a:moveTo>
                      <a:pt x="18717" y="9264"/>
                    </a:moveTo>
                    <a:cubicBezTo>
                      <a:pt x="18828" y="9719"/>
                      <a:pt x="18902" y="10187"/>
                      <a:pt x="18939" y="10657"/>
                    </a:cubicBezTo>
                    <a:cubicBezTo>
                      <a:pt x="18914" y="10713"/>
                      <a:pt x="18890" y="10770"/>
                      <a:pt x="18865" y="10841"/>
                    </a:cubicBezTo>
                    <a:cubicBezTo>
                      <a:pt x="18853" y="10415"/>
                      <a:pt x="18803" y="9989"/>
                      <a:pt x="18717" y="9562"/>
                    </a:cubicBezTo>
                    <a:lnTo>
                      <a:pt x="18717" y="9264"/>
                    </a:lnTo>
                    <a:close/>
                    <a:moveTo>
                      <a:pt x="13691" y="10600"/>
                    </a:moveTo>
                    <a:cubicBezTo>
                      <a:pt x="13703" y="10643"/>
                      <a:pt x="13716" y="10685"/>
                      <a:pt x="13716" y="10728"/>
                    </a:cubicBezTo>
                    <a:cubicBezTo>
                      <a:pt x="13703" y="10770"/>
                      <a:pt x="13679" y="10813"/>
                      <a:pt x="13666" y="10841"/>
                    </a:cubicBezTo>
                    <a:lnTo>
                      <a:pt x="13666" y="10856"/>
                    </a:lnTo>
                    <a:lnTo>
                      <a:pt x="13641" y="10798"/>
                    </a:lnTo>
                    <a:cubicBezTo>
                      <a:pt x="13666" y="10728"/>
                      <a:pt x="13679" y="10657"/>
                      <a:pt x="13691" y="10600"/>
                    </a:cubicBezTo>
                    <a:close/>
                    <a:moveTo>
                      <a:pt x="15609" y="10600"/>
                    </a:moveTo>
                    <a:lnTo>
                      <a:pt x="15634" y="10671"/>
                    </a:lnTo>
                    <a:cubicBezTo>
                      <a:pt x="15634" y="10742"/>
                      <a:pt x="15622" y="10798"/>
                      <a:pt x="15609" y="10856"/>
                    </a:cubicBezTo>
                    <a:lnTo>
                      <a:pt x="15609" y="10600"/>
                    </a:lnTo>
                    <a:close/>
                    <a:moveTo>
                      <a:pt x="11611" y="10472"/>
                    </a:moveTo>
                    <a:cubicBezTo>
                      <a:pt x="11624" y="10600"/>
                      <a:pt x="11624" y="10713"/>
                      <a:pt x="11611" y="10841"/>
                    </a:cubicBezTo>
                    <a:lnTo>
                      <a:pt x="11562" y="10870"/>
                    </a:lnTo>
                    <a:cubicBezTo>
                      <a:pt x="11574" y="10742"/>
                      <a:pt x="11599" y="10600"/>
                      <a:pt x="11611" y="10472"/>
                    </a:cubicBezTo>
                    <a:close/>
                    <a:moveTo>
                      <a:pt x="16167" y="9747"/>
                    </a:moveTo>
                    <a:cubicBezTo>
                      <a:pt x="16254" y="10088"/>
                      <a:pt x="16315" y="10429"/>
                      <a:pt x="16352" y="10784"/>
                    </a:cubicBezTo>
                    <a:cubicBezTo>
                      <a:pt x="16352" y="10827"/>
                      <a:pt x="16340" y="10884"/>
                      <a:pt x="16328" y="10941"/>
                    </a:cubicBezTo>
                    <a:cubicBezTo>
                      <a:pt x="16303" y="10657"/>
                      <a:pt x="16254" y="10386"/>
                      <a:pt x="16192" y="10117"/>
                    </a:cubicBezTo>
                    <a:cubicBezTo>
                      <a:pt x="16179" y="10017"/>
                      <a:pt x="16154" y="9946"/>
                      <a:pt x="16142" y="9861"/>
                    </a:cubicBezTo>
                    <a:lnTo>
                      <a:pt x="16167" y="9747"/>
                    </a:lnTo>
                    <a:close/>
                    <a:moveTo>
                      <a:pt x="4147" y="10245"/>
                    </a:moveTo>
                    <a:cubicBezTo>
                      <a:pt x="4147" y="10273"/>
                      <a:pt x="4172" y="10287"/>
                      <a:pt x="4172" y="10316"/>
                    </a:cubicBezTo>
                    <a:cubicBezTo>
                      <a:pt x="4159" y="10529"/>
                      <a:pt x="4159" y="10742"/>
                      <a:pt x="4159" y="10955"/>
                    </a:cubicBezTo>
                    <a:cubicBezTo>
                      <a:pt x="4135" y="10728"/>
                      <a:pt x="4135" y="10486"/>
                      <a:pt x="4147" y="10245"/>
                    </a:cubicBezTo>
                    <a:close/>
                    <a:moveTo>
                      <a:pt x="8257" y="9378"/>
                    </a:moveTo>
                    <a:cubicBezTo>
                      <a:pt x="8393" y="9576"/>
                      <a:pt x="8529" y="9761"/>
                      <a:pt x="8690" y="9946"/>
                    </a:cubicBezTo>
                    <a:cubicBezTo>
                      <a:pt x="8702" y="10003"/>
                      <a:pt x="8727" y="10074"/>
                      <a:pt x="8752" y="10131"/>
                    </a:cubicBezTo>
                    <a:cubicBezTo>
                      <a:pt x="8740" y="10330"/>
                      <a:pt x="8752" y="10514"/>
                      <a:pt x="8789" y="10699"/>
                    </a:cubicBezTo>
                    <a:cubicBezTo>
                      <a:pt x="8802" y="10784"/>
                      <a:pt x="8827" y="10870"/>
                      <a:pt x="8851" y="10955"/>
                    </a:cubicBezTo>
                    <a:cubicBezTo>
                      <a:pt x="8802" y="10912"/>
                      <a:pt x="8740" y="10870"/>
                      <a:pt x="8678" y="10813"/>
                    </a:cubicBezTo>
                    <a:cubicBezTo>
                      <a:pt x="8628" y="10728"/>
                      <a:pt x="8579" y="10643"/>
                      <a:pt x="8542" y="10557"/>
                    </a:cubicBezTo>
                    <a:cubicBezTo>
                      <a:pt x="8505" y="10458"/>
                      <a:pt x="8468" y="10372"/>
                      <a:pt x="8430" y="10273"/>
                    </a:cubicBezTo>
                    <a:cubicBezTo>
                      <a:pt x="8443" y="10245"/>
                      <a:pt x="8430" y="10202"/>
                      <a:pt x="8406" y="10187"/>
                    </a:cubicBezTo>
                    <a:cubicBezTo>
                      <a:pt x="8319" y="9932"/>
                      <a:pt x="8269" y="9662"/>
                      <a:pt x="8257" y="9378"/>
                    </a:cubicBezTo>
                    <a:close/>
                    <a:moveTo>
                      <a:pt x="15213" y="9833"/>
                    </a:moveTo>
                    <a:cubicBezTo>
                      <a:pt x="15263" y="9918"/>
                      <a:pt x="15313" y="10003"/>
                      <a:pt x="15350" y="10088"/>
                    </a:cubicBezTo>
                    <a:cubicBezTo>
                      <a:pt x="15350" y="10386"/>
                      <a:pt x="15325" y="10699"/>
                      <a:pt x="15288" y="10997"/>
                    </a:cubicBezTo>
                    <a:cubicBezTo>
                      <a:pt x="15275" y="10673"/>
                      <a:pt x="15227" y="10363"/>
                      <a:pt x="15177" y="10039"/>
                    </a:cubicBezTo>
                    <a:cubicBezTo>
                      <a:pt x="15190" y="9970"/>
                      <a:pt x="15202" y="9901"/>
                      <a:pt x="15213" y="9833"/>
                    </a:cubicBezTo>
                    <a:close/>
                    <a:moveTo>
                      <a:pt x="12528" y="10600"/>
                    </a:moveTo>
                    <a:cubicBezTo>
                      <a:pt x="12528" y="10614"/>
                      <a:pt x="12540" y="10643"/>
                      <a:pt x="12540" y="10671"/>
                    </a:cubicBezTo>
                    <a:cubicBezTo>
                      <a:pt x="12528" y="10784"/>
                      <a:pt x="12515" y="10884"/>
                      <a:pt x="12503" y="10997"/>
                    </a:cubicBezTo>
                    <a:lnTo>
                      <a:pt x="12466" y="11012"/>
                    </a:lnTo>
                    <a:cubicBezTo>
                      <a:pt x="12478" y="10927"/>
                      <a:pt x="12490" y="10841"/>
                      <a:pt x="12503" y="10742"/>
                    </a:cubicBezTo>
                    <a:cubicBezTo>
                      <a:pt x="12503" y="10728"/>
                      <a:pt x="12503" y="10713"/>
                      <a:pt x="12503" y="10699"/>
                    </a:cubicBezTo>
                    <a:cubicBezTo>
                      <a:pt x="12515" y="10671"/>
                      <a:pt x="12515" y="10628"/>
                      <a:pt x="12528" y="10600"/>
                    </a:cubicBezTo>
                    <a:close/>
                    <a:moveTo>
                      <a:pt x="6301" y="10429"/>
                    </a:moveTo>
                    <a:lnTo>
                      <a:pt x="6376" y="10600"/>
                    </a:lnTo>
                    <a:cubicBezTo>
                      <a:pt x="6400" y="10713"/>
                      <a:pt x="6425" y="10841"/>
                      <a:pt x="6462" y="10969"/>
                    </a:cubicBezTo>
                    <a:lnTo>
                      <a:pt x="6462" y="11026"/>
                    </a:lnTo>
                    <a:cubicBezTo>
                      <a:pt x="6400" y="10827"/>
                      <a:pt x="6351" y="10628"/>
                      <a:pt x="6301" y="10429"/>
                    </a:cubicBezTo>
                    <a:close/>
                    <a:moveTo>
                      <a:pt x="7725" y="10046"/>
                    </a:moveTo>
                    <a:cubicBezTo>
                      <a:pt x="7737" y="10401"/>
                      <a:pt x="7799" y="10770"/>
                      <a:pt x="7923" y="11111"/>
                    </a:cubicBezTo>
                    <a:cubicBezTo>
                      <a:pt x="7848" y="11040"/>
                      <a:pt x="7774" y="10955"/>
                      <a:pt x="7712" y="10870"/>
                    </a:cubicBezTo>
                    <a:cubicBezTo>
                      <a:pt x="7638" y="10657"/>
                      <a:pt x="7601" y="10444"/>
                      <a:pt x="7601" y="10216"/>
                    </a:cubicBezTo>
                    <a:cubicBezTo>
                      <a:pt x="7651" y="10159"/>
                      <a:pt x="7688" y="10102"/>
                      <a:pt x="7725" y="10046"/>
                    </a:cubicBezTo>
                    <a:close/>
                    <a:moveTo>
                      <a:pt x="5893" y="9307"/>
                    </a:moveTo>
                    <a:lnTo>
                      <a:pt x="5893" y="9321"/>
                    </a:lnTo>
                    <a:cubicBezTo>
                      <a:pt x="5893" y="9392"/>
                      <a:pt x="5905" y="9463"/>
                      <a:pt x="5905" y="9548"/>
                    </a:cubicBezTo>
                    <a:cubicBezTo>
                      <a:pt x="5967" y="10088"/>
                      <a:pt x="6078" y="10614"/>
                      <a:pt x="6214" y="11140"/>
                    </a:cubicBezTo>
                    <a:cubicBezTo>
                      <a:pt x="6177" y="11069"/>
                      <a:pt x="6128" y="10997"/>
                      <a:pt x="6078" y="10927"/>
                    </a:cubicBezTo>
                    <a:cubicBezTo>
                      <a:pt x="6041" y="10841"/>
                      <a:pt x="5992" y="10742"/>
                      <a:pt x="5942" y="10657"/>
                    </a:cubicBezTo>
                    <a:cubicBezTo>
                      <a:pt x="5868" y="10216"/>
                      <a:pt x="5843" y="9747"/>
                      <a:pt x="5893" y="9307"/>
                    </a:cubicBezTo>
                    <a:close/>
                    <a:moveTo>
                      <a:pt x="6734" y="9989"/>
                    </a:moveTo>
                    <a:cubicBezTo>
                      <a:pt x="6747" y="10386"/>
                      <a:pt x="6809" y="10770"/>
                      <a:pt x="6920" y="11140"/>
                    </a:cubicBezTo>
                    <a:cubicBezTo>
                      <a:pt x="6834" y="10927"/>
                      <a:pt x="6747" y="10713"/>
                      <a:pt x="6660" y="10500"/>
                    </a:cubicBezTo>
                    <a:cubicBezTo>
                      <a:pt x="6672" y="10330"/>
                      <a:pt x="6697" y="10159"/>
                      <a:pt x="6734" y="9989"/>
                    </a:cubicBezTo>
                    <a:close/>
                    <a:moveTo>
                      <a:pt x="12317" y="10500"/>
                    </a:moveTo>
                    <a:lnTo>
                      <a:pt x="12317" y="10543"/>
                    </a:lnTo>
                    <a:lnTo>
                      <a:pt x="12305" y="10614"/>
                    </a:lnTo>
                    <a:cubicBezTo>
                      <a:pt x="12292" y="10671"/>
                      <a:pt x="12280" y="10742"/>
                      <a:pt x="12267" y="10798"/>
                    </a:cubicBezTo>
                    <a:cubicBezTo>
                      <a:pt x="12230" y="10941"/>
                      <a:pt x="12144" y="11055"/>
                      <a:pt x="12032" y="11140"/>
                    </a:cubicBezTo>
                    <a:lnTo>
                      <a:pt x="11970" y="11140"/>
                    </a:lnTo>
                    <a:cubicBezTo>
                      <a:pt x="12020" y="11026"/>
                      <a:pt x="12070" y="10927"/>
                      <a:pt x="12107" y="10813"/>
                    </a:cubicBezTo>
                    <a:cubicBezTo>
                      <a:pt x="12181" y="10713"/>
                      <a:pt x="12255" y="10614"/>
                      <a:pt x="12317" y="10500"/>
                    </a:cubicBezTo>
                    <a:close/>
                    <a:moveTo>
                      <a:pt x="8950" y="10543"/>
                    </a:moveTo>
                    <a:cubicBezTo>
                      <a:pt x="8975" y="10571"/>
                      <a:pt x="8987" y="10600"/>
                      <a:pt x="9012" y="10643"/>
                    </a:cubicBezTo>
                    <a:cubicBezTo>
                      <a:pt x="9049" y="10742"/>
                      <a:pt x="9098" y="10841"/>
                      <a:pt x="9148" y="10927"/>
                    </a:cubicBezTo>
                    <a:cubicBezTo>
                      <a:pt x="9210" y="11026"/>
                      <a:pt x="9260" y="11125"/>
                      <a:pt x="9334" y="11225"/>
                    </a:cubicBezTo>
                    <a:cubicBezTo>
                      <a:pt x="9260" y="11183"/>
                      <a:pt x="9185" y="11154"/>
                      <a:pt x="9123" y="11111"/>
                    </a:cubicBezTo>
                    <a:cubicBezTo>
                      <a:pt x="9061" y="10969"/>
                      <a:pt x="9012" y="10798"/>
                      <a:pt x="8975" y="10643"/>
                    </a:cubicBezTo>
                    <a:cubicBezTo>
                      <a:pt x="8975" y="10614"/>
                      <a:pt x="8950" y="10571"/>
                      <a:pt x="8950" y="10543"/>
                    </a:cubicBezTo>
                    <a:close/>
                    <a:moveTo>
                      <a:pt x="16043" y="10472"/>
                    </a:moveTo>
                    <a:cubicBezTo>
                      <a:pt x="16055" y="10728"/>
                      <a:pt x="16055" y="10983"/>
                      <a:pt x="16030" y="11254"/>
                    </a:cubicBezTo>
                    <a:cubicBezTo>
                      <a:pt x="16006" y="11140"/>
                      <a:pt x="15969" y="11026"/>
                      <a:pt x="15931" y="10927"/>
                    </a:cubicBezTo>
                    <a:cubicBezTo>
                      <a:pt x="15969" y="10770"/>
                      <a:pt x="16006" y="10628"/>
                      <a:pt x="16043" y="10472"/>
                    </a:cubicBezTo>
                    <a:close/>
                    <a:moveTo>
                      <a:pt x="18667" y="10955"/>
                    </a:moveTo>
                    <a:cubicBezTo>
                      <a:pt x="18667" y="10983"/>
                      <a:pt x="18680" y="11012"/>
                      <a:pt x="18692" y="11040"/>
                    </a:cubicBezTo>
                    <a:lnTo>
                      <a:pt x="18692" y="11225"/>
                    </a:lnTo>
                    <a:lnTo>
                      <a:pt x="18655" y="11282"/>
                    </a:lnTo>
                    <a:lnTo>
                      <a:pt x="18655" y="11225"/>
                    </a:lnTo>
                    <a:cubicBezTo>
                      <a:pt x="18655" y="11125"/>
                      <a:pt x="18667" y="11040"/>
                      <a:pt x="18667" y="10955"/>
                    </a:cubicBezTo>
                    <a:close/>
                    <a:moveTo>
                      <a:pt x="5571" y="10429"/>
                    </a:moveTo>
                    <a:cubicBezTo>
                      <a:pt x="5633" y="10529"/>
                      <a:pt x="5695" y="10643"/>
                      <a:pt x="5744" y="10742"/>
                    </a:cubicBezTo>
                    <a:cubicBezTo>
                      <a:pt x="5781" y="10798"/>
                      <a:pt x="5806" y="10841"/>
                      <a:pt x="5843" y="10898"/>
                    </a:cubicBezTo>
                    <a:cubicBezTo>
                      <a:pt x="5868" y="11026"/>
                      <a:pt x="5893" y="11140"/>
                      <a:pt x="5905" y="11254"/>
                    </a:cubicBezTo>
                    <a:cubicBezTo>
                      <a:pt x="5917" y="11282"/>
                      <a:pt x="5917" y="11310"/>
                      <a:pt x="5930" y="11353"/>
                    </a:cubicBezTo>
                    <a:cubicBezTo>
                      <a:pt x="5806" y="11168"/>
                      <a:pt x="5682" y="10997"/>
                      <a:pt x="5583" y="10798"/>
                    </a:cubicBezTo>
                    <a:cubicBezTo>
                      <a:pt x="5583" y="10770"/>
                      <a:pt x="5571" y="10728"/>
                      <a:pt x="5571" y="10685"/>
                    </a:cubicBezTo>
                    <a:lnTo>
                      <a:pt x="5571" y="10429"/>
                    </a:lnTo>
                    <a:close/>
                    <a:moveTo>
                      <a:pt x="14223" y="10728"/>
                    </a:moveTo>
                    <a:lnTo>
                      <a:pt x="14223" y="11069"/>
                    </a:lnTo>
                    <a:cubicBezTo>
                      <a:pt x="14174" y="11168"/>
                      <a:pt x="14124" y="11268"/>
                      <a:pt x="14087" y="11367"/>
                    </a:cubicBezTo>
                    <a:cubicBezTo>
                      <a:pt x="14087" y="11225"/>
                      <a:pt x="14062" y="11083"/>
                      <a:pt x="14050" y="10927"/>
                    </a:cubicBezTo>
                    <a:lnTo>
                      <a:pt x="14112" y="10813"/>
                    </a:lnTo>
                    <a:lnTo>
                      <a:pt x="14223" y="10728"/>
                    </a:lnTo>
                    <a:close/>
                    <a:moveTo>
                      <a:pt x="17281" y="10259"/>
                    </a:moveTo>
                    <a:cubicBezTo>
                      <a:pt x="17343" y="10671"/>
                      <a:pt x="17355" y="11083"/>
                      <a:pt x="17330" y="11509"/>
                    </a:cubicBezTo>
                    <a:lnTo>
                      <a:pt x="17330" y="11523"/>
                    </a:lnTo>
                    <a:cubicBezTo>
                      <a:pt x="17305" y="11410"/>
                      <a:pt x="17281" y="11310"/>
                      <a:pt x="17243" y="11197"/>
                    </a:cubicBezTo>
                    <a:cubicBezTo>
                      <a:pt x="17231" y="10997"/>
                      <a:pt x="17219" y="10813"/>
                      <a:pt x="17194" y="10614"/>
                    </a:cubicBezTo>
                    <a:cubicBezTo>
                      <a:pt x="17231" y="10500"/>
                      <a:pt x="17256" y="10372"/>
                      <a:pt x="17281" y="10259"/>
                    </a:cubicBezTo>
                    <a:close/>
                    <a:moveTo>
                      <a:pt x="2848" y="10102"/>
                    </a:moveTo>
                    <a:lnTo>
                      <a:pt x="2848" y="10230"/>
                    </a:lnTo>
                    <a:cubicBezTo>
                      <a:pt x="2848" y="10614"/>
                      <a:pt x="2872" y="10983"/>
                      <a:pt x="2909" y="11353"/>
                    </a:cubicBezTo>
                    <a:lnTo>
                      <a:pt x="2909" y="11581"/>
                    </a:lnTo>
                    <a:cubicBezTo>
                      <a:pt x="2835" y="11310"/>
                      <a:pt x="2786" y="11026"/>
                      <a:pt x="2749" y="10742"/>
                    </a:cubicBezTo>
                    <a:cubicBezTo>
                      <a:pt x="2773" y="10529"/>
                      <a:pt x="2798" y="10316"/>
                      <a:pt x="2848" y="10102"/>
                    </a:cubicBezTo>
                    <a:close/>
                    <a:moveTo>
                      <a:pt x="3256" y="10870"/>
                    </a:moveTo>
                    <a:cubicBezTo>
                      <a:pt x="3256" y="10870"/>
                      <a:pt x="3256" y="10870"/>
                      <a:pt x="3256" y="10884"/>
                    </a:cubicBezTo>
                    <a:cubicBezTo>
                      <a:pt x="3231" y="10997"/>
                      <a:pt x="3219" y="11111"/>
                      <a:pt x="3207" y="11239"/>
                    </a:cubicBezTo>
                    <a:cubicBezTo>
                      <a:pt x="3207" y="11268"/>
                      <a:pt x="3194" y="11296"/>
                      <a:pt x="3194" y="11339"/>
                    </a:cubicBezTo>
                    <a:cubicBezTo>
                      <a:pt x="3170" y="11410"/>
                      <a:pt x="3157" y="11495"/>
                      <a:pt x="3145" y="11581"/>
                    </a:cubicBezTo>
                    <a:lnTo>
                      <a:pt x="3145" y="11538"/>
                    </a:lnTo>
                    <a:cubicBezTo>
                      <a:pt x="3157" y="11452"/>
                      <a:pt x="3157" y="11382"/>
                      <a:pt x="3170" y="11310"/>
                    </a:cubicBezTo>
                    <a:cubicBezTo>
                      <a:pt x="3194" y="11154"/>
                      <a:pt x="3219" y="11012"/>
                      <a:pt x="3256" y="10870"/>
                    </a:cubicBezTo>
                    <a:close/>
                    <a:moveTo>
                      <a:pt x="18964" y="11154"/>
                    </a:moveTo>
                    <a:lnTo>
                      <a:pt x="18964" y="11509"/>
                    </a:lnTo>
                    <a:lnTo>
                      <a:pt x="18927" y="11595"/>
                    </a:lnTo>
                    <a:cubicBezTo>
                      <a:pt x="18914" y="11495"/>
                      <a:pt x="18902" y="11396"/>
                      <a:pt x="18890" y="11310"/>
                    </a:cubicBezTo>
                    <a:cubicBezTo>
                      <a:pt x="18914" y="11254"/>
                      <a:pt x="18939" y="11197"/>
                      <a:pt x="18964" y="11154"/>
                    </a:cubicBezTo>
                    <a:close/>
                    <a:moveTo>
                      <a:pt x="9433" y="11481"/>
                    </a:moveTo>
                    <a:cubicBezTo>
                      <a:pt x="9482" y="11495"/>
                      <a:pt x="9532" y="11509"/>
                      <a:pt x="9581" y="11523"/>
                    </a:cubicBezTo>
                    <a:lnTo>
                      <a:pt x="9668" y="11609"/>
                    </a:lnTo>
                    <a:cubicBezTo>
                      <a:pt x="9581" y="11566"/>
                      <a:pt x="9507" y="11523"/>
                      <a:pt x="9433" y="11481"/>
                    </a:cubicBezTo>
                    <a:close/>
                    <a:moveTo>
                      <a:pt x="6772" y="11282"/>
                    </a:moveTo>
                    <a:lnTo>
                      <a:pt x="6796" y="11324"/>
                    </a:lnTo>
                    <a:cubicBezTo>
                      <a:pt x="6821" y="11396"/>
                      <a:pt x="6871" y="11481"/>
                      <a:pt x="6908" y="11552"/>
                    </a:cubicBezTo>
                    <a:lnTo>
                      <a:pt x="6908" y="11637"/>
                    </a:lnTo>
                    <a:cubicBezTo>
                      <a:pt x="6858" y="11523"/>
                      <a:pt x="6809" y="11396"/>
                      <a:pt x="6772" y="11282"/>
                    </a:cubicBezTo>
                    <a:close/>
                    <a:moveTo>
                      <a:pt x="11005" y="11552"/>
                    </a:moveTo>
                    <a:cubicBezTo>
                      <a:pt x="11042" y="11552"/>
                      <a:pt x="11079" y="11566"/>
                      <a:pt x="11128" y="11581"/>
                    </a:cubicBezTo>
                    <a:cubicBezTo>
                      <a:pt x="11091" y="11623"/>
                      <a:pt x="11067" y="11666"/>
                      <a:pt x="11042" y="11708"/>
                    </a:cubicBezTo>
                    <a:cubicBezTo>
                      <a:pt x="11005" y="11666"/>
                      <a:pt x="10956" y="11623"/>
                      <a:pt x="10919" y="11581"/>
                    </a:cubicBezTo>
                    <a:cubicBezTo>
                      <a:pt x="10919" y="11581"/>
                      <a:pt x="10919" y="11566"/>
                      <a:pt x="10919" y="11566"/>
                    </a:cubicBezTo>
                    <a:lnTo>
                      <a:pt x="11005" y="11552"/>
                    </a:lnTo>
                    <a:close/>
                    <a:moveTo>
                      <a:pt x="4333" y="10671"/>
                    </a:moveTo>
                    <a:cubicBezTo>
                      <a:pt x="4407" y="10856"/>
                      <a:pt x="4494" y="11012"/>
                      <a:pt x="4580" y="11183"/>
                    </a:cubicBezTo>
                    <a:cubicBezTo>
                      <a:pt x="4531" y="11353"/>
                      <a:pt x="4482" y="11538"/>
                      <a:pt x="4432" y="11722"/>
                    </a:cubicBezTo>
                    <a:cubicBezTo>
                      <a:pt x="4395" y="11666"/>
                      <a:pt x="4370" y="11595"/>
                      <a:pt x="4346" y="11523"/>
                    </a:cubicBezTo>
                    <a:cubicBezTo>
                      <a:pt x="4321" y="11239"/>
                      <a:pt x="4321" y="10955"/>
                      <a:pt x="4333" y="10671"/>
                    </a:cubicBezTo>
                    <a:close/>
                    <a:moveTo>
                      <a:pt x="10498" y="11637"/>
                    </a:moveTo>
                    <a:lnTo>
                      <a:pt x="10535" y="11651"/>
                    </a:lnTo>
                    <a:lnTo>
                      <a:pt x="10609" y="11694"/>
                    </a:lnTo>
                    <a:cubicBezTo>
                      <a:pt x="10609" y="11708"/>
                      <a:pt x="10609" y="11722"/>
                      <a:pt x="10609" y="11736"/>
                    </a:cubicBezTo>
                    <a:cubicBezTo>
                      <a:pt x="10510" y="11708"/>
                      <a:pt x="10423" y="11680"/>
                      <a:pt x="10349" y="11637"/>
                    </a:cubicBezTo>
                    <a:close/>
                    <a:moveTo>
                      <a:pt x="16613" y="10643"/>
                    </a:moveTo>
                    <a:cubicBezTo>
                      <a:pt x="16674" y="10813"/>
                      <a:pt x="16724" y="11012"/>
                      <a:pt x="16761" y="11197"/>
                    </a:cubicBezTo>
                    <a:cubicBezTo>
                      <a:pt x="16761" y="11211"/>
                      <a:pt x="16773" y="11239"/>
                      <a:pt x="16773" y="11254"/>
                    </a:cubicBezTo>
                    <a:lnTo>
                      <a:pt x="16786" y="11367"/>
                    </a:lnTo>
                    <a:cubicBezTo>
                      <a:pt x="16736" y="11481"/>
                      <a:pt x="16699" y="11609"/>
                      <a:pt x="16650" y="11736"/>
                    </a:cubicBezTo>
                    <a:cubicBezTo>
                      <a:pt x="16650" y="11509"/>
                      <a:pt x="16650" y="11296"/>
                      <a:pt x="16625" y="11083"/>
                    </a:cubicBezTo>
                    <a:cubicBezTo>
                      <a:pt x="16625" y="10927"/>
                      <a:pt x="16625" y="10784"/>
                      <a:pt x="16613" y="10643"/>
                    </a:cubicBezTo>
                    <a:close/>
                    <a:moveTo>
                      <a:pt x="8207" y="10912"/>
                    </a:moveTo>
                    <a:cubicBezTo>
                      <a:pt x="8356" y="11225"/>
                      <a:pt x="8542" y="11509"/>
                      <a:pt x="8752" y="11765"/>
                    </a:cubicBezTo>
                    <a:cubicBezTo>
                      <a:pt x="8616" y="11694"/>
                      <a:pt x="8492" y="11595"/>
                      <a:pt x="8368" y="11509"/>
                    </a:cubicBezTo>
                    <a:cubicBezTo>
                      <a:pt x="8306" y="11310"/>
                      <a:pt x="8244" y="11111"/>
                      <a:pt x="8207" y="10912"/>
                    </a:cubicBezTo>
                    <a:close/>
                    <a:moveTo>
                      <a:pt x="12020" y="11609"/>
                    </a:moveTo>
                    <a:cubicBezTo>
                      <a:pt x="11995" y="11651"/>
                      <a:pt x="11983" y="11694"/>
                      <a:pt x="11958" y="11736"/>
                    </a:cubicBezTo>
                    <a:lnTo>
                      <a:pt x="11822" y="11794"/>
                    </a:lnTo>
                    <a:cubicBezTo>
                      <a:pt x="11834" y="11736"/>
                      <a:pt x="11847" y="11680"/>
                      <a:pt x="11847" y="11637"/>
                    </a:cubicBezTo>
                    <a:cubicBezTo>
                      <a:pt x="11908" y="11637"/>
                      <a:pt x="11958" y="11623"/>
                      <a:pt x="12020" y="11609"/>
                    </a:cubicBezTo>
                    <a:close/>
                    <a:moveTo>
                      <a:pt x="5063" y="11353"/>
                    </a:moveTo>
                    <a:cubicBezTo>
                      <a:pt x="5113" y="11495"/>
                      <a:pt x="5150" y="11666"/>
                      <a:pt x="5212" y="11808"/>
                    </a:cubicBezTo>
                    <a:lnTo>
                      <a:pt x="5200" y="11808"/>
                    </a:lnTo>
                    <a:lnTo>
                      <a:pt x="5125" y="11694"/>
                    </a:lnTo>
                    <a:cubicBezTo>
                      <a:pt x="5101" y="11581"/>
                      <a:pt x="5076" y="11467"/>
                      <a:pt x="5063" y="11353"/>
                    </a:cubicBezTo>
                    <a:close/>
                    <a:moveTo>
                      <a:pt x="13010" y="11282"/>
                    </a:moveTo>
                    <a:cubicBezTo>
                      <a:pt x="12949" y="11495"/>
                      <a:pt x="12874" y="11680"/>
                      <a:pt x="12775" y="11879"/>
                    </a:cubicBezTo>
                    <a:cubicBezTo>
                      <a:pt x="12824" y="11708"/>
                      <a:pt x="12849" y="11552"/>
                      <a:pt x="12887" y="11396"/>
                    </a:cubicBezTo>
                    <a:lnTo>
                      <a:pt x="12899" y="11367"/>
                    </a:lnTo>
                    <a:cubicBezTo>
                      <a:pt x="12936" y="11353"/>
                      <a:pt x="12961" y="11310"/>
                      <a:pt x="12998" y="11282"/>
                    </a:cubicBezTo>
                    <a:close/>
                    <a:moveTo>
                      <a:pt x="11686" y="11637"/>
                    </a:moveTo>
                    <a:cubicBezTo>
                      <a:pt x="11673" y="11708"/>
                      <a:pt x="11661" y="11779"/>
                      <a:pt x="11649" y="11850"/>
                    </a:cubicBezTo>
                    <a:cubicBezTo>
                      <a:pt x="11562" y="11865"/>
                      <a:pt x="11488" y="11879"/>
                      <a:pt x="11413" y="11893"/>
                    </a:cubicBezTo>
                    <a:lnTo>
                      <a:pt x="11413" y="11822"/>
                    </a:lnTo>
                    <a:cubicBezTo>
                      <a:pt x="11438" y="11794"/>
                      <a:pt x="11475" y="11765"/>
                      <a:pt x="11500" y="11736"/>
                    </a:cubicBezTo>
                    <a:lnTo>
                      <a:pt x="11562" y="11694"/>
                    </a:lnTo>
                    <a:lnTo>
                      <a:pt x="11611" y="11637"/>
                    </a:lnTo>
                    <a:close/>
                    <a:moveTo>
                      <a:pt x="3763" y="10500"/>
                    </a:moveTo>
                    <a:cubicBezTo>
                      <a:pt x="3801" y="10813"/>
                      <a:pt x="3875" y="11125"/>
                      <a:pt x="3974" y="11424"/>
                    </a:cubicBezTo>
                    <a:cubicBezTo>
                      <a:pt x="3999" y="11595"/>
                      <a:pt x="4011" y="11765"/>
                      <a:pt x="4036" y="11921"/>
                    </a:cubicBezTo>
                    <a:cubicBezTo>
                      <a:pt x="3912" y="11722"/>
                      <a:pt x="3801" y="11509"/>
                      <a:pt x="3689" y="11296"/>
                    </a:cubicBezTo>
                    <a:cubicBezTo>
                      <a:pt x="3702" y="11026"/>
                      <a:pt x="3726" y="10756"/>
                      <a:pt x="3763" y="10500"/>
                    </a:cubicBezTo>
                    <a:close/>
                    <a:moveTo>
                      <a:pt x="6078" y="11282"/>
                    </a:moveTo>
                    <a:cubicBezTo>
                      <a:pt x="6091" y="11310"/>
                      <a:pt x="6103" y="11324"/>
                      <a:pt x="6115" y="11339"/>
                    </a:cubicBezTo>
                    <a:cubicBezTo>
                      <a:pt x="6227" y="11523"/>
                      <a:pt x="6351" y="11694"/>
                      <a:pt x="6475" y="11879"/>
                    </a:cubicBezTo>
                    <a:cubicBezTo>
                      <a:pt x="6487" y="11921"/>
                      <a:pt x="6499" y="11978"/>
                      <a:pt x="6524" y="12021"/>
                    </a:cubicBezTo>
                    <a:cubicBezTo>
                      <a:pt x="6400" y="11907"/>
                      <a:pt x="6289" y="11779"/>
                      <a:pt x="6177" y="11651"/>
                    </a:cubicBezTo>
                    <a:cubicBezTo>
                      <a:pt x="6140" y="11538"/>
                      <a:pt x="6103" y="11410"/>
                      <a:pt x="6078" y="11282"/>
                    </a:cubicBezTo>
                    <a:close/>
                    <a:moveTo>
                      <a:pt x="7427" y="11396"/>
                    </a:moveTo>
                    <a:cubicBezTo>
                      <a:pt x="7489" y="11623"/>
                      <a:pt x="7576" y="11850"/>
                      <a:pt x="7675" y="12063"/>
                    </a:cubicBezTo>
                    <a:lnTo>
                      <a:pt x="7638" y="12021"/>
                    </a:lnTo>
                    <a:cubicBezTo>
                      <a:pt x="7589" y="11921"/>
                      <a:pt x="7539" y="11822"/>
                      <a:pt x="7489" y="11736"/>
                    </a:cubicBezTo>
                    <a:cubicBezTo>
                      <a:pt x="7465" y="11623"/>
                      <a:pt x="7452" y="11509"/>
                      <a:pt x="7427" y="11396"/>
                    </a:cubicBezTo>
                    <a:close/>
                    <a:moveTo>
                      <a:pt x="14817" y="11637"/>
                    </a:moveTo>
                    <a:cubicBezTo>
                      <a:pt x="14817" y="11722"/>
                      <a:pt x="14817" y="11794"/>
                      <a:pt x="14805" y="11879"/>
                    </a:cubicBezTo>
                    <a:cubicBezTo>
                      <a:pt x="14780" y="11964"/>
                      <a:pt x="14768" y="12021"/>
                      <a:pt x="14743" y="12078"/>
                    </a:cubicBezTo>
                    <a:lnTo>
                      <a:pt x="14743" y="11950"/>
                    </a:lnTo>
                    <a:cubicBezTo>
                      <a:pt x="14768" y="11850"/>
                      <a:pt x="14792" y="11736"/>
                      <a:pt x="14817" y="11637"/>
                    </a:cubicBezTo>
                    <a:close/>
                    <a:moveTo>
                      <a:pt x="8331" y="10756"/>
                    </a:moveTo>
                    <a:cubicBezTo>
                      <a:pt x="8393" y="10813"/>
                      <a:pt x="8443" y="10870"/>
                      <a:pt x="8517" y="10927"/>
                    </a:cubicBezTo>
                    <a:cubicBezTo>
                      <a:pt x="8764" y="11396"/>
                      <a:pt x="9111" y="11808"/>
                      <a:pt x="9519" y="12120"/>
                    </a:cubicBezTo>
                    <a:lnTo>
                      <a:pt x="9445" y="12092"/>
                    </a:lnTo>
                    <a:cubicBezTo>
                      <a:pt x="8975" y="11765"/>
                      <a:pt x="8591" y="11310"/>
                      <a:pt x="8331" y="10756"/>
                    </a:cubicBezTo>
                    <a:close/>
                    <a:moveTo>
                      <a:pt x="9470" y="11722"/>
                    </a:moveTo>
                    <a:cubicBezTo>
                      <a:pt x="9755" y="11879"/>
                      <a:pt x="10052" y="11993"/>
                      <a:pt x="10374" y="12063"/>
                    </a:cubicBezTo>
                    <a:lnTo>
                      <a:pt x="10398" y="12063"/>
                    </a:lnTo>
                    <a:cubicBezTo>
                      <a:pt x="10324" y="12106"/>
                      <a:pt x="10237" y="12134"/>
                      <a:pt x="10151" y="12134"/>
                    </a:cubicBezTo>
                    <a:lnTo>
                      <a:pt x="10052" y="12134"/>
                    </a:lnTo>
                    <a:cubicBezTo>
                      <a:pt x="9928" y="12092"/>
                      <a:pt x="9829" y="12049"/>
                      <a:pt x="9718" y="11978"/>
                    </a:cubicBezTo>
                    <a:cubicBezTo>
                      <a:pt x="9631" y="11907"/>
                      <a:pt x="9544" y="11822"/>
                      <a:pt x="9470" y="11722"/>
                    </a:cubicBezTo>
                    <a:close/>
                    <a:moveTo>
                      <a:pt x="7873" y="11324"/>
                    </a:moveTo>
                    <a:cubicBezTo>
                      <a:pt x="7935" y="11382"/>
                      <a:pt x="7997" y="11438"/>
                      <a:pt x="8071" y="11495"/>
                    </a:cubicBezTo>
                    <a:cubicBezTo>
                      <a:pt x="8158" y="11694"/>
                      <a:pt x="8257" y="11865"/>
                      <a:pt x="8381" y="12035"/>
                    </a:cubicBezTo>
                    <a:cubicBezTo>
                      <a:pt x="8393" y="12063"/>
                      <a:pt x="8418" y="12106"/>
                      <a:pt x="8430" y="12148"/>
                    </a:cubicBezTo>
                    <a:cubicBezTo>
                      <a:pt x="8207" y="11907"/>
                      <a:pt x="8010" y="11637"/>
                      <a:pt x="7873" y="11324"/>
                    </a:cubicBezTo>
                    <a:close/>
                    <a:moveTo>
                      <a:pt x="13579" y="11779"/>
                    </a:moveTo>
                    <a:cubicBezTo>
                      <a:pt x="13579" y="11794"/>
                      <a:pt x="13579" y="11808"/>
                      <a:pt x="13592" y="11836"/>
                    </a:cubicBezTo>
                    <a:cubicBezTo>
                      <a:pt x="13592" y="11850"/>
                      <a:pt x="13555" y="11921"/>
                      <a:pt x="13542" y="11964"/>
                    </a:cubicBezTo>
                    <a:cubicBezTo>
                      <a:pt x="13530" y="12007"/>
                      <a:pt x="13505" y="12063"/>
                      <a:pt x="13493" y="12106"/>
                    </a:cubicBezTo>
                    <a:lnTo>
                      <a:pt x="13382" y="12148"/>
                    </a:lnTo>
                    <a:cubicBezTo>
                      <a:pt x="13394" y="12092"/>
                      <a:pt x="13406" y="12035"/>
                      <a:pt x="13431" y="11978"/>
                    </a:cubicBezTo>
                    <a:lnTo>
                      <a:pt x="13419" y="11993"/>
                    </a:lnTo>
                    <a:cubicBezTo>
                      <a:pt x="13468" y="11921"/>
                      <a:pt x="13518" y="11850"/>
                      <a:pt x="13579" y="11779"/>
                    </a:cubicBezTo>
                    <a:close/>
                    <a:moveTo>
                      <a:pt x="12515" y="11865"/>
                    </a:moveTo>
                    <a:cubicBezTo>
                      <a:pt x="12503" y="11935"/>
                      <a:pt x="12478" y="11993"/>
                      <a:pt x="12441" y="12063"/>
                    </a:cubicBezTo>
                    <a:cubicBezTo>
                      <a:pt x="12416" y="12106"/>
                      <a:pt x="12379" y="12148"/>
                      <a:pt x="12354" y="12192"/>
                    </a:cubicBezTo>
                    <a:lnTo>
                      <a:pt x="12342" y="12206"/>
                    </a:lnTo>
                    <a:lnTo>
                      <a:pt x="12305" y="12206"/>
                    </a:lnTo>
                    <a:cubicBezTo>
                      <a:pt x="12342" y="12120"/>
                      <a:pt x="12379" y="12035"/>
                      <a:pt x="12416" y="11964"/>
                    </a:cubicBezTo>
                    <a:cubicBezTo>
                      <a:pt x="12453" y="11921"/>
                      <a:pt x="12490" y="11893"/>
                      <a:pt x="12515" y="11865"/>
                    </a:cubicBezTo>
                    <a:close/>
                    <a:moveTo>
                      <a:pt x="5658" y="11296"/>
                    </a:moveTo>
                    <a:cubicBezTo>
                      <a:pt x="5769" y="11467"/>
                      <a:pt x="5905" y="11623"/>
                      <a:pt x="6041" y="11779"/>
                    </a:cubicBezTo>
                    <a:cubicBezTo>
                      <a:pt x="6091" y="11935"/>
                      <a:pt x="6128" y="12092"/>
                      <a:pt x="6190" y="12248"/>
                    </a:cubicBezTo>
                    <a:cubicBezTo>
                      <a:pt x="6054" y="12078"/>
                      <a:pt x="5930" y="11893"/>
                      <a:pt x="5806" y="11722"/>
                    </a:cubicBezTo>
                    <a:cubicBezTo>
                      <a:pt x="5744" y="11581"/>
                      <a:pt x="5707" y="11438"/>
                      <a:pt x="5658" y="11310"/>
                    </a:cubicBezTo>
                    <a:lnTo>
                      <a:pt x="5658" y="11296"/>
                    </a:lnTo>
                    <a:close/>
                    <a:moveTo>
                      <a:pt x="15090" y="11438"/>
                    </a:moveTo>
                    <a:cubicBezTo>
                      <a:pt x="15102" y="11467"/>
                      <a:pt x="15115" y="11509"/>
                      <a:pt x="15127" y="11538"/>
                    </a:cubicBezTo>
                    <a:cubicBezTo>
                      <a:pt x="15127" y="11651"/>
                      <a:pt x="15127" y="11751"/>
                      <a:pt x="15127" y="11865"/>
                    </a:cubicBezTo>
                    <a:cubicBezTo>
                      <a:pt x="15077" y="11993"/>
                      <a:pt x="15028" y="12106"/>
                      <a:pt x="14966" y="12220"/>
                    </a:cubicBezTo>
                    <a:lnTo>
                      <a:pt x="14941" y="12262"/>
                    </a:lnTo>
                    <a:cubicBezTo>
                      <a:pt x="14954" y="12148"/>
                      <a:pt x="14966" y="12035"/>
                      <a:pt x="14979" y="11921"/>
                    </a:cubicBezTo>
                    <a:cubicBezTo>
                      <a:pt x="15028" y="11765"/>
                      <a:pt x="15065" y="11595"/>
                      <a:pt x="15090" y="11438"/>
                    </a:cubicBezTo>
                    <a:close/>
                    <a:moveTo>
                      <a:pt x="10931" y="12120"/>
                    </a:moveTo>
                    <a:cubicBezTo>
                      <a:pt x="10993" y="12177"/>
                      <a:pt x="11042" y="12248"/>
                      <a:pt x="11104" y="12305"/>
                    </a:cubicBezTo>
                    <a:cubicBezTo>
                      <a:pt x="11042" y="12305"/>
                      <a:pt x="10980" y="12319"/>
                      <a:pt x="10919" y="12319"/>
                    </a:cubicBezTo>
                    <a:lnTo>
                      <a:pt x="10720" y="12319"/>
                    </a:lnTo>
                    <a:lnTo>
                      <a:pt x="10732" y="12248"/>
                    </a:lnTo>
                    <a:cubicBezTo>
                      <a:pt x="10794" y="12206"/>
                      <a:pt x="10857" y="12163"/>
                      <a:pt x="10919" y="12120"/>
                    </a:cubicBezTo>
                    <a:close/>
                    <a:moveTo>
                      <a:pt x="14149" y="12092"/>
                    </a:moveTo>
                    <a:lnTo>
                      <a:pt x="14124" y="12192"/>
                    </a:lnTo>
                    <a:cubicBezTo>
                      <a:pt x="14087" y="12234"/>
                      <a:pt x="14062" y="12277"/>
                      <a:pt x="14025" y="12333"/>
                    </a:cubicBezTo>
                    <a:lnTo>
                      <a:pt x="14025" y="12319"/>
                    </a:lnTo>
                    <a:cubicBezTo>
                      <a:pt x="14062" y="12248"/>
                      <a:pt x="14112" y="12163"/>
                      <a:pt x="14149" y="12092"/>
                    </a:cubicBezTo>
                    <a:close/>
                    <a:moveTo>
                      <a:pt x="13827" y="12148"/>
                    </a:moveTo>
                    <a:lnTo>
                      <a:pt x="13815" y="12333"/>
                    </a:lnTo>
                    <a:lnTo>
                      <a:pt x="13753" y="12433"/>
                    </a:lnTo>
                    <a:cubicBezTo>
                      <a:pt x="13778" y="12347"/>
                      <a:pt x="13790" y="12248"/>
                      <a:pt x="13790" y="12163"/>
                    </a:cubicBezTo>
                    <a:lnTo>
                      <a:pt x="13827" y="12148"/>
                    </a:lnTo>
                    <a:close/>
                    <a:moveTo>
                      <a:pt x="17429" y="9207"/>
                    </a:moveTo>
                    <a:cubicBezTo>
                      <a:pt x="17615" y="9619"/>
                      <a:pt x="17764" y="10060"/>
                      <a:pt x="17887" y="10500"/>
                    </a:cubicBezTo>
                    <a:lnTo>
                      <a:pt x="17887" y="10643"/>
                    </a:lnTo>
                    <a:cubicBezTo>
                      <a:pt x="17826" y="11268"/>
                      <a:pt x="17689" y="11879"/>
                      <a:pt x="17491" y="12475"/>
                    </a:cubicBezTo>
                    <a:cubicBezTo>
                      <a:pt x="17479" y="12347"/>
                      <a:pt x="17467" y="12220"/>
                      <a:pt x="17442" y="12092"/>
                    </a:cubicBezTo>
                    <a:cubicBezTo>
                      <a:pt x="17578" y="11324"/>
                      <a:pt x="17541" y="10529"/>
                      <a:pt x="17355" y="9775"/>
                    </a:cubicBezTo>
                    <a:cubicBezTo>
                      <a:pt x="17392" y="9591"/>
                      <a:pt x="17417" y="9406"/>
                      <a:pt x="17429" y="9207"/>
                    </a:cubicBezTo>
                    <a:close/>
                    <a:moveTo>
                      <a:pt x="5212" y="11111"/>
                    </a:moveTo>
                    <a:cubicBezTo>
                      <a:pt x="5261" y="11197"/>
                      <a:pt x="5323" y="11310"/>
                      <a:pt x="5373" y="11396"/>
                    </a:cubicBezTo>
                    <a:lnTo>
                      <a:pt x="5373" y="11410"/>
                    </a:lnTo>
                    <a:cubicBezTo>
                      <a:pt x="5447" y="11694"/>
                      <a:pt x="5534" y="11964"/>
                      <a:pt x="5645" y="12248"/>
                    </a:cubicBezTo>
                    <a:cubicBezTo>
                      <a:pt x="5670" y="12319"/>
                      <a:pt x="5695" y="12405"/>
                      <a:pt x="5732" y="12490"/>
                    </a:cubicBezTo>
                    <a:lnTo>
                      <a:pt x="5658" y="12405"/>
                    </a:lnTo>
                    <a:cubicBezTo>
                      <a:pt x="5559" y="12192"/>
                      <a:pt x="5472" y="11964"/>
                      <a:pt x="5397" y="11736"/>
                    </a:cubicBezTo>
                    <a:cubicBezTo>
                      <a:pt x="5336" y="11538"/>
                      <a:pt x="5274" y="11324"/>
                      <a:pt x="5212" y="11111"/>
                    </a:cubicBezTo>
                    <a:close/>
                    <a:moveTo>
                      <a:pt x="13419" y="12319"/>
                    </a:moveTo>
                    <a:lnTo>
                      <a:pt x="13245" y="12490"/>
                    </a:lnTo>
                    <a:cubicBezTo>
                      <a:pt x="13270" y="12447"/>
                      <a:pt x="13283" y="12390"/>
                      <a:pt x="13307" y="12347"/>
                    </a:cubicBezTo>
                    <a:cubicBezTo>
                      <a:pt x="13345" y="12347"/>
                      <a:pt x="13382" y="12333"/>
                      <a:pt x="13419" y="12319"/>
                    </a:cubicBezTo>
                    <a:close/>
                    <a:moveTo>
                      <a:pt x="4742" y="11523"/>
                    </a:moveTo>
                    <a:cubicBezTo>
                      <a:pt x="4754" y="11581"/>
                      <a:pt x="4779" y="11637"/>
                      <a:pt x="4804" y="11694"/>
                    </a:cubicBezTo>
                    <a:cubicBezTo>
                      <a:pt x="4828" y="12007"/>
                      <a:pt x="4878" y="12319"/>
                      <a:pt x="4939" y="12618"/>
                    </a:cubicBezTo>
                    <a:cubicBezTo>
                      <a:pt x="4853" y="12490"/>
                      <a:pt x="4766" y="12347"/>
                      <a:pt x="4692" y="12206"/>
                    </a:cubicBezTo>
                    <a:cubicBezTo>
                      <a:pt x="4680" y="12134"/>
                      <a:pt x="4692" y="12063"/>
                      <a:pt x="4692" y="11993"/>
                    </a:cubicBezTo>
                    <a:cubicBezTo>
                      <a:pt x="4704" y="11836"/>
                      <a:pt x="4717" y="11680"/>
                      <a:pt x="4742" y="11523"/>
                    </a:cubicBezTo>
                    <a:close/>
                    <a:moveTo>
                      <a:pt x="4482" y="12433"/>
                    </a:moveTo>
                    <a:cubicBezTo>
                      <a:pt x="4494" y="12461"/>
                      <a:pt x="4519" y="12490"/>
                      <a:pt x="4531" y="12518"/>
                    </a:cubicBezTo>
                    <a:cubicBezTo>
                      <a:pt x="4531" y="12575"/>
                      <a:pt x="4543" y="12632"/>
                      <a:pt x="4543" y="12689"/>
                    </a:cubicBezTo>
                    <a:lnTo>
                      <a:pt x="4494" y="12618"/>
                    </a:lnTo>
                    <a:lnTo>
                      <a:pt x="4469" y="12504"/>
                    </a:lnTo>
                    <a:cubicBezTo>
                      <a:pt x="4469" y="12490"/>
                      <a:pt x="4469" y="12461"/>
                      <a:pt x="4482" y="12433"/>
                    </a:cubicBezTo>
                    <a:close/>
                    <a:moveTo>
                      <a:pt x="16377" y="11680"/>
                    </a:moveTo>
                    <a:cubicBezTo>
                      <a:pt x="16365" y="12007"/>
                      <a:pt x="16328" y="12319"/>
                      <a:pt x="16266" y="12646"/>
                    </a:cubicBezTo>
                    <a:lnTo>
                      <a:pt x="16241" y="12689"/>
                    </a:lnTo>
                    <a:cubicBezTo>
                      <a:pt x="16241" y="12674"/>
                      <a:pt x="16241" y="12674"/>
                      <a:pt x="16241" y="12660"/>
                    </a:cubicBezTo>
                    <a:cubicBezTo>
                      <a:pt x="16303" y="12376"/>
                      <a:pt x="16340" y="12092"/>
                      <a:pt x="16352" y="11808"/>
                    </a:cubicBezTo>
                    <a:cubicBezTo>
                      <a:pt x="16365" y="11765"/>
                      <a:pt x="16365" y="11722"/>
                      <a:pt x="16377" y="11680"/>
                    </a:cubicBezTo>
                    <a:close/>
                    <a:moveTo>
                      <a:pt x="2501" y="9889"/>
                    </a:moveTo>
                    <a:cubicBezTo>
                      <a:pt x="2476" y="10358"/>
                      <a:pt x="2501" y="10841"/>
                      <a:pt x="2563" y="11310"/>
                    </a:cubicBezTo>
                    <a:cubicBezTo>
                      <a:pt x="2550" y="11779"/>
                      <a:pt x="2575" y="12248"/>
                      <a:pt x="2650" y="12703"/>
                    </a:cubicBezTo>
                    <a:cubicBezTo>
                      <a:pt x="2588" y="12575"/>
                      <a:pt x="2538" y="12433"/>
                      <a:pt x="2488" y="12291"/>
                    </a:cubicBezTo>
                    <a:cubicBezTo>
                      <a:pt x="2451" y="12078"/>
                      <a:pt x="2427" y="11850"/>
                      <a:pt x="2402" y="11637"/>
                    </a:cubicBezTo>
                    <a:cubicBezTo>
                      <a:pt x="2377" y="11239"/>
                      <a:pt x="2377" y="10856"/>
                      <a:pt x="2390" y="10472"/>
                    </a:cubicBezTo>
                    <a:lnTo>
                      <a:pt x="2402" y="10486"/>
                    </a:lnTo>
                    <a:cubicBezTo>
                      <a:pt x="2427" y="10287"/>
                      <a:pt x="2451" y="10088"/>
                      <a:pt x="2501" y="9889"/>
                    </a:cubicBezTo>
                    <a:close/>
                    <a:moveTo>
                      <a:pt x="7068" y="11871"/>
                    </a:moveTo>
                    <a:cubicBezTo>
                      <a:pt x="7200" y="12091"/>
                      <a:pt x="7333" y="12311"/>
                      <a:pt x="7477" y="12518"/>
                    </a:cubicBezTo>
                    <a:cubicBezTo>
                      <a:pt x="7489" y="12589"/>
                      <a:pt x="7514" y="12660"/>
                      <a:pt x="7527" y="12717"/>
                    </a:cubicBezTo>
                    <a:lnTo>
                      <a:pt x="7465" y="12660"/>
                    </a:lnTo>
                    <a:cubicBezTo>
                      <a:pt x="7316" y="12447"/>
                      <a:pt x="7180" y="12220"/>
                      <a:pt x="7056" y="11993"/>
                    </a:cubicBezTo>
                    <a:cubicBezTo>
                      <a:pt x="7067" y="11944"/>
                      <a:pt x="7068" y="11907"/>
                      <a:pt x="7068" y="11871"/>
                    </a:cubicBezTo>
                    <a:close/>
                    <a:moveTo>
                      <a:pt x="14458" y="12192"/>
                    </a:moveTo>
                    <a:cubicBezTo>
                      <a:pt x="14446" y="12234"/>
                      <a:pt x="14446" y="12262"/>
                      <a:pt x="14434" y="12305"/>
                    </a:cubicBezTo>
                    <a:cubicBezTo>
                      <a:pt x="14384" y="12447"/>
                      <a:pt x="14335" y="12604"/>
                      <a:pt x="14273" y="12731"/>
                    </a:cubicBezTo>
                    <a:cubicBezTo>
                      <a:pt x="14273" y="12660"/>
                      <a:pt x="14298" y="12561"/>
                      <a:pt x="14310" y="12475"/>
                    </a:cubicBezTo>
                    <a:lnTo>
                      <a:pt x="14310" y="12461"/>
                    </a:lnTo>
                    <a:cubicBezTo>
                      <a:pt x="14359" y="12376"/>
                      <a:pt x="14409" y="12291"/>
                      <a:pt x="14458" y="12192"/>
                    </a:cubicBezTo>
                    <a:close/>
                    <a:moveTo>
                      <a:pt x="12701" y="12433"/>
                    </a:moveTo>
                    <a:cubicBezTo>
                      <a:pt x="12651" y="12532"/>
                      <a:pt x="12602" y="12618"/>
                      <a:pt x="12552" y="12703"/>
                    </a:cubicBezTo>
                    <a:lnTo>
                      <a:pt x="12466" y="12774"/>
                    </a:lnTo>
                    <a:lnTo>
                      <a:pt x="12453" y="12774"/>
                    </a:lnTo>
                    <a:cubicBezTo>
                      <a:pt x="12478" y="12717"/>
                      <a:pt x="12503" y="12660"/>
                      <a:pt x="12528" y="12589"/>
                    </a:cubicBezTo>
                    <a:lnTo>
                      <a:pt x="12590" y="12532"/>
                    </a:lnTo>
                    <a:cubicBezTo>
                      <a:pt x="12627" y="12504"/>
                      <a:pt x="12664" y="12475"/>
                      <a:pt x="12701" y="12433"/>
                    </a:cubicBezTo>
                    <a:close/>
                    <a:moveTo>
                      <a:pt x="1214" y="8710"/>
                    </a:moveTo>
                    <a:cubicBezTo>
                      <a:pt x="1214" y="8852"/>
                      <a:pt x="1226" y="8994"/>
                      <a:pt x="1238" y="9122"/>
                    </a:cubicBezTo>
                    <a:cubicBezTo>
                      <a:pt x="1127" y="9605"/>
                      <a:pt x="1078" y="10102"/>
                      <a:pt x="1090" y="10614"/>
                    </a:cubicBezTo>
                    <a:cubicBezTo>
                      <a:pt x="1003" y="11353"/>
                      <a:pt x="991" y="12120"/>
                      <a:pt x="1053" y="12873"/>
                    </a:cubicBezTo>
                    <a:cubicBezTo>
                      <a:pt x="669" y="12134"/>
                      <a:pt x="520" y="11254"/>
                      <a:pt x="644" y="10401"/>
                    </a:cubicBezTo>
                    <a:cubicBezTo>
                      <a:pt x="768" y="9804"/>
                      <a:pt x="954" y="9236"/>
                      <a:pt x="1214" y="8710"/>
                    </a:cubicBezTo>
                    <a:close/>
                    <a:moveTo>
                      <a:pt x="12949" y="12532"/>
                    </a:moveTo>
                    <a:cubicBezTo>
                      <a:pt x="12874" y="12646"/>
                      <a:pt x="12800" y="12759"/>
                      <a:pt x="12713" y="12873"/>
                    </a:cubicBezTo>
                    <a:lnTo>
                      <a:pt x="12701" y="12873"/>
                    </a:lnTo>
                    <a:cubicBezTo>
                      <a:pt x="12762" y="12788"/>
                      <a:pt x="12812" y="12703"/>
                      <a:pt x="12862" y="12632"/>
                    </a:cubicBezTo>
                    <a:cubicBezTo>
                      <a:pt x="12887" y="12589"/>
                      <a:pt x="12924" y="12561"/>
                      <a:pt x="12949" y="12532"/>
                    </a:cubicBezTo>
                    <a:close/>
                    <a:moveTo>
                      <a:pt x="15857" y="11254"/>
                    </a:moveTo>
                    <a:cubicBezTo>
                      <a:pt x="15894" y="11410"/>
                      <a:pt x="15944" y="11581"/>
                      <a:pt x="15969" y="11736"/>
                    </a:cubicBezTo>
                    <a:cubicBezTo>
                      <a:pt x="15896" y="12140"/>
                      <a:pt x="15775" y="12531"/>
                      <a:pt x="15607" y="12894"/>
                    </a:cubicBezTo>
                    <a:cubicBezTo>
                      <a:pt x="15595" y="12773"/>
                      <a:pt x="15571" y="12653"/>
                      <a:pt x="15548" y="12532"/>
                    </a:cubicBezTo>
                    <a:cubicBezTo>
                      <a:pt x="15671" y="12148"/>
                      <a:pt x="15758" y="11751"/>
                      <a:pt x="15833" y="11353"/>
                    </a:cubicBezTo>
                    <a:cubicBezTo>
                      <a:pt x="15833" y="11324"/>
                      <a:pt x="15845" y="11282"/>
                      <a:pt x="15857" y="11254"/>
                    </a:cubicBezTo>
                    <a:close/>
                    <a:moveTo>
                      <a:pt x="14929" y="12646"/>
                    </a:moveTo>
                    <a:cubicBezTo>
                      <a:pt x="14929" y="12660"/>
                      <a:pt x="14917" y="12674"/>
                      <a:pt x="14917" y="12689"/>
                    </a:cubicBezTo>
                    <a:cubicBezTo>
                      <a:pt x="14879" y="12759"/>
                      <a:pt x="14842" y="12831"/>
                      <a:pt x="14792" y="12902"/>
                    </a:cubicBezTo>
                    <a:lnTo>
                      <a:pt x="14817" y="12817"/>
                    </a:lnTo>
                    <a:lnTo>
                      <a:pt x="14929" y="12646"/>
                    </a:lnTo>
                    <a:close/>
                    <a:moveTo>
                      <a:pt x="1845" y="12419"/>
                    </a:moveTo>
                    <a:cubicBezTo>
                      <a:pt x="1870" y="12490"/>
                      <a:pt x="1895" y="12561"/>
                      <a:pt x="1932" y="12632"/>
                    </a:cubicBezTo>
                    <a:cubicBezTo>
                      <a:pt x="1957" y="12703"/>
                      <a:pt x="1969" y="12774"/>
                      <a:pt x="1981" y="12845"/>
                    </a:cubicBezTo>
                    <a:lnTo>
                      <a:pt x="1994" y="12930"/>
                    </a:lnTo>
                    <a:cubicBezTo>
                      <a:pt x="1944" y="12759"/>
                      <a:pt x="1895" y="12589"/>
                      <a:pt x="1845" y="12419"/>
                    </a:cubicBezTo>
                    <a:close/>
                    <a:moveTo>
                      <a:pt x="8468" y="11808"/>
                    </a:moveTo>
                    <a:cubicBezTo>
                      <a:pt x="8702" y="11964"/>
                      <a:pt x="8950" y="12106"/>
                      <a:pt x="9210" y="12220"/>
                    </a:cubicBezTo>
                    <a:cubicBezTo>
                      <a:pt x="9569" y="12504"/>
                      <a:pt x="9990" y="12689"/>
                      <a:pt x="10436" y="12745"/>
                    </a:cubicBezTo>
                    <a:cubicBezTo>
                      <a:pt x="10411" y="12831"/>
                      <a:pt x="10386" y="12902"/>
                      <a:pt x="10361" y="12987"/>
                    </a:cubicBezTo>
                    <a:cubicBezTo>
                      <a:pt x="9681" y="12944"/>
                      <a:pt x="9049" y="12604"/>
                      <a:pt x="8591" y="12035"/>
                    </a:cubicBezTo>
                    <a:cubicBezTo>
                      <a:pt x="8566" y="12007"/>
                      <a:pt x="8554" y="11978"/>
                      <a:pt x="8529" y="11950"/>
                    </a:cubicBezTo>
                    <a:cubicBezTo>
                      <a:pt x="8505" y="11907"/>
                      <a:pt x="8492" y="11850"/>
                      <a:pt x="8468" y="11808"/>
                    </a:cubicBezTo>
                    <a:close/>
                    <a:moveTo>
                      <a:pt x="11228" y="12674"/>
                    </a:moveTo>
                    <a:lnTo>
                      <a:pt x="11228" y="12731"/>
                    </a:lnTo>
                    <a:cubicBezTo>
                      <a:pt x="11116" y="12831"/>
                      <a:pt x="10980" y="12916"/>
                      <a:pt x="10857" y="12973"/>
                    </a:cubicBezTo>
                    <a:cubicBezTo>
                      <a:pt x="10757" y="12987"/>
                      <a:pt x="10671" y="12987"/>
                      <a:pt x="10572" y="12987"/>
                    </a:cubicBezTo>
                    <a:cubicBezTo>
                      <a:pt x="10584" y="12916"/>
                      <a:pt x="10609" y="12831"/>
                      <a:pt x="10634" y="12745"/>
                    </a:cubicBezTo>
                    <a:cubicBezTo>
                      <a:pt x="10662" y="12750"/>
                      <a:pt x="10693" y="12751"/>
                      <a:pt x="10723" y="12751"/>
                    </a:cubicBezTo>
                    <a:cubicBezTo>
                      <a:pt x="10797" y="12751"/>
                      <a:pt x="10873" y="12741"/>
                      <a:pt x="10943" y="12731"/>
                    </a:cubicBezTo>
                    <a:cubicBezTo>
                      <a:pt x="11042" y="12717"/>
                      <a:pt x="11128" y="12703"/>
                      <a:pt x="11228" y="12674"/>
                    </a:cubicBezTo>
                    <a:close/>
                    <a:moveTo>
                      <a:pt x="6314" y="12078"/>
                    </a:moveTo>
                    <a:cubicBezTo>
                      <a:pt x="6434" y="12189"/>
                      <a:pt x="6543" y="12299"/>
                      <a:pt x="6674" y="12409"/>
                    </a:cubicBezTo>
                    <a:cubicBezTo>
                      <a:pt x="6736" y="12621"/>
                      <a:pt x="6809" y="12818"/>
                      <a:pt x="6883" y="13016"/>
                    </a:cubicBezTo>
                    <a:cubicBezTo>
                      <a:pt x="6772" y="12902"/>
                      <a:pt x="6660" y="12788"/>
                      <a:pt x="6549" y="12674"/>
                    </a:cubicBezTo>
                    <a:cubicBezTo>
                      <a:pt x="6524" y="12604"/>
                      <a:pt x="6487" y="12532"/>
                      <a:pt x="6462" y="12461"/>
                    </a:cubicBezTo>
                    <a:cubicBezTo>
                      <a:pt x="6413" y="12347"/>
                      <a:pt x="6363" y="12220"/>
                      <a:pt x="6314" y="12078"/>
                    </a:cubicBezTo>
                    <a:close/>
                    <a:moveTo>
                      <a:pt x="5302" y="12282"/>
                    </a:moveTo>
                    <a:cubicBezTo>
                      <a:pt x="5355" y="12345"/>
                      <a:pt x="5407" y="12416"/>
                      <a:pt x="5459" y="12475"/>
                    </a:cubicBezTo>
                    <a:cubicBezTo>
                      <a:pt x="5497" y="12546"/>
                      <a:pt x="5521" y="12618"/>
                      <a:pt x="5559" y="12703"/>
                    </a:cubicBezTo>
                    <a:cubicBezTo>
                      <a:pt x="5621" y="12831"/>
                      <a:pt x="5682" y="12973"/>
                      <a:pt x="5756" y="13101"/>
                    </a:cubicBezTo>
                    <a:cubicBezTo>
                      <a:pt x="5590" y="12842"/>
                      <a:pt x="5435" y="12556"/>
                      <a:pt x="5302" y="12282"/>
                    </a:cubicBezTo>
                    <a:close/>
                    <a:moveTo>
                      <a:pt x="3405" y="12475"/>
                    </a:moveTo>
                    <a:cubicBezTo>
                      <a:pt x="3442" y="12689"/>
                      <a:pt x="3479" y="12902"/>
                      <a:pt x="3529" y="13115"/>
                    </a:cubicBezTo>
                    <a:lnTo>
                      <a:pt x="3491" y="13044"/>
                    </a:lnTo>
                    <a:cubicBezTo>
                      <a:pt x="3467" y="12873"/>
                      <a:pt x="3429" y="12703"/>
                      <a:pt x="3405" y="12532"/>
                    </a:cubicBezTo>
                    <a:lnTo>
                      <a:pt x="3405" y="12475"/>
                    </a:lnTo>
                    <a:close/>
                    <a:moveTo>
                      <a:pt x="5955" y="12490"/>
                    </a:moveTo>
                    <a:cubicBezTo>
                      <a:pt x="6078" y="12703"/>
                      <a:pt x="6202" y="12916"/>
                      <a:pt x="6351" y="13115"/>
                    </a:cubicBezTo>
                    <a:cubicBezTo>
                      <a:pt x="6289" y="13058"/>
                      <a:pt x="6227" y="13001"/>
                      <a:pt x="6165" y="12944"/>
                    </a:cubicBezTo>
                    <a:cubicBezTo>
                      <a:pt x="6091" y="12788"/>
                      <a:pt x="6017" y="12646"/>
                      <a:pt x="5955" y="12490"/>
                    </a:cubicBezTo>
                    <a:close/>
                    <a:moveTo>
                      <a:pt x="13394" y="12958"/>
                    </a:moveTo>
                    <a:cubicBezTo>
                      <a:pt x="13357" y="13001"/>
                      <a:pt x="13307" y="13058"/>
                      <a:pt x="13270" y="13101"/>
                    </a:cubicBezTo>
                    <a:lnTo>
                      <a:pt x="13245" y="13115"/>
                    </a:lnTo>
                    <a:lnTo>
                      <a:pt x="13320" y="13001"/>
                    </a:lnTo>
                    <a:cubicBezTo>
                      <a:pt x="13345" y="12987"/>
                      <a:pt x="13369" y="12973"/>
                      <a:pt x="13394" y="12958"/>
                    </a:cubicBezTo>
                    <a:close/>
                    <a:moveTo>
                      <a:pt x="8913" y="12731"/>
                    </a:moveTo>
                    <a:cubicBezTo>
                      <a:pt x="9223" y="12916"/>
                      <a:pt x="9544" y="13044"/>
                      <a:pt x="9878" y="13129"/>
                    </a:cubicBezTo>
                    <a:cubicBezTo>
                      <a:pt x="9557" y="13086"/>
                      <a:pt x="9247" y="12987"/>
                      <a:pt x="8963" y="12802"/>
                    </a:cubicBezTo>
                    <a:cubicBezTo>
                      <a:pt x="8950" y="12788"/>
                      <a:pt x="8938" y="12759"/>
                      <a:pt x="8913" y="12731"/>
                    </a:cubicBezTo>
                    <a:close/>
                    <a:moveTo>
                      <a:pt x="16959" y="12859"/>
                    </a:moveTo>
                    <a:cubicBezTo>
                      <a:pt x="16959" y="12930"/>
                      <a:pt x="16959" y="13030"/>
                      <a:pt x="16959" y="13129"/>
                    </a:cubicBezTo>
                    <a:lnTo>
                      <a:pt x="16959" y="13143"/>
                    </a:lnTo>
                    <a:lnTo>
                      <a:pt x="16934" y="13186"/>
                    </a:lnTo>
                    <a:cubicBezTo>
                      <a:pt x="16947" y="13072"/>
                      <a:pt x="16947" y="12973"/>
                      <a:pt x="16959" y="12859"/>
                    </a:cubicBezTo>
                    <a:close/>
                    <a:moveTo>
                      <a:pt x="2811" y="12532"/>
                    </a:moveTo>
                    <a:cubicBezTo>
                      <a:pt x="2848" y="12674"/>
                      <a:pt x="2897" y="12817"/>
                      <a:pt x="2946" y="12958"/>
                    </a:cubicBezTo>
                    <a:cubicBezTo>
                      <a:pt x="2946" y="13058"/>
                      <a:pt x="2959" y="13157"/>
                      <a:pt x="2959" y="13271"/>
                    </a:cubicBezTo>
                    <a:cubicBezTo>
                      <a:pt x="2897" y="13030"/>
                      <a:pt x="2848" y="12774"/>
                      <a:pt x="2811" y="12532"/>
                    </a:cubicBezTo>
                    <a:close/>
                    <a:moveTo>
                      <a:pt x="5441" y="13139"/>
                    </a:moveTo>
                    <a:cubicBezTo>
                      <a:pt x="5485" y="13223"/>
                      <a:pt x="5529" y="13299"/>
                      <a:pt x="5583" y="13385"/>
                    </a:cubicBezTo>
                    <a:lnTo>
                      <a:pt x="5534" y="13328"/>
                    </a:lnTo>
                    <a:cubicBezTo>
                      <a:pt x="5503" y="13269"/>
                      <a:pt x="5472" y="13201"/>
                      <a:pt x="5441" y="13139"/>
                    </a:cubicBezTo>
                    <a:close/>
                    <a:moveTo>
                      <a:pt x="15894" y="12788"/>
                    </a:moveTo>
                    <a:cubicBezTo>
                      <a:pt x="15808" y="13016"/>
                      <a:pt x="15721" y="13229"/>
                      <a:pt x="15634" y="13456"/>
                    </a:cubicBezTo>
                    <a:lnTo>
                      <a:pt x="15634" y="13342"/>
                    </a:lnTo>
                    <a:cubicBezTo>
                      <a:pt x="15733" y="13172"/>
                      <a:pt x="15820" y="12973"/>
                      <a:pt x="15894" y="12788"/>
                    </a:cubicBezTo>
                    <a:close/>
                    <a:moveTo>
                      <a:pt x="1214" y="11736"/>
                    </a:moveTo>
                    <a:cubicBezTo>
                      <a:pt x="1214" y="11865"/>
                      <a:pt x="1214" y="11978"/>
                      <a:pt x="1226" y="12092"/>
                    </a:cubicBezTo>
                    <a:cubicBezTo>
                      <a:pt x="1238" y="12561"/>
                      <a:pt x="1288" y="13016"/>
                      <a:pt x="1374" y="13470"/>
                    </a:cubicBezTo>
                    <a:lnTo>
                      <a:pt x="1300" y="13342"/>
                    </a:lnTo>
                    <a:cubicBezTo>
                      <a:pt x="1238" y="12888"/>
                      <a:pt x="1201" y="12447"/>
                      <a:pt x="1214" y="11993"/>
                    </a:cubicBezTo>
                    <a:lnTo>
                      <a:pt x="1214" y="11736"/>
                    </a:lnTo>
                    <a:close/>
                    <a:moveTo>
                      <a:pt x="13072" y="13086"/>
                    </a:moveTo>
                    <a:cubicBezTo>
                      <a:pt x="13023" y="13172"/>
                      <a:pt x="12973" y="13271"/>
                      <a:pt x="12911" y="13370"/>
                    </a:cubicBezTo>
                    <a:cubicBezTo>
                      <a:pt x="12849" y="13399"/>
                      <a:pt x="12787" y="13442"/>
                      <a:pt x="12725" y="13470"/>
                    </a:cubicBezTo>
                    <a:cubicBezTo>
                      <a:pt x="12812" y="13356"/>
                      <a:pt x="12887" y="13215"/>
                      <a:pt x="12961" y="13086"/>
                    </a:cubicBezTo>
                    <a:close/>
                    <a:moveTo>
                      <a:pt x="4717" y="12759"/>
                    </a:moveTo>
                    <a:cubicBezTo>
                      <a:pt x="4841" y="12930"/>
                      <a:pt x="4976" y="13072"/>
                      <a:pt x="5113" y="13229"/>
                    </a:cubicBezTo>
                    <a:cubicBezTo>
                      <a:pt x="5150" y="13342"/>
                      <a:pt x="5187" y="13456"/>
                      <a:pt x="5237" y="13555"/>
                    </a:cubicBezTo>
                    <a:cubicBezTo>
                      <a:pt x="5063" y="13370"/>
                      <a:pt x="4902" y="13157"/>
                      <a:pt x="4742" y="12958"/>
                    </a:cubicBezTo>
                    <a:cubicBezTo>
                      <a:pt x="4729" y="12888"/>
                      <a:pt x="4717" y="12831"/>
                      <a:pt x="4717" y="12759"/>
                    </a:cubicBezTo>
                    <a:close/>
                    <a:moveTo>
                      <a:pt x="16798" y="11950"/>
                    </a:moveTo>
                    <a:cubicBezTo>
                      <a:pt x="16786" y="12177"/>
                      <a:pt x="16786" y="12433"/>
                      <a:pt x="16773" y="12674"/>
                    </a:cubicBezTo>
                    <a:lnTo>
                      <a:pt x="16773" y="12689"/>
                    </a:lnTo>
                    <a:cubicBezTo>
                      <a:pt x="16687" y="13030"/>
                      <a:pt x="16550" y="13370"/>
                      <a:pt x="16389" y="13683"/>
                    </a:cubicBezTo>
                    <a:cubicBezTo>
                      <a:pt x="16414" y="13598"/>
                      <a:pt x="16439" y="13499"/>
                      <a:pt x="16451" y="13413"/>
                    </a:cubicBezTo>
                    <a:cubicBezTo>
                      <a:pt x="16538" y="13072"/>
                      <a:pt x="16600" y="12717"/>
                      <a:pt x="16625" y="12362"/>
                    </a:cubicBezTo>
                    <a:cubicBezTo>
                      <a:pt x="16687" y="12234"/>
                      <a:pt x="16736" y="12092"/>
                      <a:pt x="16798" y="11950"/>
                    </a:cubicBezTo>
                    <a:close/>
                    <a:moveTo>
                      <a:pt x="7316" y="12888"/>
                    </a:moveTo>
                    <a:cubicBezTo>
                      <a:pt x="7403" y="12987"/>
                      <a:pt x="7502" y="13072"/>
                      <a:pt x="7589" y="13157"/>
                    </a:cubicBezTo>
                    <a:lnTo>
                      <a:pt x="7749" y="13342"/>
                    </a:lnTo>
                    <a:cubicBezTo>
                      <a:pt x="7799" y="13470"/>
                      <a:pt x="7848" y="13598"/>
                      <a:pt x="7910" y="13726"/>
                    </a:cubicBezTo>
                    <a:cubicBezTo>
                      <a:pt x="7663" y="13499"/>
                      <a:pt x="7452" y="13215"/>
                      <a:pt x="7292" y="12888"/>
                    </a:cubicBezTo>
                    <a:close/>
                    <a:moveTo>
                      <a:pt x="11661" y="13655"/>
                    </a:moveTo>
                    <a:cubicBezTo>
                      <a:pt x="11636" y="13683"/>
                      <a:pt x="11599" y="13726"/>
                      <a:pt x="11574" y="13754"/>
                    </a:cubicBezTo>
                    <a:cubicBezTo>
                      <a:pt x="11389" y="13840"/>
                      <a:pt x="11191" y="13882"/>
                      <a:pt x="10993" y="13911"/>
                    </a:cubicBezTo>
                    <a:lnTo>
                      <a:pt x="11005" y="13896"/>
                    </a:lnTo>
                    <a:cubicBezTo>
                      <a:pt x="11042" y="13868"/>
                      <a:pt x="11067" y="13826"/>
                      <a:pt x="11091" y="13783"/>
                    </a:cubicBezTo>
                    <a:cubicBezTo>
                      <a:pt x="11277" y="13754"/>
                      <a:pt x="11475" y="13712"/>
                      <a:pt x="11661" y="13655"/>
                    </a:cubicBezTo>
                    <a:close/>
                    <a:moveTo>
                      <a:pt x="17974" y="12930"/>
                    </a:moveTo>
                    <a:cubicBezTo>
                      <a:pt x="17925" y="13157"/>
                      <a:pt x="17875" y="13399"/>
                      <a:pt x="17813" y="13627"/>
                    </a:cubicBezTo>
                    <a:cubicBezTo>
                      <a:pt x="17739" y="13726"/>
                      <a:pt x="17664" y="13811"/>
                      <a:pt x="17590" y="13911"/>
                    </a:cubicBezTo>
                    <a:cubicBezTo>
                      <a:pt x="17652" y="13726"/>
                      <a:pt x="17701" y="13555"/>
                      <a:pt x="17751" y="13370"/>
                    </a:cubicBezTo>
                    <a:cubicBezTo>
                      <a:pt x="17801" y="13257"/>
                      <a:pt x="17850" y="13143"/>
                      <a:pt x="17900" y="13030"/>
                    </a:cubicBezTo>
                    <a:lnTo>
                      <a:pt x="17974" y="12930"/>
                    </a:lnTo>
                    <a:close/>
                    <a:moveTo>
                      <a:pt x="15424" y="12888"/>
                    </a:moveTo>
                    <a:cubicBezTo>
                      <a:pt x="15437" y="13001"/>
                      <a:pt x="15449" y="13101"/>
                      <a:pt x="15461" y="13215"/>
                    </a:cubicBezTo>
                    <a:cubicBezTo>
                      <a:pt x="15326" y="13468"/>
                      <a:pt x="15178" y="13723"/>
                      <a:pt x="15018" y="13949"/>
                    </a:cubicBezTo>
                    <a:cubicBezTo>
                      <a:pt x="15032" y="13870"/>
                      <a:pt x="15054" y="13791"/>
                      <a:pt x="15077" y="13712"/>
                    </a:cubicBezTo>
                    <a:cubicBezTo>
                      <a:pt x="15201" y="13442"/>
                      <a:pt x="15325" y="13172"/>
                      <a:pt x="15424" y="12888"/>
                    </a:cubicBezTo>
                    <a:close/>
                    <a:moveTo>
                      <a:pt x="10794" y="13826"/>
                    </a:moveTo>
                    <a:cubicBezTo>
                      <a:pt x="10757" y="13854"/>
                      <a:pt x="10720" y="13896"/>
                      <a:pt x="10683" y="13925"/>
                    </a:cubicBezTo>
                    <a:lnTo>
                      <a:pt x="10634" y="13953"/>
                    </a:lnTo>
                    <a:cubicBezTo>
                      <a:pt x="10460" y="13953"/>
                      <a:pt x="10287" y="13939"/>
                      <a:pt x="10114" y="13911"/>
                    </a:cubicBezTo>
                    <a:lnTo>
                      <a:pt x="10151" y="13854"/>
                    </a:lnTo>
                    <a:cubicBezTo>
                      <a:pt x="10361" y="13854"/>
                      <a:pt x="10572" y="13854"/>
                      <a:pt x="10794" y="13826"/>
                    </a:cubicBezTo>
                    <a:close/>
                    <a:moveTo>
                      <a:pt x="5447" y="13584"/>
                    </a:moveTo>
                    <a:lnTo>
                      <a:pt x="5472" y="13598"/>
                    </a:lnTo>
                    <a:cubicBezTo>
                      <a:pt x="5534" y="13754"/>
                      <a:pt x="5621" y="13911"/>
                      <a:pt x="5695" y="14053"/>
                    </a:cubicBezTo>
                    <a:cubicBezTo>
                      <a:pt x="5682" y="14039"/>
                      <a:pt x="5670" y="14024"/>
                      <a:pt x="5645" y="14010"/>
                    </a:cubicBezTo>
                    <a:cubicBezTo>
                      <a:pt x="5571" y="13868"/>
                      <a:pt x="5509" y="13726"/>
                      <a:pt x="5447" y="13584"/>
                    </a:cubicBezTo>
                    <a:close/>
                    <a:moveTo>
                      <a:pt x="8084" y="13655"/>
                    </a:moveTo>
                    <a:cubicBezTo>
                      <a:pt x="8257" y="13811"/>
                      <a:pt x="8430" y="13939"/>
                      <a:pt x="8616" y="14053"/>
                    </a:cubicBezTo>
                    <a:cubicBezTo>
                      <a:pt x="8566" y="14067"/>
                      <a:pt x="8505" y="14081"/>
                      <a:pt x="8443" y="14081"/>
                    </a:cubicBezTo>
                    <a:lnTo>
                      <a:pt x="8294" y="14010"/>
                    </a:lnTo>
                    <a:lnTo>
                      <a:pt x="8257" y="13981"/>
                    </a:lnTo>
                    <a:lnTo>
                      <a:pt x="8244" y="13967"/>
                    </a:lnTo>
                    <a:cubicBezTo>
                      <a:pt x="8195" y="13868"/>
                      <a:pt x="8146" y="13754"/>
                      <a:pt x="8084" y="13655"/>
                    </a:cubicBezTo>
                    <a:close/>
                    <a:moveTo>
                      <a:pt x="12515" y="13811"/>
                    </a:moveTo>
                    <a:cubicBezTo>
                      <a:pt x="12360" y="13925"/>
                      <a:pt x="12195" y="14028"/>
                      <a:pt x="12029" y="14120"/>
                    </a:cubicBezTo>
                    <a:cubicBezTo>
                      <a:pt x="12143" y="14056"/>
                      <a:pt x="12249" y="13981"/>
                      <a:pt x="12354" y="13896"/>
                    </a:cubicBezTo>
                    <a:lnTo>
                      <a:pt x="12354" y="13882"/>
                    </a:lnTo>
                    <a:lnTo>
                      <a:pt x="12366" y="13868"/>
                    </a:lnTo>
                    <a:lnTo>
                      <a:pt x="12515" y="13811"/>
                    </a:lnTo>
                    <a:close/>
                    <a:moveTo>
                      <a:pt x="19992" y="7886"/>
                    </a:moveTo>
                    <a:cubicBezTo>
                      <a:pt x="20190" y="9051"/>
                      <a:pt x="20177" y="10259"/>
                      <a:pt x="19930" y="11410"/>
                    </a:cubicBezTo>
                    <a:cubicBezTo>
                      <a:pt x="19719" y="12405"/>
                      <a:pt x="19360" y="13356"/>
                      <a:pt x="18853" y="14209"/>
                    </a:cubicBezTo>
                    <a:cubicBezTo>
                      <a:pt x="18902" y="13996"/>
                      <a:pt x="18927" y="13797"/>
                      <a:pt x="18939" y="13584"/>
                    </a:cubicBezTo>
                    <a:cubicBezTo>
                      <a:pt x="18977" y="13428"/>
                      <a:pt x="19001" y="13285"/>
                      <a:pt x="19039" y="13129"/>
                    </a:cubicBezTo>
                    <a:cubicBezTo>
                      <a:pt x="19175" y="12447"/>
                      <a:pt x="19261" y="11736"/>
                      <a:pt x="19298" y="11026"/>
                    </a:cubicBezTo>
                    <a:cubicBezTo>
                      <a:pt x="19410" y="10600"/>
                      <a:pt x="19484" y="10159"/>
                      <a:pt x="19521" y="9719"/>
                    </a:cubicBezTo>
                    <a:cubicBezTo>
                      <a:pt x="19670" y="9278"/>
                      <a:pt x="19794" y="8824"/>
                      <a:pt x="19905" y="8355"/>
                    </a:cubicBezTo>
                    <a:cubicBezTo>
                      <a:pt x="19942" y="8199"/>
                      <a:pt x="19967" y="8042"/>
                      <a:pt x="19992" y="7886"/>
                    </a:cubicBezTo>
                    <a:close/>
                    <a:moveTo>
                      <a:pt x="13419" y="13669"/>
                    </a:moveTo>
                    <a:cubicBezTo>
                      <a:pt x="13357" y="13783"/>
                      <a:pt x="13307" y="13896"/>
                      <a:pt x="13245" y="13996"/>
                    </a:cubicBezTo>
                    <a:lnTo>
                      <a:pt x="13233" y="13996"/>
                    </a:lnTo>
                    <a:cubicBezTo>
                      <a:pt x="13121" y="14095"/>
                      <a:pt x="12986" y="14166"/>
                      <a:pt x="12862" y="14238"/>
                    </a:cubicBezTo>
                    <a:lnTo>
                      <a:pt x="12849" y="14238"/>
                    </a:lnTo>
                    <a:cubicBezTo>
                      <a:pt x="13047" y="14053"/>
                      <a:pt x="13233" y="13868"/>
                      <a:pt x="13419" y="13669"/>
                    </a:cubicBezTo>
                    <a:close/>
                    <a:moveTo>
                      <a:pt x="3677" y="11722"/>
                    </a:moveTo>
                    <a:cubicBezTo>
                      <a:pt x="3825" y="11978"/>
                      <a:pt x="3987" y="12220"/>
                      <a:pt x="4147" y="12461"/>
                    </a:cubicBezTo>
                    <a:cubicBezTo>
                      <a:pt x="4172" y="12589"/>
                      <a:pt x="4197" y="12703"/>
                      <a:pt x="4234" y="12831"/>
                    </a:cubicBezTo>
                    <a:cubicBezTo>
                      <a:pt x="4184" y="13300"/>
                      <a:pt x="4184" y="13783"/>
                      <a:pt x="4234" y="14266"/>
                    </a:cubicBezTo>
                    <a:cubicBezTo>
                      <a:pt x="4011" y="13697"/>
                      <a:pt x="3838" y="13101"/>
                      <a:pt x="3751" y="12504"/>
                    </a:cubicBezTo>
                    <a:cubicBezTo>
                      <a:pt x="3714" y="12234"/>
                      <a:pt x="3689" y="11978"/>
                      <a:pt x="3677" y="11722"/>
                    </a:cubicBezTo>
                    <a:close/>
                    <a:moveTo>
                      <a:pt x="13741" y="13981"/>
                    </a:moveTo>
                    <a:lnTo>
                      <a:pt x="13741" y="14010"/>
                    </a:lnTo>
                    <a:cubicBezTo>
                      <a:pt x="13641" y="14095"/>
                      <a:pt x="13530" y="14195"/>
                      <a:pt x="13431" y="14266"/>
                    </a:cubicBezTo>
                    <a:lnTo>
                      <a:pt x="13444" y="14252"/>
                    </a:lnTo>
                    <a:cubicBezTo>
                      <a:pt x="13542" y="14166"/>
                      <a:pt x="13641" y="14081"/>
                      <a:pt x="13741" y="13981"/>
                    </a:cubicBezTo>
                    <a:close/>
                    <a:moveTo>
                      <a:pt x="6438" y="13807"/>
                    </a:moveTo>
                    <a:cubicBezTo>
                      <a:pt x="6469" y="13846"/>
                      <a:pt x="6506" y="13886"/>
                      <a:pt x="6549" y="13925"/>
                    </a:cubicBezTo>
                    <a:cubicBezTo>
                      <a:pt x="6623" y="14053"/>
                      <a:pt x="6710" y="14166"/>
                      <a:pt x="6809" y="14280"/>
                    </a:cubicBezTo>
                    <a:lnTo>
                      <a:pt x="6796" y="14280"/>
                    </a:lnTo>
                    <a:cubicBezTo>
                      <a:pt x="6663" y="14127"/>
                      <a:pt x="6549" y="13963"/>
                      <a:pt x="6438" y="13807"/>
                    </a:cubicBezTo>
                    <a:close/>
                    <a:moveTo>
                      <a:pt x="13666" y="13030"/>
                    </a:moveTo>
                    <a:cubicBezTo>
                      <a:pt x="13666" y="13058"/>
                      <a:pt x="13654" y="13072"/>
                      <a:pt x="13654" y="13101"/>
                    </a:cubicBezTo>
                    <a:cubicBezTo>
                      <a:pt x="13307" y="13555"/>
                      <a:pt x="12924" y="13953"/>
                      <a:pt x="12490" y="14294"/>
                    </a:cubicBezTo>
                    <a:lnTo>
                      <a:pt x="12590" y="14166"/>
                    </a:lnTo>
                    <a:cubicBezTo>
                      <a:pt x="12664" y="14053"/>
                      <a:pt x="12738" y="13953"/>
                      <a:pt x="12812" y="13840"/>
                    </a:cubicBezTo>
                    <a:cubicBezTo>
                      <a:pt x="13010" y="13683"/>
                      <a:pt x="13196" y="13499"/>
                      <a:pt x="13369" y="13300"/>
                    </a:cubicBezTo>
                    <a:lnTo>
                      <a:pt x="13406" y="13257"/>
                    </a:lnTo>
                    <a:cubicBezTo>
                      <a:pt x="13505" y="13186"/>
                      <a:pt x="13592" y="13115"/>
                      <a:pt x="13666" y="13030"/>
                    </a:cubicBezTo>
                    <a:close/>
                    <a:moveTo>
                      <a:pt x="16711" y="13413"/>
                    </a:moveTo>
                    <a:cubicBezTo>
                      <a:pt x="16711" y="13499"/>
                      <a:pt x="16699" y="13598"/>
                      <a:pt x="16687" y="13697"/>
                    </a:cubicBezTo>
                    <a:lnTo>
                      <a:pt x="16674" y="13712"/>
                    </a:lnTo>
                    <a:lnTo>
                      <a:pt x="16600" y="13840"/>
                    </a:lnTo>
                    <a:cubicBezTo>
                      <a:pt x="16476" y="13996"/>
                      <a:pt x="16340" y="14153"/>
                      <a:pt x="16204" y="14294"/>
                    </a:cubicBezTo>
                    <a:cubicBezTo>
                      <a:pt x="16402" y="14024"/>
                      <a:pt x="16575" y="13726"/>
                      <a:pt x="16711" y="13413"/>
                    </a:cubicBezTo>
                    <a:close/>
                    <a:moveTo>
                      <a:pt x="14644" y="13456"/>
                    </a:moveTo>
                    <a:cubicBezTo>
                      <a:pt x="14583" y="13598"/>
                      <a:pt x="14520" y="13726"/>
                      <a:pt x="14458" y="13868"/>
                    </a:cubicBezTo>
                    <a:cubicBezTo>
                      <a:pt x="14338" y="14034"/>
                      <a:pt x="14206" y="14213"/>
                      <a:pt x="14062" y="14380"/>
                    </a:cubicBezTo>
                    <a:cubicBezTo>
                      <a:pt x="14062" y="14375"/>
                      <a:pt x="14062" y="14370"/>
                      <a:pt x="14062" y="14366"/>
                    </a:cubicBezTo>
                    <a:cubicBezTo>
                      <a:pt x="14149" y="14252"/>
                      <a:pt x="14223" y="14138"/>
                      <a:pt x="14298" y="14010"/>
                    </a:cubicBezTo>
                    <a:cubicBezTo>
                      <a:pt x="14372" y="13882"/>
                      <a:pt x="14458" y="13740"/>
                      <a:pt x="14520" y="13598"/>
                    </a:cubicBezTo>
                    <a:lnTo>
                      <a:pt x="14644" y="13456"/>
                    </a:lnTo>
                    <a:close/>
                    <a:moveTo>
                      <a:pt x="10522" y="14266"/>
                    </a:moveTo>
                    <a:lnTo>
                      <a:pt x="10572" y="14280"/>
                    </a:lnTo>
                    <a:cubicBezTo>
                      <a:pt x="10398" y="14337"/>
                      <a:pt x="10225" y="14366"/>
                      <a:pt x="10064" y="14380"/>
                    </a:cubicBezTo>
                    <a:lnTo>
                      <a:pt x="9990" y="14366"/>
                    </a:lnTo>
                    <a:cubicBezTo>
                      <a:pt x="10176" y="14366"/>
                      <a:pt x="10349" y="14337"/>
                      <a:pt x="10522" y="14266"/>
                    </a:cubicBezTo>
                    <a:close/>
                    <a:moveTo>
                      <a:pt x="11884" y="14195"/>
                    </a:moveTo>
                    <a:cubicBezTo>
                      <a:pt x="11711" y="14280"/>
                      <a:pt x="11525" y="14366"/>
                      <a:pt x="11339" y="14422"/>
                    </a:cubicBezTo>
                    <a:lnTo>
                      <a:pt x="11352" y="14408"/>
                    </a:lnTo>
                    <a:cubicBezTo>
                      <a:pt x="11438" y="14380"/>
                      <a:pt x="11537" y="14337"/>
                      <a:pt x="11624" y="14280"/>
                    </a:cubicBezTo>
                    <a:cubicBezTo>
                      <a:pt x="11711" y="14252"/>
                      <a:pt x="11797" y="14223"/>
                      <a:pt x="11884" y="14195"/>
                    </a:cubicBezTo>
                    <a:close/>
                    <a:moveTo>
                      <a:pt x="2390" y="14010"/>
                    </a:moveTo>
                    <a:cubicBezTo>
                      <a:pt x="2444" y="14149"/>
                      <a:pt x="2500" y="14288"/>
                      <a:pt x="2555" y="14437"/>
                    </a:cubicBezTo>
                    <a:cubicBezTo>
                      <a:pt x="2512" y="14348"/>
                      <a:pt x="2469" y="14250"/>
                      <a:pt x="2427" y="14153"/>
                    </a:cubicBezTo>
                    <a:lnTo>
                      <a:pt x="2390" y="14010"/>
                    </a:lnTo>
                    <a:close/>
                    <a:moveTo>
                      <a:pt x="16017" y="13521"/>
                    </a:moveTo>
                    <a:cubicBezTo>
                      <a:pt x="15896" y="13849"/>
                      <a:pt x="15752" y="14163"/>
                      <a:pt x="15585" y="14451"/>
                    </a:cubicBezTo>
                    <a:cubicBezTo>
                      <a:pt x="15585" y="14408"/>
                      <a:pt x="15597" y="14366"/>
                      <a:pt x="15597" y="14308"/>
                    </a:cubicBezTo>
                    <a:cubicBezTo>
                      <a:pt x="15721" y="14095"/>
                      <a:pt x="15833" y="13868"/>
                      <a:pt x="15931" y="13641"/>
                    </a:cubicBezTo>
                    <a:cubicBezTo>
                      <a:pt x="15963" y="13605"/>
                      <a:pt x="15993" y="13560"/>
                      <a:pt x="16017" y="13521"/>
                    </a:cubicBezTo>
                    <a:close/>
                    <a:moveTo>
                      <a:pt x="1488" y="12824"/>
                    </a:moveTo>
                    <a:cubicBezTo>
                      <a:pt x="1599" y="13120"/>
                      <a:pt x="1710" y="13415"/>
                      <a:pt x="1845" y="13697"/>
                    </a:cubicBezTo>
                    <a:lnTo>
                      <a:pt x="1907" y="13882"/>
                    </a:lnTo>
                    <a:cubicBezTo>
                      <a:pt x="1969" y="14095"/>
                      <a:pt x="2031" y="14323"/>
                      <a:pt x="2105" y="14536"/>
                    </a:cubicBezTo>
                    <a:cubicBezTo>
                      <a:pt x="1969" y="14366"/>
                      <a:pt x="1833" y="14180"/>
                      <a:pt x="1709" y="13981"/>
                    </a:cubicBezTo>
                    <a:cubicBezTo>
                      <a:pt x="1611" y="13605"/>
                      <a:pt x="1538" y="13215"/>
                      <a:pt x="1488" y="12824"/>
                    </a:cubicBezTo>
                    <a:close/>
                    <a:moveTo>
                      <a:pt x="12379" y="14166"/>
                    </a:moveTo>
                    <a:cubicBezTo>
                      <a:pt x="12292" y="14280"/>
                      <a:pt x="12193" y="14394"/>
                      <a:pt x="12094" y="14507"/>
                    </a:cubicBezTo>
                    <a:cubicBezTo>
                      <a:pt x="11908" y="14550"/>
                      <a:pt x="11711" y="14565"/>
                      <a:pt x="11525" y="14579"/>
                    </a:cubicBezTo>
                    <a:lnTo>
                      <a:pt x="11611" y="14550"/>
                    </a:lnTo>
                    <a:cubicBezTo>
                      <a:pt x="11871" y="14451"/>
                      <a:pt x="12132" y="14323"/>
                      <a:pt x="12379" y="14166"/>
                    </a:cubicBezTo>
                    <a:close/>
                    <a:moveTo>
                      <a:pt x="8468" y="14366"/>
                    </a:moveTo>
                    <a:cubicBezTo>
                      <a:pt x="8678" y="14465"/>
                      <a:pt x="8888" y="14536"/>
                      <a:pt x="9111" y="14607"/>
                    </a:cubicBezTo>
                    <a:lnTo>
                      <a:pt x="9049" y="14635"/>
                    </a:lnTo>
                    <a:cubicBezTo>
                      <a:pt x="8888" y="14593"/>
                      <a:pt x="8727" y="14550"/>
                      <a:pt x="8566" y="14479"/>
                    </a:cubicBezTo>
                    <a:lnTo>
                      <a:pt x="8529" y="14451"/>
                    </a:lnTo>
                    <a:lnTo>
                      <a:pt x="8468" y="14366"/>
                    </a:lnTo>
                    <a:close/>
                    <a:moveTo>
                      <a:pt x="15907" y="14280"/>
                    </a:moveTo>
                    <a:cubicBezTo>
                      <a:pt x="15894" y="14323"/>
                      <a:pt x="15882" y="14366"/>
                      <a:pt x="15870" y="14422"/>
                    </a:cubicBezTo>
                    <a:lnTo>
                      <a:pt x="15833" y="14479"/>
                    </a:lnTo>
                    <a:lnTo>
                      <a:pt x="15696" y="14650"/>
                    </a:lnTo>
                    <a:cubicBezTo>
                      <a:pt x="15771" y="14522"/>
                      <a:pt x="15833" y="14408"/>
                      <a:pt x="15907" y="14280"/>
                    </a:cubicBezTo>
                    <a:close/>
                    <a:moveTo>
                      <a:pt x="6536" y="13527"/>
                    </a:moveTo>
                    <a:cubicBezTo>
                      <a:pt x="6722" y="13683"/>
                      <a:pt x="6908" y="13826"/>
                      <a:pt x="7118" y="13953"/>
                    </a:cubicBezTo>
                    <a:cubicBezTo>
                      <a:pt x="7267" y="14095"/>
                      <a:pt x="7440" y="14223"/>
                      <a:pt x="7601" y="14351"/>
                    </a:cubicBezTo>
                    <a:cubicBezTo>
                      <a:pt x="7651" y="14408"/>
                      <a:pt x="7688" y="14465"/>
                      <a:pt x="7737" y="14522"/>
                    </a:cubicBezTo>
                    <a:cubicBezTo>
                      <a:pt x="7774" y="14593"/>
                      <a:pt x="7823" y="14650"/>
                      <a:pt x="7873" y="14706"/>
                    </a:cubicBezTo>
                    <a:cubicBezTo>
                      <a:pt x="7353" y="14437"/>
                      <a:pt x="6895" y="14039"/>
                      <a:pt x="6536" y="13527"/>
                    </a:cubicBezTo>
                    <a:close/>
                    <a:moveTo>
                      <a:pt x="15474" y="13641"/>
                    </a:moveTo>
                    <a:cubicBezTo>
                      <a:pt x="15474" y="13697"/>
                      <a:pt x="15474" y="13768"/>
                      <a:pt x="15474" y="13826"/>
                    </a:cubicBezTo>
                    <a:cubicBezTo>
                      <a:pt x="15412" y="13953"/>
                      <a:pt x="15350" y="14081"/>
                      <a:pt x="15288" y="14209"/>
                    </a:cubicBezTo>
                    <a:cubicBezTo>
                      <a:pt x="15115" y="14408"/>
                      <a:pt x="14941" y="14607"/>
                      <a:pt x="14755" y="14792"/>
                    </a:cubicBezTo>
                    <a:cubicBezTo>
                      <a:pt x="14792" y="14706"/>
                      <a:pt x="14817" y="14621"/>
                      <a:pt x="14842" y="14536"/>
                    </a:cubicBezTo>
                    <a:cubicBezTo>
                      <a:pt x="15077" y="14266"/>
                      <a:pt x="15288" y="13967"/>
                      <a:pt x="15474" y="13641"/>
                    </a:cubicBezTo>
                    <a:close/>
                    <a:moveTo>
                      <a:pt x="10794" y="14749"/>
                    </a:moveTo>
                    <a:cubicBezTo>
                      <a:pt x="10919" y="14764"/>
                      <a:pt x="11030" y="14778"/>
                      <a:pt x="11141" y="14778"/>
                    </a:cubicBezTo>
                    <a:lnTo>
                      <a:pt x="10894" y="14806"/>
                    </a:lnTo>
                    <a:lnTo>
                      <a:pt x="10745" y="14778"/>
                    </a:lnTo>
                    <a:lnTo>
                      <a:pt x="10794" y="14749"/>
                    </a:lnTo>
                    <a:close/>
                    <a:moveTo>
                      <a:pt x="9668" y="14721"/>
                    </a:moveTo>
                    <a:cubicBezTo>
                      <a:pt x="9817" y="14749"/>
                      <a:pt x="9953" y="14764"/>
                      <a:pt x="10102" y="14764"/>
                    </a:cubicBezTo>
                    <a:lnTo>
                      <a:pt x="10176" y="14792"/>
                    </a:lnTo>
                    <a:lnTo>
                      <a:pt x="10102" y="14820"/>
                    </a:lnTo>
                    <a:cubicBezTo>
                      <a:pt x="9990" y="14820"/>
                      <a:pt x="9866" y="14792"/>
                      <a:pt x="9755" y="14778"/>
                    </a:cubicBezTo>
                    <a:lnTo>
                      <a:pt x="9668" y="14721"/>
                    </a:lnTo>
                    <a:close/>
                    <a:moveTo>
                      <a:pt x="12391" y="14678"/>
                    </a:moveTo>
                    <a:cubicBezTo>
                      <a:pt x="12255" y="14735"/>
                      <a:pt x="12132" y="14792"/>
                      <a:pt x="11995" y="14849"/>
                    </a:cubicBezTo>
                    <a:lnTo>
                      <a:pt x="11983" y="14849"/>
                    </a:lnTo>
                    <a:lnTo>
                      <a:pt x="12020" y="14806"/>
                    </a:lnTo>
                    <a:lnTo>
                      <a:pt x="12082" y="14778"/>
                    </a:lnTo>
                    <a:cubicBezTo>
                      <a:pt x="12181" y="14749"/>
                      <a:pt x="12280" y="14706"/>
                      <a:pt x="12391" y="14678"/>
                    </a:cubicBezTo>
                    <a:close/>
                    <a:moveTo>
                      <a:pt x="8146" y="14678"/>
                    </a:moveTo>
                    <a:cubicBezTo>
                      <a:pt x="8248" y="14743"/>
                      <a:pt x="8340" y="14797"/>
                      <a:pt x="8451" y="14849"/>
                    </a:cubicBezTo>
                    <a:cubicBezTo>
                      <a:pt x="8419" y="14852"/>
                      <a:pt x="8388" y="14863"/>
                      <a:pt x="8356" y="14863"/>
                    </a:cubicBezTo>
                    <a:lnTo>
                      <a:pt x="8319" y="14863"/>
                    </a:lnTo>
                    <a:cubicBezTo>
                      <a:pt x="8257" y="14806"/>
                      <a:pt x="8195" y="14749"/>
                      <a:pt x="8146" y="14678"/>
                    </a:cubicBezTo>
                    <a:close/>
                    <a:moveTo>
                      <a:pt x="6091" y="14706"/>
                    </a:moveTo>
                    <a:lnTo>
                      <a:pt x="6140" y="14749"/>
                    </a:lnTo>
                    <a:cubicBezTo>
                      <a:pt x="6202" y="14834"/>
                      <a:pt x="6251" y="14919"/>
                      <a:pt x="6326" y="15005"/>
                    </a:cubicBezTo>
                    <a:cubicBezTo>
                      <a:pt x="6251" y="14919"/>
                      <a:pt x="6177" y="14820"/>
                      <a:pt x="6103" y="14735"/>
                    </a:cubicBezTo>
                    <a:cubicBezTo>
                      <a:pt x="6103" y="14721"/>
                      <a:pt x="6091" y="14721"/>
                      <a:pt x="6091" y="14706"/>
                    </a:cubicBezTo>
                    <a:close/>
                    <a:moveTo>
                      <a:pt x="10894" y="15033"/>
                    </a:moveTo>
                    <a:lnTo>
                      <a:pt x="10956" y="15048"/>
                    </a:lnTo>
                    <a:cubicBezTo>
                      <a:pt x="10794" y="15076"/>
                      <a:pt x="10634" y="15104"/>
                      <a:pt x="10473" y="15104"/>
                    </a:cubicBezTo>
                    <a:lnTo>
                      <a:pt x="10274" y="15104"/>
                    </a:lnTo>
                    <a:lnTo>
                      <a:pt x="10151" y="15033"/>
                    </a:lnTo>
                    <a:lnTo>
                      <a:pt x="10163" y="15033"/>
                    </a:lnTo>
                    <a:cubicBezTo>
                      <a:pt x="10287" y="15040"/>
                      <a:pt x="10411" y="15044"/>
                      <a:pt x="10533" y="15044"/>
                    </a:cubicBezTo>
                    <a:cubicBezTo>
                      <a:pt x="10655" y="15044"/>
                      <a:pt x="10776" y="15040"/>
                      <a:pt x="10894" y="15033"/>
                    </a:cubicBezTo>
                    <a:close/>
                    <a:moveTo>
                      <a:pt x="20128" y="6735"/>
                    </a:moveTo>
                    <a:cubicBezTo>
                      <a:pt x="20673" y="7928"/>
                      <a:pt x="20883" y="9292"/>
                      <a:pt x="20710" y="10643"/>
                    </a:cubicBezTo>
                    <a:cubicBezTo>
                      <a:pt x="20524" y="12400"/>
                      <a:pt x="19723" y="13989"/>
                      <a:pt x="18637" y="15252"/>
                    </a:cubicBezTo>
                    <a:cubicBezTo>
                      <a:pt x="18671" y="15146"/>
                      <a:pt x="18693" y="15040"/>
                      <a:pt x="18717" y="14934"/>
                    </a:cubicBezTo>
                    <a:cubicBezTo>
                      <a:pt x="18766" y="14849"/>
                      <a:pt x="18828" y="14778"/>
                      <a:pt x="18877" y="14706"/>
                    </a:cubicBezTo>
                    <a:cubicBezTo>
                      <a:pt x="20239" y="12632"/>
                      <a:pt x="21056" y="9634"/>
                      <a:pt x="20152" y="7118"/>
                    </a:cubicBezTo>
                    <a:cubicBezTo>
                      <a:pt x="20140" y="7090"/>
                      <a:pt x="20128" y="7047"/>
                      <a:pt x="20115" y="7019"/>
                    </a:cubicBezTo>
                    <a:cubicBezTo>
                      <a:pt x="20128" y="6919"/>
                      <a:pt x="20128" y="6820"/>
                      <a:pt x="20128" y="6735"/>
                    </a:cubicBezTo>
                    <a:close/>
                    <a:moveTo>
                      <a:pt x="17615" y="14238"/>
                    </a:moveTo>
                    <a:lnTo>
                      <a:pt x="17578" y="14323"/>
                    </a:lnTo>
                    <a:cubicBezTo>
                      <a:pt x="17442" y="14650"/>
                      <a:pt x="17281" y="14962"/>
                      <a:pt x="17108" y="15261"/>
                    </a:cubicBezTo>
                    <a:lnTo>
                      <a:pt x="17108" y="15246"/>
                    </a:lnTo>
                    <a:cubicBezTo>
                      <a:pt x="17157" y="15133"/>
                      <a:pt x="17194" y="15005"/>
                      <a:pt x="17231" y="14877"/>
                    </a:cubicBezTo>
                    <a:cubicBezTo>
                      <a:pt x="17268" y="14764"/>
                      <a:pt x="17343" y="14621"/>
                      <a:pt x="17380" y="14493"/>
                    </a:cubicBezTo>
                    <a:cubicBezTo>
                      <a:pt x="17467" y="14408"/>
                      <a:pt x="17541" y="14308"/>
                      <a:pt x="17615" y="14238"/>
                    </a:cubicBezTo>
                    <a:close/>
                    <a:moveTo>
                      <a:pt x="9507" y="15204"/>
                    </a:moveTo>
                    <a:cubicBezTo>
                      <a:pt x="9631" y="15232"/>
                      <a:pt x="9755" y="15261"/>
                      <a:pt x="9878" y="15275"/>
                    </a:cubicBezTo>
                    <a:cubicBezTo>
                      <a:pt x="9656" y="15275"/>
                      <a:pt x="9420" y="15261"/>
                      <a:pt x="9198" y="15232"/>
                    </a:cubicBezTo>
                    <a:cubicBezTo>
                      <a:pt x="9297" y="15232"/>
                      <a:pt x="9396" y="15218"/>
                      <a:pt x="9507" y="15204"/>
                    </a:cubicBezTo>
                    <a:close/>
                    <a:moveTo>
                      <a:pt x="12466" y="15033"/>
                    </a:moveTo>
                    <a:lnTo>
                      <a:pt x="12441" y="15062"/>
                    </a:lnTo>
                    <a:cubicBezTo>
                      <a:pt x="12342" y="15118"/>
                      <a:pt x="12230" y="15176"/>
                      <a:pt x="12107" y="15232"/>
                    </a:cubicBezTo>
                    <a:lnTo>
                      <a:pt x="12119" y="15232"/>
                    </a:lnTo>
                    <a:cubicBezTo>
                      <a:pt x="11871" y="15331"/>
                      <a:pt x="11624" y="15375"/>
                      <a:pt x="11376" y="15375"/>
                    </a:cubicBezTo>
                    <a:cubicBezTo>
                      <a:pt x="11413" y="15346"/>
                      <a:pt x="11463" y="15317"/>
                      <a:pt x="11512" y="15275"/>
                    </a:cubicBezTo>
                    <a:cubicBezTo>
                      <a:pt x="11686" y="15246"/>
                      <a:pt x="11871" y="15218"/>
                      <a:pt x="12045" y="15176"/>
                    </a:cubicBezTo>
                    <a:cubicBezTo>
                      <a:pt x="12193" y="15133"/>
                      <a:pt x="12329" y="15090"/>
                      <a:pt x="12466" y="15033"/>
                    </a:cubicBezTo>
                    <a:close/>
                    <a:moveTo>
                      <a:pt x="14706" y="15161"/>
                    </a:moveTo>
                    <a:cubicBezTo>
                      <a:pt x="14669" y="15218"/>
                      <a:pt x="14632" y="15261"/>
                      <a:pt x="14595" y="15317"/>
                    </a:cubicBezTo>
                    <a:lnTo>
                      <a:pt x="14520" y="15375"/>
                    </a:lnTo>
                    <a:cubicBezTo>
                      <a:pt x="14533" y="15346"/>
                      <a:pt x="14545" y="15317"/>
                      <a:pt x="14558" y="15289"/>
                    </a:cubicBezTo>
                    <a:lnTo>
                      <a:pt x="14706" y="15161"/>
                    </a:lnTo>
                    <a:close/>
                    <a:moveTo>
                      <a:pt x="15387" y="14664"/>
                    </a:moveTo>
                    <a:cubicBezTo>
                      <a:pt x="15375" y="14706"/>
                      <a:pt x="15362" y="14764"/>
                      <a:pt x="15350" y="14806"/>
                    </a:cubicBezTo>
                    <a:cubicBezTo>
                      <a:pt x="15263" y="14948"/>
                      <a:pt x="15152" y="15090"/>
                      <a:pt x="15040" y="15218"/>
                    </a:cubicBezTo>
                    <a:cubicBezTo>
                      <a:pt x="14954" y="15303"/>
                      <a:pt x="14842" y="15375"/>
                      <a:pt x="14731" y="15445"/>
                    </a:cubicBezTo>
                    <a:lnTo>
                      <a:pt x="14768" y="15403"/>
                    </a:lnTo>
                    <a:cubicBezTo>
                      <a:pt x="14991" y="15176"/>
                      <a:pt x="15201" y="14919"/>
                      <a:pt x="15387" y="14664"/>
                    </a:cubicBezTo>
                    <a:close/>
                    <a:moveTo>
                      <a:pt x="16971" y="14948"/>
                    </a:moveTo>
                    <a:cubicBezTo>
                      <a:pt x="16884" y="15133"/>
                      <a:pt x="16798" y="15303"/>
                      <a:pt x="16699" y="15488"/>
                    </a:cubicBezTo>
                    <a:cubicBezTo>
                      <a:pt x="16748" y="15346"/>
                      <a:pt x="16798" y="15218"/>
                      <a:pt x="16835" y="15076"/>
                    </a:cubicBezTo>
                    <a:lnTo>
                      <a:pt x="16847" y="15076"/>
                    </a:lnTo>
                    <a:cubicBezTo>
                      <a:pt x="16884" y="15033"/>
                      <a:pt x="16922" y="14991"/>
                      <a:pt x="16971" y="14948"/>
                    </a:cubicBezTo>
                    <a:close/>
                    <a:moveTo>
                      <a:pt x="1399" y="13826"/>
                    </a:moveTo>
                    <a:lnTo>
                      <a:pt x="1486" y="13953"/>
                    </a:lnTo>
                    <a:cubicBezTo>
                      <a:pt x="1610" y="14479"/>
                      <a:pt x="1771" y="15005"/>
                      <a:pt x="1969" y="15502"/>
                    </a:cubicBezTo>
                    <a:cubicBezTo>
                      <a:pt x="1721" y="14977"/>
                      <a:pt x="1523" y="14408"/>
                      <a:pt x="1399" y="13826"/>
                    </a:cubicBezTo>
                    <a:close/>
                    <a:moveTo>
                      <a:pt x="18036" y="13669"/>
                    </a:moveTo>
                    <a:cubicBezTo>
                      <a:pt x="17875" y="14266"/>
                      <a:pt x="17664" y="14849"/>
                      <a:pt x="17417" y="15403"/>
                    </a:cubicBezTo>
                    <a:lnTo>
                      <a:pt x="17355" y="15502"/>
                    </a:lnTo>
                    <a:cubicBezTo>
                      <a:pt x="17565" y="15033"/>
                      <a:pt x="17739" y="14550"/>
                      <a:pt x="17900" y="14067"/>
                    </a:cubicBezTo>
                    <a:cubicBezTo>
                      <a:pt x="17949" y="13939"/>
                      <a:pt x="17986" y="13811"/>
                      <a:pt x="18023" y="13683"/>
                    </a:cubicBezTo>
                    <a:cubicBezTo>
                      <a:pt x="18023" y="13683"/>
                      <a:pt x="18036" y="13669"/>
                      <a:pt x="18036" y="13669"/>
                    </a:cubicBezTo>
                    <a:close/>
                    <a:moveTo>
                      <a:pt x="10596" y="15460"/>
                    </a:moveTo>
                    <a:cubicBezTo>
                      <a:pt x="10634" y="15474"/>
                      <a:pt x="10658" y="15488"/>
                      <a:pt x="10695" y="15488"/>
                    </a:cubicBezTo>
                    <a:cubicBezTo>
                      <a:pt x="10474" y="15567"/>
                      <a:pt x="10244" y="15608"/>
                      <a:pt x="10010" y="15608"/>
                    </a:cubicBezTo>
                    <a:cubicBezTo>
                      <a:pt x="9864" y="15608"/>
                      <a:pt x="9717" y="15592"/>
                      <a:pt x="9569" y="15559"/>
                    </a:cubicBezTo>
                    <a:cubicBezTo>
                      <a:pt x="9544" y="15530"/>
                      <a:pt x="9519" y="15502"/>
                      <a:pt x="9495" y="15488"/>
                    </a:cubicBezTo>
                    <a:cubicBezTo>
                      <a:pt x="9622" y="15498"/>
                      <a:pt x="9751" y="15503"/>
                      <a:pt x="9880" y="15503"/>
                    </a:cubicBezTo>
                    <a:cubicBezTo>
                      <a:pt x="10117" y="15503"/>
                      <a:pt x="10357" y="15487"/>
                      <a:pt x="10596" y="15460"/>
                    </a:cubicBezTo>
                    <a:close/>
                    <a:moveTo>
                      <a:pt x="8016" y="15411"/>
                    </a:moveTo>
                    <a:cubicBezTo>
                      <a:pt x="8127" y="15485"/>
                      <a:pt x="8242" y="15550"/>
                      <a:pt x="8356" y="15616"/>
                    </a:cubicBezTo>
                    <a:lnTo>
                      <a:pt x="8257" y="15573"/>
                    </a:lnTo>
                    <a:cubicBezTo>
                      <a:pt x="8177" y="15523"/>
                      <a:pt x="8096" y="15468"/>
                      <a:pt x="8016" y="15411"/>
                    </a:cubicBezTo>
                    <a:close/>
                    <a:moveTo>
                      <a:pt x="14545" y="14863"/>
                    </a:moveTo>
                    <a:cubicBezTo>
                      <a:pt x="14520" y="14919"/>
                      <a:pt x="14496" y="14991"/>
                      <a:pt x="14471" y="15048"/>
                    </a:cubicBezTo>
                    <a:cubicBezTo>
                      <a:pt x="14199" y="15289"/>
                      <a:pt x="13914" y="15502"/>
                      <a:pt x="13629" y="15687"/>
                    </a:cubicBezTo>
                    <a:lnTo>
                      <a:pt x="13629" y="15673"/>
                    </a:lnTo>
                    <a:cubicBezTo>
                      <a:pt x="13629" y="15673"/>
                      <a:pt x="13629" y="15673"/>
                      <a:pt x="13641" y="15658"/>
                    </a:cubicBezTo>
                    <a:cubicBezTo>
                      <a:pt x="13666" y="15630"/>
                      <a:pt x="13703" y="15602"/>
                      <a:pt x="13741" y="15559"/>
                    </a:cubicBezTo>
                    <a:cubicBezTo>
                      <a:pt x="14025" y="15360"/>
                      <a:pt x="14298" y="15118"/>
                      <a:pt x="14545" y="14863"/>
                    </a:cubicBezTo>
                    <a:close/>
                    <a:moveTo>
                      <a:pt x="18407" y="15346"/>
                    </a:moveTo>
                    <a:cubicBezTo>
                      <a:pt x="18382" y="15431"/>
                      <a:pt x="18358" y="15516"/>
                      <a:pt x="18333" y="15602"/>
                    </a:cubicBezTo>
                    <a:lnTo>
                      <a:pt x="18209" y="15729"/>
                    </a:lnTo>
                    <a:cubicBezTo>
                      <a:pt x="18246" y="15630"/>
                      <a:pt x="18296" y="15545"/>
                      <a:pt x="18333" y="15445"/>
                    </a:cubicBezTo>
                    <a:cubicBezTo>
                      <a:pt x="18358" y="15417"/>
                      <a:pt x="18382" y="15389"/>
                      <a:pt x="18407" y="15346"/>
                    </a:cubicBezTo>
                    <a:close/>
                    <a:moveTo>
                      <a:pt x="18791" y="12419"/>
                    </a:moveTo>
                    <a:lnTo>
                      <a:pt x="18791" y="12958"/>
                    </a:lnTo>
                    <a:cubicBezTo>
                      <a:pt x="18605" y="13896"/>
                      <a:pt x="18284" y="14806"/>
                      <a:pt x="17838" y="15630"/>
                    </a:cubicBezTo>
                    <a:cubicBezTo>
                      <a:pt x="17801" y="15673"/>
                      <a:pt x="17764" y="15701"/>
                      <a:pt x="17726" y="15744"/>
                    </a:cubicBezTo>
                    <a:lnTo>
                      <a:pt x="17739" y="15715"/>
                    </a:lnTo>
                    <a:cubicBezTo>
                      <a:pt x="18222" y="14721"/>
                      <a:pt x="18556" y="13641"/>
                      <a:pt x="18742" y="12518"/>
                    </a:cubicBezTo>
                    <a:lnTo>
                      <a:pt x="18791" y="12419"/>
                    </a:lnTo>
                    <a:close/>
                    <a:moveTo>
                      <a:pt x="8133" y="15246"/>
                    </a:moveTo>
                    <a:cubicBezTo>
                      <a:pt x="8269" y="15275"/>
                      <a:pt x="8393" y="15317"/>
                      <a:pt x="8529" y="15346"/>
                    </a:cubicBezTo>
                    <a:lnTo>
                      <a:pt x="8542" y="15360"/>
                    </a:lnTo>
                    <a:lnTo>
                      <a:pt x="8640" y="15375"/>
                    </a:lnTo>
                    <a:cubicBezTo>
                      <a:pt x="8901" y="15559"/>
                      <a:pt x="9185" y="15687"/>
                      <a:pt x="9495" y="15758"/>
                    </a:cubicBezTo>
                    <a:cubicBezTo>
                      <a:pt x="9557" y="15815"/>
                      <a:pt x="9631" y="15857"/>
                      <a:pt x="9693" y="15900"/>
                    </a:cubicBezTo>
                    <a:cubicBezTo>
                      <a:pt x="9148" y="15801"/>
                      <a:pt x="8616" y="15573"/>
                      <a:pt x="8133" y="15246"/>
                    </a:cubicBezTo>
                    <a:close/>
                    <a:moveTo>
                      <a:pt x="5843" y="13953"/>
                    </a:moveTo>
                    <a:cubicBezTo>
                      <a:pt x="5955" y="14053"/>
                      <a:pt x="6054" y="14138"/>
                      <a:pt x="6165" y="14223"/>
                    </a:cubicBezTo>
                    <a:cubicBezTo>
                      <a:pt x="6512" y="14621"/>
                      <a:pt x="6895" y="14962"/>
                      <a:pt x="7316" y="15246"/>
                    </a:cubicBezTo>
                    <a:cubicBezTo>
                      <a:pt x="7576" y="15502"/>
                      <a:pt x="7861" y="15729"/>
                      <a:pt x="8170" y="15914"/>
                    </a:cubicBezTo>
                    <a:cubicBezTo>
                      <a:pt x="7885" y="15758"/>
                      <a:pt x="7613" y="15602"/>
                      <a:pt x="7366" y="15431"/>
                    </a:cubicBezTo>
                    <a:cubicBezTo>
                      <a:pt x="6969" y="15161"/>
                      <a:pt x="6586" y="14877"/>
                      <a:pt x="6227" y="14550"/>
                    </a:cubicBezTo>
                    <a:lnTo>
                      <a:pt x="6227" y="14565"/>
                    </a:lnTo>
                    <a:cubicBezTo>
                      <a:pt x="6091" y="14366"/>
                      <a:pt x="5967" y="14166"/>
                      <a:pt x="5843" y="13953"/>
                    </a:cubicBezTo>
                    <a:close/>
                    <a:moveTo>
                      <a:pt x="16513" y="14735"/>
                    </a:moveTo>
                    <a:lnTo>
                      <a:pt x="16476" y="14919"/>
                    </a:lnTo>
                    <a:cubicBezTo>
                      <a:pt x="16389" y="15048"/>
                      <a:pt x="16303" y="15190"/>
                      <a:pt x="16216" y="15317"/>
                    </a:cubicBezTo>
                    <a:cubicBezTo>
                      <a:pt x="15956" y="15545"/>
                      <a:pt x="15696" y="15744"/>
                      <a:pt x="15424" y="15942"/>
                    </a:cubicBezTo>
                    <a:cubicBezTo>
                      <a:pt x="15498" y="15843"/>
                      <a:pt x="15548" y="15744"/>
                      <a:pt x="15597" y="15630"/>
                    </a:cubicBezTo>
                    <a:lnTo>
                      <a:pt x="15585" y="15630"/>
                    </a:lnTo>
                    <a:cubicBezTo>
                      <a:pt x="15907" y="15346"/>
                      <a:pt x="16216" y="15048"/>
                      <a:pt x="16513" y="14735"/>
                    </a:cubicBezTo>
                    <a:close/>
                    <a:moveTo>
                      <a:pt x="11785" y="15545"/>
                    </a:moveTo>
                    <a:cubicBezTo>
                      <a:pt x="11376" y="15787"/>
                      <a:pt x="10919" y="15928"/>
                      <a:pt x="10460" y="15957"/>
                    </a:cubicBezTo>
                    <a:lnTo>
                      <a:pt x="10250" y="15957"/>
                    </a:lnTo>
                    <a:cubicBezTo>
                      <a:pt x="10151" y="15914"/>
                      <a:pt x="10064" y="15872"/>
                      <a:pt x="9977" y="15815"/>
                    </a:cubicBezTo>
                    <a:lnTo>
                      <a:pt x="10176" y="15815"/>
                    </a:lnTo>
                    <a:cubicBezTo>
                      <a:pt x="10473" y="15787"/>
                      <a:pt x="10770" y="15701"/>
                      <a:pt x="11054" y="15573"/>
                    </a:cubicBezTo>
                    <a:cubicBezTo>
                      <a:pt x="11152" y="15585"/>
                      <a:pt x="11254" y="15592"/>
                      <a:pt x="11356" y="15592"/>
                    </a:cubicBezTo>
                    <a:cubicBezTo>
                      <a:pt x="11501" y="15592"/>
                      <a:pt x="11647" y="15578"/>
                      <a:pt x="11785" y="15545"/>
                    </a:cubicBezTo>
                    <a:close/>
                    <a:moveTo>
                      <a:pt x="14248" y="15545"/>
                    </a:moveTo>
                    <a:cubicBezTo>
                      <a:pt x="14236" y="15559"/>
                      <a:pt x="14223" y="15588"/>
                      <a:pt x="14211" y="15616"/>
                    </a:cubicBezTo>
                    <a:cubicBezTo>
                      <a:pt x="14037" y="15744"/>
                      <a:pt x="13840" y="15872"/>
                      <a:pt x="13641" y="15971"/>
                    </a:cubicBezTo>
                    <a:cubicBezTo>
                      <a:pt x="13790" y="15872"/>
                      <a:pt x="13963" y="15772"/>
                      <a:pt x="14112" y="15644"/>
                    </a:cubicBezTo>
                    <a:cubicBezTo>
                      <a:pt x="14162" y="15616"/>
                      <a:pt x="14211" y="15573"/>
                      <a:pt x="14248" y="15545"/>
                    </a:cubicBezTo>
                    <a:close/>
                    <a:moveTo>
                      <a:pt x="13555" y="14465"/>
                    </a:moveTo>
                    <a:cubicBezTo>
                      <a:pt x="13542" y="14507"/>
                      <a:pt x="13530" y="14536"/>
                      <a:pt x="13518" y="14565"/>
                    </a:cubicBezTo>
                    <a:cubicBezTo>
                      <a:pt x="13456" y="14692"/>
                      <a:pt x="13382" y="14820"/>
                      <a:pt x="13307" y="14948"/>
                    </a:cubicBezTo>
                    <a:cubicBezTo>
                      <a:pt x="12787" y="15488"/>
                      <a:pt x="12181" y="15928"/>
                      <a:pt x="11525" y="16227"/>
                    </a:cubicBezTo>
                    <a:cubicBezTo>
                      <a:pt x="11426" y="16241"/>
                      <a:pt x="11327" y="16269"/>
                      <a:pt x="11215" y="16284"/>
                    </a:cubicBezTo>
                    <a:cubicBezTo>
                      <a:pt x="11141" y="16269"/>
                      <a:pt x="11054" y="16255"/>
                      <a:pt x="10993" y="16241"/>
                    </a:cubicBezTo>
                    <a:cubicBezTo>
                      <a:pt x="11834" y="16042"/>
                      <a:pt x="12590" y="15502"/>
                      <a:pt x="13121" y="14735"/>
                    </a:cubicBezTo>
                    <a:cubicBezTo>
                      <a:pt x="13270" y="14664"/>
                      <a:pt x="13419" y="14565"/>
                      <a:pt x="13555" y="14465"/>
                    </a:cubicBezTo>
                    <a:close/>
                    <a:moveTo>
                      <a:pt x="16724" y="16113"/>
                    </a:moveTo>
                    <a:cubicBezTo>
                      <a:pt x="16711" y="16170"/>
                      <a:pt x="16687" y="16213"/>
                      <a:pt x="16674" y="16255"/>
                    </a:cubicBezTo>
                    <a:lnTo>
                      <a:pt x="16588" y="16340"/>
                    </a:lnTo>
                    <a:cubicBezTo>
                      <a:pt x="16637" y="16269"/>
                      <a:pt x="16674" y="16199"/>
                      <a:pt x="16711" y="16127"/>
                    </a:cubicBezTo>
                    <a:lnTo>
                      <a:pt x="16724" y="16113"/>
                    </a:lnTo>
                    <a:close/>
                    <a:moveTo>
                      <a:pt x="12416" y="16269"/>
                    </a:moveTo>
                    <a:lnTo>
                      <a:pt x="12391" y="16298"/>
                    </a:lnTo>
                    <a:lnTo>
                      <a:pt x="12230" y="16355"/>
                    </a:lnTo>
                    <a:lnTo>
                      <a:pt x="12119" y="16369"/>
                    </a:lnTo>
                    <a:cubicBezTo>
                      <a:pt x="12218" y="16340"/>
                      <a:pt x="12317" y="16312"/>
                      <a:pt x="12416" y="16269"/>
                    </a:cubicBezTo>
                    <a:close/>
                    <a:moveTo>
                      <a:pt x="6920" y="15389"/>
                    </a:moveTo>
                    <a:cubicBezTo>
                      <a:pt x="7465" y="15787"/>
                      <a:pt x="8034" y="16113"/>
                      <a:pt x="8628" y="16398"/>
                    </a:cubicBezTo>
                    <a:cubicBezTo>
                      <a:pt x="8306" y="16312"/>
                      <a:pt x="7985" y="16199"/>
                      <a:pt x="7675" y="16042"/>
                    </a:cubicBezTo>
                    <a:cubicBezTo>
                      <a:pt x="7415" y="15843"/>
                      <a:pt x="7155" y="15630"/>
                      <a:pt x="6920" y="15389"/>
                    </a:cubicBezTo>
                    <a:close/>
                    <a:moveTo>
                      <a:pt x="15090" y="15602"/>
                    </a:moveTo>
                    <a:cubicBezTo>
                      <a:pt x="14954" y="15744"/>
                      <a:pt x="14817" y="15872"/>
                      <a:pt x="14681" y="16000"/>
                    </a:cubicBezTo>
                    <a:cubicBezTo>
                      <a:pt x="14434" y="16156"/>
                      <a:pt x="14186" y="16312"/>
                      <a:pt x="13938" y="16440"/>
                    </a:cubicBezTo>
                    <a:cubicBezTo>
                      <a:pt x="14137" y="16312"/>
                      <a:pt x="14335" y="16156"/>
                      <a:pt x="14520" y="16000"/>
                    </a:cubicBezTo>
                    <a:cubicBezTo>
                      <a:pt x="14718" y="15872"/>
                      <a:pt x="14904" y="15744"/>
                      <a:pt x="15090" y="15602"/>
                    </a:cubicBezTo>
                    <a:close/>
                    <a:moveTo>
                      <a:pt x="8975" y="16312"/>
                    </a:moveTo>
                    <a:cubicBezTo>
                      <a:pt x="9334" y="16440"/>
                      <a:pt x="9705" y="16511"/>
                      <a:pt x="10089" y="16553"/>
                    </a:cubicBezTo>
                    <a:lnTo>
                      <a:pt x="9594" y="16553"/>
                    </a:lnTo>
                    <a:cubicBezTo>
                      <a:pt x="9383" y="16483"/>
                      <a:pt x="9173" y="16398"/>
                      <a:pt x="8975" y="16312"/>
                    </a:cubicBezTo>
                    <a:close/>
                    <a:moveTo>
                      <a:pt x="4729" y="15289"/>
                    </a:moveTo>
                    <a:cubicBezTo>
                      <a:pt x="5125" y="15715"/>
                      <a:pt x="5559" y="16085"/>
                      <a:pt x="6017" y="16412"/>
                    </a:cubicBezTo>
                    <a:cubicBezTo>
                      <a:pt x="6091" y="16468"/>
                      <a:pt x="6165" y="16511"/>
                      <a:pt x="6239" y="16568"/>
                    </a:cubicBezTo>
                    <a:lnTo>
                      <a:pt x="6227" y="16568"/>
                    </a:lnTo>
                    <a:cubicBezTo>
                      <a:pt x="5756" y="16312"/>
                      <a:pt x="5311" y="15985"/>
                      <a:pt x="4902" y="15602"/>
                    </a:cubicBezTo>
                    <a:cubicBezTo>
                      <a:pt x="4841" y="15502"/>
                      <a:pt x="4791" y="15403"/>
                      <a:pt x="4729" y="15289"/>
                    </a:cubicBezTo>
                    <a:close/>
                    <a:moveTo>
                      <a:pt x="15437" y="16255"/>
                    </a:moveTo>
                    <a:cubicBezTo>
                      <a:pt x="15325" y="16369"/>
                      <a:pt x="15213" y="16468"/>
                      <a:pt x="15102" y="16568"/>
                    </a:cubicBezTo>
                    <a:lnTo>
                      <a:pt x="15176" y="16440"/>
                    </a:lnTo>
                    <a:lnTo>
                      <a:pt x="15437" y="16255"/>
                    </a:lnTo>
                    <a:close/>
                    <a:moveTo>
                      <a:pt x="4816" y="13370"/>
                    </a:moveTo>
                    <a:cubicBezTo>
                      <a:pt x="5026" y="13627"/>
                      <a:pt x="5237" y="13868"/>
                      <a:pt x="5459" y="14095"/>
                    </a:cubicBezTo>
                    <a:lnTo>
                      <a:pt x="5509" y="14153"/>
                    </a:lnTo>
                    <a:cubicBezTo>
                      <a:pt x="5992" y="15048"/>
                      <a:pt x="6685" y="15758"/>
                      <a:pt x="7527" y="16199"/>
                    </a:cubicBezTo>
                    <a:cubicBezTo>
                      <a:pt x="7725" y="16340"/>
                      <a:pt x="7923" y="16468"/>
                      <a:pt x="8133" y="16596"/>
                    </a:cubicBezTo>
                    <a:cubicBezTo>
                      <a:pt x="6945" y="16312"/>
                      <a:pt x="5893" y="15516"/>
                      <a:pt x="5187" y="14394"/>
                    </a:cubicBezTo>
                    <a:cubicBezTo>
                      <a:pt x="5026" y="14081"/>
                      <a:pt x="4902" y="13726"/>
                      <a:pt x="4816" y="13370"/>
                    </a:cubicBezTo>
                    <a:close/>
                    <a:moveTo>
                      <a:pt x="11376" y="16539"/>
                    </a:moveTo>
                    <a:cubicBezTo>
                      <a:pt x="11426" y="16539"/>
                      <a:pt x="11463" y="16553"/>
                      <a:pt x="11500" y="16553"/>
                    </a:cubicBezTo>
                    <a:cubicBezTo>
                      <a:pt x="11339" y="16596"/>
                      <a:pt x="11178" y="16625"/>
                      <a:pt x="11005" y="16653"/>
                    </a:cubicBezTo>
                    <a:lnTo>
                      <a:pt x="11128" y="16611"/>
                    </a:lnTo>
                    <a:cubicBezTo>
                      <a:pt x="11215" y="16596"/>
                      <a:pt x="11302" y="16568"/>
                      <a:pt x="11376" y="16539"/>
                    </a:cubicBezTo>
                    <a:close/>
                    <a:moveTo>
                      <a:pt x="13592" y="16312"/>
                    </a:moveTo>
                    <a:cubicBezTo>
                      <a:pt x="13468" y="16383"/>
                      <a:pt x="13345" y="16440"/>
                      <a:pt x="13221" y="16511"/>
                    </a:cubicBezTo>
                    <a:cubicBezTo>
                      <a:pt x="13097" y="16568"/>
                      <a:pt x="12949" y="16639"/>
                      <a:pt x="12812" y="16710"/>
                    </a:cubicBezTo>
                    <a:lnTo>
                      <a:pt x="12936" y="16568"/>
                    </a:lnTo>
                    <a:cubicBezTo>
                      <a:pt x="13159" y="16483"/>
                      <a:pt x="13382" y="16412"/>
                      <a:pt x="13592" y="16312"/>
                    </a:cubicBezTo>
                    <a:close/>
                    <a:moveTo>
                      <a:pt x="8628" y="16625"/>
                    </a:moveTo>
                    <a:cubicBezTo>
                      <a:pt x="8827" y="16667"/>
                      <a:pt x="9024" y="16710"/>
                      <a:pt x="9223" y="16738"/>
                    </a:cubicBezTo>
                    <a:cubicBezTo>
                      <a:pt x="9091" y="16738"/>
                      <a:pt x="8971" y="16738"/>
                      <a:pt x="8839" y="16710"/>
                    </a:cubicBezTo>
                    <a:lnTo>
                      <a:pt x="8628" y="16625"/>
                    </a:lnTo>
                    <a:close/>
                    <a:moveTo>
                      <a:pt x="4407" y="13342"/>
                    </a:moveTo>
                    <a:cubicBezTo>
                      <a:pt x="4667" y="14067"/>
                      <a:pt x="5038" y="14735"/>
                      <a:pt x="5509" y="15317"/>
                    </a:cubicBezTo>
                    <a:cubicBezTo>
                      <a:pt x="5732" y="15616"/>
                      <a:pt x="5980" y="15886"/>
                      <a:pt x="6251" y="16113"/>
                    </a:cubicBezTo>
                    <a:cubicBezTo>
                      <a:pt x="6487" y="16312"/>
                      <a:pt x="6734" y="16497"/>
                      <a:pt x="6994" y="16667"/>
                    </a:cubicBezTo>
                    <a:lnTo>
                      <a:pt x="7143" y="16752"/>
                    </a:lnTo>
                    <a:cubicBezTo>
                      <a:pt x="7031" y="16738"/>
                      <a:pt x="6920" y="16724"/>
                      <a:pt x="6809" y="16696"/>
                    </a:cubicBezTo>
                    <a:cubicBezTo>
                      <a:pt x="6499" y="16511"/>
                      <a:pt x="6190" y="16312"/>
                      <a:pt x="5893" y="16085"/>
                    </a:cubicBezTo>
                    <a:cubicBezTo>
                      <a:pt x="5410" y="15715"/>
                      <a:pt x="4964" y="15289"/>
                      <a:pt x="4556" y="14806"/>
                    </a:cubicBezTo>
                    <a:cubicBezTo>
                      <a:pt x="4494" y="14565"/>
                      <a:pt x="4444" y="14308"/>
                      <a:pt x="4420" y="14053"/>
                    </a:cubicBezTo>
                    <a:cubicBezTo>
                      <a:pt x="4407" y="13826"/>
                      <a:pt x="4395" y="13584"/>
                      <a:pt x="4407" y="13342"/>
                    </a:cubicBezTo>
                    <a:close/>
                    <a:moveTo>
                      <a:pt x="12478" y="16710"/>
                    </a:moveTo>
                    <a:cubicBezTo>
                      <a:pt x="12416" y="16752"/>
                      <a:pt x="12354" y="16781"/>
                      <a:pt x="12292" y="16824"/>
                    </a:cubicBezTo>
                    <a:lnTo>
                      <a:pt x="12366" y="16738"/>
                    </a:lnTo>
                    <a:lnTo>
                      <a:pt x="12478" y="16710"/>
                    </a:lnTo>
                    <a:close/>
                    <a:moveTo>
                      <a:pt x="6809" y="16284"/>
                    </a:moveTo>
                    <a:cubicBezTo>
                      <a:pt x="7254" y="16553"/>
                      <a:pt x="7737" y="16738"/>
                      <a:pt x="8232" y="16852"/>
                    </a:cubicBezTo>
                    <a:cubicBezTo>
                      <a:pt x="8084" y="16852"/>
                      <a:pt x="7923" y="16838"/>
                      <a:pt x="7774" y="16824"/>
                    </a:cubicBezTo>
                    <a:cubicBezTo>
                      <a:pt x="7675" y="16781"/>
                      <a:pt x="7564" y="16738"/>
                      <a:pt x="7465" y="16682"/>
                    </a:cubicBezTo>
                    <a:cubicBezTo>
                      <a:pt x="7242" y="16568"/>
                      <a:pt x="7031" y="16440"/>
                      <a:pt x="6821" y="16298"/>
                    </a:cubicBezTo>
                    <a:lnTo>
                      <a:pt x="6809" y="16284"/>
                    </a:lnTo>
                    <a:close/>
                    <a:moveTo>
                      <a:pt x="14830" y="16241"/>
                    </a:moveTo>
                    <a:cubicBezTo>
                      <a:pt x="14780" y="16326"/>
                      <a:pt x="14731" y="16426"/>
                      <a:pt x="14681" y="16497"/>
                    </a:cubicBezTo>
                    <a:cubicBezTo>
                      <a:pt x="14243" y="16763"/>
                      <a:pt x="13804" y="17015"/>
                      <a:pt x="13353" y="17226"/>
                    </a:cubicBezTo>
                    <a:lnTo>
                      <a:pt x="13468" y="17094"/>
                    </a:lnTo>
                    <a:cubicBezTo>
                      <a:pt x="13938" y="16852"/>
                      <a:pt x="14396" y="16568"/>
                      <a:pt x="14830" y="16241"/>
                    </a:cubicBezTo>
                    <a:close/>
                    <a:moveTo>
                      <a:pt x="16476" y="16752"/>
                    </a:moveTo>
                    <a:cubicBezTo>
                      <a:pt x="16426" y="16824"/>
                      <a:pt x="16389" y="16909"/>
                      <a:pt x="16340" y="16994"/>
                    </a:cubicBezTo>
                    <a:cubicBezTo>
                      <a:pt x="16216" y="17079"/>
                      <a:pt x="16092" y="17164"/>
                      <a:pt x="15956" y="17250"/>
                    </a:cubicBezTo>
                    <a:cubicBezTo>
                      <a:pt x="16030" y="17150"/>
                      <a:pt x="16105" y="17065"/>
                      <a:pt x="16167" y="16980"/>
                    </a:cubicBezTo>
                    <a:cubicBezTo>
                      <a:pt x="16278" y="16909"/>
                      <a:pt x="16377" y="16838"/>
                      <a:pt x="16476" y="16752"/>
                    </a:cubicBezTo>
                    <a:close/>
                    <a:moveTo>
                      <a:pt x="9619" y="17193"/>
                    </a:moveTo>
                    <a:cubicBezTo>
                      <a:pt x="9693" y="17222"/>
                      <a:pt x="9767" y="17236"/>
                      <a:pt x="9841" y="17250"/>
                    </a:cubicBezTo>
                    <a:cubicBezTo>
                      <a:pt x="9718" y="17264"/>
                      <a:pt x="9581" y="17278"/>
                      <a:pt x="9457" y="17278"/>
                    </a:cubicBezTo>
                    <a:cubicBezTo>
                      <a:pt x="9441" y="17280"/>
                      <a:pt x="9423" y="17281"/>
                      <a:pt x="9405" y="17281"/>
                    </a:cubicBezTo>
                    <a:cubicBezTo>
                      <a:pt x="9294" y="17281"/>
                      <a:pt x="9168" y="17246"/>
                      <a:pt x="9061" y="17222"/>
                    </a:cubicBezTo>
                    <a:cubicBezTo>
                      <a:pt x="9247" y="17222"/>
                      <a:pt x="9420" y="17207"/>
                      <a:pt x="9619" y="17193"/>
                    </a:cubicBezTo>
                    <a:close/>
                    <a:moveTo>
                      <a:pt x="5385" y="16909"/>
                    </a:moveTo>
                    <a:cubicBezTo>
                      <a:pt x="5497" y="16994"/>
                      <a:pt x="5621" y="17051"/>
                      <a:pt x="5756" y="17108"/>
                    </a:cubicBezTo>
                    <a:cubicBezTo>
                      <a:pt x="5868" y="17250"/>
                      <a:pt x="5992" y="17378"/>
                      <a:pt x="6115" y="17506"/>
                    </a:cubicBezTo>
                    <a:cubicBezTo>
                      <a:pt x="6017" y="17449"/>
                      <a:pt x="5930" y="17392"/>
                      <a:pt x="5831" y="17336"/>
                    </a:cubicBezTo>
                    <a:cubicBezTo>
                      <a:pt x="5707" y="17236"/>
                      <a:pt x="5571" y="17122"/>
                      <a:pt x="5447" y="16994"/>
                    </a:cubicBezTo>
                    <a:lnTo>
                      <a:pt x="5385" y="16909"/>
                    </a:lnTo>
                    <a:close/>
                    <a:moveTo>
                      <a:pt x="16278" y="15744"/>
                    </a:moveTo>
                    <a:cubicBezTo>
                      <a:pt x="16229" y="15900"/>
                      <a:pt x="16179" y="16042"/>
                      <a:pt x="16130" y="16199"/>
                    </a:cubicBezTo>
                    <a:cubicBezTo>
                      <a:pt x="15969" y="16468"/>
                      <a:pt x="15783" y="16724"/>
                      <a:pt x="15585" y="16951"/>
                    </a:cubicBezTo>
                    <a:lnTo>
                      <a:pt x="15585" y="16966"/>
                    </a:lnTo>
                    <a:cubicBezTo>
                      <a:pt x="15449" y="17065"/>
                      <a:pt x="15313" y="17179"/>
                      <a:pt x="15176" y="17264"/>
                    </a:cubicBezTo>
                    <a:cubicBezTo>
                      <a:pt x="14966" y="17364"/>
                      <a:pt x="14768" y="17449"/>
                      <a:pt x="14558" y="17520"/>
                    </a:cubicBezTo>
                    <a:cubicBezTo>
                      <a:pt x="14706" y="17392"/>
                      <a:pt x="14867" y="17250"/>
                      <a:pt x="15003" y="17108"/>
                    </a:cubicBezTo>
                    <a:cubicBezTo>
                      <a:pt x="15474" y="16724"/>
                      <a:pt x="15894" y="16255"/>
                      <a:pt x="16278" y="15744"/>
                    </a:cubicBezTo>
                    <a:close/>
                    <a:moveTo>
                      <a:pt x="4729" y="17037"/>
                    </a:moveTo>
                    <a:cubicBezTo>
                      <a:pt x="4841" y="17122"/>
                      <a:pt x="4952" y="17193"/>
                      <a:pt x="5063" y="17264"/>
                    </a:cubicBezTo>
                    <a:lnTo>
                      <a:pt x="5224" y="17421"/>
                    </a:lnTo>
                    <a:lnTo>
                      <a:pt x="5298" y="17534"/>
                    </a:lnTo>
                    <a:lnTo>
                      <a:pt x="5076" y="17435"/>
                    </a:lnTo>
                    <a:cubicBezTo>
                      <a:pt x="4964" y="17307"/>
                      <a:pt x="4841" y="17179"/>
                      <a:pt x="4729" y="17037"/>
                    </a:cubicBezTo>
                    <a:close/>
                    <a:moveTo>
                      <a:pt x="6549" y="17065"/>
                    </a:moveTo>
                    <a:cubicBezTo>
                      <a:pt x="6710" y="17094"/>
                      <a:pt x="6858" y="17122"/>
                      <a:pt x="7019" y="17136"/>
                    </a:cubicBezTo>
                    <a:lnTo>
                      <a:pt x="7031" y="17150"/>
                    </a:lnTo>
                    <a:cubicBezTo>
                      <a:pt x="7155" y="17193"/>
                      <a:pt x="7279" y="17236"/>
                      <a:pt x="7403" y="17264"/>
                    </a:cubicBezTo>
                    <a:cubicBezTo>
                      <a:pt x="7589" y="17364"/>
                      <a:pt x="7786" y="17463"/>
                      <a:pt x="7972" y="17549"/>
                    </a:cubicBezTo>
                    <a:cubicBezTo>
                      <a:pt x="7762" y="17520"/>
                      <a:pt x="7564" y="17491"/>
                      <a:pt x="7366" y="17449"/>
                    </a:cubicBezTo>
                    <a:cubicBezTo>
                      <a:pt x="7081" y="17350"/>
                      <a:pt x="6809" y="17222"/>
                      <a:pt x="6549" y="17065"/>
                    </a:cubicBezTo>
                    <a:close/>
                    <a:moveTo>
                      <a:pt x="9260" y="17491"/>
                    </a:moveTo>
                    <a:cubicBezTo>
                      <a:pt x="9482" y="17534"/>
                      <a:pt x="9705" y="17563"/>
                      <a:pt x="9940" y="17563"/>
                    </a:cubicBezTo>
                    <a:cubicBezTo>
                      <a:pt x="9804" y="17577"/>
                      <a:pt x="9668" y="17591"/>
                      <a:pt x="9532" y="17605"/>
                    </a:cubicBezTo>
                    <a:cubicBezTo>
                      <a:pt x="9420" y="17563"/>
                      <a:pt x="9309" y="17534"/>
                      <a:pt x="9198" y="17491"/>
                    </a:cubicBezTo>
                    <a:close/>
                    <a:moveTo>
                      <a:pt x="8374" y="17457"/>
                    </a:moveTo>
                    <a:cubicBezTo>
                      <a:pt x="8430" y="17457"/>
                      <a:pt x="8489" y="17468"/>
                      <a:pt x="8542" y="17477"/>
                    </a:cubicBezTo>
                    <a:cubicBezTo>
                      <a:pt x="8665" y="17520"/>
                      <a:pt x="8789" y="17577"/>
                      <a:pt x="8913" y="17620"/>
                    </a:cubicBezTo>
                    <a:lnTo>
                      <a:pt x="8690" y="17620"/>
                    </a:lnTo>
                    <a:cubicBezTo>
                      <a:pt x="8554" y="17563"/>
                      <a:pt x="8430" y="17506"/>
                      <a:pt x="8306" y="17463"/>
                    </a:cubicBezTo>
                    <a:cubicBezTo>
                      <a:pt x="8328" y="17459"/>
                      <a:pt x="8351" y="17457"/>
                      <a:pt x="8374" y="17457"/>
                    </a:cubicBezTo>
                    <a:close/>
                    <a:moveTo>
                      <a:pt x="15164" y="17634"/>
                    </a:moveTo>
                    <a:lnTo>
                      <a:pt x="15040" y="17762"/>
                    </a:lnTo>
                    <a:lnTo>
                      <a:pt x="14879" y="17833"/>
                    </a:lnTo>
                    <a:cubicBezTo>
                      <a:pt x="14966" y="17776"/>
                      <a:pt x="15065" y="17705"/>
                      <a:pt x="15164" y="17634"/>
                    </a:cubicBezTo>
                    <a:close/>
                    <a:moveTo>
                      <a:pt x="14211" y="17023"/>
                    </a:moveTo>
                    <a:cubicBezTo>
                      <a:pt x="13901" y="17336"/>
                      <a:pt x="13555" y="17577"/>
                      <a:pt x="13183" y="17776"/>
                    </a:cubicBezTo>
                    <a:cubicBezTo>
                      <a:pt x="13121" y="17804"/>
                      <a:pt x="13060" y="17818"/>
                      <a:pt x="12998" y="17847"/>
                    </a:cubicBezTo>
                    <a:cubicBezTo>
                      <a:pt x="12899" y="17861"/>
                      <a:pt x="12800" y="17875"/>
                      <a:pt x="12688" y="17875"/>
                    </a:cubicBezTo>
                    <a:cubicBezTo>
                      <a:pt x="12775" y="17804"/>
                      <a:pt x="12862" y="17733"/>
                      <a:pt x="12936" y="17648"/>
                    </a:cubicBezTo>
                    <a:lnTo>
                      <a:pt x="12949" y="17648"/>
                    </a:lnTo>
                    <a:cubicBezTo>
                      <a:pt x="13369" y="17477"/>
                      <a:pt x="13790" y="17264"/>
                      <a:pt x="14211" y="17023"/>
                    </a:cubicBezTo>
                    <a:close/>
                    <a:moveTo>
                      <a:pt x="13047" y="17321"/>
                    </a:moveTo>
                    <a:lnTo>
                      <a:pt x="12887" y="17463"/>
                    </a:lnTo>
                    <a:cubicBezTo>
                      <a:pt x="12490" y="17634"/>
                      <a:pt x="12070" y="17790"/>
                      <a:pt x="11661" y="17903"/>
                    </a:cubicBezTo>
                    <a:lnTo>
                      <a:pt x="11661" y="17918"/>
                    </a:lnTo>
                    <a:lnTo>
                      <a:pt x="11512" y="17918"/>
                    </a:lnTo>
                    <a:lnTo>
                      <a:pt x="11525" y="17903"/>
                    </a:lnTo>
                    <a:cubicBezTo>
                      <a:pt x="12045" y="17748"/>
                      <a:pt x="12552" y="17549"/>
                      <a:pt x="13047" y="17321"/>
                    </a:cubicBezTo>
                    <a:close/>
                    <a:moveTo>
                      <a:pt x="10200" y="17961"/>
                    </a:moveTo>
                    <a:cubicBezTo>
                      <a:pt x="10102" y="17975"/>
                      <a:pt x="10002" y="17989"/>
                      <a:pt x="9915" y="18003"/>
                    </a:cubicBezTo>
                    <a:lnTo>
                      <a:pt x="9854" y="17989"/>
                    </a:lnTo>
                    <a:cubicBezTo>
                      <a:pt x="9965" y="17989"/>
                      <a:pt x="10089" y="17975"/>
                      <a:pt x="10200" y="17961"/>
                    </a:cubicBezTo>
                    <a:close/>
                    <a:moveTo>
                      <a:pt x="6376" y="17463"/>
                    </a:moveTo>
                    <a:lnTo>
                      <a:pt x="6487" y="17520"/>
                    </a:lnTo>
                    <a:cubicBezTo>
                      <a:pt x="6772" y="17705"/>
                      <a:pt x="7056" y="17875"/>
                      <a:pt x="7353" y="18017"/>
                    </a:cubicBezTo>
                    <a:lnTo>
                      <a:pt x="7254" y="18003"/>
                    </a:lnTo>
                    <a:cubicBezTo>
                      <a:pt x="7081" y="17947"/>
                      <a:pt x="6908" y="17875"/>
                      <a:pt x="6734" y="17804"/>
                    </a:cubicBezTo>
                    <a:cubicBezTo>
                      <a:pt x="6610" y="17705"/>
                      <a:pt x="6499" y="17591"/>
                      <a:pt x="6376" y="17477"/>
                    </a:cubicBezTo>
                    <a:lnTo>
                      <a:pt x="6376" y="17463"/>
                    </a:lnTo>
                    <a:close/>
                    <a:moveTo>
                      <a:pt x="9260" y="18046"/>
                    </a:moveTo>
                    <a:lnTo>
                      <a:pt x="9309" y="18060"/>
                    </a:lnTo>
                    <a:cubicBezTo>
                      <a:pt x="9086" y="18074"/>
                      <a:pt x="8876" y="18088"/>
                      <a:pt x="8653" y="18088"/>
                    </a:cubicBezTo>
                    <a:lnTo>
                      <a:pt x="8603" y="18074"/>
                    </a:lnTo>
                    <a:cubicBezTo>
                      <a:pt x="8827" y="18074"/>
                      <a:pt x="9049" y="18060"/>
                      <a:pt x="9260" y="18046"/>
                    </a:cubicBezTo>
                    <a:close/>
                    <a:moveTo>
                      <a:pt x="1833" y="14437"/>
                    </a:moveTo>
                    <a:cubicBezTo>
                      <a:pt x="1981" y="14650"/>
                      <a:pt x="2129" y="14863"/>
                      <a:pt x="2291" y="15033"/>
                    </a:cubicBezTo>
                    <a:cubicBezTo>
                      <a:pt x="2650" y="15942"/>
                      <a:pt x="3133" y="16795"/>
                      <a:pt x="3726" y="17520"/>
                    </a:cubicBezTo>
                    <a:cubicBezTo>
                      <a:pt x="3900" y="17733"/>
                      <a:pt x="4085" y="17932"/>
                      <a:pt x="4284" y="18131"/>
                    </a:cubicBezTo>
                    <a:cubicBezTo>
                      <a:pt x="3776" y="17804"/>
                      <a:pt x="3318" y="17406"/>
                      <a:pt x="2922" y="16937"/>
                    </a:cubicBezTo>
                    <a:cubicBezTo>
                      <a:pt x="2488" y="16227"/>
                      <a:pt x="2142" y="15445"/>
                      <a:pt x="1882" y="14635"/>
                    </a:cubicBezTo>
                    <a:cubicBezTo>
                      <a:pt x="1870" y="14565"/>
                      <a:pt x="1845" y="14507"/>
                      <a:pt x="1833" y="14437"/>
                    </a:cubicBezTo>
                    <a:close/>
                    <a:moveTo>
                      <a:pt x="2637" y="15460"/>
                    </a:moveTo>
                    <a:cubicBezTo>
                      <a:pt x="2674" y="15502"/>
                      <a:pt x="2699" y="15530"/>
                      <a:pt x="2724" y="15559"/>
                    </a:cubicBezTo>
                    <a:lnTo>
                      <a:pt x="2724" y="15545"/>
                    </a:lnTo>
                    <a:cubicBezTo>
                      <a:pt x="3194" y="16326"/>
                      <a:pt x="3726" y="17037"/>
                      <a:pt x="4333" y="17676"/>
                    </a:cubicBezTo>
                    <a:cubicBezTo>
                      <a:pt x="4420" y="17847"/>
                      <a:pt x="4506" y="18032"/>
                      <a:pt x="4593" y="18188"/>
                    </a:cubicBezTo>
                    <a:cubicBezTo>
                      <a:pt x="3788" y="17435"/>
                      <a:pt x="3133" y="16511"/>
                      <a:pt x="2637" y="15460"/>
                    </a:cubicBezTo>
                    <a:close/>
                    <a:moveTo>
                      <a:pt x="15857" y="17719"/>
                    </a:moveTo>
                    <a:lnTo>
                      <a:pt x="15833" y="17748"/>
                    </a:lnTo>
                    <a:cubicBezTo>
                      <a:pt x="15671" y="17903"/>
                      <a:pt x="15511" y="18046"/>
                      <a:pt x="15337" y="18188"/>
                    </a:cubicBezTo>
                    <a:cubicBezTo>
                      <a:pt x="15399" y="18102"/>
                      <a:pt x="15461" y="18003"/>
                      <a:pt x="15523" y="17903"/>
                    </a:cubicBezTo>
                    <a:lnTo>
                      <a:pt x="15523" y="17889"/>
                    </a:lnTo>
                    <a:cubicBezTo>
                      <a:pt x="15634" y="17833"/>
                      <a:pt x="15746" y="17776"/>
                      <a:pt x="15857" y="17719"/>
                    </a:cubicBezTo>
                    <a:close/>
                    <a:moveTo>
                      <a:pt x="9903" y="18245"/>
                    </a:moveTo>
                    <a:lnTo>
                      <a:pt x="9965" y="18259"/>
                    </a:lnTo>
                    <a:cubicBezTo>
                      <a:pt x="9829" y="18273"/>
                      <a:pt x="9681" y="18287"/>
                      <a:pt x="9544" y="18287"/>
                    </a:cubicBezTo>
                    <a:lnTo>
                      <a:pt x="9507" y="18287"/>
                    </a:lnTo>
                    <a:lnTo>
                      <a:pt x="9866" y="18245"/>
                    </a:lnTo>
                    <a:close/>
                    <a:moveTo>
                      <a:pt x="12045" y="18117"/>
                    </a:moveTo>
                    <a:lnTo>
                      <a:pt x="11921" y="18188"/>
                    </a:lnTo>
                    <a:cubicBezTo>
                      <a:pt x="11723" y="18231"/>
                      <a:pt x="11512" y="18273"/>
                      <a:pt x="11302" y="18301"/>
                    </a:cubicBezTo>
                    <a:lnTo>
                      <a:pt x="11091" y="18273"/>
                    </a:lnTo>
                    <a:cubicBezTo>
                      <a:pt x="11290" y="18231"/>
                      <a:pt x="11500" y="18174"/>
                      <a:pt x="11698" y="18117"/>
                    </a:cubicBezTo>
                    <a:close/>
                    <a:moveTo>
                      <a:pt x="5224" y="17975"/>
                    </a:moveTo>
                    <a:cubicBezTo>
                      <a:pt x="5323" y="18060"/>
                      <a:pt x="5435" y="18131"/>
                      <a:pt x="5534" y="18202"/>
                    </a:cubicBezTo>
                    <a:lnTo>
                      <a:pt x="5633" y="18259"/>
                    </a:lnTo>
                    <a:cubicBezTo>
                      <a:pt x="5658" y="18287"/>
                      <a:pt x="5695" y="18330"/>
                      <a:pt x="5732" y="18359"/>
                    </a:cubicBezTo>
                    <a:cubicBezTo>
                      <a:pt x="5670" y="18316"/>
                      <a:pt x="5608" y="18287"/>
                      <a:pt x="5546" y="18245"/>
                    </a:cubicBezTo>
                    <a:cubicBezTo>
                      <a:pt x="5435" y="18160"/>
                      <a:pt x="5336" y="18074"/>
                      <a:pt x="5224" y="17975"/>
                    </a:cubicBezTo>
                    <a:close/>
                    <a:moveTo>
                      <a:pt x="7316" y="18301"/>
                    </a:moveTo>
                    <a:cubicBezTo>
                      <a:pt x="7626" y="18387"/>
                      <a:pt x="7935" y="18472"/>
                      <a:pt x="8244" y="18543"/>
                    </a:cubicBezTo>
                    <a:cubicBezTo>
                      <a:pt x="7972" y="18514"/>
                      <a:pt x="7700" y="18458"/>
                      <a:pt x="7427" y="18373"/>
                    </a:cubicBezTo>
                    <a:lnTo>
                      <a:pt x="7390" y="18359"/>
                    </a:lnTo>
                    <a:lnTo>
                      <a:pt x="7316" y="18301"/>
                    </a:lnTo>
                    <a:close/>
                    <a:moveTo>
                      <a:pt x="1251" y="6962"/>
                    </a:moveTo>
                    <a:cubicBezTo>
                      <a:pt x="1201" y="7374"/>
                      <a:pt x="1177" y="7786"/>
                      <a:pt x="1177" y="8199"/>
                    </a:cubicBezTo>
                    <a:lnTo>
                      <a:pt x="1177" y="8255"/>
                    </a:lnTo>
                    <a:cubicBezTo>
                      <a:pt x="855" y="8895"/>
                      <a:pt x="607" y="9605"/>
                      <a:pt x="471" y="10330"/>
                    </a:cubicBezTo>
                    <a:cubicBezTo>
                      <a:pt x="273" y="11438"/>
                      <a:pt x="582" y="12447"/>
                      <a:pt x="1102" y="13356"/>
                    </a:cubicBezTo>
                    <a:cubicBezTo>
                      <a:pt x="1189" y="13967"/>
                      <a:pt x="1337" y="14565"/>
                      <a:pt x="1548" y="15133"/>
                    </a:cubicBezTo>
                    <a:cubicBezTo>
                      <a:pt x="1845" y="15872"/>
                      <a:pt x="2266" y="16553"/>
                      <a:pt x="2786" y="17122"/>
                    </a:cubicBezTo>
                    <a:cubicBezTo>
                      <a:pt x="3133" y="17690"/>
                      <a:pt x="3529" y="18216"/>
                      <a:pt x="3974" y="18685"/>
                    </a:cubicBezTo>
                    <a:cubicBezTo>
                      <a:pt x="2414" y="18017"/>
                      <a:pt x="1102" y="16824"/>
                      <a:pt x="533" y="14877"/>
                    </a:cubicBezTo>
                    <a:lnTo>
                      <a:pt x="520" y="14863"/>
                    </a:lnTo>
                    <a:cubicBezTo>
                      <a:pt x="-197" y="12362"/>
                      <a:pt x="236" y="9392"/>
                      <a:pt x="1251" y="6962"/>
                    </a:cubicBezTo>
                    <a:close/>
                    <a:moveTo>
                      <a:pt x="4791" y="18102"/>
                    </a:moveTo>
                    <a:cubicBezTo>
                      <a:pt x="5038" y="18330"/>
                      <a:pt x="5286" y="18543"/>
                      <a:pt x="5534" y="18742"/>
                    </a:cubicBezTo>
                    <a:cubicBezTo>
                      <a:pt x="5447" y="18713"/>
                      <a:pt x="5373" y="18671"/>
                      <a:pt x="5286" y="18643"/>
                    </a:cubicBezTo>
                    <a:lnTo>
                      <a:pt x="5051" y="18543"/>
                    </a:lnTo>
                    <a:cubicBezTo>
                      <a:pt x="4964" y="18401"/>
                      <a:pt x="4878" y="18245"/>
                      <a:pt x="4791" y="18102"/>
                    </a:cubicBezTo>
                    <a:close/>
                    <a:moveTo>
                      <a:pt x="6834" y="18359"/>
                    </a:moveTo>
                    <a:cubicBezTo>
                      <a:pt x="6883" y="18387"/>
                      <a:pt x="6932" y="18401"/>
                      <a:pt x="6982" y="18429"/>
                    </a:cubicBezTo>
                    <a:cubicBezTo>
                      <a:pt x="7155" y="18514"/>
                      <a:pt x="7329" y="18600"/>
                      <a:pt x="7514" y="18685"/>
                    </a:cubicBezTo>
                    <a:cubicBezTo>
                      <a:pt x="7539" y="18699"/>
                      <a:pt x="7551" y="18728"/>
                      <a:pt x="7576" y="18742"/>
                    </a:cubicBezTo>
                    <a:lnTo>
                      <a:pt x="7502" y="18713"/>
                    </a:lnTo>
                    <a:cubicBezTo>
                      <a:pt x="7390" y="18671"/>
                      <a:pt x="7279" y="18643"/>
                      <a:pt x="7155" y="18600"/>
                    </a:cubicBezTo>
                    <a:cubicBezTo>
                      <a:pt x="7044" y="18529"/>
                      <a:pt x="6932" y="18444"/>
                      <a:pt x="6834" y="18359"/>
                    </a:cubicBezTo>
                    <a:close/>
                    <a:moveTo>
                      <a:pt x="9235" y="18685"/>
                    </a:moveTo>
                    <a:cubicBezTo>
                      <a:pt x="9346" y="18699"/>
                      <a:pt x="9457" y="18713"/>
                      <a:pt x="9569" y="18713"/>
                    </a:cubicBezTo>
                    <a:cubicBezTo>
                      <a:pt x="9371" y="18799"/>
                      <a:pt x="9161" y="18856"/>
                      <a:pt x="8950" y="18912"/>
                    </a:cubicBezTo>
                    <a:cubicBezTo>
                      <a:pt x="8715" y="18870"/>
                      <a:pt x="8480" y="18799"/>
                      <a:pt x="8257" y="18728"/>
                    </a:cubicBezTo>
                    <a:cubicBezTo>
                      <a:pt x="8375" y="18738"/>
                      <a:pt x="8494" y="18743"/>
                      <a:pt x="8612" y="18743"/>
                    </a:cubicBezTo>
                    <a:cubicBezTo>
                      <a:pt x="8827" y="18743"/>
                      <a:pt x="9040" y="18727"/>
                      <a:pt x="9247" y="18699"/>
                    </a:cubicBezTo>
                    <a:lnTo>
                      <a:pt x="9235" y="18685"/>
                    </a:lnTo>
                    <a:close/>
                    <a:moveTo>
                      <a:pt x="13431" y="18713"/>
                    </a:moveTo>
                    <a:cubicBezTo>
                      <a:pt x="13233" y="18785"/>
                      <a:pt x="13035" y="18856"/>
                      <a:pt x="12849" y="18927"/>
                    </a:cubicBezTo>
                    <a:lnTo>
                      <a:pt x="12961" y="18841"/>
                    </a:lnTo>
                    <a:cubicBezTo>
                      <a:pt x="13121" y="18799"/>
                      <a:pt x="13270" y="18771"/>
                      <a:pt x="13431" y="18713"/>
                    </a:cubicBezTo>
                    <a:close/>
                    <a:moveTo>
                      <a:pt x="10040" y="18756"/>
                    </a:moveTo>
                    <a:cubicBezTo>
                      <a:pt x="10188" y="18771"/>
                      <a:pt x="10336" y="18785"/>
                      <a:pt x="10485" y="18785"/>
                    </a:cubicBezTo>
                    <a:cubicBezTo>
                      <a:pt x="10200" y="18870"/>
                      <a:pt x="9903" y="18912"/>
                      <a:pt x="9606" y="18941"/>
                    </a:cubicBezTo>
                    <a:lnTo>
                      <a:pt x="9594" y="18941"/>
                    </a:lnTo>
                    <a:cubicBezTo>
                      <a:pt x="9742" y="18884"/>
                      <a:pt x="9891" y="18827"/>
                      <a:pt x="10040" y="18756"/>
                    </a:cubicBezTo>
                    <a:close/>
                    <a:moveTo>
                      <a:pt x="11562" y="18827"/>
                    </a:moveTo>
                    <a:lnTo>
                      <a:pt x="11426" y="18870"/>
                    </a:lnTo>
                    <a:cubicBezTo>
                      <a:pt x="11141" y="18927"/>
                      <a:pt x="10869" y="18970"/>
                      <a:pt x="10584" y="18998"/>
                    </a:cubicBezTo>
                    <a:cubicBezTo>
                      <a:pt x="10782" y="18955"/>
                      <a:pt x="10968" y="18898"/>
                      <a:pt x="11141" y="18827"/>
                    </a:cubicBezTo>
                    <a:close/>
                    <a:moveTo>
                      <a:pt x="13258" y="18984"/>
                    </a:moveTo>
                    <a:cubicBezTo>
                      <a:pt x="13215" y="18999"/>
                      <a:pt x="13171" y="19014"/>
                      <a:pt x="13126" y="19029"/>
                    </a:cubicBezTo>
                    <a:cubicBezTo>
                      <a:pt x="13169" y="19013"/>
                      <a:pt x="13212" y="18997"/>
                      <a:pt x="13258" y="18984"/>
                    </a:cubicBezTo>
                    <a:close/>
                    <a:moveTo>
                      <a:pt x="7725" y="18984"/>
                    </a:moveTo>
                    <a:cubicBezTo>
                      <a:pt x="7861" y="19012"/>
                      <a:pt x="7985" y="19040"/>
                      <a:pt x="8109" y="19069"/>
                    </a:cubicBezTo>
                    <a:lnTo>
                      <a:pt x="7972" y="19083"/>
                    </a:lnTo>
                    <a:lnTo>
                      <a:pt x="7861" y="19069"/>
                    </a:lnTo>
                    <a:lnTo>
                      <a:pt x="7725" y="18984"/>
                    </a:lnTo>
                    <a:close/>
                    <a:moveTo>
                      <a:pt x="3504" y="17804"/>
                    </a:moveTo>
                    <a:cubicBezTo>
                      <a:pt x="3937" y="18174"/>
                      <a:pt x="4407" y="18472"/>
                      <a:pt x="4902" y="18713"/>
                    </a:cubicBezTo>
                    <a:cubicBezTo>
                      <a:pt x="4989" y="18841"/>
                      <a:pt x="5076" y="18970"/>
                      <a:pt x="5163" y="19097"/>
                    </a:cubicBezTo>
                    <a:cubicBezTo>
                      <a:pt x="4915" y="19026"/>
                      <a:pt x="4667" y="18955"/>
                      <a:pt x="4420" y="18870"/>
                    </a:cubicBezTo>
                    <a:cubicBezTo>
                      <a:pt x="4085" y="18543"/>
                      <a:pt x="3788" y="18188"/>
                      <a:pt x="3504" y="17804"/>
                    </a:cubicBezTo>
                    <a:close/>
                    <a:moveTo>
                      <a:pt x="5360" y="19026"/>
                    </a:moveTo>
                    <a:cubicBezTo>
                      <a:pt x="5447" y="19083"/>
                      <a:pt x="5546" y="19140"/>
                      <a:pt x="5645" y="19197"/>
                    </a:cubicBezTo>
                    <a:lnTo>
                      <a:pt x="5459" y="19168"/>
                    </a:lnTo>
                    <a:cubicBezTo>
                      <a:pt x="5422" y="19125"/>
                      <a:pt x="5385" y="19069"/>
                      <a:pt x="5360" y="19026"/>
                    </a:cubicBezTo>
                    <a:close/>
                    <a:moveTo>
                      <a:pt x="17516" y="16639"/>
                    </a:moveTo>
                    <a:cubicBezTo>
                      <a:pt x="16922" y="17676"/>
                      <a:pt x="16130" y="18543"/>
                      <a:pt x="15226" y="19211"/>
                    </a:cubicBezTo>
                    <a:cubicBezTo>
                      <a:pt x="15350" y="19083"/>
                      <a:pt x="15461" y="18941"/>
                      <a:pt x="15572" y="18813"/>
                    </a:cubicBezTo>
                    <a:cubicBezTo>
                      <a:pt x="15709" y="18657"/>
                      <a:pt x="15845" y="18486"/>
                      <a:pt x="15981" y="18330"/>
                    </a:cubicBezTo>
                    <a:cubicBezTo>
                      <a:pt x="16080" y="18216"/>
                      <a:pt x="16179" y="18117"/>
                      <a:pt x="16266" y="18003"/>
                    </a:cubicBezTo>
                    <a:cubicBezTo>
                      <a:pt x="16687" y="17620"/>
                      <a:pt x="17071" y="17193"/>
                      <a:pt x="17417" y="16724"/>
                    </a:cubicBezTo>
                    <a:lnTo>
                      <a:pt x="17516" y="16639"/>
                    </a:lnTo>
                    <a:close/>
                    <a:moveTo>
                      <a:pt x="5645" y="18998"/>
                    </a:moveTo>
                    <a:lnTo>
                      <a:pt x="5756" y="19040"/>
                    </a:lnTo>
                    <a:cubicBezTo>
                      <a:pt x="5843" y="19055"/>
                      <a:pt x="5930" y="19083"/>
                      <a:pt x="6017" y="19111"/>
                    </a:cubicBezTo>
                    <a:cubicBezTo>
                      <a:pt x="6103" y="19168"/>
                      <a:pt x="6202" y="19239"/>
                      <a:pt x="6314" y="19310"/>
                    </a:cubicBezTo>
                    <a:lnTo>
                      <a:pt x="6140" y="19282"/>
                    </a:lnTo>
                    <a:cubicBezTo>
                      <a:pt x="5967" y="19197"/>
                      <a:pt x="5806" y="19111"/>
                      <a:pt x="5645" y="18998"/>
                    </a:cubicBezTo>
                    <a:close/>
                    <a:moveTo>
                      <a:pt x="6858" y="19254"/>
                    </a:moveTo>
                    <a:lnTo>
                      <a:pt x="6982" y="19310"/>
                    </a:lnTo>
                    <a:lnTo>
                      <a:pt x="7056" y="19382"/>
                    </a:lnTo>
                    <a:lnTo>
                      <a:pt x="6945" y="19382"/>
                    </a:lnTo>
                    <a:cubicBezTo>
                      <a:pt x="6858" y="19339"/>
                      <a:pt x="6784" y="19296"/>
                      <a:pt x="6710" y="19254"/>
                    </a:cubicBezTo>
                    <a:close/>
                    <a:moveTo>
                      <a:pt x="15176" y="18102"/>
                    </a:moveTo>
                    <a:lnTo>
                      <a:pt x="15065" y="18259"/>
                    </a:lnTo>
                    <a:cubicBezTo>
                      <a:pt x="14991" y="18359"/>
                      <a:pt x="14904" y="18472"/>
                      <a:pt x="14817" y="18572"/>
                    </a:cubicBezTo>
                    <a:cubicBezTo>
                      <a:pt x="14248" y="18955"/>
                      <a:pt x="13654" y="19239"/>
                      <a:pt x="13023" y="19424"/>
                    </a:cubicBezTo>
                    <a:cubicBezTo>
                      <a:pt x="13493" y="19211"/>
                      <a:pt x="13938" y="18955"/>
                      <a:pt x="14372" y="18628"/>
                    </a:cubicBezTo>
                    <a:cubicBezTo>
                      <a:pt x="14583" y="18500"/>
                      <a:pt x="14792" y="18359"/>
                      <a:pt x="14991" y="18202"/>
                    </a:cubicBezTo>
                    <a:lnTo>
                      <a:pt x="15176" y="18102"/>
                    </a:lnTo>
                    <a:close/>
                    <a:moveTo>
                      <a:pt x="12428" y="18970"/>
                    </a:moveTo>
                    <a:cubicBezTo>
                      <a:pt x="12329" y="19026"/>
                      <a:pt x="12230" y="19083"/>
                      <a:pt x="12119" y="19140"/>
                    </a:cubicBezTo>
                    <a:cubicBezTo>
                      <a:pt x="11574" y="19296"/>
                      <a:pt x="11030" y="19396"/>
                      <a:pt x="10485" y="19481"/>
                    </a:cubicBezTo>
                    <a:lnTo>
                      <a:pt x="10398" y="19481"/>
                    </a:lnTo>
                    <a:cubicBezTo>
                      <a:pt x="10357" y="19486"/>
                      <a:pt x="10316" y="19488"/>
                      <a:pt x="10274" y="19488"/>
                    </a:cubicBezTo>
                    <a:cubicBezTo>
                      <a:pt x="10192" y="19488"/>
                      <a:pt x="10110" y="19481"/>
                      <a:pt x="10027" y="19481"/>
                    </a:cubicBezTo>
                    <a:cubicBezTo>
                      <a:pt x="10498" y="19410"/>
                      <a:pt x="10980" y="19296"/>
                      <a:pt x="11438" y="19154"/>
                    </a:cubicBezTo>
                    <a:lnTo>
                      <a:pt x="11834" y="19097"/>
                    </a:lnTo>
                    <a:cubicBezTo>
                      <a:pt x="12032" y="19055"/>
                      <a:pt x="12230" y="19012"/>
                      <a:pt x="12428" y="18970"/>
                    </a:cubicBezTo>
                    <a:close/>
                    <a:moveTo>
                      <a:pt x="12280" y="19467"/>
                    </a:moveTo>
                    <a:cubicBezTo>
                      <a:pt x="12007" y="19552"/>
                      <a:pt x="11735" y="19623"/>
                      <a:pt x="11450" y="19680"/>
                    </a:cubicBezTo>
                    <a:lnTo>
                      <a:pt x="11450" y="19666"/>
                    </a:lnTo>
                    <a:lnTo>
                      <a:pt x="11649" y="19581"/>
                    </a:lnTo>
                    <a:cubicBezTo>
                      <a:pt x="11859" y="19552"/>
                      <a:pt x="12070" y="19523"/>
                      <a:pt x="12280" y="19467"/>
                    </a:cubicBezTo>
                    <a:close/>
                    <a:moveTo>
                      <a:pt x="10968" y="19666"/>
                    </a:moveTo>
                    <a:cubicBezTo>
                      <a:pt x="10869" y="19680"/>
                      <a:pt x="10782" y="19708"/>
                      <a:pt x="10683" y="19736"/>
                    </a:cubicBezTo>
                    <a:lnTo>
                      <a:pt x="10584" y="19736"/>
                    </a:lnTo>
                    <a:lnTo>
                      <a:pt x="10386" y="19708"/>
                    </a:lnTo>
                    <a:cubicBezTo>
                      <a:pt x="10485" y="19694"/>
                      <a:pt x="10596" y="19680"/>
                      <a:pt x="10695" y="19666"/>
                    </a:cubicBezTo>
                    <a:close/>
                    <a:moveTo>
                      <a:pt x="8529" y="19708"/>
                    </a:moveTo>
                    <a:lnTo>
                      <a:pt x="8628" y="19722"/>
                    </a:lnTo>
                    <a:cubicBezTo>
                      <a:pt x="8827" y="19808"/>
                      <a:pt x="9024" y="19893"/>
                      <a:pt x="9235" y="19978"/>
                    </a:cubicBezTo>
                    <a:lnTo>
                      <a:pt x="9173" y="19978"/>
                    </a:lnTo>
                    <a:cubicBezTo>
                      <a:pt x="8963" y="19907"/>
                      <a:pt x="8740" y="19822"/>
                      <a:pt x="8529" y="19708"/>
                    </a:cubicBezTo>
                    <a:close/>
                    <a:moveTo>
                      <a:pt x="10832" y="19978"/>
                    </a:moveTo>
                    <a:cubicBezTo>
                      <a:pt x="10956" y="19978"/>
                      <a:pt x="11091" y="20007"/>
                      <a:pt x="11215" y="20021"/>
                    </a:cubicBezTo>
                    <a:lnTo>
                      <a:pt x="11463" y="20021"/>
                    </a:lnTo>
                    <a:cubicBezTo>
                      <a:pt x="11116" y="20078"/>
                      <a:pt x="10770" y="20106"/>
                      <a:pt x="10436" y="20120"/>
                    </a:cubicBezTo>
                    <a:lnTo>
                      <a:pt x="10448" y="20106"/>
                    </a:lnTo>
                    <a:cubicBezTo>
                      <a:pt x="10349" y="20092"/>
                      <a:pt x="10262" y="20063"/>
                      <a:pt x="10163" y="20035"/>
                    </a:cubicBezTo>
                    <a:cubicBezTo>
                      <a:pt x="10262" y="20021"/>
                      <a:pt x="10374" y="20007"/>
                      <a:pt x="10473" y="19978"/>
                    </a:cubicBezTo>
                    <a:close/>
                    <a:moveTo>
                      <a:pt x="4804" y="19225"/>
                    </a:moveTo>
                    <a:cubicBezTo>
                      <a:pt x="4915" y="19268"/>
                      <a:pt x="5026" y="19296"/>
                      <a:pt x="5150" y="19324"/>
                    </a:cubicBezTo>
                    <a:cubicBezTo>
                      <a:pt x="5224" y="19339"/>
                      <a:pt x="5298" y="19353"/>
                      <a:pt x="5373" y="19367"/>
                    </a:cubicBezTo>
                    <a:cubicBezTo>
                      <a:pt x="5608" y="19666"/>
                      <a:pt x="5855" y="19935"/>
                      <a:pt x="6128" y="20177"/>
                    </a:cubicBezTo>
                    <a:cubicBezTo>
                      <a:pt x="5992" y="20092"/>
                      <a:pt x="5843" y="20007"/>
                      <a:pt x="5707" y="19921"/>
                    </a:cubicBezTo>
                    <a:cubicBezTo>
                      <a:pt x="5397" y="19708"/>
                      <a:pt x="5101" y="19481"/>
                      <a:pt x="4816" y="19239"/>
                    </a:cubicBezTo>
                    <a:lnTo>
                      <a:pt x="4804" y="19225"/>
                    </a:lnTo>
                    <a:close/>
                    <a:moveTo>
                      <a:pt x="13840" y="19581"/>
                    </a:moveTo>
                    <a:cubicBezTo>
                      <a:pt x="13604" y="19765"/>
                      <a:pt x="13357" y="19935"/>
                      <a:pt x="13097" y="20092"/>
                    </a:cubicBezTo>
                    <a:cubicBezTo>
                      <a:pt x="12911" y="20149"/>
                      <a:pt x="12725" y="20206"/>
                      <a:pt x="12540" y="20248"/>
                    </a:cubicBezTo>
                    <a:cubicBezTo>
                      <a:pt x="12315" y="20272"/>
                      <a:pt x="12086" y="20282"/>
                      <a:pt x="11858" y="20282"/>
                    </a:cubicBezTo>
                    <a:cubicBezTo>
                      <a:pt x="11672" y="20282"/>
                      <a:pt x="11486" y="20275"/>
                      <a:pt x="11302" y="20262"/>
                    </a:cubicBezTo>
                    <a:lnTo>
                      <a:pt x="11389" y="20248"/>
                    </a:lnTo>
                    <a:cubicBezTo>
                      <a:pt x="12070" y="20149"/>
                      <a:pt x="12750" y="19978"/>
                      <a:pt x="13419" y="19722"/>
                    </a:cubicBezTo>
                    <a:cubicBezTo>
                      <a:pt x="13555" y="19680"/>
                      <a:pt x="13703" y="19637"/>
                      <a:pt x="13840" y="19581"/>
                    </a:cubicBezTo>
                    <a:close/>
                    <a:moveTo>
                      <a:pt x="8591" y="20177"/>
                    </a:moveTo>
                    <a:lnTo>
                      <a:pt x="8616" y="20192"/>
                    </a:lnTo>
                    <a:cubicBezTo>
                      <a:pt x="8839" y="20291"/>
                      <a:pt x="9061" y="20376"/>
                      <a:pt x="9285" y="20447"/>
                    </a:cubicBezTo>
                    <a:cubicBezTo>
                      <a:pt x="9185" y="20419"/>
                      <a:pt x="9074" y="20390"/>
                      <a:pt x="8975" y="20362"/>
                    </a:cubicBezTo>
                    <a:lnTo>
                      <a:pt x="8851" y="20319"/>
                    </a:lnTo>
                    <a:cubicBezTo>
                      <a:pt x="8752" y="20277"/>
                      <a:pt x="8678" y="20234"/>
                      <a:pt x="8591" y="20177"/>
                    </a:cubicBezTo>
                    <a:close/>
                    <a:moveTo>
                      <a:pt x="12045" y="20533"/>
                    </a:moveTo>
                    <a:cubicBezTo>
                      <a:pt x="11970" y="20547"/>
                      <a:pt x="11896" y="20575"/>
                      <a:pt x="11822" y="20589"/>
                    </a:cubicBezTo>
                    <a:cubicBezTo>
                      <a:pt x="11678" y="20599"/>
                      <a:pt x="11533" y="20604"/>
                      <a:pt x="11389" y="20604"/>
                    </a:cubicBezTo>
                    <a:cubicBezTo>
                      <a:pt x="11100" y="20604"/>
                      <a:pt x="10811" y="20585"/>
                      <a:pt x="10522" y="20547"/>
                    </a:cubicBezTo>
                    <a:cubicBezTo>
                      <a:pt x="10762" y="20573"/>
                      <a:pt x="11001" y="20588"/>
                      <a:pt x="11241" y="20588"/>
                    </a:cubicBezTo>
                    <a:cubicBezTo>
                      <a:pt x="11509" y="20588"/>
                      <a:pt x="11777" y="20570"/>
                      <a:pt x="12045" y="20533"/>
                    </a:cubicBezTo>
                    <a:close/>
                    <a:moveTo>
                      <a:pt x="5682" y="19438"/>
                    </a:moveTo>
                    <a:cubicBezTo>
                      <a:pt x="5868" y="19467"/>
                      <a:pt x="6041" y="19495"/>
                      <a:pt x="6227" y="19523"/>
                    </a:cubicBezTo>
                    <a:cubicBezTo>
                      <a:pt x="6610" y="19694"/>
                      <a:pt x="7007" y="19850"/>
                      <a:pt x="7415" y="19950"/>
                    </a:cubicBezTo>
                    <a:cubicBezTo>
                      <a:pt x="7514" y="20007"/>
                      <a:pt x="7626" y="20049"/>
                      <a:pt x="7725" y="20106"/>
                    </a:cubicBezTo>
                    <a:cubicBezTo>
                      <a:pt x="8071" y="20262"/>
                      <a:pt x="8443" y="20419"/>
                      <a:pt x="8802" y="20533"/>
                    </a:cubicBezTo>
                    <a:cubicBezTo>
                      <a:pt x="9420" y="20817"/>
                      <a:pt x="10064" y="20987"/>
                      <a:pt x="10720" y="21030"/>
                    </a:cubicBezTo>
                    <a:cubicBezTo>
                      <a:pt x="10365" y="21085"/>
                      <a:pt x="10006" y="21113"/>
                      <a:pt x="9649" y="21113"/>
                    </a:cubicBezTo>
                    <a:cubicBezTo>
                      <a:pt x="8813" y="21113"/>
                      <a:pt x="7981" y="20963"/>
                      <a:pt x="7193" y="20674"/>
                    </a:cubicBezTo>
                    <a:cubicBezTo>
                      <a:pt x="6994" y="20575"/>
                      <a:pt x="6809" y="20447"/>
                      <a:pt x="6623" y="20319"/>
                    </a:cubicBezTo>
                    <a:cubicBezTo>
                      <a:pt x="6289" y="20063"/>
                      <a:pt x="5967" y="19765"/>
                      <a:pt x="5682" y="19438"/>
                    </a:cubicBezTo>
                    <a:close/>
                    <a:moveTo>
                      <a:pt x="18160" y="16071"/>
                    </a:moveTo>
                    <a:cubicBezTo>
                      <a:pt x="17937" y="16653"/>
                      <a:pt x="17652" y="17193"/>
                      <a:pt x="17305" y="17705"/>
                    </a:cubicBezTo>
                    <a:cubicBezTo>
                      <a:pt x="15684" y="20049"/>
                      <a:pt x="12973" y="21285"/>
                      <a:pt x="10411" y="21385"/>
                    </a:cubicBezTo>
                    <a:cubicBezTo>
                      <a:pt x="10077" y="21385"/>
                      <a:pt x="9742" y="21385"/>
                      <a:pt x="9420" y="21343"/>
                    </a:cubicBezTo>
                    <a:lnTo>
                      <a:pt x="9681" y="21343"/>
                    </a:lnTo>
                    <a:cubicBezTo>
                      <a:pt x="10436" y="21343"/>
                      <a:pt x="11191" y="21215"/>
                      <a:pt x="11921" y="20987"/>
                    </a:cubicBezTo>
                    <a:cubicBezTo>
                      <a:pt x="12800" y="20845"/>
                      <a:pt x="13641" y="20490"/>
                      <a:pt x="14396" y="19935"/>
                    </a:cubicBezTo>
                    <a:cubicBezTo>
                      <a:pt x="14904" y="19694"/>
                      <a:pt x="15387" y="19382"/>
                      <a:pt x="15820" y="19012"/>
                    </a:cubicBezTo>
                    <a:cubicBezTo>
                      <a:pt x="16687" y="18273"/>
                      <a:pt x="17405" y="17336"/>
                      <a:pt x="17949" y="16269"/>
                    </a:cubicBezTo>
                    <a:cubicBezTo>
                      <a:pt x="18023" y="16199"/>
                      <a:pt x="18098" y="16127"/>
                      <a:pt x="18160" y="16071"/>
                    </a:cubicBezTo>
                    <a:close/>
                    <a:moveTo>
                      <a:pt x="9665" y="0"/>
                    </a:moveTo>
                    <a:cubicBezTo>
                      <a:pt x="7706" y="0"/>
                      <a:pt x="5671" y="477"/>
                      <a:pt x="4036" y="1733"/>
                    </a:cubicBezTo>
                    <a:cubicBezTo>
                      <a:pt x="2662" y="2798"/>
                      <a:pt x="1709" y="4432"/>
                      <a:pt x="1362" y="6294"/>
                    </a:cubicBezTo>
                    <a:cubicBezTo>
                      <a:pt x="1251" y="6522"/>
                      <a:pt x="1152" y="6763"/>
                      <a:pt x="1053" y="7004"/>
                    </a:cubicBezTo>
                    <a:cubicBezTo>
                      <a:pt x="112" y="9378"/>
                      <a:pt x="-383" y="12390"/>
                      <a:pt x="360" y="14934"/>
                    </a:cubicBezTo>
                    <a:cubicBezTo>
                      <a:pt x="978" y="17065"/>
                      <a:pt x="2563" y="18429"/>
                      <a:pt x="4358" y="19097"/>
                    </a:cubicBezTo>
                    <a:cubicBezTo>
                      <a:pt x="5175" y="19879"/>
                      <a:pt x="6115" y="20490"/>
                      <a:pt x="7131" y="20873"/>
                    </a:cubicBezTo>
                    <a:cubicBezTo>
                      <a:pt x="8064" y="21385"/>
                      <a:pt x="9093" y="21600"/>
                      <a:pt x="10129" y="21600"/>
                    </a:cubicBezTo>
                    <a:cubicBezTo>
                      <a:pt x="11139" y="21600"/>
                      <a:pt x="12156" y="21395"/>
                      <a:pt x="13097" y="21058"/>
                    </a:cubicBezTo>
                    <a:cubicBezTo>
                      <a:pt x="15102" y="20362"/>
                      <a:pt x="16984" y="18941"/>
                      <a:pt x="18023" y="16824"/>
                    </a:cubicBezTo>
                    <a:cubicBezTo>
                      <a:pt x="18197" y="16468"/>
                      <a:pt x="18345" y="16113"/>
                      <a:pt x="18481" y="15729"/>
                    </a:cubicBezTo>
                    <a:cubicBezTo>
                      <a:pt x="18543" y="15658"/>
                      <a:pt x="18618" y="15588"/>
                      <a:pt x="18692" y="15502"/>
                    </a:cubicBezTo>
                    <a:cubicBezTo>
                      <a:pt x="20264" y="13740"/>
                      <a:pt x="21217" y="11268"/>
                      <a:pt x="20907" y="8724"/>
                    </a:cubicBezTo>
                    <a:cubicBezTo>
                      <a:pt x="20796" y="7829"/>
                      <a:pt x="20536" y="6976"/>
                      <a:pt x="20128" y="6209"/>
                    </a:cubicBezTo>
                    <a:cubicBezTo>
                      <a:pt x="20115" y="5697"/>
                      <a:pt x="20029" y="5215"/>
                      <a:pt x="19868" y="4745"/>
                    </a:cubicBezTo>
                    <a:cubicBezTo>
                      <a:pt x="19460" y="3580"/>
                      <a:pt x="18543" y="2955"/>
                      <a:pt x="17553" y="2514"/>
                    </a:cubicBezTo>
                    <a:cubicBezTo>
                      <a:pt x="17355" y="2429"/>
                      <a:pt x="17157" y="2344"/>
                      <a:pt x="16959" y="2273"/>
                    </a:cubicBezTo>
                    <a:cubicBezTo>
                      <a:pt x="16068" y="1690"/>
                      <a:pt x="15102" y="1278"/>
                      <a:pt x="14100" y="1051"/>
                    </a:cubicBezTo>
                    <a:cubicBezTo>
                      <a:pt x="12936" y="369"/>
                      <a:pt x="11587" y="85"/>
                      <a:pt x="10237" y="13"/>
                    </a:cubicBezTo>
                    <a:cubicBezTo>
                      <a:pt x="10047" y="5"/>
                      <a:pt x="9857" y="0"/>
                      <a:pt x="966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  <a:endParaRPr/>
              </a:p>
            </p:txBody>
          </p:sp>
          <p:sp>
            <p:nvSpPr>
              <p:cNvPr id="980" name="Google Shape;1239;p45"/>
              <p:cNvSpPr/>
              <p:nvPr/>
            </p:nvSpPr>
            <p:spPr>
              <a:xfrm flipH="1">
                <a:off x="449195" y="189680"/>
                <a:ext cx="488026" cy="61008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9775" extrusionOk="0">
                    <a:moveTo>
                      <a:pt x="0" y="19564"/>
                    </a:moveTo>
                    <a:cubicBezTo>
                      <a:pt x="11109" y="21600"/>
                      <a:pt x="21600" y="8386"/>
                      <a:pt x="21600" y="0"/>
                    </a:cubicBezTo>
                  </a:path>
                </a:pathLst>
              </a:custGeom>
              <a:noFill/>
              <a:ln w="9525" cap="flat">
                <a:solidFill>
                  <a:schemeClr val="accent3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  <a:endParaRPr/>
              </a:p>
            </p:txBody>
          </p:sp>
          <p:sp>
            <p:nvSpPr>
              <p:cNvPr id="981" name="Google Shape;731;p34"/>
              <p:cNvSpPr txBox="1"/>
              <p:nvPr/>
            </p:nvSpPr>
            <p:spPr>
              <a:xfrm rot="21338280">
                <a:off x="21548" y="792147"/>
                <a:ext cx="1603414" cy="62769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91424" tIns="91424" rIns="91424" bIns="91424" numCol="1" anchor="ctr">
                <a:normAutofit/>
              </a:bodyPr>
              <a:lstStyle>
                <a:lvl1pPr algn="ctr" defTabSz="457200">
                  <a:defRPr sz="2000">
                    <a:solidFill>
                      <a:srgbClr val="FFFFFF"/>
                    </a:solidFill>
                    <a:latin typeface="HelloEtchASketch"/>
                    <a:ea typeface="HelloEtchASketch"/>
                    <a:cs typeface="HelloEtchASketch"/>
                    <a:sym typeface="HelloEtchASketch"/>
                  </a:defRPr>
                </a:lvl1pPr>
              </a:lstStyle>
              <a:p>
                <a:r>
                  <a:t>Topics</a:t>
                </a:r>
              </a:p>
            </p:txBody>
          </p:sp>
        </p:grpSp>
      </p:grp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9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9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83" grpId="1" animBg="1" advAuto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5" name="Google Shape;2197;p65"/>
          <p:cNvSpPr txBox="1">
            <a:spLocks noGrp="1"/>
          </p:cNvSpPr>
          <p:nvPr>
            <p:ph type="title"/>
          </p:nvPr>
        </p:nvSpPr>
        <p:spPr>
          <a:xfrm>
            <a:off x="895350" y="494411"/>
            <a:ext cx="7353300" cy="924450"/>
          </a:xfrm>
          <a:prstGeom prst="rect">
            <a:avLst/>
          </a:prstGeom>
        </p:spPr>
        <p:txBody>
          <a:bodyPr/>
          <a:lstStyle>
            <a:lvl1pPr>
              <a:defRPr sz="3500">
                <a:latin typeface="HelloEtchASketch"/>
                <a:ea typeface="HelloEtchASketch"/>
                <a:cs typeface="HelloEtchASketch"/>
                <a:sym typeface="HelloEtchASketch"/>
              </a:defRPr>
            </a:lvl1pPr>
          </a:lstStyle>
          <a:p>
            <a:r>
              <a:t>What are the 3 vision themes?</a:t>
            </a:r>
          </a:p>
        </p:txBody>
      </p:sp>
      <p:pic>
        <p:nvPicPr>
          <p:cNvPr id="986" name="Screen Shot 1442-03-13 at 11.25.41 PM.png" descr="Screen Shot 1442-03-13 at 11.25.41 PM.png"/>
          <p:cNvPicPr>
            <a:picLocks noChangeAspect="1"/>
          </p:cNvPicPr>
          <p:nvPr/>
        </p:nvPicPr>
        <p:blipFill>
          <a:blip r:embed="rId2"/>
          <a:srcRect r="68098"/>
          <a:stretch>
            <a:fillRect/>
          </a:stretch>
        </p:blipFill>
        <p:spPr>
          <a:xfrm>
            <a:off x="282972" y="2538475"/>
            <a:ext cx="2383929" cy="2036802"/>
          </a:xfrm>
          <a:prstGeom prst="rect">
            <a:avLst/>
          </a:prstGeom>
          <a:ln w="114300">
            <a:solidFill>
              <a:srgbClr val="FFFFFF"/>
            </a:solidFill>
            <a:miter lim="8000"/>
          </a:ln>
          <a:effectLst>
            <a:outerShdw blurRad="63500" dist="38100" dir="5400000" rotWithShape="0">
              <a:srgbClr val="783F04">
                <a:alpha val="50000"/>
              </a:srgbClr>
            </a:outerShdw>
          </a:effectLst>
        </p:spPr>
      </p:pic>
      <p:pic>
        <p:nvPicPr>
          <p:cNvPr id="987" name="Screen Shot 1442-03-13 at 11.25.41 PM.png" descr="Screen Shot 1442-03-13 at 11.25.41 PM.png"/>
          <p:cNvPicPr>
            <a:picLocks noChangeAspect="1"/>
          </p:cNvPicPr>
          <p:nvPr/>
        </p:nvPicPr>
        <p:blipFill>
          <a:blip r:embed="rId2"/>
          <a:srcRect l="34049" r="34049"/>
          <a:stretch>
            <a:fillRect/>
          </a:stretch>
        </p:blipFill>
        <p:spPr>
          <a:xfrm>
            <a:off x="6476999" y="2592649"/>
            <a:ext cx="2256902" cy="1928271"/>
          </a:xfrm>
          <a:prstGeom prst="rect">
            <a:avLst/>
          </a:prstGeom>
          <a:ln w="114300">
            <a:solidFill>
              <a:srgbClr val="FFFFFF"/>
            </a:solidFill>
            <a:miter lim="8000"/>
          </a:ln>
          <a:effectLst>
            <a:outerShdw blurRad="63500" dist="38100" dir="5400000" rotWithShape="0">
              <a:srgbClr val="783F04">
                <a:alpha val="50000"/>
              </a:srgbClr>
            </a:outerShdw>
          </a:effectLst>
        </p:spPr>
      </p:pic>
      <p:pic>
        <p:nvPicPr>
          <p:cNvPr id="988" name="Screen Shot 1442-03-13 at 11.25.41 PM.png" descr="Screen Shot 1442-03-13 at 11.25.41 PM.png"/>
          <p:cNvPicPr>
            <a:picLocks noChangeAspect="1"/>
          </p:cNvPicPr>
          <p:nvPr/>
        </p:nvPicPr>
        <p:blipFill>
          <a:blip r:embed="rId2"/>
          <a:srcRect l="68242"/>
          <a:stretch>
            <a:fillRect/>
          </a:stretch>
        </p:blipFill>
        <p:spPr>
          <a:xfrm>
            <a:off x="3448645" y="2592649"/>
            <a:ext cx="2246878" cy="1928455"/>
          </a:xfrm>
          <a:prstGeom prst="rect">
            <a:avLst/>
          </a:prstGeom>
          <a:ln w="114300">
            <a:solidFill>
              <a:srgbClr val="FFFFFF"/>
            </a:solidFill>
            <a:miter lim="8000"/>
          </a:ln>
          <a:effectLst>
            <a:outerShdw blurRad="63500" dist="38100" dir="5400000" rotWithShape="0">
              <a:srgbClr val="783F04">
                <a:alpha val="50000"/>
              </a:srgbClr>
            </a:outerShdw>
          </a:effectLst>
        </p:spPr>
      </p:pic>
      <p:sp>
        <p:nvSpPr>
          <p:cNvPr id="989" name="Google Shape;1891;p60"/>
          <p:cNvSpPr/>
          <p:nvPr/>
        </p:nvSpPr>
        <p:spPr>
          <a:xfrm rot="16645450">
            <a:off x="2580865" y="1719809"/>
            <a:ext cx="733147" cy="64203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42" h="21600" extrusionOk="0">
                <a:moveTo>
                  <a:pt x="9808" y="0"/>
                </a:moveTo>
                <a:lnTo>
                  <a:pt x="2156" y="71"/>
                </a:lnTo>
                <a:cubicBezTo>
                  <a:pt x="1580" y="71"/>
                  <a:pt x="-360" y="1016"/>
                  <a:pt x="59" y="2324"/>
                </a:cubicBezTo>
                <a:cubicBezTo>
                  <a:pt x="793" y="4285"/>
                  <a:pt x="1264" y="6393"/>
                  <a:pt x="1527" y="8572"/>
                </a:cubicBezTo>
                <a:cubicBezTo>
                  <a:pt x="1575" y="9042"/>
                  <a:pt x="1908" y="9244"/>
                  <a:pt x="2338" y="9244"/>
                </a:cubicBezTo>
                <a:cubicBezTo>
                  <a:pt x="3304" y="9244"/>
                  <a:pt x="4765" y="8230"/>
                  <a:pt x="4619" y="6973"/>
                </a:cubicBezTo>
                <a:cubicBezTo>
                  <a:pt x="4514" y="6102"/>
                  <a:pt x="4357" y="5230"/>
                  <a:pt x="4201" y="4431"/>
                </a:cubicBezTo>
                <a:cubicBezTo>
                  <a:pt x="9704" y="8355"/>
                  <a:pt x="14577" y="13876"/>
                  <a:pt x="18456" y="20560"/>
                </a:cubicBezTo>
                <a:cubicBezTo>
                  <a:pt x="18879" y="21262"/>
                  <a:pt x="19505" y="21600"/>
                  <a:pt x="20010" y="21600"/>
                </a:cubicBezTo>
                <a:cubicBezTo>
                  <a:pt x="20758" y="21600"/>
                  <a:pt x="21240" y="20859"/>
                  <a:pt x="20396" y="19470"/>
                </a:cubicBezTo>
                <a:cubicBezTo>
                  <a:pt x="16516" y="12786"/>
                  <a:pt x="11747" y="7192"/>
                  <a:pt x="6454" y="2832"/>
                </a:cubicBezTo>
                <a:lnTo>
                  <a:pt x="8812" y="2832"/>
                </a:lnTo>
                <a:cubicBezTo>
                  <a:pt x="9441" y="2832"/>
                  <a:pt x="10542" y="2324"/>
                  <a:pt x="10804" y="1380"/>
                </a:cubicBezTo>
                <a:cubicBezTo>
                  <a:pt x="11066" y="435"/>
                  <a:pt x="10437" y="0"/>
                  <a:pt x="9808" y="0"/>
                </a:cubicBez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990" name="Google Shape;1892;p60"/>
          <p:cNvSpPr/>
          <p:nvPr/>
        </p:nvSpPr>
        <p:spPr>
          <a:xfrm rot="10567428">
            <a:off x="5538422" y="1616743"/>
            <a:ext cx="839598" cy="8269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42" h="21600" extrusionOk="0">
                <a:moveTo>
                  <a:pt x="9808" y="0"/>
                </a:moveTo>
                <a:lnTo>
                  <a:pt x="2156" y="71"/>
                </a:lnTo>
                <a:cubicBezTo>
                  <a:pt x="1580" y="71"/>
                  <a:pt x="-360" y="1016"/>
                  <a:pt x="59" y="2324"/>
                </a:cubicBezTo>
                <a:cubicBezTo>
                  <a:pt x="793" y="4285"/>
                  <a:pt x="1264" y="6393"/>
                  <a:pt x="1527" y="8572"/>
                </a:cubicBezTo>
                <a:cubicBezTo>
                  <a:pt x="1575" y="9042"/>
                  <a:pt x="1908" y="9244"/>
                  <a:pt x="2338" y="9244"/>
                </a:cubicBezTo>
                <a:cubicBezTo>
                  <a:pt x="3304" y="9244"/>
                  <a:pt x="4765" y="8230"/>
                  <a:pt x="4619" y="6973"/>
                </a:cubicBezTo>
                <a:cubicBezTo>
                  <a:pt x="4514" y="6102"/>
                  <a:pt x="4357" y="5230"/>
                  <a:pt x="4201" y="4431"/>
                </a:cubicBezTo>
                <a:cubicBezTo>
                  <a:pt x="9704" y="8355"/>
                  <a:pt x="14577" y="13876"/>
                  <a:pt x="18456" y="20560"/>
                </a:cubicBezTo>
                <a:cubicBezTo>
                  <a:pt x="18879" y="21262"/>
                  <a:pt x="19505" y="21600"/>
                  <a:pt x="20010" y="21600"/>
                </a:cubicBezTo>
                <a:cubicBezTo>
                  <a:pt x="20758" y="21600"/>
                  <a:pt x="21240" y="20859"/>
                  <a:pt x="20396" y="19470"/>
                </a:cubicBezTo>
                <a:cubicBezTo>
                  <a:pt x="16516" y="12786"/>
                  <a:pt x="11747" y="7192"/>
                  <a:pt x="6454" y="2832"/>
                </a:cubicBezTo>
                <a:lnTo>
                  <a:pt x="8812" y="2832"/>
                </a:lnTo>
                <a:cubicBezTo>
                  <a:pt x="9441" y="2832"/>
                  <a:pt x="10542" y="2324"/>
                  <a:pt x="10804" y="1380"/>
                </a:cubicBezTo>
                <a:cubicBezTo>
                  <a:pt x="11066" y="435"/>
                  <a:pt x="10437" y="0"/>
                  <a:pt x="9808" y="0"/>
                </a:cubicBez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991" name="Google Shape;1891;p60"/>
          <p:cNvSpPr/>
          <p:nvPr/>
        </p:nvSpPr>
        <p:spPr>
          <a:xfrm rot="13394418">
            <a:off x="4109399" y="1829886"/>
            <a:ext cx="598033" cy="5325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42" h="21600" extrusionOk="0">
                <a:moveTo>
                  <a:pt x="9808" y="0"/>
                </a:moveTo>
                <a:lnTo>
                  <a:pt x="2156" y="71"/>
                </a:lnTo>
                <a:cubicBezTo>
                  <a:pt x="1580" y="71"/>
                  <a:pt x="-360" y="1016"/>
                  <a:pt x="59" y="2324"/>
                </a:cubicBezTo>
                <a:cubicBezTo>
                  <a:pt x="793" y="4285"/>
                  <a:pt x="1264" y="6393"/>
                  <a:pt x="1527" y="8572"/>
                </a:cubicBezTo>
                <a:cubicBezTo>
                  <a:pt x="1575" y="9042"/>
                  <a:pt x="1908" y="9244"/>
                  <a:pt x="2338" y="9244"/>
                </a:cubicBezTo>
                <a:cubicBezTo>
                  <a:pt x="3304" y="9244"/>
                  <a:pt x="4765" y="8230"/>
                  <a:pt x="4619" y="6973"/>
                </a:cubicBezTo>
                <a:cubicBezTo>
                  <a:pt x="4514" y="6102"/>
                  <a:pt x="4357" y="5230"/>
                  <a:pt x="4201" y="4431"/>
                </a:cubicBezTo>
                <a:cubicBezTo>
                  <a:pt x="9704" y="8355"/>
                  <a:pt x="14577" y="13876"/>
                  <a:pt x="18456" y="20560"/>
                </a:cubicBezTo>
                <a:cubicBezTo>
                  <a:pt x="18879" y="21262"/>
                  <a:pt x="19505" y="21600"/>
                  <a:pt x="20010" y="21600"/>
                </a:cubicBezTo>
                <a:cubicBezTo>
                  <a:pt x="20758" y="21600"/>
                  <a:pt x="21240" y="20859"/>
                  <a:pt x="20396" y="19470"/>
                </a:cubicBezTo>
                <a:cubicBezTo>
                  <a:pt x="16516" y="12786"/>
                  <a:pt x="11747" y="7192"/>
                  <a:pt x="6454" y="2832"/>
                </a:cubicBezTo>
                <a:lnTo>
                  <a:pt x="8812" y="2832"/>
                </a:lnTo>
                <a:cubicBezTo>
                  <a:pt x="9441" y="2832"/>
                  <a:pt x="10542" y="2324"/>
                  <a:pt x="10804" y="1380"/>
                </a:cubicBezTo>
                <a:cubicBezTo>
                  <a:pt x="11066" y="435"/>
                  <a:pt x="10437" y="0"/>
                  <a:pt x="9808" y="0"/>
                </a:cubicBez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>
                <a:solidFill>
                  <a:srgbClr val="000000"/>
                </a:solidFill>
              </a:defRPr>
            </a:pPr>
            <a:endParaRPr/>
          </a:p>
        </p:txBody>
      </p:sp>
      <p:pic>
        <p:nvPicPr>
          <p:cNvPr id="992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31" y="2082800"/>
            <a:ext cx="2879911" cy="274491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9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9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9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9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9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9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9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9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86" grpId="1" animBg="1" advAuto="0"/>
      <p:bldP spid="987" grpId="3" animBg="1" advAuto="0"/>
      <p:bldP spid="988" grpId="2" animBg="1" advAuto="0"/>
      <p:bldP spid="992" grpId="4" animBg="1" advAuto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4" name="Screen Shot 1442-03-13 at 9.37.59 PM.png" descr="Screen Shot 1442-03-13 at 9.37.59 PM.png"/>
          <p:cNvPicPr>
            <a:picLocks noChangeAspect="1"/>
          </p:cNvPicPr>
          <p:nvPr/>
        </p:nvPicPr>
        <p:blipFill>
          <a:blip r:embed="rId2"/>
          <a:srcRect b="11234"/>
          <a:stretch>
            <a:fillRect/>
          </a:stretch>
        </p:blipFill>
        <p:spPr>
          <a:xfrm rot="140801">
            <a:off x="4044897" y="1066214"/>
            <a:ext cx="2425909" cy="3257305"/>
          </a:xfrm>
          <a:prstGeom prst="rect">
            <a:avLst/>
          </a:prstGeom>
          <a:ln w="114300">
            <a:solidFill>
              <a:srgbClr val="FFFFFF"/>
            </a:solidFill>
            <a:miter lim="8000"/>
          </a:ln>
          <a:effectLst>
            <a:outerShdw blurRad="63500" dist="38100" dir="11648535" rotWithShape="0">
              <a:srgbClr val="783F04">
                <a:alpha val="50000"/>
              </a:srgbClr>
            </a:outerShdw>
          </a:effectLst>
        </p:spPr>
      </p:pic>
      <p:sp>
        <p:nvSpPr>
          <p:cNvPr id="995" name="Vision…"/>
          <p:cNvSpPr txBox="1">
            <a:spLocks noGrp="1"/>
          </p:cNvSpPr>
          <p:nvPr>
            <p:ph type="title"/>
          </p:nvPr>
        </p:nvSpPr>
        <p:spPr>
          <a:xfrm rot="20880000">
            <a:off x="1612697" y="1782012"/>
            <a:ext cx="2099096" cy="1238158"/>
          </a:xfrm>
          <a:prstGeom prst="rect">
            <a:avLst/>
          </a:prstGeom>
        </p:spPr>
        <p:txBody>
          <a:bodyPr anchor="ctr"/>
          <a:lstStyle/>
          <a:p>
            <a:pPr defTabSz="658368">
              <a:defRPr sz="3240">
                <a:solidFill>
                  <a:srgbClr val="336636"/>
                </a:solidFill>
                <a:latin typeface="HelloEtchASketch"/>
                <a:ea typeface="HelloEtchASketch"/>
                <a:cs typeface="HelloEtchASketch"/>
                <a:sym typeface="HelloEtchASketch"/>
              </a:defRPr>
            </a:pPr>
            <a:r>
              <a:t>Vision</a:t>
            </a:r>
          </a:p>
          <a:p>
            <a:pPr defTabSz="658368">
              <a:defRPr sz="3240">
                <a:solidFill>
                  <a:srgbClr val="336636"/>
                </a:solidFill>
                <a:latin typeface="HelloEtchASketch"/>
                <a:ea typeface="HelloEtchASketch"/>
                <a:cs typeface="HelloEtchASketch"/>
                <a:sym typeface="HelloEtchASketch"/>
              </a:defRPr>
            </a:pPr>
            <a:r>
              <a:t>2030</a:t>
            </a:r>
          </a:p>
        </p:txBody>
      </p:sp>
      <p:grpSp>
        <p:nvGrpSpPr>
          <p:cNvPr id="998" name="Group"/>
          <p:cNvGrpSpPr/>
          <p:nvPr/>
        </p:nvGrpSpPr>
        <p:grpSpPr>
          <a:xfrm>
            <a:off x="7356679" y="4226131"/>
            <a:ext cx="1596110" cy="728558"/>
            <a:chOff x="0" y="0"/>
            <a:chExt cx="1596109" cy="728556"/>
          </a:xfrm>
        </p:grpSpPr>
        <p:sp>
          <p:nvSpPr>
            <p:cNvPr id="996" name="Google Shape;1231;p45"/>
            <p:cNvSpPr/>
            <p:nvPr/>
          </p:nvSpPr>
          <p:spPr>
            <a:xfrm>
              <a:off x="0" y="0"/>
              <a:ext cx="1596110" cy="7285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0" h="21600" extrusionOk="0">
                  <a:moveTo>
                    <a:pt x="6618" y="1740"/>
                  </a:moveTo>
                  <a:cubicBezTo>
                    <a:pt x="5946" y="1992"/>
                    <a:pt x="5320" y="2330"/>
                    <a:pt x="4741" y="2755"/>
                  </a:cubicBezTo>
                  <a:cubicBezTo>
                    <a:pt x="4806" y="2640"/>
                    <a:pt x="4871" y="2533"/>
                    <a:pt x="4943" y="2427"/>
                  </a:cubicBezTo>
                  <a:cubicBezTo>
                    <a:pt x="5468" y="2127"/>
                    <a:pt x="6028" y="1895"/>
                    <a:pt x="6618" y="1740"/>
                  </a:cubicBezTo>
                  <a:close/>
                  <a:moveTo>
                    <a:pt x="10296" y="183"/>
                  </a:moveTo>
                  <a:cubicBezTo>
                    <a:pt x="12147" y="183"/>
                    <a:pt x="14185" y="426"/>
                    <a:pt x="15776" y="1392"/>
                  </a:cubicBezTo>
                  <a:cubicBezTo>
                    <a:pt x="16502" y="1847"/>
                    <a:pt x="17109" y="2485"/>
                    <a:pt x="17550" y="3240"/>
                  </a:cubicBezTo>
                  <a:cubicBezTo>
                    <a:pt x="16241" y="2075"/>
                    <a:pt x="14539" y="1476"/>
                    <a:pt x="12830" y="1476"/>
                  </a:cubicBezTo>
                  <a:cubicBezTo>
                    <a:pt x="12763" y="1476"/>
                    <a:pt x="12697" y="1477"/>
                    <a:pt x="12631" y="1479"/>
                  </a:cubicBezTo>
                  <a:lnTo>
                    <a:pt x="12613" y="1479"/>
                  </a:lnTo>
                  <a:cubicBezTo>
                    <a:pt x="11951" y="1344"/>
                    <a:pt x="11279" y="1257"/>
                    <a:pt x="10608" y="1218"/>
                  </a:cubicBezTo>
                  <a:cubicBezTo>
                    <a:pt x="10247" y="1164"/>
                    <a:pt x="9883" y="1137"/>
                    <a:pt x="9518" y="1137"/>
                  </a:cubicBezTo>
                  <a:cubicBezTo>
                    <a:pt x="9092" y="1137"/>
                    <a:pt x="8665" y="1174"/>
                    <a:pt x="8245" y="1248"/>
                  </a:cubicBezTo>
                  <a:cubicBezTo>
                    <a:pt x="8051" y="1276"/>
                    <a:pt x="7859" y="1324"/>
                    <a:pt x="7675" y="1383"/>
                  </a:cubicBezTo>
                  <a:cubicBezTo>
                    <a:pt x="6792" y="1460"/>
                    <a:pt x="5937" y="1711"/>
                    <a:pt x="5146" y="2117"/>
                  </a:cubicBezTo>
                  <a:cubicBezTo>
                    <a:pt x="5477" y="1625"/>
                    <a:pt x="5900" y="1208"/>
                    <a:pt x="6388" y="889"/>
                  </a:cubicBezTo>
                  <a:cubicBezTo>
                    <a:pt x="7343" y="280"/>
                    <a:pt x="8539" y="222"/>
                    <a:pt x="9633" y="193"/>
                  </a:cubicBezTo>
                  <a:cubicBezTo>
                    <a:pt x="9851" y="187"/>
                    <a:pt x="10072" y="183"/>
                    <a:pt x="10296" y="183"/>
                  </a:cubicBezTo>
                  <a:close/>
                  <a:moveTo>
                    <a:pt x="13532" y="1702"/>
                  </a:moveTo>
                  <a:cubicBezTo>
                    <a:pt x="15040" y="1808"/>
                    <a:pt x="16466" y="2447"/>
                    <a:pt x="17587" y="3510"/>
                  </a:cubicBezTo>
                  <a:cubicBezTo>
                    <a:pt x="17680" y="3588"/>
                    <a:pt x="17762" y="3674"/>
                    <a:pt x="17836" y="3761"/>
                  </a:cubicBezTo>
                  <a:cubicBezTo>
                    <a:pt x="17863" y="3810"/>
                    <a:pt x="17891" y="3868"/>
                    <a:pt x="17918" y="3925"/>
                  </a:cubicBezTo>
                  <a:cubicBezTo>
                    <a:pt x="16916" y="3036"/>
                    <a:pt x="15748" y="2378"/>
                    <a:pt x="14498" y="1982"/>
                  </a:cubicBezTo>
                  <a:cubicBezTo>
                    <a:pt x="14185" y="1876"/>
                    <a:pt x="13854" y="1789"/>
                    <a:pt x="13532" y="1702"/>
                  </a:cubicBezTo>
                  <a:close/>
                  <a:moveTo>
                    <a:pt x="12677" y="1682"/>
                  </a:moveTo>
                  <a:cubicBezTo>
                    <a:pt x="13118" y="1779"/>
                    <a:pt x="13550" y="1886"/>
                    <a:pt x="13983" y="2011"/>
                  </a:cubicBezTo>
                  <a:cubicBezTo>
                    <a:pt x="15518" y="2456"/>
                    <a:pt x="16953" y="3191"/>
                    <a:pt x="18102" y="4332"/>
                  </a:cubicBezTo>
                  <a:cubicBezTo>
                    <a:pt x="18323" y="4883"/>
                    <a:pt x="18507" y="5454"/>
                    <a:pt x="18645" y="6044"/>
                  </a:cubicBezTo>
                  <a:cubicBezTo>
                    <a:pt x="18645" y="6053"/>
                    <a:pt x="18645" y="6073"/>
                    <a:pt x="18654" y="6092"/>
                  </a:cubicBezTo>
                  <a:cubicBezTo>
                    <a:pt x="18185" y="5154"/>
                    <a:pt x="17642" y="4245"/>
                    <a:pt x="16852" y="3577"/>
                  </a:cubicBezTo>
                  <a:cubicBezTo>
                    <a:pt x="16125" y="2959"/>
                    <a:pt x="15242" y="2562"/>
                    <a:pt x="14360" y="2243"/>
                  </a:cubicBezTo>
                  <a:cubicBezTo>
                    <a:pt x="13818" y="2050"/>
                    <a:pt x="13256" y="1856"/>
                    <a:pt x="12677" y="1682"/>
                  </a:cubicBezTo>
                  <a:close/>
                  <a:moveTo>
                    <a:pt x="4622" y="2620"/>
                  </a:moveTo>
                  <a:cubicBezTo>
                    <a:pt x="4603" y="2659"/>
                    <a:pt x="4576" y="2698"/>
                    <a:pt x="4557" y="2737"/>
                  </a:cubicBezTo>
                  <a:cubicBezTo>
                    <a:pt x="4502" y="2833"/>
                    <a:pt x="4447" y="2921"/>
                    <a:pt x="4401" y="3017"/>
                  </a:cubicBezTo>
                  <a:cubicBezTo>
                    <a:pt x="3932" y="3384"/>
                    <a:pt x="3491" y="3800"/>
                    <a:pt x="3095" y="4255"/>
                  </a:cubicBezTo>
                  <a:cubicBezTo>
                    <a:pt x="2488" y="4942"/>
                    <a:pt x="1946" y="5686"/>
                    <a:pt x="1477" y="6489"/>
                  </a:cubicBezTo>
                  <a:cubicBezTo>
                    <a:pt x="1864" y="5502"/>
                    <a:pt x="2424" y="4612"/>
                    <a:pt x="3141" y="3848"/>
                  </a:cubicBezTo>
                  <a:cubicBezTo>
                    <a:pt x="3583" y="3375"/>
                    <a:pt x="4079" y="2959"/>
                    <a:pt x="4622" y="2620"/>
                  </a:cubicBezTo>
                  <a:close/>
                  <a:moveTo>
                    <a:pt x="18415" y="4661"/>
                  </a:moveTo>
                  <a:cubicBezTo>
                    <a:pt x="18525" y="4787"/>
                    <a:pt x="18635" y="4913"/>
                    <a:pt x="18746" y="5048"/>
                  </a:cubicBezTo>
                  <a:cubicBezTo>
                    <a:pt x="19224" y="6015"/>
                    <a:pt x="19518" y="7069"/>
                    <a:pt x="19592" y="8162"/>
                  </a:cubicBezTo>
                  <a:cubicBezTo>
                    <a:pt x="19408" y="7688"/>
                    <a:pt x="19197" y="7214"/>
                    <a:pt x="18976" y="6750"/>
                  </a:cubicBezTo>
                  <a:cubicBezTo>
                    <a:pt x="18911" y="6431"/>
                    <a:pt x="18838" y="6121"/>
                    <a:pt x="18765" y="5811"/>
                  </a:cubicBezTo>
                  <a:cubicBezTo>
                    <a:pt x="18664" y="5425"/>
                    <a:pt x="18553" y="5038"/>
                    <a:pt x="18415" y="4661"/>
                  </a:cubicBezTo>
                  <a:close/>
                  <a:moveTo>
                    <a:pt x="19105" y="7437"/>
                  </a:moveTo>
                  <a:cubicBezTo>
                    <a:pt x="19307" y="7862"/>
                    <a:pt x="19482" y="8306"/>
                    <a:pt x="19629" y="8761"/>
                  </a:cubicBezTo>
                  <a:cubicBezTo>
                    <a:pt x="19647" y="9631"/>
                    <a:pt x="19592" y="10502"/>
                    <a:pt x="19454" y="11362"/>
                  </a:cubicBezTo>
                  <a:lnTo>
                    <a:pt x="19454" y="11353"/>
                  </a:lnTo>
                  <a:cubicBezTo>
                    <a:pt x="19454" y="10037"/>
                    <a:pt x="19343" y="8722"/>
                    <a:pt x="19105" y="7437"/>
                  </a:cubicBezTo>
                  <a:close/>
                  <a:moveTo>
                    <a:pt x="19758" y="9196"/>
                  </a:moveTo>
                  <a:cubicBezTo>
                    <a:pt x="20024" y="10192"/>
                    <a:pt x="20107" y="11218"/>
                    <a:pt x="19831" y="12310"/>
                  </a:cubicBezTo>
                  <a:cubicBezTo>
                    <a:pt x="19684" y="12891"/>
                    <a:pt x="19482" y="13461"/>
                    <a:pt x="19215" y="13993"/>
                  </a:cubicBezTo>
                  <a:cubicBezTo>
                    <a:pt x="19288" y="13587"/>
                    <a:pt x="19353" y="13171"/>
                    <a:pt x="19389" y="12755"/>
                  </a:cubicBezTo>
                  <a:cubicBezTo>
                    <a:pt x="19399" y="12649"/>
                    <a:pt x="19408" y="12532"/>
                    <a:pt x="19417" y="12426"/>
                  </a:cubicBezTo>
                  <a:cubicBezTo>
                    <a:pt x="19638" y="11362"/>
                    <a:pt x="19748" y="10280"/>
                    <a:pt x="19758" y="9196"/>
                  </a:cubicBezTo>
                  <a:close/>
                  <a:moveTo>
                    <a:pt x="19113" y="13606"/>
                  </a:moveTo>
                  <a:cubicBezTo>
                    <a:pt x="19068" y="13915"/>
                    <a:pt x="19003" y="14225"/>
                    <a:pt x="18930" y="14524"/>
                  </a:cubicBezTo>
                  <a:cubicBezTo>
                    <a:pt x="18820" y="14718"/>
                    <a:pt x="18709" y="14902"/>
                    <a:pt x="18590" y="15085"/>
                  </a:cubicBezTo>
                  <a:cubicBezTo>
                    <a:pt x="18792" y="14602"/>
                    <a:pt x="18967" y="14109"/>
                    <a:pt x="19113" y="13606"/>
                  </a:cubicBezTo>
                  <a:close/>
                  <a:moveTo>
                    <a:pt x="18765" y="15134"/>
                  </a:moveTo>
                  <a:cubicBezTo>
                    <a:pt x="18424" y="16237"/>
                    <a:pt x="17854" y="17252"/>
                    <a:pt x="17091" y="18093"/>
                  </a:cubicBezTo>
                  <a:cubicBezTo>
                    <a:pt x="16530" y="18673"/>
                    <a:pt x="15887" y="19167"/>
                    <a:pt x="15179" y="19534"/>
                  </a:cubicBezTo>
                  <a:cubicBezTo>
                    <a:pt x="15362" y="19399"/>
                    <a:pt x="15555" y="19253"/>
                    <a:pt x="15739" y="19099"/>
                  </a:cubicBezTo>
                  <a:cubicBezTo>
                    <a:pt x="16741" y="18229"/>
                    <a:pt x="17579" y="17155"/>
                    <a:pt x="18185" y="15946"/>
                  </a:cubicBezTo>
                  <a:cubicBezTo>
                    <a:pt x="18388" y="15685"/>
                    <a:pt x="18580" y="15415"/>
                    <a:pt x="18765" y="15134"/>
                  </a:cubicBezTo>
                  <a:close/>
                  <a:moveTo>
                    <a:pt x="19224" y="5715"/>
                  </a:moveTo>
                  <a:cubicBezTo>
                    <a:pt x="20226" y="7291"/>
                    <a:pt x="20778" y="9139"/>
                    <a:pt x="20824" y="11034"/>
                  </a:cubicBezTo>
                  <a:cubicBezTo>
                    <a:pt x="20879" y="13123"/>
                    <a:pt x="20438" y="15492"/>
                    <a:pt x="19271" y="17214"/>
                  </a:cubicBezTo>
                  <a:cubicBezTo>
                    <a:pt x="18070" y="18976"/>
                    <a:pt x="16031" y="19751"/>
                    <a:pt x="14098" y="20206"/>
                  </a:cubicBezTo>
                  <a:cubicBezTo>
                    <a:pt x="15224" y="19761"/>
                    <a:pt x="16285" y="19153"/>
                    <a:pt x="17128" y="18277"/>
                  </a:cubicBezTo>
                  <a:cubicBezTo>
                    <a:pt x="18093" y="17271"/>
                    <a:pt x="18719" y="15975"/>
                    <a:pt x="19068" y="14612"/>
                  </a:cubicBezTo>
                  <a:cubicBezTo>
                    <a:pt x="19482" y="13906"/>
                    <a:pt x="19785" y="13152"/>
                    <a:pt x="19987" y="12359"/>
                  </a:cubicBezTo>
                  <a:cubicBezTo>
                    <a:pt x="20318" y="11024"/>
                    <a:pt x="20144" y="9786"/>
                    <a:pt x="19748" y="8587"/>
                  </a:cubicBezTo>
                  <a:cubicBezTo>
                    <a:pt x="19730" y="7610"/>
                    <a:pt x="19546" y="6633"/>
                    <a:pt x="19224" y="5715"/>
                  </a:cubicBezTo>
                  <a:close/>
                  <a:moveTo>
                    <a:pt x="17532" y="16749"/>
                  </a:moveTo>
                  <a:cubicBezTo>
                    <a:pt x="17036" y="17542"/>
                    <a:pt x="16438" y="18258"/>
                    <a:pt x="15748" y="18867"/>
                  </a:cubicBezTo>
                  <a:cubicBezTo>
                    <a:pt x="15215" y="19341"/>
                    <a:pt x="14627" y="19738"/>
                    <a:pt x="14001" y="20066"/>
                  </a:cubicBezTo>
                  <a:cubicBezTo>
                    <a:pt x="13605" y="20221"/>
                    <a:pt x="13211" y="20346"/>
                    <a:pt x="12806" y="20452"/>
                  </a:cubicBezTo>
                  <a:lnTo>
                    <a:pt x="12815" y="20452"/>
                  </a:lnTo>
                  <a:cubicBezTo>
                    <a:pt x="12631" y="20482"/>
                    <a:pt x="12447" y="20501"/>
                    <a:pt x="12263" y="20520"/>
                  </a:cubicBezTo>
                  <a:cubicBezTo>
                    <a:pt x="13955" y="19998"/>
                    <a:pt x="15463" y="18876"/>
                    <a:pt x="16723" y="17609"/>
                  </a:cubicBezTo>
                  <a:cubicBezTo>
                    <a:pt x="16999" y="17339"/>
                    <a:pt x="17265" y="17048"/>
                    <a:pt x="17532" y="16749"/>
                  </a:cubicBezTo>
                  <a:close/>
                  <a:moveTo>
                    <a:pt x="6350" y="2030"/>
                  </a:moveTo>
                  <a:cubicBezTo>
                    <a:pt x="5265" y="2755"/>
                    <a:pt x="4410" y="3829"/>
                    <a:pt x="3739" y="4989"/>
                  </a:cubicBezTo>
                  <a:cubicBezTo>
                    <a:pt x="2700" y="6759"/>
                    <a:pt x="2139" y="8790"/>
                    <a:pt x="2111" y="10879"/>
                  </a:cubicBezTo>
                  <a:cubicBezTo>
                    <a:pt x="2066" y="14728"/>
                    <a:pt x="4218" y="18509"/>
                    <a:pt x="7638" y="20027"/>
                  </a:cubicBezTo>
                  <a:cubicBezTo>
                    <a:pt x="8190" y="20269"/>
                    <a:pt x="8769" y="20452"/>
                    <a:pt x="9367" y="20569"/>
                  </a:cubicBezTo>
                  <a:cubicBezTo>
                    <a:pt x="8263" y="20385"/>
                    <a:pt x="7197" y="19911"/>
                    <a:pt x="6185" y="19282"/>
                  </a:cubicBezTo>
                  <a:cubicBezTo>
                    <a:pt x="4650" y="18316"/>
                    <a:pt x="3141" y="17088"/>
                    <a:pt x="2195" y="15453"/>
                  </a:cubicBezTo>
                  <a:cubicBezTo>
                    <a:pt x="1063" y="13490"/>
                    <a:pt x="1312" y="11391"/>
                    <a:pt x="1928" y="9283"/>
                  </a:cubicBezTo>
                  <a:cubicBezTo>
                    <a:pt x="2553" y="7175"/>
                    <a:pt x="3399" y="5154"/>
                    <a:pt x="4456" y="3249"/>
                  </a:cubicBezTo>
                  <a:lnTo>
                    <a:pt x="4530" y="3133"/>
                  </a:lnTo>
                  <a:cubicBezTo>
                    <a:pt x="5091" y="2678"/>
                    <a:pt x="5707" y="2311"/>
                    <a:pt x="6350" y="2030"/>
                  </a:cubicBezTo>
                  <a:close/>
                  <a:moveTo>
                    <a:pt x="9820" y="1360"/>
                  </a:moveTo>
                  <a:cubicBezTo>
                    <a:pt x="10037" y="1360"/>
                    <a:pt x="10254" y="1368"/>
                    <a:pt x="10470" y="1383"/>
                  </a:cubicBezTo>
                  <a:cubicBezTo>
                    <a:pt x="10838" y="1430"/>
                    <a:pt x="11197" y="1499"/>
                    <a:pt x="11555" y="1585"/>
                  </a:cubicBezTo>
                  <a:cubicBezTo>
                    <a:pt x="9900" y="1837"/>
                    <a:pt x="8337" y="2582"/>
                    <a:pt x="6948" y="3559"/>
                  </a:cubicBezTo>
                  <a:cubicBezTo>
                    <a:pt x="6909" y="3583"/>
                    <a:pt x="6936" y="3642"/>
                    <a:pt x="6968" y="3642"/>
                  </a:cubicBezTo>
                  <a:cubicBezTo>
                    <a:pt x="6973" y="3642"/>
                    <a:pt x="6980" y="3640"/>
                    <a:pt x="6985" y="3635"/>
                  </a:cubicBezTo>
                  <a:cubicBezTo>
                    <a:pt x="8493" y="2620"/>
                    <a:pt x="10286" y="1886"/>
                    <a:pt x="12079" y="1711"/>
                  </a:cubicBezTo>
                  <a:cubicBezTo>
                    <a:pt x="12723" y="1886"/>
                    <a:pt x="13357" y="2088"/>
                    <a:pt x="13965" y="2301"/>
                  </a:cubicBezTo>
                  <a:cubicBezTo>
                    <a:pt x="14856" y="2601"/>
                    <a:pt x="15757" y="2959"/>
                    <a:pt x="16530" y="3549"/>
                  </a:cubicBezTo>
                  <a:cubicBezTo>
                    <a:pt x="17385" y="4197"/>
                    <a:pt x="17964" y="5115"/>
                    <a:pt x="18452" y="6083"/>
                  </a:cubicBezTo>
                  <a:cubicBezTo>
                    <a:pt x="18571" y="6314"/>
                    <a:pt x="18691" y="6547"/>
                    <a:pt x="18810" y="6788"/>
                  </a:cubicBezTo>
                  <a:cubicBezTo>
                    <a:pt x="19187" y="8597"/>
                    <a:pt x="19343" y="10453"/>
                    <a:pt x="19252" y="12301"/>
                  </a:cubicBezTo>
                  <a:cubicBezTo>
                    <a:pt x="19252" y="12339"/>
                    <a:pt x="19252" y="12378"/>
                    <a:pt x="19252" y="12417"/>
                  </a:cubicBezTo>
                  <a:cubicBezTo>
                    <a:pt x="19096" y="13103"/>
                    <a:pt x="18893" y="13780"/>
                    <a:pt x="18654" y="14447"/>
                  </a:cubicBezTo>
                  <a:cubicBezTo>
                    <a:pt x="18470" y="14941"/>
                    <a:pt x="18258" y="15415"/>
                    <a:pt x="18020" y="15889"/>
                  </a:cubicBezTo>
                  <a:cubicBezTo>
                    <a:pt x="17624" y="16401"/>
                    <a:pt x="17192" y="16894"/>
                    <a:pt x="16741" y="17349"/>
                  </a:cubicBezTo>
                  <a:cubicBezTo>
                    <a:pt x="15381" y="18750"/>
                    <a:pt x="13744" y="19979"/>
                    <a:pt x="11877" y="20463"/>
                  </a:cubicBezTo>
                  <a:cubicBezTo>
                    <a:pt x="11702" y="20511"/>
                    <a:pt x="11528" y="20549"/>
                    <a:pt x="11353" y="20578"/>
                  </a:cubicBezTo>
                  <a:cubicBezTo>
                    <a:pt x="11280" y="20580"/>
                    <a:pt x="11207" y="20581"/>
                    <a:pt x="11134" y="20581"/>
                  </a:cubicBezTo>
                  <a:cubicBezTo>
                    <a:pt x="10040" y="20581"/>
                    <a:pt x="8949" y="20378"/>
                    <a:pt x="7923" y="19969"/>
                  </a:cubicBezTo>
                  <a:cubicBezTo>
                    <a:pt x="6287" y="19282"/>
                    <a:pt x="4888" y="18103"/>
                    <a:pt x="3895" y="16565"/>
                  </a:cubicBezTo>
                  <a:cubicBezTo>
                    <a:pt x="1744" y="13277"/>
                    <a:pt x="1818" y="8935"/>
                    <a:pt x="3638" y="5492"/>
                  </a:cubicBezTo>
                  <a:cubicBezTo>
                    <a:pt x="4493" y="3878"/>
                    <a:pt x="5744" y="2292"/>
                    <a:pt x="7427" y="1643"/>
                  </a:cubicBezTo>
                  <a:cubicBezTo>
                    <a:pt x="7601" y="1605"/>
                    <a:pt x="7776" y="1567"/>
                    <a:pt x="7960" y="1527"/>
                  </a:cubicBezTo>
                  <a:cubicBezTo>
                    <a:pt x="8574" y="1420"/>
                    <a:pt x="9198" y="1360"/>
                    <a:pt x="9820" y="1360"/>
                  </a:cubicBezTo>
                  <a:close/>
                  <a:moveTo>
                    <a:pt x="4162" y="3423"/>
                  </a:moveTo>
                  <a:cubicBezTo>
                    <a:pt x="3169" y="5270"/>
                    <a:pt x="2369" y="7214"/>
                    <a:pt x="1780" y="9245"/>
                  </a:cubicBezTo>
                  <a:cubicBezTo>
                    <a:pt x="1173" y="11324"/>
                    <a:pt x="907" y="13412"/>
                    <a:pt x="1983" y="15386"/>
                  </a:cubicBezTo>
                  <a:cubicBezTo>
                    <a:pt x="2920" y="17117"/>
                    <a:pt x="4502" y="18413"/>
                    <a:pt x="6112" y="19418"/>
                  </a:cubicBezTo>
                  <a:cubicBezTo>
                    <a:pt x="7435" y="20245"/>
                    <a:pt x="8876" y="20817"/>
                    <a:pt x="10384" y="20817"/>
                  </a:cubicBezTo>
                  <a:cubicBezTo>
                    <a:pt x="10709" y="20817"/>
                    <a:pt x="11040" y="20790"/>
                    <a:pt x="11371" y="20733"/>
                  </a:cubicBezTo>
                  <a:lnTo>
                    <a:pt x="11702" y="20724"/>
                  </a:lnTo>
                  <a:lnTo>
                    <a:pt x="11601" y="20742"/>
                  </a:lnTo>
                  <a:cubicBezTo>
                    <a:pt x="10663" y="20935"/>
                    <a:pt x="9572" y="21114"/>
                    <a:pt x="8495" y="21114"/>
                  </a:cubicBezTo>
                  <a:cubicBezTo>
                    <a:pt x="7291" y="21114"/>
                    <a:pt x="6106" y="20890"/>
                    <a:pt x="5174" y="20211"/>
                  </a:cubicBezTo>
                  <a:cubicBezTo>
                    <a:pt x="3628" y="19089"/>
                    <a:pt x="2507" y="17077"/>
                    <a:pt x="1771" y="15308"/>
                  </a:cubicBezTo>
                  <a:cubicBezTo>
                    <a:pt x="760" y="12862"/>
                    <a:pt x="438" y="9990"/>
                    <a:pt x="1146" y="7446"/>
                  </a:cubicBezTo>
                  <a:cubicBezTo>
                    <a:pt x="1670" y="6382"/>
                    <a:pt x="2323" y="5405"/>
                    <a:pt x="3086" y="4516"/>
                  </a:cubicBezTo>
                  <a:cubicBezTo>
                    <a:pt x="3426" y="4129"/>
                    <a:pt x="3785" y="3761"/>
                    <a:pt x="4162" y="3423"/>
                  </a:cubicBezTo>
                  <a:close/>
                  <a:moveTo>
                    <a:pt x="815" y="8239"/>
                  </a:moveTo>
                  <a:cubicBezTo>
                    <a:pt x="760" y="8490"/>
                    <a:pt x="714" y="8751"/>
                    <a:pt x="686" y="9013"/>
                  </a:cubicBezTo>
                  <a:cubicBezTo>
                    <a:pt x="419" y="11160"/>
                    <a:pt x="796" y="13325"/>
                    <a:pt x="1605" y="15298"/>
                  </a:cubicBezTo>
                  <a:cubicBezTo>
                    <a:pt x="2351" y="17126"/>
                    <a:pt x="3500" y="19215"/>
                    <a:pt x="5100" y="20356"/>
                  </a:cubicBezTo>
                  <a:cubicBezTo>
                    <a:pt x="6064" y="21049"/>
                    <a:pt x="7258" y="21272"/>
                    <a:pt x="8467" y="21272"/>
                  </a:cubicBezTo>
                  <a:cubicBezTo>
                    <a:pt x="9448" y="21272"/>
                    <a:pt x="10439" y="21126"/>
                    <a:pt x="11325" y="20966"/>
                  </a:cubicBezTo>
                  <a:cubicBezTo>
                    <a:pt x="11739" y="20888"/>
                    <a:pt x="12162" y="20801"/>
                    <a:pt x="12585" y="20695"/>
                  </a:cubicBezTo>
                  <a:cubicBezTo>
                    <a:pt x="11840" y="20955"/>
                    <a:pt x="11077" y="21159"/>
                    <a:pt x="10295" y="21294"/>
                  </a:cubicBezTo>
                  <a:cubicBezTo>
                    <a:pt x="9766" y="21389"/>
                    <a:pt x="9240" y="21439"/>
                    <a:pt x="8721" y="21439"/>
                  </a:cubicBezTo>
                  <a:cubicBezTo>
                    <a:pt x="7337" y="21439"/>
                    <a:pt x="5999" y="21086"/>
                    <a:pt x="4769" y="20298"/>
                  </a:cubicBezTo>
                  <a:cubicBezTo>
                    <a:pt x="3270" y="19312"/>
                    <a:pt x="2056" y="17919"/>
                    <a:pt x="1266" y="16255"/>
                  </a:cubicBezTo>
                  <a:cubicBezTo>
                    <a:pt x="328" y="14322"/>
                    <a:pt x="-95" y="12029"/>
                    <a:pt x="328" y="9873"/>
                  </a:cubicBezTo>
                  <a:cubicBezTo>
                    <a:pt x="438" y="9312"/>
                    <a:pt x="604" y="8761"/>
                    <a:pt x="815" y="8239"/>
                  </a:cubicBezTo>
                  <a:close/>
                  <a:moveTo>
                    <a:pt x="10326" y="0"/>
                  </a:moveTo>
                  <a:cubicBezTo>
                    <a:pt x="10019" y="0"/>
                    <a:pt x="9717" y="7"/>
                    <a:pt x="9422" y="19"/>
                  </a:cubicBezTo>
                  <a:cubicBezTo>
                    <a:pt x="8428" y="58"/>
                    <a:pt x="7372" y="145"/>
                    <a:pt x="6470" y="628"/>
                  </a:cubicBezTo>
                  <a:cubicBezTo>
                    <a:pt x="5781" y="1005"/>
                    <a:pt x="5256" y="1634"/>
                    <a:pt x="4824" y="2301"/>
                  </a:cubicBezTo>
                  <a:cubicBezTo>
                    <a:pt x="3040" y="3346"/>
                    <a:pt x="1707" y="5164"/>
                    <a:pt x="1054" y="7253"/>
                  </a:cubicBezTo>
                  <a:cubicBezTo>
                    <a:pt x="649" y="8065"/>
                    <a:pt x="346" y="8935"/>
                    <a:pt x="172" y="9824"/>
                  </a:cubicBezTo>
                  <a:cubicBezTo>
                    <a:pt x="-610" y="13828"/>
                    <a:pt x="1348" y="18247"/>
                    <a:pt x="4622" y="20385"/>
                  </a:cubicBezTo>
                  <a:cubicBezTo>
                    <a:pt x="5877" y="21207"/>
                    <a:pt x="7255" y="21600"/>
                    <a:pt x="8687" y="21600"/>
                  </a:cubicBezTo>
                  <a:cubicBezTo>
                    <a:pt x="9090" y="21600"/>
                    <a:pt x="9498" y="21568"/>
                    <a:pt x="9909" y="21507"/>
                  </a:cubicBezTo>
                  <a:cubicBezTo>
                    <a:pt x="11123" y="21342"/>
                    <a:pt x="12309" y="21014"/>
                    <a:pt x="13440" y="20520"/>
                  </a:cubicBezTo>
                  <a:cubicBezTo>
                    <a:pt x="13550" y="20501"/>
                    <a:pt x="13660" y="20482"/>
                    <a:pt x="13762" y="20463"/>
                  </a:cubicBezTo>
                  <a:cubicBezTo>
                    <a:pt x="15739" y="20037"/>
                    <a:pt x="17937" y="19292"/>
                    <a:pt x="19224" y="17562"/>
                  </a:cubicBezTo>
                  <a:cubicBezTo>
                    <a:pt x="20493" y="15869"/>
                    <a:pt x="20990" y="13480"/>
                    <a:pt x="20990" y="11362"/>
                  </a:cubicBezTo>
                  <a:cubicBezTo>
                    <a:pt x="20990" y="9245"/>
                    <a:pt x="20420" y="7127"/>
                    <a:pt x="19233" y="5415"/>
                  </a:cubicBezTo>
                  <a:cubicBezTo>
                    <a:pt x="19113" y="5250"/>
                    <a:pt x="19003" y="5096"/>
                    <a:pt x="18884" y="4942"/>
                  </a:cubicBezTo>
                  <a:cubicBezTo>
                    <a:pt x="18645" y="4477"/>
                    <a:pt x="18350" y="4051"/>
                    <a:pt x="18001" y="3674"/>
                  </a:cubicBezTo>
                  <a:cubicBezTo>
                    <a:pt x="17505" y="2678"/>
                    <a:pt x="16824" y="1808"/>
                    <a:pt x="15868" y="1228"/>
                  </a:cubicBezTo>
                  <a:cubicBezTo>
                    <a:pt x="14256" y="264"/>
                    <a:pt x="12203" y="0"/>
                    <a:pt x="1032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997" name="Google Shape;1233;p45"/>
            <p:cNvSpPr txBox="1"/>
            <p:nvPr/>
          </p:nvSpPr>
          <p:spPr>
            <a:xfrm>
              <a:off x="185304" y="92220"/>
              <a:ext cx="1225501" cy="54411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91424" tIns="91424" rIns="91424" bIns="91424" numCol="1" anchor="ctr">
              <a:normAutofit/>
            </a:bodyPr>
            <a:lstStyle>
              <a:lvl1pPr algn="ctr" defTabSz="365760">
                <a:defRPr sz="2000">
                  <a:solidFill>
                    <a:schemeClr val="accent1"/>
                  </a:solidFill>
                  <a:latin typeface="HelloEtchASketch"/>
                  <a:ea typeface="HelloEtchASketch"/>
                  <a:cs typeface="HelloEtchASketch"/>
                  <a:sym typeface="HelloEtchASketch"/>
                </a:defRPr>
              </a:lvl1pPr>
            </a:lstStyle>
            <a:p>
              <a:r>
                <a:t>Page 45</a:t>
              </a:r>
            </a:p>
          </p:txBody>
        </p:sp>
      </p:grpSp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0" name="Screen Shot 1442-03-13 at 10.15.42 PM.png" descr="Screen Shot 1442-03-13 at 10.15.42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2363" y="906594"/>
            <a:ext cx="4489020" cy="4001082"/>
          </a:xfrm>
          <a:prstGeom prst="rect">
            <a:avLst/>
          </a:prstGeom>
          <a:ln w="114300">
            <a:solidFill>
              <a:srgbClr val="FFFFFF"/>
            </a:solidFill>
            <a:miter lim="8000"/>
          </a:ln>
          <a:effectLst>
            <a:outerShdw blurRad="63500" dist="38100" dir="5400000" rotWithShape="0">
              <a:srgbClr val="783F04">
                <a:alpha val="50000"/>
              </a:srgbClr>
            </a:outerShdw>
          </a:effectLst>
        </p:spPr>
      </p:pic>
      <p:sp>
        <p:nvSpPr>
          <p:cNvPr id="1001" name="Google Shape;731;p34"/>
          <p:cNvSpPr txBox="1"/>
          <p:nvPr/>
        </p:nvSpPr>
        <p:spPr>
          <a:xfrm rot="21338280">
            <a:off x="-5815" y="339388"/>
            <a:ext cx="5111063" cy="13304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 anchor="ctr">
            <a:normAutofit/>
          </a:bodyPr>
          <a:lstStyle>
            <a:lvl1pPr algn="ctr" defTabSz="228600">
              <a:defRPr sz="3600">
                <a:solidFill>
                  <a:srgbClr val="535353"/>
                </a:solidFill>
                <a:latin typeface="HelloEtchASketch"/>
                <a:ea typeface="HelloEtchASketch"/>
                <a:cs typeface="HelloEtchASketch"/>
                <a:sym typeface="HelloEtchASketch"/>
              </a:defRPr>
            </a:lvl1pPr>
          </a:lstStyle>
          <a:p>
            <a:r>
              <a:t>What are the lesson’s objectives?</a:t>
            </a:r>
          </a:p>
        </p:txBody>
      </p:sp>
      <p:grpSp>
        <p:nvGrpSpPr>
          <p:cNvPr id="1004" name="Group"/>
          <p:cNvGrpSpPr/>
          <p:nvPr/>
        </p:nvGrpSpPr>
        <p:grpSpPr>
          <a:xfrm>
            <a:off x="308179" y="4238831"/>
            <a:ext cx="1596110" cy="728558"/>
            <a:chOff x="0" y="0"/>
            <a:chExt cx="1596109" cy="728556"/>
          </a:xfrm>
        </p:grpSpPr>
        <p:sp>
          <p:nvSpPr>
            <p:cNvPr id="1002" name="Google Shape;1231;p45"/>
            <p:cNvSpPr/>
            <p:nvPr/>
          </p:nvSpPr>
          <p:spPr>
            <a:xfrm>
              <a:off x="0" y="0"/>
              <a:ext cx="1596110" cy="7285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0" h="21600" extrusionOk="0">
                  <a:moveTo>
                    <a:pt x="6618" y="1740"/>
                  </a:moveTo>
                  <a:cubicBezTo>
                    <a:pt x="5946" y="1992"/>
                    <a:pt x="5320" y="2330"/>
                    <a:pt x="4741" y="2755"/>
                  </a:cubicBezTo>
                  <a:cubicBezTo>
                    <a:pt x="4806" y="2640"/>
                    <a:pt x="4871" y="2533"/>
                    <a:pt x="4943" y="2427"/>
                  </a:cubicBezTo>
                  <a:cubicBezTo>
                    <a:pt x="5468" y="2127"/>
                    <a:pt x="6028" y="1895"/>
                    <a:pt x="6618" y="1740"/>
                  </a:cubicBezTo>
                  <a:close/>
                  <a:moveTo>
                    <a:pt x="10296" y="183"/>
                  </a:moveTo>
                  <a:cubicBezTo>
                    <a:pt x="12147" y="183"/>
                    <a:pt x="14185" y="426"/>
                    <a:pt x="15776" y="1392"/>
                  </a:cubicBezTo>
                  <a:cubicBezTo>
                    <a:pt x="16502" y="1847"/>
                    <a:pt x="17109" y="2485"/>
                    <a:pt x="17550" y="3240"/>
                  </a:cubicBezTo>
                  <a:cubicBezTo>
                    <a:pt x="16241" y="2075"/>
                    <a:pt x="14539" y="1476"/>
                    <a:pt x="12830" y="1476"/>
                  </a:cubicBezTo>
                  <a:cubicBezTo>
                    <a:pt x="12763" y="1476"/>
                    <a:pt x="12697" y="1477"/>
                    <a:pt x="12631" y="1479"/>
                  </a:cubicBezTo>
                  <a:lnTo>
                    <a:pt x="12613" y="1479"/>
                  </a:lnTo>
                  <a:cubicBezTo>
                    <a:pt x="11951" y="1344"/>
                    <a:pt x="11279" y="1257"/>
                    <a:pt x="10608" y="1218"/>
                  </a:cubicBezTo>
                  <a:cubicBezTo>
                    <a:pt x="10247" y="1164"/>
                    <a:pt x="9883" y="1137"/>
                    <a:pt x="9518" y="1137"/>
                  </a:cubicBezTo>
                  <a:cubicBezTo>
                    <a:pt x="9092" y="1137"/>
                    <a:pt x="8665" y="1174"/>
                    <a:pt x="8245" y="1248"/>
                  </a:cubicBezTo>
                  <a:cubicBezTo>
                    <a:pt x="8051" y="1276"/>
                    <a:pt x="7859" y="1324"/>
                    <a:pt x="7675" y="1383"/>
                  </a:cubicBezTo>
                  <a:cubicBezTo>
                    <a:pt x="6792" y="1460"/>
                    <a:pt x="5937" y="1711"/>
                    <a:pt x="5146" y="2117"/>
                  </a:cubicBezTo>
                  <a:cubicBezTo>
                    <a:pt x="5477" y="1625"/>
                    <a:pt x="5900" y="1208"/>
                    <a:pt x="6388" y="889"/>
                  </a:cubicBezTo>
                  <a:cubicBezTo>
                    <a:pt x="7343" y="280"/>
                    <a:pt x="8539" y="222"/>
                    <a:pt x="9633" y="193"/>
                  </a:cubicBezTo>
                  <a:cubicBezTo>
                    <a:pt x="9851" y="187"/>
                    <a:pt x="10072" y="183"/>
                    <a:pt x="10296" y="183"/>
                  </a:cubicBezTo>
                  <a:close/>
                  <a:moveTo>
                    <a:pt x="13532" y="1702"/>
                  </a:moveTo>
                  <a:cubicBezTo>
                    <a:pt x="15040" y="1808"/>
                    <a:pt x="16466" y="2447"/>
                    <a:pt x="17587" y="3510"/>
                  </a:cubicBezTo>
                  <a:cubicBezTo>
                    <a:pt x="17680" y="3588"/>
                    <a:pt x="17762" y="3674"/>
                    <a:pt x="17836" y="3761"/>
                  </a:cubicBezTo>
                  <a:cubicBezTo>
                    <a:pt x="17863" y="3810"/>
                    <a:pt x="17891" y="3868"/>
                    <a:pt x="17918" y="3925"/>
                  </a:cubicBezTo>
                  <a:cubicBezTo>
                    <a:pt x="16916" y="3036"/>
                    <a:pt x="15748" y="2378"/>
                    <a:pt x="14498" y="1982"/>
                  </a:cubicBezTo>
                  <a:cubicBezTo>
                    <a:pt x="14185" y="1876"/>
                    <a:pt x="13854" y="1789"/>
                    <a:pt x="13532" y="1702"/>
                  </a:cubicBezTo>
                  <a:close/>
                  <a:moveTo>
                    <a:pt x="12677" y="1682"/>
                  </a:moveTo>
                  <a:cubicBezTo>
                    <a:pt x="13118" y="1779"/>
                    <a:pt x="13550" y="1886"/>
                    <a:pt x="13983" y="2011"/>
                  </a:cubicBezTo>
                  <a:cubicBezTo>
                    <a:pt x="15518" y="2456"/>
                    <a:pt x="16953" y="3191"/>
                    <a:pt x="18102" y="4332"/>
                  </a:cubicBezTo>
                  <a:cubicBezTo>
                    <a:pt x="18323" y="4883"/>
                    <a:pt x="18507" y="5454"/>
                    <a:pt x="18645" y="6044"/>
                  </a:cubicBezTo>
                  <a:cubicBezTo>
                    <a:pt x="18645" y="6053"/>
                    <a:pt x="18645" y="6073"/>
                    <a:pt x="18654" y="6092"/>
                  </a:cubicBezTo>
                  <a:cubicBezTo>
                    <a:pt x="18185" y="5154"/>
                    <a:pt x="17642" y="4245"/>
                    <a:pt x="16852" y="3577"/>
                  </a:cubicBezTo>
                  <a:cubicBezTo>
                    <a:pt x="16125" y="2959"/>
                    <a:pt x="15242" y="2562"/>
                    <a:pt x="14360" y="2243"/>
                  </a:cubicBezTo>
                  <a:cubicBezTo>
                    <a:pt x="13818" y="2050"/>
                    <a:pt x="13256" y="1856"/>
                    <a:pt x="12677" y="1682"/>
                  </a:cubicBezTo>
                  <a:close/>
                  <a:moveTo>
                    <a:pt x="4622" y="2620"/>
                  </a:moveTo>
                  <a:cubicBezTo>
                    <a:pt x="4603" y="2659"/>
                    <a:pt x="4576" y="2698"/>
                    <a:pt x="4557" y="2737"/>
                  </a:cubicBezTo>
                  <a:cubicBezTo>
                    <a:pt x="4502" y="2833"/>
                    <a:pt x="4447" y="2921"/>
                    <a:pt x="4401" y="3017"/>
                  </a:cubicBezTo>
                  <a:cubicBezTo>
                    <a:pt x="3932" y="3384"/>
                    <a:pt x="3491" y="3800"/>
                    <a:pt x="3095" y="4255"/>
                  </a:cubicBezTo>
                  <a:cubicBezTo>
                    <a:pt x="2488" y="4942"/>
                    <a:pt x="1946" y="5686"/>
                    <a:pt x="1477" y="6489"/>
                  </a:cubicBezTo>
                  <a:cubicBezTo>
                    <a:pt x="1864" y="5502"/>
                    <a:pt x="2424" y="4612"/>
                    <a:pt x="3141" y="3848"/>
                  </a:cubicBezTo>
                  <a:cubicBezTo>
                    <a:pt x="3583" y="3375"/>
                    <a:pt x="4079" y="2959"/>
                    <a:pt x="4622" y="2620"/>
                  </a:cubicBezTo>
                  <a:close/>
                  <a:moveTo>
                    <a:pt x="18415" y="4661"/>
                  </a:moveTo>
                  <a:cubicBezTo>
                    <a:pt x="18525" y="4787"/>
                    <a:pt x="18635" y="4913"/>
                    <a:pt x="18746" y="5048"/>
                  </a:cubicBezTo>
                  <a:cubicBezTo>
                    <a:pt x="19224" y="6015"/>
                    <a:pt x="19518" y="7069"/>
                    <a:pt x="19592" y="8162"/>
                  </a:cubicBezTo>
                  <a:cubicBezTo>
                    <a:pt x="19408" y="7688"/>
                    <a:pt x="19197" y="7214"/>
                    <a:pt x="18976" y="6750"/>
                  </a:cubicBezTo>
                  <a:cubicBezTo>
                    <a:pt x="18911" y="6431"/>
                    <a:pt x="18838" y="6121"/>
                    <a:pt x="18765" y="5811"/>
                  </a:cubicBezTo>
                  <a:cubicBezTo>
                    <a:pt x="18664" y="5425"/>
                    <a:pt x="18553" y="5038"/>
                    <a:pt x="18415" y="4661"/>
                  </a:cubicBezTo>
                  <a:close/>
                  <a:moveTo>
                    <a:pt x="19105" y="7437"/>
                  </a:moveTo>
                  <a:cubicBezTo>
                    <a:pt x="19307" y="7862"/>
                    <a:pt x="19482" y="8306"/>
                    <a:pt x="19629" y="8761"/>
                  </a:cubicBezTo>
                  <a:cubicBezTo>
                    <a:pt x="19647" y="9631"/>
                    <a:pt x="19592" y="10502"/>
                    <a:pt x="19454" y="11362"/>
                  </a:cubicBezTo>
                  <a:lnTo>
                    <a:pt x="19454" y="11353"/>
                  </a:lnTo>
                  <a:cubicBezTo>
                    <a:pt x="19454" y="10037"/>
                    <a:pt x="19343" y="8722"/>
                    <a:pt x="19105" y="7437"/>
                  </a:cubicBezTo>
                  <a:close/>
                  <a:moveTo>
                    <a:pt x="19758" y="9196"/>
                  </a:moveTo>
                  <a:cubicBezTo>
                    <a:pt x="20024" y="10192"/>
                    <a:pt x="20107" y="11218"/>
                    <a:pt x="19831" y="12310"/>
                  </a:cubicBezTo>
                  <a:cubicBezTo>
                    <a:pt x="19684" y="12891"/>
                    <a:pt x="19482" y="13461"/>
                    <a:pt x="19215" y="13993"/>
                  </a:cubicBezTo>
                  <a:cubicBezTo>
                    <a:pt x="19288" y="13587"/>
                    <a:pt x="19353" y="13171"/>
                    <a:pt x="19389" y="12755"/>
                  </a:cubicBezTo>
                  <a:cubicBezTo>
                    <a:pt x="19399" y="12649"/>
                    <a:pt x="19408" y="12532"/>
                    <a:pt x="19417" y="12426"/>
                  </a:cubicBezTo>
                  <a:cubicBezTo>
                    <a:pt x="19638" y="11362"/>
                    <a:pt x="19748" y="10280"/>
                    <a:pt x="19758" y="9196"/>
                  </a:cubicBezTo>
                  <a:close/>
                  <a:moveTo>
                    <a:pt x="19113" y="13606"/>
                  </a:moveTo>
                  <a:cubicBezTo>
                    <a:pt x="19068" y="13915"/>
                    <a:pt x="19003" y="14225"/>
                    <a:pt x="18930" y="14524"/>
                  </a:cubicBezTo>
                  <a:cubicBezTo>
                    <a:pt x="18820" y="14718"/>
                    <a:pt x="18709" y="14902"/>
                    <a:pt x="18590" y="15085"/>
                  </a:cubicBezTo>
                  <a:cubicBezTo>
                    <a:pt x="18792" y="14602"/>
                    <a:pt x="18967" y="14109"/>
                    <a:pt x="19113" y="13606"/>
                  </a:cubicBezTo>
                  <a:close/>
                  <a:moveTo>
                    <a:pt x="18765" y="15134"/>
                  </a:moveTo>
                  <a:cubicBezTo>
                    <a:pt x="18424" y="16237"/>
                    <a:pt x="17854" y="17252"/>
                    <a:pt x="17091" y="18093"/>
                  </a:cubicBezTo>
                  <a:cubicBezTo>
                    <a:pt x="16530" y="18673"/>
                    <a:pt x="15887" y="19167"/>
                    <a:pt x="15179" y="19534"/>
                  </a:cubicBezTo>
                  <a:cubicBezTo>
                    <a:pt x="15362" y="19399"/>
                    <a:pt x="15555" y="19253"/>
                    <a:pt x="15739" y="19099"/>
                  </a:cubicBezTo>
                  <a:cubicBezTo>
                    <a:pt x="16741" y="18229"/>
                    <a:pt x="17579" y="17155"/>
                    <a:pt x="18185" y="15946"/>
                  </a:cubicBezTo>
                  <a:cubicBezTo>
                    <a:pt x="18388" y="15685"/>
                    <a:pt x="18580" y="15415"/>
                    <a:pt x="18765" y="15134"/>
                  </a:cubicBezTo>
                  <a:close/>
                  <a:moveTo>
                    <a:pt x="19224" y="5715"/>
                  </a:moveTo>
                  <a:cubicBezTo>
                    <a:pt x="20226" y="7291"/>
                    <a:pt x="20778" y="9139"/>
                    <a:pt x="20824" y="11034"/>
                  </a:cubicBezTo>
                  <a:cubicBezTo>
                    <a:pt x="20879" y="13123"/>
                    <a:pt x="20438" y="15492"/>
                    <a:pt x="19271" y="17214"/>
                  </a:cubicBezTo>
                  <a:cubicBezTo>
                    <a:pt x="18070" y="18976"/>
                    <a:pt x="16031" y="19751"/>
                    <a:pt x="14098" y="20206"/>
                  </a:cubicBezTo>
                  <a:cubicBezTo>
                    <a:pt x="15224" y="19761"/>
                    <a:pt x="16285" y="19153"/>
                    <a:pt x="17128" y="18277"/>
                  </a:cubicBezTo>
                  <a:cubicBezTo>
                    <a:pt x="18093" y="17271"/>
                    <a:pt x="18719" y="15975"/>
                    <a:pt x="19068" y="14612"/>
                  </a:cubicBezTo>
                  <a:cubicBezTo>
                    <a:pt x="19482" y="13906"/>
                    <a:pt x="19785" y="13152"/>
                    <a:pt x="19987" y="12359"/>
                  </a:cubicBezTo>
                  <a:cubicBezTo>
                    <a:pt x="20318" y="11024"/>
                    <a:pt x="20144" y="9786"/>
                    <a:pt x="19748" y="8587"/>
                  </a:cubicBezTo>
                  <a:cubicBezTo>
                    <a:pt x="19730" y="7610"/>
                    <a:pt x="19546" y="6633"/>
                    <a:pt x="19224" y="5715"/>
                  </a:cubicBezTo>
                  <a:close/>
                  <a:moveTo>
                    <a:pt x="17532" y="16749"/>
                  </a:moveTo>
                  <a:cubicBezTo>
                    <a:pt x="17036" y="17542"/>
                    <a:pt x="16438" y="18258"/>
                    <a:pt x="15748" y="18867"/>
                  </a:cubicBezTo>
                  <a:cubicBezTo>
                    <a:pt x="15215" y="19341"/>
                    <a:pt x="14627" y="19738"/>
                    <a:pt x="14001" y="20066"/>
                  </a:cubicBezTo>
                  <a:cubicBezTo>
                    <a:pt x="13605" y="20221"/>
                    <a:pt x="13211" y="20346"/>
                    <a:pt x="12806" y="20452"/>
                  </a:cubicBezTo>
                  <a:lnTo>
                    <a:pt x="12815" y="20452"/>
                  </a:lnTo>
                  <a:cubicBezTo>
                    <a:pt x="12631" y="20482"/>
                    <a:pt x="12447" y="20501"/>
                    <a:pt x="12263" y="20520"/>
                  </a:cubicBezTo>
                  <a:cubicBezTo>
                    <a:pt x="13955" y="19998"/>
                    <a:pt x="15463" y="18876"/>
                    <a:pt x="16723" y="17609"/>
                  </a:cubicBezTo>
                  <a:cubicBezTo>
                    <a:pt x="16999" y="17339"/>
                    <a:pt x="17265" y="17048"/>
                    <a:pt x="17532" y="16749"/>
                  </a:cubicBezTo>
                  <a:close/>
                  <a:moveTo>
                    <a:pt x="6350" y="2030"/>
                  </a:moveTo>
                  <a:cubicBezTo>
                    <a:pt x="5265" y="2755"/>
                    <a:pt x="4410" y="3829"/>
                    <a:pt x="3739" y="4989"/>
                  </a:cubicBezTo>
                  <a:cubicBezTo>
                    <a:pt x="2700" y="6759"/>
                    <a:pt x="2139" y="8790"/>
                    <a:pt x="2111" y="10879"/>
                  </a:cubicBezTo>
                  <a:cubicBezTo>
                    <a:pt x="2066" y="14728"/>
                    <a:pt x="4218" y="18509"/>
                    <a:pt x="7638" y="20027"/>
                  </a:cubicBezTo>
                  <a:cubicBezTo>
                    <a:pt x="8190" y="20269"/>
                    <a:pt x="8769" y="20452"/>
                    <a:pt x="9367" y="20569"/>
                  </a:cubicBezTo>
                  <a:cubicBezTo>
                    <a:pt x="8263" y="20385"/>
                    <a:pt x="7197" y="19911"/>
                    <a:pt x="6185" y="19282"/>
                  </a:cubicBezTo>
                  <a:cubicBezTo>
                    <a:pt x="4650" y="18316"/>
                    <a:pt x="3141" y="17088"/>
                    <a:pt x="2195" y="15453"/>
                  </a:cubicBezTo>
                  <a:cubicBezTo>
                    <a:pt x="1063" y="13490"/>
                    <a:pt x="1312" y="11391"/>
                    <a:pt x="1928" y="9283"/>
                  </a:cubicBezTo>
                  <a:cubicBezTo>
                    <a:pt x="2553" y="7175"/>
                    <a:pt x="3399" y="5154"/>
                    <a:pt x="4456" y="3249"/>
                  </a:cubicBezTo>
                  <a:lnTo>
                    <a:pt x="4530" y="3133"/>
                  </a:lnTo>
                  <a:cubicBezTo>
                    <a:pt x="5091" y="2678"/>
                    <a:pt x="5707" y="2311"/>
                    <a:pt x="6350" y="2030"/>
                  </a:cubicBezTo>
                  <a:close/>
                  <a:moveTo>
                    <a:pt x="9820" y="1360"/>
                  </a:moveTo>
                  <a:cubicBezTo>
                    <a:pt x="10037" y="1360"/>
                    <a:pt x="10254" y="1368"/>
                    <a:pt x="10470" y="1383"/>
                  </a:cubicBezTo>
                  <a:cubicBezTo>
                    <a:pt x="10838" y="1430"/>
                    <a:pt x="11197" y="1499"/>
                    <a:pt x="11555" y="1585"/>
                  </a:cubicBezTo>
                  <a:cubicBezTo>
                    <a:pt x="9900" y="1837"/>
                    <a:pt x="8337" y="2582"/>
                    <a:pt x="6948" y="3559"/>
                  </a:cubicBezTo>
                  <a:cubicBezTo>
                    <a:pt x="6909" y="3583"/>
                    <a:pt x="6936" y="3642"/>
                    <a:pt x="6968" y="3642"/>
                  </a:cubicBezTo>
                  <a:cubicBezTo>
                    <a:pt x="6973" y="3642"/>
                    <a:pt x="6980" y="3640"/>
                    <a:pt x="6985" y="3635"/>
                  </a:cubicBezTo>
                  <a:cubicBezTo>
                    <a:pt x="8493" y="2620"/>
                    <a:pt x="10286" y="1886"/>
                    <a:pt x="12079" y="1711"/>
                  </a:cubicBezTo>
                  <a:cubicBezTo>
                    <a:pt x="12723" y="1886"/>
                    <a:pt x="13357" y="2088"/>
                    <a:pt x="13965" y="2301"/>
                  </a:cubicBezTo>
                  <a:cubicBezTo>
                    <a:pt x="14856" y="2601"/>
                    <a:pt x="15757" y="2959"/>
                    <a:pt x="16530" y="3549"/>
                  </a:cubicBezTo>
                  <a:cubicBezTo>
                    <a:pt x="17385" y="4197"/>
                    <a:pt x="17964" y="5115"/>
                    <a:pt x="18452" y="6083"/>
                  </a:cubicBezTo>
                  <a:cubicBezTo>
                    <a:pt x="18571" y="6314"/>
                    <a:pt x="18691" y="6547"/>
                    <a:pt x="18810" y="6788"/>
                  </a:cubicBezTo>
                  <a:cubicBezTo>
                    <a:pt x="19187" y="8597"/>
                    <a:pt x="19343" y="10453"/>
                    <a:pt x="19252" y="12301"/>
                  </a:cubicBezTo>
                  <a:cubicBezTo>
                    <a:pt x="19252" y="12339"/>
                    <a:pt x="19252" y="12378"/>
                    <a:pt x="19252" y="12417"/>
                  </a:cubicBezTo>
                  <a:cubicBezTo>
                    <a:pt x="19096" y="13103"/>
                    <a:pt x="18893" y="13780"/>
                    <a:pt x="18654" y="14447"/>
                  </a:cubicBezTo>
                  <a:cubicBezTo>
                    <a:pt x="18470" y="14941"/>
                    <a:pt x="18258" y="15415"/>
                    <a:pt x="18020" y="15889"/>
                  </a:cubicBezTo>
                  <a:cubicBezTo>
                    <a:pt x="17624" y="16401"/>
                    <a:pt x="17192" y="16894"/>
                    <a:pt x="16741" y="17349"/>
                  </a:cubicBezTo>
                  <a:cubicBezTo>
                    <a:pt x="15381" y="18750"/>
                    <a:pt x="13744" y="19979"/>
                    <a:pt x="11877" y="20463"/>
                  </a:cubicBezTo>
                  <a:cubicBezTo>
                    <a:pt x="11702" y="20511"/>
                    <a:pt x="11528" y="20549"/>
                    <a:pt x="11353" y="20578"/>
                  </a:cubicBezTo>
                  <a:cubicBezTo>
                    <a:pt x="11280" y="20580"/>
                    <a:pt x="11207" y="20581"/>
                    <a:pt x="11134" y="20581"/>
                  </a:cubicBezTo>
                  <a:cubicBezTo>
                    <a:pt x="10040" y="20581"/>
                    <a:pt x="8949" y="20378"/>
                    <a:pt x="7923" y="19969"/>
                  </a:cubicBezTo>
                  <a:cubicBezTo>
                    <a:pt x="6287" y="19282"/>
                    <a:pt x="4888" y="18103"/>
                    <a:pt x="3895" y="16565"/>
                  </a:cubicBezTo>
                  <a:cubicBezTo>
                    <a:pt x="1744" y="13277"/>
                    <a:pt x="1818" y="8935"/>
                    <a:pt x="3638" y="5492"/>
                  </a:cubicBezTo>
                  <a:cubicBezTo>
                    <a:pt x="4493" y="3878"/>
                    <a:pt x="5744" y="2292"/>
                    <a:pt x="7427" y="1643"/>
                  </a:cubicBezTo>
                  <a:cubicBezTo>
                    <a:pt x="7601" y="1605"/>
                    <a:pt x="7776" y="1567"/>
                    <a:pt x="7960" y="1527"/>
                  </a:cubicBezTo>
                  <a:cubicBezTo>
                    <a:pt x="8574" y="1420"/>
                    <a:pt x="9198" y="1360"/>
                    <a:pt x="9820" y="1360"/>
                  </a:cubicBezTo>
                  <a:close/>
                  <a:moveTo>
                    <a:pt x="4162" y="3423"/>
                  </a:moveTo>
                  <a:cubicBezTo>
                    <a:pt x="3169" y="5270"/>
                    <a:pt x="2369" y="7214"/>
                    <a:pt x="1780" y="9245"/>
                  </a:cubicBezTo>
                  <a:cubicBezTo>
                    <a:pt x="1173" y="11324"/>
                    <a:pt x="907" y="13412"/>
                    <a:pt x="1983" y="15386"/>
                  </a:cubicBezTo>
                  <a:cubicBezTo>
                    <a:pt x="2920" y="17117"/>
                    <a:pt x="4502" y="18413"/>
                    <a:pt x="6112" y="19418"/>
                  </a:cubicBezTo>
                  <a:cubicBezTo>
                    <a:pt x="7435" y="20245"/>
                    <a:pt x="8876" y="20817"/>
                    <a:pt x="10384" y="20817"/>
                  </a:cubicBezTo>
                  <a:cubicBezTo>
                    <a:pt x="10709" y="20817"/>
                    <a:pt x="11040" y="20790"/>
                    <a:pt x="11371" y="20733"/>
                  </a:cubicBezTo>
                  <a:lnTo>
                    <a:pt x="11702" y="20724"/>
                  </a:lnTo>
                  <a:lnTo>
                    <a:pt x="11601" y="20742"/>
                  </a:lnTo>
                  <a:cubicBezTo>
                    <a:pt x="10663" y="20935"/>
                    <a:pt x="9572" y="21114"/>
                    <a:pt x="8495" y="21114"/>
                  </a:cubicBezTo>
                  <a:cubicBezTo>
                    <a:pt x="7291" y="21114"/>
                    <a:pt x="6106" y="20890"/>
                    <a:pt x="5174" y="20211"/>
                  </a:cubicBezTo>
                  <a:cubicBezTo>
                    <a:pt x="3628" y="19089"/>
                    <a:pt x="2507" y="17077"/>
                    <a:pt x="1771" y="15308"/>
                  </a:cubicBezTo>
                  <a:cubicBezTo>
                    <a:pt x="760" y="12862"/>
                    <a:pt x="438" y="9990"/>
                    <a:pt x="1146" y="7446"/>
                  </a:cubicBezTo>
                  <a:cubicBezTo>
                    <a:pt x="1670" y="6382"/>
                    <a:pt x="2323" y="5405"/>
                    <a:pt x="3086" y="4516"/>
                  </a:cubicBezTo>
                  <a:cubicBezTo>
                    <a:pt x="3426" y="4129"/>
                    <a:pt x="3785" y="3761"/>
                    <a:pt x="4162" y="3423"/>
                  </a:cubicBezTo>
                  <a:close/>
                  <a:moveTo>
                    <a:pt x="815" y="8239"/>
                  </a:moveTo>
                  <a:cubicBezTo>
                    <a:pt x="760" y="8490"/>
                    <a:pt x="714" y="8751"/>
                    <a:pt x="686" y="9013"/>
                  </a:cubicBezTo>
                  <a:cubicBezTo>
                    <a:pt x="419" y="11160"/>
                    <a:pt x="796" y="13325"/>
                    <a:pt x="1605" y="15298"/>
                  </a:cubicBezTo>
                  <a:cubicBezTo>
                    <a:pt x="2351" y="17126"/>
                    <a:pt x="3500" y="19215"/>
                    <a:pt x="5100" y="20356"/>
                  </a:cubicBezTo>
                  <a:cubicBezTo>
                    <a:pt x="6064" y="21049"/>
                    <a:pt x="7258" y="21272"/>
                    <a:pt x="8467" y="21272"/>
                  </a:cubicBezTo>
                  <a:cubicBezTo>
                    <a:pt x="9448" y="21272"/>
                    <a:pt x="10439" y="21126"/>
                    <a:pt x="11325" y="20966"/>
                  </a:cubicBezTo>
                  <a:cubicBezTo>
                    <a:pt x="11739" y="20888"/>
                    <a:pt x="12162" y="20801"/>
                    <a:pt x="12585" y="20695"/>
                  </a:cubicBezTo>
                  <a:cubicBezTo>
                    <a:pt x="11840" y="20955"/>
                    <a:pt x="11077" y="21159"/>
                    <a:pt x="10295" y="21294"/>
                  </a:cubicBezTo>
                  <a:cubicBezTo>
                    <a:pt x="9766" y="21389"/>
                    <a:pt x="9240" y="21439"/>
                    <a:pt x="8721" y="21439"/>
                  </a:cubicBezTo>
                  <a:cubicBezTo>
                    <a:pt x="7337" y="21439"/>
                    <a:pt x="5999" y="21086"/>
                    <a:pt x="4769" y="20298"/>
                  </a:cubicBezTo>
                  <a:cubicBezTo>
                    <a:pt x="3270" y="19312"/>
                    <a:pt x="2056" y="17919"/>
                    <a:pt x="1266" y="16255"/>
                  </a:cubicBezTo>
                  <a:cubicBezTo>
                    <a:pt x="328" y="14322"/>
                    <a:pt x="-95" y="12029"/>
                    <a:pt x="328" y="9873"/>
                  </a:cubicBezTo>
                  <a:cubicBezTo>
                    <a:pt x="438" y="9312"/>
                    <a:pt x="604" y="8761"/>
                    <a:pt x="815" y="8239"/>
                  </a:cubicBezTo>
                  <a:close/>
                  <a:moveTo>
                    <a:pt x="10326" y="0"/>
                  </a:moveTo>
                  <a:cubicBezTo>
                    <a:pt x="10019" y="0"/>
                    <a:pt x="9717" y="7"/>
                    <a:pt x="9422" y="19"/>
                  </a:cubicBezTo>
                  <a:cubicBezTo>
                    <a:pt x="8428" y="58"/>
                    <a:pt x="7372" y="145"/>
                    <a:pt x="6470" y="628"/>
                  </a:cubicBezTo>
                  <a:cubicBezTo>
                    <a:pt x="5781" y="1005"/>
                    <a:pt x="5256" y="1634"/>
                    <a:pt x="4824" y="2301"/>
                  </a:cubicBezTo>
                  <a:cubicBezTo>
                    <a:pt x="3040" y="3346"/>
                    <a:pt x="1707" y="5164"/>
                    <a:pt x="1054" y="7253"/>
                  </a:cubicBezTo>
                  <a:cubicBezTo>
                    <a:pt x="649" y="8065"/>
                    <a:pt x="346" y="8935"/>
                    <a:pt x="172" y="9824"/>
                  </a:cubicBezTo>
                  <a:cubicBezTo>
                    <a:pt x="-610" y="13828"/>
                    <a:pt x="1348" y="18247"/>
                    <a:pt x="4622" y="20385"/>
                  </a:cubicBezTo>
                  <a:cubicBezTo>
                    <a:pt x="5877" y="21207"/>
                    <a:pt x="7255" y="21600"/>
                    <a:pt x="8687" y="21600"/>
                  </a:cubicBezTo>
                  <a:cubicBezTo>
                    <a:pt x="9090" y="21600"/>
                    <a:pt x="9498" y="21568"/>
                    <a:pt x="9909" y="21507"/>
                  </a:cubicBezTo>
                  <a:cubicBezTo>
                    <a:pt x="11123" y="21342"/>
                    <a:pt x="12309" y="21014"/>
                    <a:pt x="13440" y="20520"/>
                  </a:cubicBezTo>
                  <a:cubicBezTo>
                    <a:pt x="13550" y="20501"/>
                    <a:pt x="13660" y="20482"/>
                    <a:pt x="13762" y="20463"/>
                  </a:cubicBezTo>
                  <a:cubicBezTo>
                    <a:pt x="15739" y="20037"/>
                    <a:pt x="17937" y="19292"/>
                    <a:pt x="19224" y="17562"/>
                  </a:cubicBezTo>
                  <a:cubicBezTo>
                    <a:pt x="20493" y="15869"/>
                    <a:pt x="20990" y="13480"/>
                    <a:pt x="20990" y="11362"/>
                  </a:cubicBezTo>
                  <a:cubicBezTo>
                    <a:pt x="20990" y="9245"/>
                    <a:pt x="20420" y="7127"/>
                    <a:pt x="19233" y="5415"/>
                  </a:cubicBezTo>
                  <a:cubicBezTo>
                    <a:pt x="19113" y="5250"/>
                    <a:pt x="19003" y="5096"/>
                    <a:pt x="18884" y="4942"/>
                  </a:cubicBezTo>
                  <a:cubicBezTo>
                    <a:pt x="18645" y="4477"/>
                    <a:pt x="18350" y="4051"/>
                    <a:pt x="18001" y="3674"/>
                  </a:cubicBezTo>
                  <a:cubicBezTo>
                    <a:pt x="17505" y="2678"/>
                    <a:pt x="16824" y="1808"/>
                    <a:pt x="15868" y="1228"/>
                  </a:cubicBezTo>
                  <a:cubicBezTo>
                    <a:pt x="14256" y="264"/>
                    <a:pt x="12203" y="0"/>
                    <a:pt x="1032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003" name="Google Shape;1233;p45"/>
            <p:cNvSpPr txBox="1"/>
            <p:nvPr/>
          </p:nvSpPr>
          <p:spPr>
            <a:xfrm>
              <a:off x="185304" y="92220"/>
              <a:ext cx="1225501" cy="54411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91424" tIns="91424" rIns="91424" bIns="91424" numCol="1" anchor="ctr">
              <a:normAutofit/>
            </a:bodyPr>
            <a:lstStyle>
              <a:lvl1pPr algn="ctr" defTabSz="365760">
                <a:defRPr sz="2000">
                  <a:solidFill>
                    <a:schemeClr val="accent1"/>
                  </a:solidFill>
                  <a:latin typeface="HelloEtchASketch"/>
                  <a:ea typeface="HelloEtchASketch"/>
                  <a:cs typeface="HelloEtchASketch"/>
                  <a:sym typeface="HelloEtchASketch"/>
                </a:defRPr>
              </a:lvl1pPr>
            </a:lstStyle>
            <a:p>
              <a:r>
                <a:t>Page 45</a:t>
              </a:r>
            </a:p>
          </p:txBody>
        </p:sp>
      </p:grp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6" name="Google Shape;722;p33"/>
          <p:cNvSpPr txBox="1">
            <a:spLocks noGrp="1"/>
          </p:cNvSpPr>
          <p:nvPr>
            <p:ph type="body" idx="1"/>
          </p:nvPr>
        </p:nvSpPr>
        <p:spPr>
          <a:xfrm>
            <a:off x="1065574" y="1210375"/>
            <a:ext cx="7013101" cy="3526200"/>
          </a:xfrm>
          <a:prstGeom prst="rect">
            <a:avLst/>
          </a:prstGeom>
        </p:spPr>
        <p:txBody>
          <a:bodyPr/>
          <a:lstStyle/>
          <a:p>
            <a:pPr marR="40640" indent="-228600" defTabSz="457200">
              <a:lnSpc>
                <a:spcPct val="115000"/>
              </a:lnSpc>
              <a:spcBef>
                <a:spcPts val="1000"/>
              </a:spcBef>
              <a:buClrTx/>
              <a:buSzTx/>
              <a:buNone/>
              <a:defRPr sz="2200">
                <a:solidFill>
                  <a:schemeClr val="accent3"/>
                </a:solidFill>
                <a:latin typeface="HelloEtchASketch"/>
                <a:ea typeface="HelloEtchASketch"/>
                <a:cs typeface="HelloEtchASketch"/>
                <a:sym typeface="HelloEtchASketch"/>
              </a:defRPr>
            </a:pPr>
            <a:r>
              <a:t>At the end of the lesson you will be able to:</a:t>
            </a:r>
          </a:p>
          <a:p>
            <a:pPr marL="348915" marR="40640" indent="-120315" defTabSz="457200">
              <a:lnSpc>
                <a:spcPct val="115000"/>
              </a:lnSpc>
              <a:spcBef>
                <a:spcPts val="1000"/>
              </a:spcBef>
              <a:buClrTx/>
              <a:buSzPct val="100000"/>
              <a:buChar char="•"/>
              <a:defRPr sz="1900">
                <a:solidFill>
                  <a:srgbClr val="000000"/>
                </a:solidFill>
                <a:latin typeface="HelloEtchASketch"/>
                <a:ea typeface="HelloEtchASketch"/>
                <a:cs typeface="HelloEtchASketch"/>
                <a:sym typeface="HelloEtchASketch"/>
              </a:defRPr>
            </a:pPr>
            <a:r>
              <a:t>Read a passage about family values and society. </a:t>
            </a:r>
          </a:p>
          <a:p>
            <a:pPr marL="348915" marR="40640" indent="-120315" defTabSz="457200">
              <a:lnSpc>
                <a:spcPct val="115000"/>
              </a:lnSpc>
              <a:spcBef>
                <a:spcPts val="1000"/>
              </a:spcBef>
              <a:buClrTx/>
              <a:buSzPct val="100000"/>
              <a:buChar char="•"/>
              <a:defRPr sz="1900">
                <a:solidFill>
                  <a:srgbClr val="000000"/>
                </a:solidFill>
                <a:latin typeface="HelloEtchASketch"/>
                <a:ea typeface="HelloEtchASketch"/>
                <a:cs typeface="HelloEtchASketch"/>
                <a:sym typeface="HelloEtchASketch"/>
              </a:defRPr>
            </a:pPr>
            <a:r>
              <a:t>Recognize the new words.</a:t>
            </a:r>
          </a:p>
          <a:p>
            <a:pPr marL="348915" marR="40640" indent="-120315" defTabSz="457200">
              <a:lnSpc>
                <a:spcPct val="115000"/>
              </a:lnSpc>
              <a:spcBef>
                <a:spcPts val="1000"/>
              </a:spcBef>
              <a:buClrTx/>
              <a:buSzPct val="100000"/>
              <a:buChar char="•"/>
              <a:defRPr sz="1900">
                <a:solidFill>
                  <a:srgbClr val="000000"/>
                </a:solidFill>
                <a:latin typeface="HelloEtchASketch"/>
                <a:ea typeface="HelloEtchASketch"/>
                <a:cs typeface="HelloEtchASketch"/>
                <a:sym typeface="HelloEtchASketch"/>
              </a:defRPr>
            </a:pPr>
            <a:r>
              <a:t>Practice listening for specific information.</a:t>
            </a:r>
          </a:p>
          <a:p>
            <a:pPr marL="348915" marR="40640" indent="-120315" defTabSz="457200">
              <a:lnSpc>
                <a:spcPct val="115000"/>
              </a:lnSpc>
              <a:spcBef>
                <a:spcPts val="1000"/>
              </a:spcBef>
              <a:buClrTx/>
              <a:buSzPct val="100000"/>
              <a:buChar char="•"/>
              <a:defRPr sz="1900">
                <a:solidFill>
                  <a:srgbClr val="000000"/>
                </a:solidFill>
                <a:latin typeface="HelloEtchASketch"/>
                <a:ea typeface="HelloEtchASketch"/>
                <a:cs typeface="HelloEtchASketch"/>
                <a:sym typeface="HelloEtchASketch"/>
              </a:defRPr>
            </a:pPr>
            <a:r>
              <a:t>Answer questions about the passage.</a:t>
            </a:r>
          </a:p>
        </p:txBody>
      </p:sp>
      <p:sp>
        <p:nvSpPr>
          <p:cNvPr id="1007" name="Google Shape;723;p33"/>
          <p:cNvSpPr txBox="1">
            <a:spLocks noGrp="1"/>
          </p:cNvSpPr>
          <p:nvPr>
            <p:ph type="title"/>
          </p:nvPr>
        </p:nvSpPr>
        <p:spPr>
          <a:xfrm>
            <a:off x="895350" y="388955"/>
            <a:ext cx="7353300" cy="844230"/>
          </a:xfrm>
          <a:prstGeom prst="rect">
            <a:avLst/>
          </a:prstGeom>
        </p:spPr>
        <p:txBody>
          <a:bodyPr/>
          <a:lstStyle>
            <a:lvl1pPr>
              <a:defRPr sz="3500">
                <a:latin typeface="HelloEtchASketch"/>
                <a:ea typeface="HelloEtchASketch"/>
                <a:cs typeface="HelloEtchASketch"/>
                <a:sym typeface="HelloEtchASketch"/>
              </a:defRPr>
            </a:lvl1pPr>
          </a:lstStyle>
          <a:p>
            <a:r>
              <a:t>Objectives</a:t>
            </a:r>
          </a:p>
        </p:txBody>
      </p:sp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9" name="Google Shape;722;p33"/>
          <p:cNvSpPr txBox="1">
            <a:spLocks noGrp="1"/>
          </p:cNvSpPr>
          <p:nvPr>
            <p:ph type="body" idx="1"/>
          </p:nvPr>
        </p:nvSpPr>
        <p:spPr>
          <a:xfrm>
            <a:off x="608543" y="1186937"/>
            <a:ext cx="7013101" cy="3526201"/>
          </a:xfrm>
          <a:prstGeom prst="rect">
            <a:avLst/>
          </a:prstGeom>
        </p:spPr>
        <p:txBody>
          <a:bodyPr/>
          <a:lstStyle/>
          <a:p>
            <a:pPr marR="40640" indent="-228600" defTabSz="457200">
              <a:lnSpc>
                <a:spcPct val="70000"/>
              </a:lnSpc>
              <a:spcBef>
                <a:spcPts val="1000"/>
              </a:spcBef>
              <a:buClrTx/>
              <a:buSzTx/>
              <a:buNone/>
              <a:defRPr sz="3000">
                <a:solidFill>
                  <a:srgbClr val="000000"/>
                </a:solidFill>
                <a:latin typeface="HelloEtchASketch"/>
                <a:ea typeface="HelloEtchASketch"/>
                <a:cs typeface="HelloEtchASketch"/>
                <a:sym typeface="HelloEtchASketch"/>
              </a:defRPr>
            </a:pPr>
            <a:endParaRPr/>
          </a:p>
          <a:p>
            <a:pPr marL="1294130" lvl="1" indent="-587375" defTabSz="457200">
              <a:lnSpc>
                <a:spcPct val="70000"/>
              </a:lnSpc>
              <a:spcBef>
                <a:spcPts val="1000"/>
              </a:spcBef>
              <a:buClrTx/>
              <a:buSzPct val="100000"/>
              <a:buChar char="-"/>
              <a:defRPr sz="3000">
                <a:solidFill>
                  <a:srgbClr val="000000"/>
                </a:solidFill>
                <a:latin typeface="HelloEtchASketch"/>
                <a:ea typeface="HelloEtchASketch"/>
                <a:cs typeface="HelloEtchASketch"/>
                <a:sym typeface="HelloEtchASketch"/>
              </a:defRPr>
            </a:pPr>
            <a:r>
              <a:t>Brainstorming </a:t>
            </a:r>
          </a:p>
          <a:p>
            <a:pPr marL="1294130" lvl="1" indent="-587375" defTabSz="457200">
              <a:lnSpc>
                <a:spcPct val="70000"/>
              </a:lnSpc>
              <a:spcBef>
                <a:spcPts val="1000"/>
              </a:spcBef>
              <a:buClrTx/>
              <a:buSzPct val="100000"/>
              <a:buChar char="-"/>
              <a:defRPr sz="3000">
                <a:solidFill>
                  <a:srgbClr val="000000"/>
                </a:solidFill>
                <a:latin typeface="HelloEtchASketch"/>
                <a:ea typeface="HelloEtchASketch"/>
                <a:cs typeface="HelloEtchASketch"/>
                <a:sym typeface="HelloEtchASketch"/>
              </a:defRPr>
            </a:pPr>
            <a:r>
              <a:t>Picture Reading</a:t>
            </a:r>
          </a:p>
          <a:p>
            <a:pPr marL="1294130" lvl="1" indent="-587375" defTabSz="457200">
              <a:lnSpc>
                <a:spcPct val="70000"/>
              </a:lnSpc>
              <a:spcBef>
                <a:spcPts val="1000"/>
              </a:spcBef>
              <a:buClrTx/>
              <a:buSzPct val="100000"/>
              <a:buChar char="-"/>
              <a:defRPr sz="3000">
                <a:solidFill>
                  <a:srgbClr val="000000"/>
                </a:solidFill>
                <a:latin typeface="HelloEtchASketch"/>
                <a:ea typeface="HelloEtchASketch"/>
                <a:cs typeface="HelloEtchASketch"/>
                <a:sym typeface="HelloEtchASketch"/>
              </a:defRPr>
            </a:pPr>
            <a:r>
              <a:t>Pre-While-Post </a:t>
            </a:r>
          </a:p>
          <a:p>
            <a:pPr marL="1294130" lvl="1" indent="-587375" defTabSz="457200">
              <a:lnSpc>
                <a:spcPct val="70000"/>
              </a:lnSpc>
              <a:spcBef>
                <a:spcPts val="1000"/>
              </a:spcBef>
              <a:buClrTx/>
              <a:buSzPct val="100000"/>
              <a:buChar char="-"/>
              <a:defRPr sz="3000">
                <a:solidFill>
                  <a:srgbClr val="000000"/>
                </a:solidFill>
                <a:latin typeface="HelloEtchASketch"/>
                <a:ea typeface="HelloEtchASketch"/>
                <a:cs typeface="HelloEtchASketch"/>
                <a:sym typeface="HelloEtchASketch"/>
              </a:defRPr>
            </a:pPr>
            <a:r>
              <a:t>One minute.</a:t>
            </a:r>
          </a:p>
        </p:txBody>
      </p:sp>
      <p:sp>
        <p:nvSpPr>
          <p:cNvPr id="1010" name="Google Shape;723;p33"/>
          <p:cNvSpPr txBox="1">
            <a:spLocks noGrp="1"/>
          </p:cNvSpPr>
          <p:nvPr>
            <p:ph type="title"/>
          </p:nvPr>
        </p:nvSpPr>
        <p:spPr>
          <a:xfrm>
            <a:off x="895350" y="388955"/>
            <a:ext cx="7353300" cy="844230"/>
          </a:xfrm>
          <a:prstGeom prst="rect">
            <a:avLst/>
          </a:prstGeom>
        </p:spPr>
        <p:txBody>
          <a:bodyPr/>
          <a:lstStyle>
            <a:lvl1pPr>
              <a:defRPr sz="3500">
                <a:latin typeface="HelloEtchASketch"/>
                <a:ea typeface="HelloEtchASketch"/>
                <a:cs typeface="HelloEtchASketch"/>
                <a:sym typeface="HelloEtchASketch"/>
              </a:defRPr>
            </a:lvl1pPr>
          </a:lstStyle>
          <a:p>
            <a:r>
              <a:t>Strategies</a:t>
            </a:r>
          </a:p>
        </p:txBody>
      </p:sp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Distance Learning by Slidesgo">
  <a:themeElements>
    <a:clrScheme name="Distance Learning by Slidesgo">
      <a:dk1>
        <a:srgbClr val="040404"/>
      </a:dk1>
      <a:lt1>
        <a:srgbClr val="FFFFFF"/>
      </a:lt1>
      <a:dk2>
        <a:srgbClr val="A7A7A7"/>
      </a:dk2>
      <a:lt2>
        <a:srgbClr val="535353"/>
      </a:lt2>
      <a:accent1>
        <a:srgbClr val="1552BD"/>
      </a:accent1>
      <a:accent2>
        <a:srgbClr val="FEDFE3"/>
      </a:accent2>
      <a:accent3>
        <a:srgbClr val="E93F62"/>
      </a:accent3>
      <a:accent4>
        <a:srgbClr val="FFE49E"/>
      </a:accent4>
      <a:accent5>
        <a:srgbClr val="D1EAF7"/>
      </a:accent5>
      <a:accent6>
        <a:srgbClr val="0C2E6A"/>
      </a:accent6>
      <a:hlink>
        <a:srgbClr val="0000FF"/>
      </a:hlink>
      <a:folHlink>
        <a:srgbClr val="FF00FF"/>
      </a:folHlink>
    </a:clrScheme>
    <a:fontScheme name="Distance Learning by Slidesgo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Distance Learning by Slidesg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0" tIns="0" rIns="0" bIns="0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40404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40404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Distance Learning by Slidesgo">
  <a:themeElements>
    <a:clrScheme name="Distance Learning by Slidesgo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1552BD"/>
      </a:accent1>
      <a:accent2>
        <a:srgbClr val="FEDFE3"/>
      </a:accent2>
      <a:accent3>
        <a:srgbClr val="E93F62"/>
      </a:accent3>
      <a:accent4>
        <a:srgbClr val="FFE49E"/>
      </a:accent4>
      <a:accent5>
        <a:srgbClr val="D1EAF7"/>
      </a:accent5>
      <a:accent6>
        <a:srgbClr val="0C2E6A"/>
      </a:accent6>
      <a:hlink>
        <a:srgbClr val="0000FF"/>
      </a:hlink>
      <a:folHlink>
        <a:srgbClr val="FF00FF"/>
      </a:folHlink>
    </a:clrScheme>
    <a:fontScheme name="Distance Learning by Slidesgo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Distance Learning by Slidesg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0" tIns="0" rIns="0" bIns="0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40404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40404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</TotalTime>
  <Words>310</Words>
  <Application>Microsoft Macintosh PowerPoint</Application>
  <PresentationFormat>On-screen Show (16:9)</PresentationFormat>
  <Paragraphs>79</Paragraphs>
  <Slides>25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8" baseType="lpstr">
      <vt:lpstr>Abdo Master-DemiBold</vt:lpstr>
      <vt:lpstr>Arial</vt:lpstr>
      <vt:lpstr>Arial Rounded MT Bold</vt:lpstr>
      <vt:lpstr>Chalkboard SE Bold</vt:lpstr>
      <vt:lpstr>Chalkduster</vt:lpstr>
      <vt:lpstr>Chelsea Market</vt:lpstr>
      <vt:lpstr>Didact Gothic</vt:lpstr>
      <vt:lpstr>HelloBigSky</vt:lpstr>
      <vt:lpstr>HelloEtchASketch</vt:lpstr>
      <vt:lpstr>Helvetica</vt:lpstr>
      <vt:lpstr>Signika Negative</vt:lpstr>
      <vt:lpstr>Signika Negative Light</vt:lpstr>
      <vt:lpstr>Distance Learning by Slidesgo</vt:lpstr>
      <vt:lpstr>Unit 5 </vt:lpstr>
      <vt:lpstr>PowerPoint Presentation</vt:lpstr>
      <vt:lpstr>What makes a good family?!</vt:lpstr>
      <vt:lpstr>The Saudi Arabia vision has 3 themes</vt:lpstr>
      <vt:lpstr>What are the 3 vision themes?</vt:lpstr>
      <vt:lpstr>Vision 2030</vt:lpstr>
      <vt:lpstr>PowerPoint Presentation</vt:lpstr>
      <vt:lpstr>Objectives</vt:lpstr>
      <vt:lpstr>Strategies</vt:lpstr>
      <vt:lpstr>PowerPoint Presentation</vt:lpstr>
      <vt:lpstr>PowerPoint Presentation</vt:lpstr>
      <vt:lpstr>PowerPoint Presentation</vt:lpstr>
      <vt:lpstr>What are the things that every family needs?</vt:lpstr>
      <vt:lpstr>PowerPoint Presentation</vt:lpstr>
      <vt:lpstr>What is your job toward all these blessings?</vt:lpstr>
      <vt:lpstr>It’s time to read</vt:lpstr>
      <vt:lpstr>Read the passage</vt:lpstr>
      <vt:lpstr>PowerPoint Presentation</vt:lpstr>
      <vt:lpstr>3 themes.</vt:lpstr>
      <vt:lpstr>PowerPoint Presentation</vt:lpstr>
      <vt:lpstr>Assits</vt:lpstr>
      <vt:lpstr>PowerPoint Presentation</vt:lpstr>
      <vt:lpstr>Interactive worksheet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5 </dc:title>
  <cp:lastModifiedBy>نهى عبدالله سليمان الجمّاز</cp:lastModifiedBy>
  <cp:revision>3</cp:revision>
  <dcterms:modified xsi:type="dcterms:W3CDTF">2020-10-31T10:52:51Z</dcterms:modified>
</cp:coreProperties>
</file>