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 id="1262" r:id="rId16"/>
    <p:sldId id="1266" r:id="rId17"/>
    <p:sldId id="271" r:id="rId18"/>
    <p:sldId id="270" r:id="rId19"/>
    <p:sldId id="1260" r:id="rId20"/>
    <p:sldId id="272" r:id="rId21"/>
    <p:sldId id="1267" r:id="rId22"/>
    <p:sldId id="305" r:id="rId23"/>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7D1AFF9-EE34-A04C-B377-6D4E36626C10}"/>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EAED111C-BD00-A985-3017-62410B4E5A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815DADBE-6F51-656F-5BE8-0205783278D3}"/>
              </a:ext>
            </a:extLst>
          </p:cNvPr>
          <p:cNvSpPr>
            <a:spLocks noGrp="1"/>
          </p:cNvSpPr>
          <p:nvPr>
            <p:ph type="dt" sz="half" idx="10"/>
          </p:nvPr>
        </p:nvSpPr>
        <p:spPr/>
        <p:txBody>
          <a:bodyPr/>
          <a:lstStyle/>
          <a:p>
            <a:fld id="{2BCC9E80-3BA5-40CC-B864-517BA455090E}" type="datetimeFigureOut">
              <a:rPr lang="ar-SA" smtClean="0"/>
              <a:t>23/03/45</a:t>
            </a:fld>
            <a:endParaRPr lang="ar-SA"/>
          </a:p>
        </p:txBody>
      </p:sp>
      <p:sp>
        <p:nvSpPr>
          <p:cNvPr id="5" name="عنصر نائب للتذييل 4">
            <a:extLst>
              <a:ext uri="{FF2B5EF4-FFF2-40B4-BE49-F238E27FC236}">
                <a16:creationId xmlns:a16="http://schemas.microsoft.com/office/drawing/2014/main" id="{BFF6C281-A622-1A7D-405C-F40F646421E8}"/>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360ED3FF-1F15-6BA7-B157-1B1414BD0D81}"/>
              </a:ext>
            </a:extLst>
          </p:cNvPr>
          <p:cNvSpPr>
            <a:spLocks noGrp="1"/>
          </p:cNvSpPr>
          <p:nvPr>
            <p:ph type="sldNum" sz="quarter" idx="12"/>
          </p:nvPr>
        </p:nvSpPr>
        <p:spPr/>
        <p:txBody>
          <a:bodyPr/>
          <a:lstStyle/>
          <a:p>
            <a:fld id="{8C2AC87A-6AE7-4F39-BD4F-A3E81497F2D6}" type="slidenum">
              <a:rPr lang="ar-SA" smtClean="0"/>
              <a:t>‹#›</a:t>
            </a:fld>
            <a:endParaRPr lang="ar-SA"/>
          </a:p>
        </p:txBody>
      </p:sp>
    </p:spTree>
    <p:extLst>
      <p:ext uri="{BB962C8B-B14F-4D97-AF65-F5344CB8AC3E}">
        <p14:creationId xmlns:p14="http://schemas.microsoft.com/office/powerpoint/2010/main" val="208076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72DFE67-713E-CC09-0F37-7B82D53EB391}"/>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A3F738B4-FB6F-7DE2-91DB-4DD5BE411046}"/>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295E8EF9-AFCB-614D-E4FB-DC6FAA052676}"/>
              </a:ext>
            </a:extLst>
          </p:cNvPr>
          <p:cNvSpPr>
            <a:spLocks noGrp="1"/>
          </p:cNvSpPr>
          <p:nvPr>
            <p:ph type="dt" sz="half" idx="10"/>
          </p:nvPr>
        </p:nvSpPr>
        <p:spPr/>
        <p:txBody>
          <a:bodyPr/>
          <a:lstStyle/>
          <a:p>
            <a:fld id="{2BCC9E80-3BA5-40CC-B864-517BA455090E}" type="datetimeFigureOut">
              <a:rPr lang="ar-SA" smtClean="0"/>
              <a:t>23/03/45</a:t>
            </a:fld>
            <a:endParaRPr lang="ar-SA"/>
          </a:p>
        </p:txBody>
      </p:sp>
      <p:sp>
        <p:nvSpPr>
          <p:cNvPr id="5" name="عنصر نائب للتذييل 4">
            <a:extLst>
              <a:ext uri="{FF2B5EF4-FFF2-40B4-BE49-F238E27FC236}">
                <a16:creationId xmlns:a16="http://schemas.microsoft.com/office/drawing/2014/main" id="{10D1DA30-F0AC-580F-F9EB-C3F6AF0FD7AF}"/>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AF052AF3-783A-3785-0356-0981BA9B4EFB}"/>
              </a:ext>
            </a:extLst>
          </p:cNvPr>
          <p:cNvSpPr>
            <a:spLocks noGrp="1"/>
          </p:cNvSpPr>
          <p:nvPr>
            <p:ph type="sldNum" sz="quarter" idx="12"/>
          </p:nvPr>
        </p:nvSpPr>
        <p:spPr/>
        <p:txBody>
          <a:bodyPr/>
          <a:lstStyle/>
          <a:p>
            <a:fld id="{8C2AC87A-6AE7-4F39-BD4F-A3E81497F2D6}" type="slidenum">
              <a:rPr lang="ar-SA" smtClean="0"/>
              <a:t>‹#›</a:t>
            </a:fld>
            <a:endParaRPr lang="ar-SA"/>
          </a:p>
        </p:txBody>
      </p:sp>
    </p:spTree>
    <p:extLst>
      <p:ext uri="{BB962C8B-B14F-4D97-AF65-F5344CB8AC3E}">
        <p14:creationId xmlns:p14="http://schemas.microsoft.com/office/powerpoint/2010/main" val="2311544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5AA1F05C-01F2-B309-41DE-F6FF880E689A}"/>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BEED54CB-0E3D-8FA9-328D-FCB5A2B6212A}"/>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1000237-24B5-4330-0000-FAE61AD3022E}"/>
              </a:ext>
            </a:extLst>
          </p:cNvPr>
          <p:cNvSpPr>
            <a:spLocks noGrp="1"/>
          </p:cNvSpPr>
          <p:nvPr>
            <p:ph type="dt" sz="half" idx="10"/>
          </p:nvPr>
        </p:nvSpPr>
        <p:spPr/>
        <p:txBody>
          <a:bodyPr/>
          <a:lstStyle/>
          <a:p>
            <a:fld id="{2BCC9E80-3BA5-40CC-B864-517BA455090E}" type="datetimeFigureOut">
              <a:rPr lang="ar-SA" smtClean="0"/>
              <a:t>23/03/45</a:t>
            </a:fld>
            <a:endParaRPr lang="ar-SA"/>
          </a:p>
        </p:txBody>
      </p:sp>
      <p:sp>
        <p:nvSpPr>
          <p:cNvPr id="5" name="عنصر نائب للتذييل 4">
            <a:extLst>
              <a:ext uri="{FF2B5EF4-FFF2-40B4-BE49-F238E27FC236}">
                <a16:creationId xmlns:a16="http://schemas.microsoft.com/office/drawing/2014/main" id="{FCA8C73F-4FCB-669D-C1A5-38877CDC7BB6}"/>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693027BF-20EE-F823-E675-01C7498877AC}"/>
              </a:ext>
            </a:extLst>
          </p:cNvPr>
          <p:cNvSpPr>
            <a:spLocks noGrp="1"/>
          </p:cNvSpPr>
          <p:nvPr>
            <p:ph type="sldNum" sz="quarter" idx="12"/>
          </p:nvPr>
        </p:nvSpPr>
        <p:spPr/>
        <p:txBody>
          <a:bodyPr/>
          <a:lstStyle/>
          <a:p>
            <a:fld id="{8C2AC87A-6AE7-4F39-BD4F-A3E81497F2D6}" type="slidenum">
              <a:rPr lang="ar-SA" smtClean="0"/>
              <a:t>‹#›</a:t>
            </a:fld>
            <a:endParaRPr lang="ar-SA"/>
          </a:p>
        </p:txBody>
      </p:sp>
    </p:spTree>
    <p:extLst>
      <p:ext uri="{BB962C8B-B14F-4D97-AF65-F5344CB8AC3E}">
        <p14:creationId xmlns:p14="http://schemas.microsoft.com/office/powerpoint/2010/main" val="3114815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151B95BE-8B88-494E-9E4A-4BC69622C6B8}"/>
              </a:ext>
            </a:extLst>
          </p:cNvPr>
          <p:cNvSpPr>
            <a:spLocks noGrp="1"/>
          </p:cNvSpPr>
          <p:nvPr>
            <p:ph type="title"/>
          </p:nvPr>
        </p:nvSpPr>
        <p:spPr>
          <a:xfrm>
            <a:off x="838200" y="365125"/>
            <a:ext cx="9053945" cy="1224684"/>
          </a:xfrm>
        </p:spPr>
        <p:txBody>
          <a:bodyPr>
            <a:noAutofit/>
          </a:bodyPr>
          <a:lstStyle>
            <a:lvl1pPr>
              <a:defRPr sz="3600">
                <a:solidFill>
                  <a:schemeClr val="tx1">
                    <a:lumMod val="90000"/>
                    <a:lumOff val="10000"/>
                  </a:schemeClr>
                </a:solidFill>
              </a:defRPr>
            </a:lvl1pPr>
          </a:lstStyle>
          <a:p>
            <a:r>
              <a:rPr lang="es-ES" dirty="0"/>
              <a:t>Haga clic para modificar el estilo de título del patrón</a:t>
            </a:r>
          </a:p>
        </p:txBody>
      </p:sp>
      <p:sp>
        <p:nvSpPr>
          <p:cNvPr id="20" name="Rectángulo 19">
            <a:extLst>
              <a:ext uri="{FF2B5EF4-FFF2-40B4-BE49-F238E27FC236}">
                <a16:creationId xmlns:a16="http://schemas.microsoft.com/office/drawing/2014/main" id="{BCA1D810-9BE5-5D49-8F67-B2C21E077B99}"/>
              </a:ext>
            </a:extLst>
          </p:cNvPr>
          <p:cNvSpPr/>
          <p:nvPr userDrawn="1"/>
        </p:nvSpPr>
        <p:spPr>
          <a:xfrm rot="16200000">
            <a:off x="284457" y="641555"/>
            <a:ext cx="102909" cy="6718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16801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4973874-5EBE-1136-B0A3-F2A926455ADD}"/>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03294D40-29F5-4548-D0E4-EDC80C5D3820}"/>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CC38FD3-EAE2-D279-331A-76E9697FBBF9}"/>
              </a:ext>
            </a:extLst>
          </p:cNvPr>
          <p:cNvSpPr>
            <a:spLocks noGrp="1"/>
          </p:cNvSpPr>
          <p:nvPr>
            <p:ph type="dt" sz="half" idx="10"/>
          </p:nvPr>
        </p:nvSpPr>
        <p:spPr/>
        <p:txBody>
          <a:bodyPr/>
          <a:lstStyle/>
          <a:p>
            <a:fld id="{2BCC9E80-3BA5-40CC-B864-517BA455090E}" type="datetimeFigureOut">
              <a:rPr lang="ar-SA" smtClean="0"/>
              <a:t>23/03/45</a:t>
            </a:fld>
            <a:endParaRPr lang="ar-SA"/>
          </a:p>
        </p:txBody>
      </p:sp>
      <p:sp>
        <p:nvSpPr>
          <p:cNvPr id="5" name="عنصر نائب للتذييل 4">
            <a:extLst>
              <a:ext uri="{FF2B5EF4-FFF2-40B4-BE49-F238E27FC236}">
                <a16:creationId xmlns:a16="http://schemas.microsoft.com/office/drawing/2014/main" id="{F3CF8FF6-13B1-C135-70B2-762E3DE84150}"/>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E1348325-F429-A117-0581-BE88341DD850}"/>
              </a:ext>
            </a:extLst>
          </p:cNvPr>
          <p:cNvSpPr>
            <a:spLocks noGrp="1"/>
          </p:cNvSpPr>
          <p:nvPr>
            <p:ph type="sldNum" sz="quarter" idx="12"/>
          </p:nvPr>
        </p:nvSpPr>
        <p:spPr/>
        <p:txBody>
          <a:bodyPr/>
          <a:lstStyle/>
          <a:p>
            <a:fld id="{8C2AC87A-6AE7-4F39-BD4F-A3E81497F2D6}" type="slidenum">
              <a:rPr lang="ar-SA" smtClean="0"/>
              <a:t>‹#›</a:t>
            </a:fld>
            <a:endParaRPr lang="ar-SA"/>
          </a:p>
        </p:txBody>
      </p:sp>
    </p:spTree>
    <p:extLst>
      <p:ext uri="{BB962C8B-B14F-4D97-AF65-F5344CB8AC3E}">
        <p14:creationId xmlns:p14="http://schemas.microsoft.com/office/powerpoint/2010/main" val="1087134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F1A6FE2-B31F-3A63-9AEF-1A745EE3115B}"/>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D08689BE-2EB9-0640-83A4-855E9D58F4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3AB0AB63-F463-B637-5462-4E7F43A7BF53}"/>
              </a:ext>
            </a:extLst>
          </p:cNvPr>
          <p:cNvSpPr>
            <a:spLocks noGrp="1"/>
          </p:cNvSpPr>
          <p:nvPr>
            <p:ph type="dt" sz="half" idx="10"/>
          </p:nvPr>
        </p:nvSpPr>
        <p:spPr/>
        <p:txBody>
          <a:bodyPr/>
          <a:lstStyle/>
          <a:p>
            <a:fld id="{2BCC9E80-3BA5-40CC-B864-517BA455090E}" type="datetimeFigureOut">
              <a:rPr lang="ar-SA" smtClean="0"/>
              <a:t>23/03/45</a:t>
            </a:fld>
            <a:endParaRPr lang="ar-SA"/>
          </a:p>
        </p:txBody>
      </p:sp>
      <p:sp>
        <p:nvSpPr>
          <p:cNvPr id="5" name="عنصر نائب للتذييل 4">
            <a:extLst>
              <a:ext uri="{FF2B5EF4-FFF2-40B4-BE49-F238E27FC236}">
                <a16:creationId xmlns:a16="http://schemas.microsoft.com/office/drawing/2014/main" id="{990C965D-C8B4-3F91-EA55-366F619657D3}"/>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5896F421-7119-3D4E-4190-A3D0235497F3}"/>
              </a:ext>
            </a:extLst>
          </p:cNvPr>
          <p:cNvSpPr>
            <a:spLocks noGrp="1"/>
          </p:cNvSpPr>
          <p:nvPr>
            <p:ph type="sldNum" sz="quarter" idx="12"/>
          </p:nvPr>
        </p:nvSpPr>
        <p:spPr/>
        <p:txBody>
          <a:bodyPr/>
          <a:lstStyle/>
          <a:p>
            <a:fld id="{8C2AC87A-6AE7-4F39-BD4F-A3E81497F2D6}" type="slidenum">
              <a:rPr lang="ar-SA" smtClean="0"/>
              <a:t>‹#›</a:t>
            </a:fld>
            <a:endParaRPr lang="ar-SA"/>
          </a:p>
        </p:txBody>
      </p:sp>
    </p:spTree>
    <p:extLst>
      <p:ext uri="{BB962C8B-B14F-4D97-AF65-F5344CB8AC3E}">
        <p14:creationId xmlns:p14="http://schemas.microsoft.com/office/powerpoint/2010/main" val="1859978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EA3BB27-2900-E7FB-AD0B-5146D4267987}"/>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601D7E4-B3DB-5C51-C5CE-97BBEA9F1C25}"/>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3EC83443-B73E-40A9-34ED-D28ED4C4FF2B}"/>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27A79488-82CE-96A9-B96C-0F865E334DBD}"/>
              </a:ext>
            </a:extLst>
          </p:cNvPr>
          <p:cNvSpPr>
            <a:spLocks noGrp="1"/>
          </p:cNvSpPr>
          <p:nvPr>
            <p:ph type="dt" sz="half" idx="10"/>
          </p:nvPr>
        </p:nvSpPr>
        <p:spPr/>
        <p:txBody>
          <a:bodyPr/>
          <a:lstStyle/>
          <a:p>
            <a:fld id="{2BCC9E80-3BA5-40CC-B864-517BA455090E}" type="datetimeFigureOut">
              <a:rPr lang="ar-SA" smtClean="0"/>
              <a:t>23/03/45</a:t>
            </a:fld>
            <a:endParaRPr lang="ar-SA"/>
          </a:p>
        </p:txBody>
      </p:sp>
      <p:sp>
        <p:nvSpPr>
          <p:cNvPr id="6" name="عنصر نائب للتذييل 5">
            <a:extLst>
              <a:ext uri="{FF2B5EF4-FFF2-40B4-BE49-F238E27FC236}">
                <a16:creationId xmlns:a16="http://schemas.microsoft.com/office/drawing/2014/main" id="{9FA8C1E6-EC6B-F0D0-CA50-703BF6708461}"/>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4B4BBC53-9614-6D4D-6AE3-9B60BC2F04E7}"/>
              </a:ext>
            </a:extLst>
          </p:cNvPr>
          <p:cNvSpPr>
            <a:spLocks noGrp="1"/>
          </p:cNvSpPr>
          <p:nvPr>
            <p:ph type="sldNum" sz="quarter" idx="12"/>
          </p:nvPr>
        </p:nvSpPr>
        <p:spPr/>
        <p:txBody>
          <a:bodyPr/>
          <a:lstStyle/>
          <a:p>
            <a:fld id="{8C2AC87A-6AE7-4F39-BD4F-A3E81497F2D6}" type="slidenum">
              <a:rPr lang="ar-SA" smtClean="0"/>
              <a:t>‹#›</a:t>
            </a:fld>
            <a:endParaRPr lang="ar-SA"/>
          </a:p>
        </p:txBody>
      </p:sp>
    </p:spTree>
    <p:extLst>
      <p:ext uri="{BB962C8B-B14F-4D97-AF65-F5344CB8AC3E}">
        <p14:creationId xmlns:p14="http://schemas.microsoft.com/office/powerpoint/2010/main" val="3156079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79C5CC1-9083-34A7-337F-BA9D32A1C1FC}"/>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986A9B30-7525-95DD-CBAE-6CA3F58749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CCE39187-36EA-FE33-2BE6-3B14A4415B7E}"/>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E4170E3A-5F3D-F840-CECA-EA0AF0A88D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8F4E6B1B-ED83-F466-1721-6835E98EB6C8}"/>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13A464AA-96B9-2210-E3F6-D2F35E7C6F60}"/>
              </a:ext>
            </a:extLst>
          </p:cNvPr>
          <p:cNvSpPr>
            <a:spLocks noGrp="1"/>
          </p:cNvSpPr>
          <p:nvPr>
            <p:ph type="dt" sz="half" idx="10"/>
          </p:nvPr>
        </p:nvSpPr>
        <p:spPr/>
        <p:txBody>
          <a:bodyPr/>
          <a:lstStyle/>
          <a:p>
            <a:fld id="{2BCC9E80-3BA5-40CC-B864-517BA455090E}" type="datetimeFigureOut">
              <a:rPr lang="ar-SA" smtClean="0"/>
              <a:t>23/03/45</a:t>
            </a:fld>
            <a:endParaRPr lang="ar-SA"/>
          </a:p>
        </p:txBody>
      </p:sp>
      <p:sp>
        <p:nvSpPr>
          <p:cNvPr id="8" name="عنصر نائب للتذييل 7">
            <a:extLst>
              <a:ext uri="{FF2B5EF4-FFF2-40B4-BE49-F238E27FC236}">
                <a16:creationId xmlns:a16="http://schemas.microsoft.com/office/drawing/2014/main" id="{9AF2142A-3C8F-1C18-704C-52447A30D48B}"/>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FABD9326-6835-8900-0E88-DDB2BF4BD51D}"/>
              </a:ext>
            </a:extLst>
          </p:cNvPr>
          <p:cNvSpPr>
            <a:spLocks noGrp="1"/>
          </p:cNvSpPr>
          <p:nvPr>
            <p:ph type="sldNum" sz="quarter" idx="12"/>
          </p:nvPr>
        </p:nvSpPr>
        <p:spPr/>
        <p:txBody>
          <a:bodyPr/>
          <a:lstStyle/>
          <a:p>
            <a:fld id="{8C2AC87A-6AE7-4F39-BD4F-A3E81497F2D6}" type="slidenum">
              <a:rPr lang="ar-SA" smtClean="0"/>
              <a:t>‹#›</a:t>
            </a:fld>
            <a:endParaRPr lang="ar-SA"/>
          </a:p>
        </p:txBody>
      </p:sp>
    </p:spTree>
    <p:extLst>
      <p:ext uri="{BB962C8B-B14F-4D97-AF65-F5344CB8AC3E}">
        <p14:creationId xmlns:p14="http://schemas.microsoft.com/office/powerpoint/2010/main" val="3083024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000AE8F-5B7B-DB63-DCE9-8F80A942A6E6}"/>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2AC65A7E-FAEE-EF00-A974-152807F670F0}"/>
              </a:ext>
            </a:extLst>
          </p:cNvPr>
          <p:cNvSpPr>
            <a:spLocks noGrp="1"/>
          </p:cNvSpPr>
          <p:nvPr>
            <p:ph type="dt" sz="half" idx="10"/>
          </p:nvPr>
        </p:nvSpPr>
        <p:spPr/>
        <p:txBody>
          <a:bodyPr/>
          <a:lstStyle/>
          <a:p>
            <a:fld id="{2BCC9E80-3BA5-40CC-B864-517BA455090E}" type="datetimeFigureOut">
              <a:rPr lang="ar-SA" smtClean="0"/>
              <a:t>23/03/45</a:t>
            </a:fld>
            <a:endParaRPr lang="ar-SA"/>
          </a:p>
        </p:txBody>
      </p:sp>
      <p:sp>
        <p:nvSpPr>
          <p:cNvPr id="4" name="عنصر نائب للتذييل 3">
            <a:extLst>
              <a:ext uri="{FF2B5EF4-FFF2-40B4-BE49-F238E27FC236}">
                <a16:creationId xmlns:a16="http://schemas.microsoft.com/office/drawing/2014/main" id="{D4FA5A4A-B1E6-35B2-9A4F-5AAA24101F4C}"/>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E383EAE2-7A03-94F1-D6DD-C578AD8918EB}"/>
              </a:ext>
            </a:extLst>
          </p:cNvPr>
          <p:cNvSpPr>
            <a:spLocks noGrp="1"/>
          </p:cNvSpPr>
          <p:nvPr>
            <p:ph type="sldNum" sz="quarter" idx="12"/>
          </p:nvPr>
        </p:nvSpPr>
        <p:spPr/>
        <p:txBody>
          <a:bodyPr/>
          <a:lstStyle/>
          <a:p>
            <a:fld id="{8C2AC87A-6AE7-4F39-BD4F-A3E81497F2D6}" type="slidenum">
              <a:rPr lang="ar-SA" smtClean="0"/>
              <a:t>‹#›</a:t>
            </a:fld>
            <a:endParaRPr lang="ar-SA"/>
          </a:p>
        </p:txBody>
      </p:sp>
    </p:spTree>
    <p:extLst>
      <p:ext uri="{BB962C8B-B14F-4D97-AF65-F5344CB8AC3E}">
        <p14:creationId xmlns:p14="http://schemas.microsoft.com/office/powerpoint/2010/main" val="218419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055EB705-0E19-8C46-660E-7E14AD135DEE}"/>
              </a:ext>
            </a:extLst>
          </p:cNvPr>
          <p:cNvSpPr>
            <a:spLocks noGrp="1"/>
          </p:cNvSpPr>
          <p:nvPr>
            <p:ph type="dt" sz="half" idx="10"/>
          </p:nvPr>
        </p:nvSpPr>
        <p:spPr/>
        <p:txBody>
          <a:bodyPr/>
          <a:lstStyle/>
          <a:p>
            <a:fld id="{2BCC9E80-3BA5-40CC-B864-517BA455090E}" type="datetimeFigureOut">
              <a:rPr lang="ar-SA" smtClean="0"/>
              <a:t>23/03/45</a:t>
            </a:fld>
            <a:endParaRPr lang="ar-SA"/>
          </a:p>
        </p:txBody>
      </p:sp>
      <p:sp>
        <p:nvSpPr>
          <p:cNvPr id="3" name="عنصر نائب للتذييل 2">
            <a:extLst>
              <a:ext uri="{FF2B5EF4-FFF2-40B4-BE49-F238E27FC236}">
                <a16:creationId xmlns:a16="http://schemas.microsoft.com/office/drawing/2014/main" id="{B0ACD62F-88D7-4000-ACD6-DC07B84DF1D8}"/>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F7BE072F-A70C-8D44-1096-6D1DFECFE4AE}"/>
              </a:ext>
            </a:extLst>
          </p:cNvPr>
          <p:cNvSpPr>
            <a:spLocks noGrp="1"/>
          </p:cNvSpPr>
          <p:nvPr>
            <p:ph type="sldNum" sz="quarter" idx="12"/>
          </p:nvPr>
        </p:nvSpPr>
        <p:spPr/>
        <p:txBody>
          <a:bodyPr/>
          <a:lstStyle/>
          <a:p>
            <a:fld id="{8C2AC87A-6AE7-4F39-BD4F-A3E81497F2D6}" type="slidenum">
              <a:rPr lang="ar-SA" smtClean="0"/>
              <a:t>‹#›</a:t>
            </a:fld>
            <a:endParaRPr lang="ar-SA"/>
          </a:p>
        </p:txBody>
      </p:sp>
    </p:spTree>
    <p:extLst>
      <p:ext uri="{BB962C8B-B14F-4D97-AF65-F5344CB8AC3E}">
        <p14:creationId xmlns:p14="http://schemas.microsoft.com/office/powerpoint/2010/main" val="74632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07049D8-0DAF-0FB0-FB7A-0723FC38195E}"/>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15649139-5F19-89DA-1851-7F66F2A074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37886610-8DEF-A5B5-46D6-53DF056AF9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3D20E262-7CC0-4E5F-4BA0-09B8E06DAB2B}"/>
              </a:ext>
            </a:extLst>
          </p:cNvPr>
          <p:cNvSpPr>
            <a:spLocks noGrp="1"/>
          </p:cNvSpPr>
          <p:nvPr>
            <p:ph type="dt" sz="half" idx="10"/>
          </p:nvPr>
        </p:nvSpPr>
        <p:spPr/>
        <p:txBody>
          <a:bodyPr/>
          <a:lstStyle/>
          <a:p>
            <a:fld id="{2BCC9E80-3BA5-40CC-B864-517BA455090E}" type="datetimeFigureOut">
              <a:rPr lang="ar-SA" smtClean="0"/>
              <a:t>23/03/45</a:t>
            </a:fld>
            <a:endParaRPr lang="ar-SA"/>
          </a:p>
        </p:txBody>
      </p:sp>
      <p:sp>
        <p:nvSpPr>
          <p:cNvPr id="6" name="عنصر نائب للتذييل 5">
            <a:extLst>
              <a:ext uri="{FF2B5EF4-FFF2-40B4-BE49-F238E27FC236}">
                <a16:creationId xmlns:a16="http://schemas.microsoft.com/office/drawing/2014/main" id="{F24AE4BB-0125-82C2-716D-9BAF616553D0}"/>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202CE5A4-08A5-2BBD-D0DF-91753BB3622C}"/>
              </a:ext>
            </a:extLst>
          </p:cNvPr>
          <p:cNvSpPr>
            <a:spLocks noGrp="1"/>
          </p:cNvSpPr>
          <p:nvPr>
            <p:ph type="sldNum" sz="quarter" idx="12"/>
          </p:nvPr>
        </p:nvSpPr>
        <p:spPr/>
        <p:txBody>
          <a:bodyPr/>
          <a:lstStyle/>
          <a:p>
            <a:fld id="{8C2AC87A-6AE7-4F39-BD4F-A3E81497F2D6}" type="slidenum">
              <a:rPr lang="ar-SA" smtClean="0"/>
              <a:t>‹#›</a:t>
            </a:fld>
            <a:endParaRPr lang="ar-SA"/>
          </a:p>
        </p:txBody>
      </p:sp>
    </p:spTree>
    <p:extLst>
      <p:ext uri="{BB962C8B-B14F-4D97-AF65-F5344CB8AC3E}">
        <p14:creationId xmlns:p14="http://schemas.microsoft.com/office/powerpoint/2010/main" val="2122860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D75DF84-21DA-9476-AFF1-B3B95361D9D2}"/>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D8EA53C6-A4D7-8407-F231-CC8ADF5830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510A26CA-879F-DE31-E1B5-D3A8856530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B5437FA3-2561-0E61-F23B-9CEDF58EC738}"/>
              </a:ext>
            </a:extLst>
          </p:cNvPr>
          <p:cNvSpPr>
            <a:spLocks noGrp="1"/>
          </p:cNvSpPr>
          <p:nvPr>
            <p:ph type="dt" sz="half" idx="10"/>
          </p:nvPr>
        </p:nvSpPr>
        <p:spPr/>
        <p:txBody>
          <a:bodyPr/>
          <a:lstStyle/>
          <a:p>
            <a:fld id="{2BCC9E80-3BA5-40CC-B864-517BA455090E}" type="datetimeFigureOut">
              <a:rPr lang="ar-SA" smtClean="0"/>
              <a:t>23/03/45</a:t>
            </a:fld>
            <a:endParaRPr lang="ar-SA"/>
          </a:p>
        </p:txBody>
      </p:sp>
      <p:sp>
        <p:nvSpPr>
          <p:cNvPr id="6" name="عنصر نائب للتذييل 5">
            <a:extLst>
              <a:ext uri="{FF2B5EF4-FFF2-40B4-BE49-F238E27FC236}">
                <a16:creationId xmlns:a16="http://schemas.microsoft.com/office/drawing/2014/main" id="{770DE821-81DE-E35E-2C68-1203884219AB}"/>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8D6C28D1-9F24-2311-F616-6A63C3D347DB}"/>
              </a:ext>
            </a:extLst>
          </p:cNvPr>
          <p:cNvSpPr>
            <a:spLocks noGrp="1"/>
          </p:cNvSpPr>
          <p:nvPr>
            <p:ph type="sldNum" sz="quarter" idx="12"/>
          </p:nvPr>
        </p:nvSpPr>
        <p:spPr/>
        <p:txBody>
          <a:bodyPr/>
          <a:lstStyle/>
          <a:p>
            <a:fld id="{8C2AC87A-6AE7-4F39-BD4F-A3E81497F2D6}" type="slidenum">
              <a:rPr lang="ar-SA" smtClean="0"/>
              <a:t>‹#›</a:t>
            </a:fld>
            <a:endParaRPr lang="ar-SA"/>
          </a:p>
        </p:txBody>
      </p:sp>
    </p:spTree>
    <p:extLst>
      <p:ext uri="{BB962C8B-B14F-4D97-AF65-F5344CB8AC3E}">
        <p14:creationId xmlns:p14="http://schemas.microsoft.com/office/powerpoint/2010/main" val="2914784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C9A46CD0-FC0B-B546-264E-AFC5A16B1454}"/>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27F51DE2-8251-C743-C9EC-0E376C5D4A95}"/>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AE699265-26F0-71BA-F1EB-018FD4228F84}"/>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2BCC9E80-3BA5-40CC-B864-517BA455090E}" type="datetimeFigureOut">
              <a:rPr lang="ar-SA" smtClean="0"/>
              <a:t>23/03/45</a:t>
            </a:fld>
            <a:endParaRPr lang="ar-SA"/>
          </a:p>
        </p:txBody>
      </p:sp>
      <p:sp>
        <p:nvSpPr>
          <p:cNvPr id="5" name="عنصر نائب للتذييل 4">
            <a:extLst>
              <a:ext uri="{FF2B5EF4-FFF2-40B4-BE49-F238E27FC236}">
                <a16:creationId xmlns:a16="http://schemas.microsoft.com/office/drawing/2014/main" id="{85C42C38-8FD5-972C-AE44-F3AF0319AF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649BD7B1-9DA8-EBB1-9AB4-19E739C75EF9}"/>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8C2AC87A-6AE7-4F39-BD4F-A3E81497F2D6}" type="slidenum">
              <a:rPr lang="ar-SA" smtClean="0"/>
              <a:t>‹#›</a:t>
            </a:fld>
            <a:endParaRPr lang="ar-SA"/>
          </a:p>
        </p:txBody>
      </p:sp>
    </p:spTree>
    <p:extLst>
      <p:ext uri="{BB962C8B-B14F-4D97-AF65-F5344CB8AC3E}">
        <p14:creationId xmlns:p14="http://schemas.microsoft.com/office/powerpoint/2010/main" val="2284376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0.jpg"/><Relationship Id="rId5" Type="http://schemas.microsoft.com/office/2007/relationships/hdphoto" Target="../media/hdphoto1.wdp"/><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hyperlink" Target="https://wordwall.net/play/6487/159/520" TargetMode="External"/><Relationship Id="rId2" Type="http://schemas.openxmlformats.org/officeDocument/2006/relationships/image" Target="../media/image51.jpeg"/><Relationship Id="rId1" Type="http://schemas.openxmlformats.org/officeDocument/2006/relationships/slideLayout" Target="../slideLayouts/slideLayout12.xml"/><Relationship Id="rId4" Type="http://schemas.openxmlformats.org/officeDocument/2006/relationships/image" Target="../media/image52.jp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50.jp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4.jpe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3.png"/><Relationship Id="rId5" Type="http://schemas.microsoft.com/office/2007/relationships/hdphoto" Target="../media/hdphoto2.wdp"/><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798B872-DBB6-02DB-BC18-28512010664D}"/>
              </a:ext>
            </a:extLst>
          </p:cNvPr>
          <p:cNvSpPr>
            <a:spLocks noGrp="1"/>
          </p:cNvSpPr>
          <p:nvPr>
            <p:ph type="ctrTitle"/>
          </p:nvPr>
        </p:nvSpPr>
        <p:spPr/>
        <p:txBody>
          <a:bodyPr/>
          <a:lstStyle/>
          <a:p>
            <a:endParaRPr lang="ar-SA"/>
          </a:p>
        </p:txBody>
      </p:sp>
      <p:sp>
        <p:nvSpPr>
          <p:cNvPr id="3" name="عنوان فرعي 2">
            <a:extLst>
              <a:ext uri="{FF2B5EF4-FFF2-40B4-BE49-F238E27FC236}">
                <a16:creationId xmlns:a16="http://schemas.microsoft.com/office/drawing/2014/main" id="{13F2CD59-7E91-D567-DEE3-BFC1FECD753D}"/>
              </a:ext>
            </a:extLst>
          </p:cNvPr>
          <p:cNvSpPr>
            <a:spLocks noGrp="1"/>
          </p:cNvSpPr>
          <p:nvPr>
            <p:ph type="subTitle" idx="1"/>
          </p:nvPr>
        </p:nvSpPr>
        <p:spPr/>
        <p:txBody>
          <a:bodyPr/>
          <a:lstStyle/>
          <a:p>
            <a:endParaRPr lang="ar-SA"/>
          </a:p>
        </p:txBody>
      </p:sp>
      <p:pic>
        <p:nvPicPr>
          <p:cNvPr id="1026" name="Picture 2" descr="Shopping Basket With Fresh Food Grocery Supermarket Food And Eats Online  Buying And Delivery Concept Stock Photo - Download Image Now - iStock">
            <a:extLst>
              <a:ext uri="{FF2B5EF4-FFF2-40B4-BE49-F238E27FC236}">
                <a16:creationId xmlns:a16="http://schemas.microsoft.com/office/drawing/2014/main" id="{66DEDF7C-DDB3-5ED3-70F4-6DDAB8AEF6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2">
            <a:extLst>
              <a:ext uri="{FF2B5EF4-FFF2-40B4-BE49-F238E27FC236}">
                <a16:creationId xmlns:a16="http://schemas.microsoft.com/office/drawing/2014/main" id="{6B4E2D5E-DE1D-CF90-4E5D-46F73F8B5033}"/>
              </a:ext>
            </a:extLst>
          </p:cNvPr>
          <p:cNvSpPr/>
          <p:nvPr/>
        </p:nvSpPr>
        <p:spPr>
          <a:xfrm>
            <a:off x="6162676" y="485307"/>
            <a:ext cx="5635306" cy="1918026"/>
          </a:xfrm>
          <a:prstGeom prst="rect">
            <a:avLst/>
          </a:prstGeom>
          <a:noFill/>
          <a:effectLst>
            <a:glow rad="101600">
              <a:schemeClr val="accent1">
                <a:satMod val="175000"/>
                <a:alpha val="40000"/>
              </a:schemeClr>
            </a:glow>
            <a:outerShdw blurRad="63500" sx="102000" sy="102000" algn="ctr" rotWithShape="0">
              <a:prstClr val="black">
                <a:alpha val="40000"/>
              </a:prstClr>
            </a:outerShdw>
          </a:effectLst>
        </p:spPr>
        <p:txBody>
          <a:bodyPr wrap="square" lIns="121920" tIns="60960" rIns="121920" bIns="60960">
            <a:spAutoFit/>
          </a:bodyPr>
          <a:lstStyle/>
          <a:p>
            <a:pPr algn="ctr" rtl="0">
              <a:lnSpc>
                <a:spcPct val="80000"/>
              </a:lnSpc>
            </a:pPr>
            <a:r>
              <a:rPr lang="en-US" sz="7200" b="1" dirty="0">
                <a:ln w="0"/>
                <a:solidFill>
                  <a:srgbClr val="FFFF00"/>
                </a:solidFill>
                <a:effectLst>
                  <a:glow rad="139700">
                    <a:schemeClr val="accent2">
                      <a:satMod val="175000"/>
                      <a:alpha val="40000"/>
                    </a:schemeClr>
                  </a:glow>
                  <a:outerShdw blurRad="38100" dist="19050" dir="2700000" algn="tl" rotWithShape="0">
                    <a:schemeClr val="dk1">
                      <a:alpha val="40000"/>
                    </a:schemeClr>
                  </a:outerShdw>
                </a:effectLst>
                <a:latin typeface="BRADDON" panose="02000500000000000000" pitchFamily="2" charset="0"/>
              </a:rPr>
              <a:t>What do I Need to Buy ?</a:t>
            </a:r>
          </a:p>
        </p:txBody>
      </p:sp>
      <p:sp>
        <p:nvSpPr>
          <p:cNvPr id="5" name="مربع نص 4">
            <a:extLst>
              <a:ext uri="{FF2B5EF4-FFF2-40B4-BE49-F238E27FC236}">
                <a16:creationId xmlns:a16="http://schemas.microsoft.com/office/drawing/2014/main" id="{45CFB991-29A4-341B-2562-5069A793C7BF}"/>
              </a:ext>
            </a:extLst>
          </p:cNvPr>
          <p:cNvSpPr txBox="1"/>
          <p:nvPr/>
        </p:nvSpPr>
        <p:spPr>
          <a:xfrm>
            <a:off x="7209870" y="5068076"/>
            <a:ext cx="3540918" cy="989823"/>
          </a:xfrm>
          <a:prstGeom prst="rect">
            <a:avLst/>
          </a:prstGeom>
          <a:noFill/>
        </p:spPr>
        <p:txBody>
          <a:bodyPr wrap="square">
            <a:spAutoFit/>
          </a:bodyPr>
          <a:lstStyle/>
          <a:p>
            <a:pPr algn="ctr" rtl="0">
              <a:lnSpc>
                <a:spcPct val="80000"/>
              </a:lnSpc>
            </a:pPr>
            <a:r>
              <a:rPr lang="en-US" sz="3600" b="1" dirty="0">
                <a:ln w="0"/>
                <a:solidFill>
                  <a:schemeClr val="bg1"/>
                </a:solidFill>
                <a:effectLst>
                  <a:outerShdw blurRad="38100" dist="19050" dir="2700000" algn="tl" rotWithShape="0">
                    <a:schemeClr val="dk1">
                      <a:alpha val="40000"/>
                    </a:schemeClr>
                  </a:outerShdw>
                </a:effectLst>
                <a:latin typeface="BRADDON" panose="02000500000000000000" pitchFamily="2" charset="0"/>
              </a:rPr>
              <a:t>Unit 4</a:t>
            </a:r>
          </a:p>
          <a:p>
            <a:pPr algn="ctr" rtl="0">
              <a:lnSpc>
                <a:spcPct val="80000"/>
              </a:lnSpc>
            </a:pPr>
            <a:r>
              <a:rPr lang="en-US" sz="3600" b="1" dirty="0">
                <a:ln w="0"/>
                <a:solidFill>
                  <a:srgbClr val="002060"/>
                </a:solidFill>
                <a:effectLst>
                  <a:outerShdw blurRad="38100" dist="19050" dir="2700000" algn="tl" rotWithShape="0">
                    <a:schemeClr val="dk1">
                      <a:alpha val="40000"/>
                    </a:schemeClr>
                  </a:outerShdw>
                </a:effectLst>
                <a:latin typeface="BRADDON" panose="02000500000000000000" pitchFamily="2" charset="0"/>
              </a:rPr>
              <a:t>Listen &amp; Discuss </a:t>
            </a:r>
          </a:p>
        </p:txBody>
      </p:sp>
    </p:spTree>
    <p:extLst>
      <p:ext uri="{BB962C8B-B14F-4D97-AF65-F5344CB8AC3E}">
        <p14:creationId xmlns:p14="http://schemas.microsoft.com/office/powerpoint/2010/main" val="3768907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مجموعة 4">
            <a:extLst>
              <a:ext uri="{FF2B5EF4-FFF2-40B4-BE49-F238E27FC236}">
                <a16:creationId xmlns:a16="http://schemas.microsoft.com/office/drawing/2014/main" id="{9CDAB2F1-3C7B-2373-607A-AECB4E431596}"/>
              </a:ext>
            </a:extLst>
          </p:cNvPr>
          <p:cNvGrpSpPr/>
          <p:nvPr/>
        </p:nvGrpSpPr>
        <p:grpSpPr>
          <a:xfrm>
            <a:off x="19052" y="181317"/>
            <a:ext cx="3781425" cy="4447833"/>
            <a:chOff x="3048000" y="167377"/>
            <a:chExt cx="3781425" cy="4447833"/>
          </a:xfrm>
        </p:grpSpPr>
        <p:pic>
          <p:nvPicPr>
            <p:cNvPr id="5122" name="Picture 2" descr="Aesthetic Clipart Vector Images (over 2,400)">
              <a:extLst>
                <a:ext uri="{FF2B5EF4-FFF2-40B4-BE49-F238E27FC236}">
                  <a16:creationId xmlns:a16="http://schemas.microsoft.com/office/drawing/2014/main" id="{AB5108A4-C855-B04D-AF4D-46AF292915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987" t="50615" r="1323"/>
            <a:stretch/>
          </p:blipFill>
          <p:spPr bwMode="auto">
            <a:xfrm>
              <a:off x="3048000" y="167377"/>
              <a:ext cx="3781425" cy="4447833"/>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a:extLst>
                <a:ext uri="{FF2B5EF4-FFF2-40B4-BE49-F238E27FC236}">
                  <a16:creationId xmlns:a16="http://schemas.microsoft.com/office/drawing/2014/main" id="{BB1FE107-1134-5A17-8FAC-0EBCA09F53F8}"/>
                </a:ext>
              </a:extLst>
            </p:cNvPr>
            <p:cNvSpPr/>
            <p:nvPr/>
          </p:nvSpPr>
          <p:spPr>
            <a:xfrm>
              <a:off x="3577498" y="2409012"/>
              <a:ext cx="2779286" cy="1938992"/>
            </a:xfrm>
            <a:prstGeom prst="rect">
              <a:avLst/>
            </a:prstGeom>
            <a:noFill/>
          </p:spPr>
          <p:txBody>
            <a:bodyPr wrap="none" lIns="91440" tIns="45720" rIns="91440" bIns="45720">
              <a:spAutoFit/>
            </a:bodyPr>
            <a:lstStyle/>
            <a:p>
              <a:pPr algn="ctr"/>
              <a:r>
                <a:rPr lang="en-US" sz="6000" b="1" cap="none" spc="0" dirty="0">
                  <a:ln w="0"/>
                  <a:solidFill>
                    <a:srgbClr val="7030A0"/>
                  </a:solidFill>
                  <a:effectLst>
                    <a:outerShdw blurRad="38100" dist="19050" dir="2700000" algn="tl" rotWithShape="0">
                      <a:schemeClr val="dk1">
                        <a:alpha val="40000"/>
                      </a:schemeClr>
                    </a:outerShdw>
                  </a:effectLst>
                </a:rPr>
                <a:t>Bread &amp;</a:t>
              </a:r>
            </a:p>
            <a:p>
              <a:pPr algn="ctr"/>
              <a:r>
                <a:rPr lang="en-US" sz="6000" b="1" cap="none" spc="0" dirty="0">
                  <a:ln w="0"/>
                  <a:solidFill>
                    <a:srgbClr val="7030A0"/>
                  </a:solidFill>
                  <a:effectLst>
                    <a:outerShdw blurRad="38100" dist="19050" dir="2700000" algn="tl" rotWithShape="0">
                      <a:schemeClr val="dk1">
                        <a:alpha val="40000"/>
                      </a:schemeClr>
                    </a:outerShdw>
                  </a:effectLst>
                </a:rPr>
                <a:t>Grains</a:t>
              </a:r>
              <a:endParaRPr lang="ar-SA" sz="6000" b="1" cap="none" spc="0" dirty="0">
                <a:ln w="0"/>
                <a:solidFill>
                  <a:srgbClr val="7030A0"/>
                </a:solidFill>
                <a:effectLst>
                  <a:outerShdw blurRad="38100" dist="19050" dir="2700000" algn="tl" rotWithShape="0">
                    <a:schemeClr val="dk1">
                      <a:alpha val="40000"/>
                    </a:schemeClr>
                  </a:outerShdw>
                </a:effectLst>
              </a:endParaRPr>
            </a:p>
          </p:txBody>
        </p:sp>
      </p:grpSp>
      <p:sp>
        <p:nvSpPr>
          <p:cNvPr id="6" name="Rectangle 4">
            <a:extLst>
              <a:ext uri="{FF2B5EF4-FFF2-40B4-BE49-F238E27FC236}">
                <a16:creationId xmlns:a16="http://schemas.microsoft.com/office/drawing/2014/main" id="{35F6FCC2-0960-822A-93B2-8B51F9881CB3}"/>
              </a:ext>
            </a:extLst>
          </p:cNvPr>
          <p:cNvSpPr/>
          <p:nvPr/>
        </p:nvSpPr>
        <p:spPr>
          <a:xfrm>
            <a:off x="4906976" y="2346008"/>
            <a:ext cx="2106667" cy="1046440"/>
          </a:xfrm>
          <a:prstGeom prst="rect">
            <a:avLst/>
          </a:prstGeom>
          <a:noFill/>
        </p:spPr>
        <p:txBody>
          <a:bodyPr wrap="none" lIns="121920" tIns="60960" rIns="121920" bIns="60960">
            <a:spAutoFit/>
          </a:bodyPr>
          <a:lstStyle/>
          <a:p>
            <a:pPr algn="ctr"/>
            <a:r>
              <a:rPr lang="en-US" sz="6000" b="1" dirty="0">
                <a:ln w="6600">
                  <a:solidFill>
                    <a:schemeClr val="accent2"/>
                  </a:solidFill>
                  <a:prstDash val="solid"/>
                </a:ln>
                <a:solidFill>
                  <a:srgbClr val="C00000"/>
                </a:solidFill>
                <a:effectLst>
                  <a:outerShdw dist="38100" dir="2700000" algn="tl" rotWithShape="0">
                    <a:schemeClr val="accent2"/>
                  </a:outerShdw>
                </a:effectLst>
              </a:rPr>
              <a:t>bread</a:t>
            </a:r>
          </a:p>
        </p:txBody>
      </p:sp>
      <p:sp>
        <p:nvSpPr>
          <p:cNvPr id="7" name="Rectangle 4">
            <a:extLst>
              <a:ext uri="{FF2B5EF4-FFF2-40B4-BE49-F238E27FC236}">
                <a16:creationId xmlns:a16="http://schemas.microsoft.com/office/drawing/2014/main" id="{A274430D-4CBB-92B6-D39F-F14351142A30}"/>
              </a:ext>
            </a:extLst>
          </p:cNvPr>
          <p:cNvSpPr/>
          <p:nvPr/>
        </p:nvSpPr>
        <p:spPr>
          <a:xfrm>
            <a:off x="8986906" y="2398721"/>
            <a:ext cx="1419619" cy="1046440"/>
          </a:xfrm>
          <a:prstGeom prst="rect">
            <a:avLst/>
          </a:prstGeom>
          <a:noFill/>
        </p:spPr>
        <p:txBody>
          <a:bodyPr wrap="none" lIns="121920" tIns="60960" rIns="121920" bIns="60960">
            <a:spAutoFit/>
          </a:bodyPr>
          <a:lstStyle/>
          <a:p>
            <a:pPr algn="ctr"/>
            <a:r>
              <a:rPr lang="en-US" sz="6000" b="1" dirty="0">
                <a:ln w="6600">
                  <a:solidFill>
                    <a:schemeClr val="accent2"/>
                  </a:solidFill>
                  <a:prstDash val="solid"/>
                </a:ln>
                <a:solidFill>
                  <a:srgbClr val="C00000"/>
                </a:solidFill>
                <a:effectLst>
                  <a:outerShdw dist="38100" dir="2700000" algn="tl" rotWithShape="0">
                    <a:schemeClr val="accent2"/>
                  </a:outerShdw>
                </a:effectLst>
              </a:rPr>
              <a:t>rice</a:t>
            </a:r>
          </a:p>
        </p:txBody>
      </p:sp>
      <p:sp>
        <p:nvSpPr>
          <p:cNvPr id="8" name="Rectangle 4">
            <a:extLst>
              <a:ext uri="{FF2B5EF4-FFF2-40B4-BE49-F238E27FC236}">
                <a16:creationId xmlns:a16="http://schemas.microsoft.com/office/drawing/2014/main" id="{0AAFB795-40F4-EB33-5B02-F7FA483E21B9}"/>
              </a:ext>
            </a:extLst>
          </p:cNvPr>
          <p:cNvSpPr/>
          <p:nvPr/>
        </p:nvSpPr>
        <p:spPr>
          <a:xfrm>
            <a:off x="4067391" y="5599580"/>
            <a:ext cx="2484976" cy="1046440"/>
          </a:xfrm>
          <a:prstGeom prst="rect">
            <a:avLst/>
          </a:prstGeom>
          <a:noFill/>
        </p:spPr>
        <p:txBody>
          <a:bodyPr wrap="none" lIns="121920" tIns="60960" rIns="121920" bIns="60960">
            <a:spAutoFit/>
          </a:bodyPr>
          <a:lstStyle/>
          <a:p>
            <a:pPr algn="ctr"/>
            <a:r>
              <a:rPr lang="en-US" sz="6000" b="1" dirty="0">
                <a:ln w="6600">
                  <a:solidFill>
                    <a:schemeClr val="accent2"/>
                  </a:solidFill>
                  <a:prstDash val="solid"/>
                </a:ln>
                <a:solidFill>
                  <a:srgbClr val="C00000"/>
                </a:solidFill>
                <a:effectLst>
                  <a:outerShdw dist="38100" dir="2700000" algn="tl" rotWithShape="0">
                    <a:schemeClr val="accent2"/>
                  </a:outerShdw>
                </a:effectLst>
              </a:rPr>
              <a:t>cereals</a:t>
            </a:r>
          </a:p>
        </p:txBody>
      </p:sp>
      <p:pic>
        <p:nvPicPr>
          <p:cNvPr id="10242" name="Picture 2" descr="Bread PNG Clipart - Best WEB Clipart">
            <a:extLst>
              <a:ext uri="{FF2B5EF4-FFF2-40B4-BE49-F238E27FC236}">
                <a16:creationId xmlns:a16="http://schemas.microsoft.com/office/drawing/2014/main" id="{63A36A14-EB34-6835-16CF-F2A8793004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3540" y="420948"/>
            <a:ext cx="3104920" cy="197777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ultural Food Clipart-bowl of rice clip art">
            <a:extLst>
              <a:ext uri="{FF2B5EF4-FFF2-40B4-BE49-F238E27FC236}">
                <a16:creationId xmlns:a16="http://schemas.microsoft.com/office/drawing/2014/main" id="{F7475808-20CE-A756-D417-78ED930352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1765" y="341905"/>
            <a:ext cx="28499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Free cereal box, Download Free cereal box png images, Free ClipArts on  Clipart Library">
            <a:extLst>
              <a:ext uri="{FF2B5EF4-FFF2-40B4-BE49-F238E27FC236}">
                <a16:creationId xmlns:a16="http://schemas.microsoft.com/office/drawing/2014/main" id="{1E2F62A6-19DD-F42E-E183-89E192C90F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5872" y="3739868"/>
            <a:ext cx="2776228" cy="2776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04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مجموعة 4">
            <a:extLst>
              <a:ext uri="{FF2B5EF4-FFF2-40B4-BE49-F238E27FC236}">
                <a16:creationId xmlns:a16="http://schemas.microsoft.com/office/drawing/2014/main" id="{9CDAB2F1-3C7B-2373-607A-AECB4E431596}"/>
              </a:ext>
            </a:extLst>
          </p:cNvPr>
          <p:cNvGrpSpPr/>
          <p:nvPr/>
        </p:nvGrpSpPr>
        <p:grpSpPr>
          <a:xfrm>
            <a:off x="19052" y="181317"/>
            <a:ext cx="4543423" cy="4447833"/>
            <a:chOff x="3048000" y="167377"/>
            <a:chExt cx="4543423" cy="4447833"/>
          </a:xfrm>
        </p:grpSpPr>
        <p:pic>
          <p:nvPicPr>
            <p:cNvPr id="5122" name="Picture 2" descr="Aesthetic Clipart Vector Images (over 2,400)">
              <a:extLst>
                <a:ext uri="{FF2B5EF4-FFF2-40B4-BE49-F238E27FC236}">
                  <a16:creationId xmlns:a16="http://schemas.microsoft.com/office/drawing/2014/main" id="{AB5108A4-C855-B04D-AF4D-46AF292915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987" t="50615" r="1323"/>
            <a:stretch/>
          </p:blipFill>
          <p:spPr bwMode="auto">
            <a:xfrm>
              <a:off x="3048000" y="167377"/>
              <a:ext cx="4543423" cy="4447833"/>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a:extLst>
                <a:ext uri="{FF2B5EF4-FFF2-40B4-BE49-F238E27FC236}">
                  <a16:creationId xmlns:a16="http://schemas.microsoft.com/office/drawing/2014/main" id="{BB1FE107-1134-5A17-8FAC-0EBCA09F53F8}"/>
                </a:ext>
              </a:extLst>
            </p:cNvPr>
            <p:cNvSpPr/>
            <p:nvPr/>
          </p:nvSpPr>
          <p:spPr>
            <a:xfrm>
              <a:off x="3343078" y="2461725"/>
              <a:ext cx="4013536" cy="1938992"/>
            </a:xfrm>
            <a:prstGeom prst="rect">
              <a:avLst/>
            </a:prstGeom>
            <a:noFill/>
          </p:spPr>
          <p:txBody>
            <a:bodyPr wrap="none" lIns="91440" tIns="45720" rIns="91440" bIns="45720">
              <a:spAutoFit/>
            </a:bodyPr>
            <a:lstStyle/>
            <a:p>
              <a:pPr algn="ctr"/>
              <a:r>
                <a:rPr lang="en-US" sz="6000" b="1" cap="none" spc="0" dirty="0">
                  <a:ln w="0"/>
                  <a:solidFill>
                    <a:srgbClr val="7030A0"/>
                  </a:solidFill>
                  <a:effectLst>
                    <a:outerShdw blurRad="38100" dist="19050" dir="2700000" algn="tl" rotWithShape="0">
                      <a:schemeClr val="dk1">
                        <a:alpha val="40000"/>
                      </a:schemeClr>
                    </a:outerShdw>
                  </a:effectLst>
                </a:rPr>
                <a:t>Oils &amp;</a:t>
              </a:r>
            </a:p>
            <a:p>
              <a:pPr algn="ctr"/>
              <a:r>
                <a:rPr lang="en-US" sz="6000" b="1" dirty="0">
                  <a:ln w="0"/>
                  <a:solidFill>
                    <a:srgbClr val="7030A0"/>
                  </a:solidFill>
                  <a:effectLst>
                    <a:outerShdw blurRad="38100" dist="19050" dir="2700000" algn="tl" rotWithShape="0">
                      <a:schemeClr val="dk1">
                        <a:alpha val="40000"/>
                      </a:schemeClr>
                    </a:outerShdw>
                  </a:effectLst>
                </a:rPr>
                <a:t>Condiments</a:t>
              </a:r>
              <a:endParaRPr lang="ar-SA" sz="6000" b="1" cap="none" spc="0" dirty="0">
                <a:ln w="0"/>
                <a:solidFill>
                  <a:srgbClr val="7030A0"/>
                </a:solidFill>
                <a:effectLst>
                  <a:outerShdw blurRad="38100" dist="19050" dir="2700000" algn="tl" rotWithShape="0">
                    <a:schemeClr val="dk1">
                      <a:alpha val="40000"/>
                    </a:schemeClr>
                  </a:outerShdw>
                </a:effectLst>
              </a:endParaRPr>
            </a:p>
          </p:txBody>
        </p:sp>
      </p:grpSp>
      <p:sp>
        <p:nvSpPr>
          <p:cNvPr id="6" name="Rectangle 4">
            <a:extLst>
              <a:ext uri="{FF2B5EF4-FFF2-40B4-BE49-F238E27FC236}">
                <a16:creationId xmlns:a16="http://schemas.microsoft.com/office/drawing/2014/main" id="{35F6FCC2-0960-822A-93B2-8B51F9881CB3}"/>
              </a:ext>
            </a:extLst>
          </p:cNvPr>
          <p:cNvSpPr/>
          <p:nvPr/>
        </p:nvSpPr>
        <p:spPr>
          <a:xfrm>
            <a:off x="4593624" y="2587059"/>
            <a:ext cx="2632516" cy="1046440"/>
          </a:xfrm>
          <a:prstGeom prst="rect">
            <a:avLst/>
          </a:prstGeom>
          <a:noFill/>
        </p:spPr>
        <p:txBody>
          <a:bodyPr wrap="none" lIns="121920" tIns="60960" rIns="121920" bIns="60960">
            <a:spAutoFit/>
          </a:bodyPr>
          <a:lstStyle/>
          <a:p>
            <a:pPr algn="ctr"/>
            <a:r>
              <a:rPr lang="en-US" sz="6000" b="1" dirty="0">
                <a:ln w="6600">
                  <a:solidFill>
                    <a:schemeClr val="accent2"/>
                  </a:solidFill>
                  <a:prstDash val="solid"/>
                </a:ln>
                <a:solidFill>
                  <a:srgbClr val="C00000"/>
                </a:solidFill>
                <a:effectLst>
                  <a:outerShdw dist="38100" dir="2700000" algn="tl" rotWithShape="0">
                    <a:schemeClr val="accent2"/>
                  </a:outerShdw>
                </a:effectLst>
              </a:rPr>
              <a:t>corn oil</a:t>
            </a:r>
          </a:p>
        </p:txBody>
      </p:sp>
      <p:sp>
        <p:nvSpPr>
          <p:cNvPr id="9" name="Rectangle 4">
            <a:extLst>
              <a:ext uri="{FF2B5EF4-FFF2-40B4-BE49-F238E27FC236}">
                <a16:creationId xmlns:a16="http://schemas.microsoft.com/office/drawing/2014/main" id="{261C22E0-FC64-2983-0ABD-4BA1CB718176}"/>
              </a:ext>
            </a:extLst>
          </p:cNvPr>
          <p:cNvSpPr/>
          <p:nvPr/>
        </p:nvSpPr>
        <p:spPr>
          <a:xfrm>
            <a:off x="4708441" y="5318792"/>
            <a:ext cx="1387559" cy="1046440"/>
          </a:xfrm>
          <a:prstGeom prst="rect">
            <a:avLst/>
          </a:prstGeom>
          <a:noFill/>
        </p:spPr>
        <p:txBody>
          <a:bodyPr wrap="none" lIns="121920" tIns="60960" rIns="121920" bIns="60960">
            <a:spAutoFit/>
          </a:bodyPr>
          <a:lstStyle/>
          <a:p>
            <a:pPr algn="ctr"/>
            <a:r>
              <a:rPr lang="en-US" sz="6000" b="1" dirty="0">
                <a:ln w="6600">
                  <a:solidFill>
                    <a:schemeClr val="accent2"/>
                  </a:solidFill>
                  <a:prstDash val="solid"/>
                </a:ln>
                <a:solidFill>
                  <a:srgbClr val="C00000"/>
                </a:solidFill>
                <a:effectLst>
                  <a:outerShdw dist="38100" dir="2700000" algn="tl" rotWithShape="0">
                    <a:schemeClr val="accent2"/>
                  </a:outerShdw>
                </a:effectLst>
              </a:rPr>
              <a:t>salt</a:t>
            </a:r>
          </a:p>
        </p:txBody>
      </p:sp>
      <p:pic>
        <p:nvPicPr>
          <p:cNvPr id="11266" name="Picture 2" descr="Corn Oil PNG, Vector, PSD, and Clipart With Transparent Background for Free  Download | Pngtree">
            <a:extLst>
              <a:ext uri="{FF2B5EF4-FFF2-40B4-BE49-F238E27FC236}">
                <a16:creationId xmlns:a16="http://schemas.microsoft.com/office/drawing/2014/main" id="{F80ECC72-6CFD-2412-E1ED-382B11D7BF44}"/>
              </a:ext>
            </a:extLst>
          </p:cNvPr>
          <p:cNvPicPr>
            <a:picLocks noChangeAspect="1" noChangeArrowheads="1"/>
          </p:cNvPicPr>
          <p:nvPr/>
        </p:nvPicPr>
        <p:blipFill>
          <a:blip r:embed="rId3">
            <a:clrChange>
              <a:clrFrom>
                <a:srgbClr val="EDEDED"/>
              </a:clrFrom>
              <a:clrTo>
                <a:srgbClr val="EDEDED">
                  <a:alpha val="0"/>
                </a:srgbClr>
              </a:clrTo>
            </a:clrChange>
            <a:extLst>
              <a:ext uri="{28A0092B-C50C-407E-A947-70E740481C1C}">
                <a14:useLocalDpi xmlns:a14="http://schemas.microsoft.com/office/drawing/2010/main" val="0"/>
              </a:ext>
            </a:extLst>
          </a:blip>
          <a:srcRect/>
          <a:stretch>
            <a:fillRect/>
          </a:stretch>
        </p:blipFill>
        <p:spPr bwMode="auto">
          <a:xfrm>
            <a:off x="4583185" y="95593"/>
            <a:ext cx="2653392" cy="265339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Free olive oils, Download Free olive oils png images, Free ClipArts on  Clipart Library">
            <a:extLst>
              <a:ext uri="{FF2B5EF4-FFF2-40B4-BE49-F238E27FC236}">
                <a16:creationId xmlns:a16="http://schemas.microsoft.com/office/drawing/2014/main" id="{BDD91ED7-E150-0C31-FA66-0B80F186F2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1418" y="283849"/>
            <a:ext cx="2667249" cy="266724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a:extLst>
              <a:ext uri="{FF2B5EF4-FFF2-40B4-BE49-F238E27FC236}">
                <a16:creationId xmlns:a16="http://schemas.microsoft.com/office/drawing/2014/main" id="{A274430D-4CBB-92B6-D39F-F14351142A30}"/>
              </a:ext>
            </a:extLst>
          </p:cNvPr>
          <p:cNvSpPr/>
          <p:nvPr/>
        </p:nvSpPr>
        <p:spPr>
          <a:xfrm>
            <a:off x="8258433" y="2587059"/>
            <a:ext cx="2749407" cy="1046440"/>
          </a:xfrm>
          <a:prstGeom prst="rect">
            <a:avLst/>
          </a:prstGeom>
          <a:noFill/>
        </p:spPr>
        <p:txBody>
          <a:bodyPr wrap="none" lIns="121920" tIns="60960" rIns="121920" bIns="60960">
            <a:spAutoFit/>
          </a:bodyPr>
          <a:lstStyle/>
          <a:p>
            <a:pPr algn="ctr"/>
            <a:r>
              <a:rPr lang="en-US" sz="6000" b="1" dirty="0">
                <a:ln w="6600">
                  <a:solidFill>
                    <a:schemeClr val="accent2"/>
                  </a:solidFill>
                  <a:prstDash val="solid"/>
                </a:ln>
                <a:solidFill>
                  <a:srgbClr val="C00000"/>
                </a:solidFill>
                <a:effectLst>
                  <a:outerShdw dist="38100" dir="2700000" algn="tl" rotWithShape="0">
                    <a:schemeClr val="accent2"/>
                  </a:outerShdw>
                </a:effectLst>
              </a:rPr>
              <a:t>olive oil</a:t>
            </a:r>
          </a:p>
        </p:txBody>
      </p:sp>
      <p:pic>
        <p:nvPicPr>
          <p:cNvPr id="11270" name="Picture 6" descr="Beautiful Salt Clipart Salt And Pepper Clipart Clipart Cartoon Salt And  Pepper Shakers Free Transparent PNG Clipart Images Download |  peacecommission.kdsg.gov.ng">
            <a:extLst>
              <a:ext uri="{FF2B5EF4-FFF2-40B4-BE49-F238E27FC236}">
                <a16:creationId xmlns:a16="http://schemas.microsoft.com/office/drawing/2014/main" id="{B6B66563-A40F-05D6-1373-6D8A1ED4FDD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987" t="23056" r="14899" b="17500"/>
          <a:stretch/>
        </p:blipFill>
        <p:spPr bwMode="auto">
          <a:xfrm>
            <a:off x="6096000" y="3873766"/>
            <a:ext cx="2653393" cy="22511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a:extLst>
              <a:ext uri="{FF2B5EF4-FFF2-40B4-BE49-F238E27FC236}">
                <a16:creationId xmlns:a16="http://schemas.microsoft.com/office/drawing/2014/main" id="{DE6BD22F-57D5-242A-36E2-5C8C1F2C4CD2}"/>
              </a:ext>
            </a:extLst>
          </p:cNvPr>
          <p:cNvSpPr/>
          <p:nvPr/>
        </p:nvSpPr>
        <p:spPr>
          <a:xfrm>
            <a:off x="8749393" y="5318792"/>
            <a:ext cx="2536913" cy="1046440"/>
          </a:xfrm>
          <a:prstGeom prst="rect">
            <a:avLst/>
          </a:prstGeom>
          <a:noFill/>
        </p:spPr>
        <p:txBody>
          <a:bodyPr wrap="none" lIns="121920" tIns="60960" rIns="121920" bIns="60960">
            <a:spAutoFit/>
          </a:bodyPr>
          <a:lstStyle/>
          <a:p>
            <a:pPr algn="ctr"/>
            <a:r>
              <a:rPr lang="en-US" sz="6000" b="1" dirty="0">
                <a:ln w="6600">
                  <a:solidFill>
                    <a:schemeClr val="accent2"/>
                  </a:solidFill>
                  <a:prstDash val="solid"/>
                </a:ln>
                <a:solidFill>
                  <a:srgbClr val="C00000"/>
                </a:solidFill>
                <a:effectLst>
                  <a:outerShdw dist="38100" dir="2700000" algn="tl" rotWithShape="0">
                    <a:schemeClr val="accent2"/>
                  </a:outerShdw>
                </a:effectLst>
              </a:rPr>
              <a:t>pepper</a:t>
            </a:r>
          </a:p>
        </p:txBody>
      </p:sp>
    </p:spTree>
    <p:extLst>
      <p:ext uri="{BB962C8B-B14F-4D97-AF65-F5344CB8AC3E}">
        <p14:creationId xmlns:p14="http://schemas.microsoft.com/office/powerpoint/2010/main" val="403497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7"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35F6FCC2-0960-822A-93B2-8B51F9881CB3}"/>
              </a:ext>
            </a:extLst>
          </p:cNvPr>
          <p:cNvSpPr/>
          <p:nvPr/>
        </p:nvSpPr>
        <p:spPr>
          <a:xfrm>
            <a:off x="5305247" y="4162425"/>
            <a:ext cx="1270797" cy="1046440"/>
          </a:xfrm>
          <a:prstGeom prst="rect">
            <a:avLst/>
          </a:prstGeom>
          <a:noFill/>
        </p:spPr>
        <p:txBody>
          <a:bodyPr wrap="none" lIns="121920" tIns="60960" rIns="121920" bIns="60960">
            <a:spAutoFit/>
          </a:bodyPr>
          <a:lstStyle/>
          <a:p>
            <a:pPr algn="ctr"/>
            <a:r>
              <a:rPr lang="en-US" sz="6000" b="1" dirty="0">
                <a:ln w="6600">
                  <a:solidFill>
                    <a:schemeClr val="accent2"/>
                  </a:solidFill>
                  <a:prstDash val="solid"/>
                </a:ln>
                <a:solidFill>
                  <a:srgbClr val="C00000"/>
                </a:solidFill>
                <a:effectLst>
                  <a:outerShdw dist="38100" dir="2700000" algn="tl" rotWithShape="0">
                    <a:schemeClr val="accent2"/>
                  </a:outerShdw>
                </a:effectLst>
              </a:rPr>
              <a:t>tea</a:t>
            </a:r>
          </a:p>
        </p:txBody>
      </p:sp>
      <p:sp>
        <p:nvSpPr>
          <p:cNvPr id="7" name="Rectangle 4">
            <a:extLst>
              <a:ext uri="{FF2B5EF4-FFF2-40B4-BE49-F238E27FC236}">
                <a16:creationId xmlns:a16="http://schemas.microsoft.com/office/drawing/2014/main" id="{A274430D-4CBB-92B6-D39F-F14351142A30}"/>
              </a:ext>
            </a:extLst>
          </p:cNvPr>
          <p:cNvSpPr/>
          <p:nvPr/>
        </p:nvSpPr>
        <p:spPr>
          <a:xfrm>
            <a:off x="8795436" y="4015809"/>
            <a:ext cx="2227854" cy="1046440"/>
          </a:xfrm>
          <a:prstGeom prst="rect">
            <a:avLst/>
          </a:prstGeom>
          <a:noFill/>
        </p:spPr>
        <p:txBody>
          <a:bodyPr wrap="none" lIns="121920" tIns="60960" rIns="121920" bIns="60960">
            <a:spAutoFit/>
          </a:bodyPr>
          <a:lstStyle/>
          <a:p>
            <a:pPr algn="ctr"/>
            <a:r>
              <a:rPr lang="en-US" sz="6000" b="1" dirty="0">
                <a:ln w="6600">
                  <a:solidFill>
                    <a:schemeClr val="accent2"/>
                  </a:solidFill>
                  <a:prstDash val="solid"/>
                </a:ln>
                <a:solidFill>
                  <a:srgbClr val="C00000"/>
                </a:solidFill>
                <a:effectLst>
                  <a:outerShdw dist="38100" dir="2700000" algn="tl" rotWithShape="0">
                    <a:schemeClr val="accent2"/>
                  </a:outerShdw>
                </a:effectLst>
              </a:rPr>
              <a:t>coffee</a:t>
            </a:r>
          </a:p>
        </p:txBody>
      </p:sp>
      <p:grpSp>
        <p:nvGrpSpPr>
          <p:cNvPr id="3" name="مجموعة 2">
            <a:extLst>
              <a:ext uri="{FF2B5EF4-FFF2-40B4-BE49-F238E27FC236}">
                <a16:creationId xmlns:a16="http://schemas.microsoft.com/office/drawing/2014/main" id="{57D130DD-0C65-D47F-6D22-BB49F34A7740}"/>
              </a:ext>
            </a:extLst>
          </p:cNvPr>
          <p:cNvGrpSpPr/>
          <p:nvPr/>
        </p:nvGrpSpPr>
        <p:grpSpPr>
          <a:xfrm>
            <a:off x="19052" y="213964"/>
            <a:ext cx="3781425" cy="3130859"/>
            <a:chOff x="3048000" y="247649"/>
            <a:chExt cx="3781425" cy="3130859"/>
          </a:xfrm>
        </p:grpSpPr>
        <p:pic>
          <p:nvPicPr>
            <p:cNvPr id="8" name="Picture 2" descr="Aesthetic Clipart Vector Images (over 2,400)">
              <a:extLst>
                <a:ext uri="{FF2B5EF4-FFF2-40B4-BE49-F238E27FC236}">
                  <a16:creationId xmlns:a16="http://schemas.microsoft.com/office/drawing/2014/main" id="{F08D1304-1ED4-C222-A516-6AF8712C67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987" t="50615" r="1323"/>
            <a:stretch/>
          </p:blipFill>
          <p:spPr bwMode="auto">
            <a:xfrm>
              <a:off x="3048000" y="247649"/>
              <a:ext cx="3781425" cy="3130859"/>
            </a:xfrm>
            <a:prstGeom prst="rect">
              <a:avLst/>
            </a:prstGeom>
            <a:noFill/>
            <a:extLst>
              <a:ext uri="{909E8E84-426E-40DD-AFC4-6F175D3DCCD1}">
                <a14:hiddenFill xmlns:a14="http://schemas.microsoft.com/office/drawing/2010/main">
                  <a:solidFill>
                    <a:srgbClr val="FFFFFF"/>
                  </a:solidFill>
                </a14:hiddenFill>
              </a:ext>
            </a:extLst>
          </p:spPr>
        </p:pic>
        <p:sp>
          <p:nvSpPr>
            <p:cNvPr id="10" name="مستطيل 9">
              <a:extLst>
                <a:ext uri="{FF2B5EF4-FFF2-40B4-BE49-F238E27FC236}">
                  <a16:creationId xmlns:a16="http://schemas.microsoft.com/office/drawing/2014/main" id="{12E3A80B-2DBD-1CE9-5B08-DE02167606B8}"/>
                </a:ext>
              </a:extLst>
            </p:cNvPr>
            <p:cNvSpPr/>
            <p:nvPr/>
          </p:nvSpPr>
          <p:spPr>
            <a:xfrm>
              <a:off x="3940418" y="2091035"/>
              <a:ext cx="2215671" cy="1015663"/>
            </a:xfrm>
            <a:prstGeom prst="rect">
              <a:avLst/>
            </a:prstGeom>
            <a:noFill/>
          </p:spPr>
          <p:txBody>
            <a:bodyPr wrap="none" lIns="91440" tIns="45720" rIns="91440" bIns="45720">
              <a:spAutoFit/>
            </a:bodyPr>
            <a:lstStyle/>
            <a:p>
              <a:pPr algn="ctr"/>
              <a:r>
                <a:rPr lang="en-US" sz="6000" b="1" cap="none" spc="0" dirty="0">
                  <a:ln w="0"/>
                  <a:solidFill>
                    <a:srgbClr val="7030A0"/>
                  </a:solidFill>
                  <a:effectLst>
                    <a:outerShdw blurRad="38100" dist="19050" dir="2700000" algn="tl" rotWithShape="0">
                      <a:schemeClr val="dk1">
                        <a:alpha val="40000"/>
                      </a:schemeClr>
                    </a:outerShdw>
                  </a:effectLst>
                </a:rPr>
                <a:t>Drinks</a:t>
              </a:r>
              <a:endParaRPr lang="ar-SA" sz="6000" b="1" cap="none" spc="0" dirty="0">
                <a:ln w="0"/>
                <a:solidFill>
                  <a:srgbClr val="7030A0"/>
                </a:solidFill>
                <a:effectLst>
                  <a:outerShdw blurRad="38100" dist="19050" dir="2700000" algn="tl" rotWithShape="0">
                    <a:schemeClr val="dk1">
                      <a:alpha val="40000"/>
                    </a:schemeClr>
                  </a:outerShdw>
                </a:effectLst>
              </a:endParaRPr>
            </a:p>
          </p:txBody>
        </p:sp>
      </p:grpSp>
      <p:pic>
        <p:nvPicPr>
          <p:cNvPr id="12290" name="Picture 2" descr="Tea Bag With Label Royalty Free SVG, Cliparts, Vectors, and Stock  Illustration. Image 19591868.">
            <a:extLst>
              <a:ext uri="{FF2B5EF4-FFF2-40B4-BE49-F238E27FC236}">
                <a16:creationId xmlns:a16="http://schemas.microsoft.com/office/drawing/2014/main" id="{BFB2BAE5-F28A-2096-6DCB-A84A180604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1912" y="1143000"/>
            <a:ext cx="3324225" cy="332422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delicious coffee in ceramic cups and drink bottle 2002411 Vector Art at  Vecteezy">
            <a:extLst>
              <a:ext uri="{FF2B5EF4-FFF2-40B4-BE49-F238E27FC236}">
                <a16:creationId xmlns:a16="http://schemas.microsoft.com/office/drawing/2014/main" id="{69FEF807-FD5E-12F6-9BF5-4C3E37933E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0395" y="999751"/>
            <a:ext cx="3130135" cy="3130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90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A274430D-4CBB-92B6-D39F-F14351142A30}"/>
              </a:ext>
            </a:extLst>
          </p:cNvPr>
          <p:cNvSpPr/>
          <p:nvPr/>
        </p:nvSpPr>
        <p:spPr>
          <a:xfrm>
            <a:off x="9019215" y="4015809"/>
            <a:ext cx="1780296" cy="1046440"/>
          </a:xfrm>
          <a:prstGeom prst="rect">
            <a:avLst/>
          </a:prstGeom>
          <a:noFill/>
        </p:spPr>
        <p:txBody>
          <a:bodyPr wrap="none" lIns="121920" tIns="60960" rIns="121920" bIns="60960">
            <a:spAutoFit/>
          </a:bodyPr>
          <a:lstStyle/>
          <a:p>
            <a:pPr algn="ctr"/>
            <a:r>
              <a:rPr lang="en-US" sz="6000" b="1" dirty="0">
                <a:ln w="6600">
                  <a:solidFill>
                    <a:schemeClr val="accent2"/>
                  </a:solidFill>
                  <a:prstDash val="solid"/>
                </a:ln>
                <a:solidFill>
                  <a:srgbClr val="C00000"/>
                </a:solidFill>
                <a:effectLst>
                  <a:outerShdw dist="38100" dir="2700000" algn="tl" rotWithShape="0">
                    <a:schemeClr val="accent2"/>
                  </a:outerShdw>
                </a:effectLst>
              </a:rPr>
              <a:t>flour</a:t>
            </a:r>
          </a:p>
        </p:txBody>
      </p:sp>
      <p:grpSp>
        <p:nvGrpSpPr>
          <p:cNvPr id="3" name="مجموعة 2">
            <a:extLst>
              <a:ext uri="{FF2B5EF4-FFF2-40B4-BE49-F238E27FC236}">
                <a16:creationId xmlns:a16="http://schemas.microsoft.com/office/drawing/2014/main" id="{57D130DD-0C65-D47F-6D22-BB49F34A7740}"/>
              </a:ext>
            </a:extLst>
          </p:cNvPr>
          <p:cNvGrpSpPr/>
          <p:nvPr/>
        </p:nvGrpSpPr>
        <p:grpSpPr>
          <a:xfrm>
            <a:off x="19052" y="213964"/>
            <a:ext cx="3781425" cy="3130859"/>
            <a:chOff x="3048000" y="247649"/>
            <a:chExt cx="3781425" cy="3130859"/>
          </a:xfrm>
        </p:grpSpPr>
        <p:pic>
          <p:nvPicPr>
            <p:cNvPr id="8" name="Picture 2" descr="Aesthetic Clipart Vector Images (over 2,400)">
              <a:extLst>
                <a:ext uri="{FF2B5EF4-FFF2-40B4-BE49-F238E27FC236}">
                  <a16:creationId xmlns:a16="http://schemas.microsoft.com/office/drawing/2014/main" id="{F08D1304-1ED4-C222-A516-6AF8712C67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987" t="50615" r="1323"/>
            <a:stretch/>
          </p:blipFill>
          <p:spPr bwMode="auto">
            <a:xfrm>
              <a:off x="3048000" y="247649"/>
              <a:ext cx="3781425" cy="3130859"/>
            </a:xfrm>
            <a:prstGeom prst="rect">
              <a:avLst/>
            </a:prstGeom>
            <a:noFill/>
            <a:extLst>
              <a:ext uri="{909E8E84-426E-40DD-AFC4-6F175D3DCCD1}">
                <a14:hiddenFill xmlns:a14="http://schemas.microsoft.com/office/drawing/2010/main">
                  <a:solidFill>
                    <a:srgbClr val="FFFFFF"/>
                  </a:solidFill>
                </a14:hiddenFill>
              </a:ext>
            </a:extLst>
          </p:spPr>
        </p:pic>
        <p:sp>
          <p:nvSpPr>
            <p:cNvPr id="10" name="مستطيل 9">
              <a:extLst>
                <a:ext uri="{FF2B5EF4-FFF2-40B4-BE49-F238E27FC236}">
                  <a16:creationId xmlns:a16="http://schemas.microsoft.com/office/drawing/2014/main" id="{12E3A80B-2DBD-1CE9-5B08-DE02167606B8}"/>
                </a:ext>
              </a:extLst>
            </p:cNvPr>
            <p:cNvSpPr/>
            <p:nvPr/>
          </p:nvSpPr>
          <p:spPr>
            <a:xfrm>
              <a:off x="4024576" y="2091035"/>
              <a:ext cx="2047356" cy="1015663"/>
            </a:xfrm>
            <a:prstGeom prst="rect">
              <a:avLst/>
            </a:prstGeom>
            <a:noFill/>
          </p:spPr>
          <p:txBody>
            <a:bodyPr wrap="none" lIns="91440" tIns="45720" rIns="91440" bIns="45720">
              <a:spAutoFit/>
            </a:bodyPr>
            <a:lstStyle/>
            <a:p>
              <a:pPr algn="ctr"/>
              <a:r>
                <a:rPr lang="en-US" sz="6000" b="1" cap="none" spc="0" dirty="0">
                  <a:ln w="0"/>
                  <a:solidFill>
                    <a:srgbClr val="7030A0"/>
                  </a:solidFill>
                  <a:effectLst>
                    <a:outerShdw blurRad="38100" dist="19050" dir="2700000" algn="tl" rotWithShape="0">
                      <a:schemeClr val="dk1">
                        <a:alpha val="40000"/>
                      </a:schemeClr>
                    </a:outerShdw>
                  </a:effectLst>
                </a:rPr>
                <a:t>Other</a:t>
              </a:r>
              <a:endParaRPr lang="ar-SA" sz="6000" b="1" cap="none" spc="0" dirty="0">
                <a:ln w="0"/>
                <a:solidFill>
                  <a:srgbClr val="7030A0"/>
                </a:solidFill>
                <a:effectLst>
                  <a:outerShdw blurRad="38100" dist="19050" dir="2700000" algn="tl" rotWithShape="0">
                    <a:schemeClr val="dk1">
                      <a:alpha val="40000"/>
                    </a:schemeClr>
                  </a:outerShdw>
                </a:effectLst>
              </a:endParaRPr>
            </a:p>
          </p:txBody>
        </p:sp>
      </p:grpSp>
      <p:pic>
        <p:nvPicPr>
          <p:cNvPr id="13314" name="Picture 2" descr="Sugar Packet Icon Flat Design Stock Illustration - Download Image Now -  Sugar - Food, Bag, Packet - iStock">
            <a:extLst>
              <a:ext uri="{FF2B5EF4-FFF2-40B4-BE49-F238E27FC236}">
                <a16:creationId xmlns:a16="http://schemas.microsoft.com/office/drawing/2014/main" id="{F7D5C4F6-E99B-DB02-93D6-C9A7E3D43F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5660" y="793564"/>
            <a:ext cx="3745465" cy="374546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35F6FCC2-0960-822A-93B2-8B51F9881CB3}"/>
              </a:ext>
            </a:extLst>
          </p:cNvPr>
          <p:cNvSpPr/>
          <p:nvPr/>
        </p:nvSpPr>
        <p:spPr>
          <a:xfrm>
            <a:off x="5002224" y="4015809"/>
            <a:ext cx="1972335" cy="1046440"/>
          </a:xfrm>
          <a:prstGeom prst="rect">
            <a:avLst/>
          </a:prstGeom>
          <a:noFill/>
        </p:spPr>
        <p:txBody>
          <a:bodyPr wrap="none" lIns="121920" tIns="60960" rIns="121920" bIns="60960">
            <a:spAutoFit/>
          </a:bodyPr>
          <a:lstStyle/>
          <a:p>
            <a:pPr algn="ctr"/>
            <a:r>
              <a:rPr lang="en-US" sz="6000" b="1" dirty="0">
                <a:ln w="6600">
                  <a:solidFill>
                    <a:schemeClr val="accent2"/>
                  </a:solidFill>
                  <a:prstDash val="solid"/>
                </a:ln>
                <a:solidFill>
                  <a:srgbClr val="C00000"/>
                </a:solidFill>
                <a:effectLst>
                  <a:outerShdw dist="38100" dir="2700000" algn="tl" rotWithShape="0">
                    <a:schemeClr val="accent2"/>
                  </a:outerShdw>
                </a:effectLst>
              </a:rPr>
              <a:t>sugar</a:t>
            </a:r>
          </a:p>
        </p:txBody>
      </p:sp>
      <p:pic>
        <p:nvPicPr>
          <p:cNvPr id="13316" name="Picture 4" descr="flour clipart png - Clip Art Library">
            <a:extLst>
              <a:ext uri="{FF2B5EF4-FFF2-40B4-BE49-F238E27FC236}">
                <a16:creationId xmlns:a16="http://schemas.microsoft.com/office/drawing/2014/main" id="{2A7F6327-5A55-8167-1AB2-41E8C77EE0DD}"/>
              </a:ext>
            </a:extLst>
          </p:cNvPr>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8166728" y="1238250"/>
            <a:ext cx="3142860" cy="2756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82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44D3A74E-CA24-6B5E-AE90-633E8C5568C5}"/>
              </a:ext>
            </a:extLst>
          </p:cNvPr>
          <p:cNvPicPr>
            <a:picLocks noChangeAspect="1"/>
          </p:cNvPicPr>
          <p:nvPr/>
        </p:nvPicPr>
        <p:blipFill rotWithShape="1">
          <a:blip r:embed="rId2"/>
          <a:srcRect l="1875" t="33611" r="38047" b="17500"/>
          <a:stretch/>
        </p:blipFill>
        <p:spPr>
          <a:xfrm>
            <a:off x="161924" y="0"/>
            <a:ext cx="8077201" cy="3697236"/>
          </a:xfrm>
          <a:prstGeom prst="rect">
            <a:avLst/>
          </a:prstGeom>
        </p:spPr>
      </p:pic>
      <p:pic>
        <p:nvPicPr>
          <p:cNvPr id="7" name="صورة 6">
            <a:extLst>
              <a:ext uri="{FF2B5EF4-FFF2-40B4-BE49-F238E27FC236}">
                <a16:creationId xmlns:a16="http://schemas.microsoft.com/office/drawing/2014/main" id="{DB8638CA-3A30-201B-501B-866A75C97282}"/>
              </a:ext>
            </a:extLst>
          </p:cNvPr>
          <p:cNvPicPr>
            <a:picLocks noChangeAspect="1"/>
          </p:cNvPicPr>
          <p:nvPr/>
        </p:nvPicPr>
        <p:blipFill rotWithShape="1">
          <a:blip r:embed="rId3"/>
          <a:srcRect l="1329" t="48750" r="46562" b="17500"/>
          <a:stretch/>
        </p:blipFill>
        <p:spPr>
          <a:xfrm>
            <a:off x="457199" y="4085406"/>
            <a:ext cx="7295508" cy="2657885"/>
          </a:xfrm>
          <a:prstGeom prst="rect">
            <a:avLst/>
          </a:prstGeom>
        </p:spPr>
      </p:pic>
      <p:grpSp>
        <p:nvGrpSpPr>
          <p:cNvPr id="10" name="مجموعة 9">
            <a:extLst>
              <a:ext uri="{FF2B5EF4-FFF2-40B4-BE49-F238E27FC236}">
                <a16:creationId xmlns:a16="http://schemas.microsoft.com/office/drawing/2014/main" id="{E61F7F29-D783-73F3-2B5E-6009CE3840CF}"/>
              </a:ext>
            </a:extLst>
          </p:cNvPr>
          <p:cNvGrpSpPr/>
          <p:nvPr/>
        </p:nvGrpSpPr>
        <p:grpSpPr>
          <a:xfrm>
            <a:off x="7483755" y="365945"/>
            <a:ext cx="4898058" cy="5935610"/>
            <a:chOff x="7483755" y="365945"/>
            <a:chExt cx="4898058" cy="5935610"/>
          </a:xfrm>
        </p:grpSpPr>
        <p:pic>
          <p:nvPicPr>
            <p:cNvPr id="14338" name="Picture 2" descr="Speech Balloon And Child Stock Illustration - Download Image Now - Speech  Bubble, Thought Bubble, Child - iStock">
              <a:extLst>
                <a:ext uri="{FF2B5EF4-FFF2-40B4-BE49-F238E27FC236}">
                  <a16:creationId xmlns:a16="http://schemas.microsoft.com/office/drawing/2014/main" id="{45E6E24D-76DB-C3BF-33F9-2C1F8C06837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83755" y="365945"/>
              <a:ext cx="4898058" cy="5935610"/>
            </a:xfrm>
            <a:prstGeom prst="rect">
              <a:avLst/>
            </a:prstGeom>
            <a:noFill/>
            <a:extLst>
              <a:ext uri="{909E8E84-426E-40DD-AFC4-6F175D3DCCD1}">
                <a14:hiddenFill xmlns:a14="http://schemas.microsoft.com/office/drawing/2010/main">
                  <a:solidFill>
                    <a:srgbClr val="FFFFFF"/>
                  </a:solidFill>
                </a14:hiddenFill>
              </a:ext>
            </a:extLst>
          </p:spPr>
        </p:pic>
        <p:pic>
          <p:nvPicPr>
            <p:cNvPr id="9" name="صورة 8">
              <a:extLst>
                <a:ext uri="{FF2B5EF4-FFF2-40B4-BE49-F238E27FC236}">
                  <a16:creationId xmlns:a16="http://schemas.microsoft.com/office/drawing/2014/main" id="{48328A32-F260-001A-A4FB-F3D78BAC5A13}"/>
                </a:ext>
              </a:extLst>
            </p:cNvPr>
            <p:cNvPicPr>
              <a:picLocks noChangeAspect="1"/>
            </p:cNvPicPr>
            <p:nvPr/>
          </p:nvPicPr>
          <p:blipFill rotWithShape="1">
            <a:blip r:embed="rId5">
              <a:clrChange>
                <a:clrFrom>
                  <a:srgbClr val="FFFFFE"/>
                </a:clrFrom>
                <a:clrTo>
                  <a:srgbClr val="FFFFFE">
                    <a:alpha val="0"/>
                  </a:srgbClr>
                </a:clrTo>
              </a:clrChange>
            </a:blip>
            <a:srcRect l="1329" t="33750" r="55625" b="27494"/>
            <a:stretch/>
          </p:blipFill>
          <p:spPr>
            <a:xfrm>
              <a:off x="8349843" y="1191444"/>
              <a:ext cx="3375432" cy="1893887"/>
            </a:xfrm>
            <a:prstGeom prst="rect">
              <a:avLst/>
            </a:prstGeom>
          </p:spPr>
        </p:pic>
      </p:grpSp>
    </p:spTree>
    <p:extLst>
      <p:ext uri="{BB962C8B-B14F-4D97-AF65-F5344CB8AC3E}">
        <p14:creationId xmlns:p14="http://schemas.microsoft.com/office/powerpoint/2010/main" val="380415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D0F6AA26-27CC-7C4A-9C56-78092F8FF26B}"/>
              </a:ext>
            </a:extLst>
          </p:cNvPr>
          <p:cNvSpPr txBox="1"/>
          <p:nvPr/>
        </p:nvSpPr>
        <p:spPr>
          <a:xfrm>
            <a:off x="7672024" y="6132870"/>
            <a:ext cx="3608439" cy="261610"/>
          </a:xfrm>
          <a:prstGeom prst="rect">
            <a:avLst/>
          </a:prstGeom>
          <a:noFill/>
        </p:spPr>
        <p:txBody>
          <a:bodyPr wrap="square" rtlCol="0">
            <a:spAutoFit/>
          </a:bodyPr>
          <a:lstStyle/>
          <a:p>
            <a:r>
              <a:rPr lang="es-ES" sz="1050" b="1" spc="300" dirty="0">
                <a:solidFill>
                  <a:schemeClr val="accent6">
                    <a:lumMod val="60000"/>
                    <a:lumOff val="40000"/>
                  </a:schemeClr>
                </a:solidFill>
              </a:rPr>
              <a:t>PRESENTATION BY: SLIDECORE</a:t>
            </a:r>
          </a:p>
        </p:txBody>
      </p:sp>
      <p:sp>
        <p:nvSpPr>
          <p:cNvPr id="8" name="Lágrima 7">
            <a:extLst>
              <a:ext uri="{FF2B5EF4-FFF2-40B4-BE49-F238E27FC236}">
                <a16:creationId xmlns:a16="http://schemas.microsoft.com/office/drawing/2014/main" id="{9A2C49D6-B8DB-534D-A466-FF22DF972FA1}"/>
              </a:ext>
            </a:extLst>
          </p:cNvPr>
          <p:cNvSpPr/>
          <p:nvPr/>
        </p:nvSpPr>
        <p:spPr>
          <a:xfrm rot="5400000">
            <a:off x="10031506" y="4697506"/>
            <a:ext cx="2160494" cy="2160494"/>
          </a:xfrm>
          <a:prstGeom prst="teardrop">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accent4">
                  <a:lumMod val="75000"/>
                </a:schemeClr>
              </a:solidFill>
            </a:endParaRPr>
          </a:p>
        </p:txBody>
      </p:sp>
      <p:pic>
        <p:nvPicPr>
          <p:cNvPr id="6" name="Picture 2">
            <a:extLst>
              <a:ext uri="{FF2B5EF4-FFF2-40B4-BE49-F238E27FC236}">
                <a16:creationId xmlns:a16="http://schemas.microsoft.com/office/drawing/2014/main" id="{22F4493F-7804-4ACC-911F-2BDA5A13BC5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9757"/>
          <a:stretch/>
        </p:blipFill>
        <p:spPr bwMode="auto">
          <a:xfrm>
            <a:off x="378692" y="155701"/>
            <a:ext cx="10289308" cy="6546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2-2-1.mp3">
            <a:hlinkClick r:id="" action="ppaction://media"/>
            <a:extLst>
              <a:ext uri="{FF2B5EF4-FFF2-40B4-BE49-F238E27FC236}">
                <a16:creationId xmlns:a16="http://schemas.microsoft.com/office/drawing/2014/main" id="{39272D2F-819D-4C0E-914E-DD735FA2F4C8}"/>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schemeClr val="accent1">
                <a:shade val="45000"/>
                <a:satMod val="135000"/>
              </a:schemeClr>
              <a:prstClr val="white"/>
            </a:duotone>
          </a:blip>
          <a:srcRect/>
          <a:stretch/>
        </p:blipFill>
        <p:spPr>
          <a:xfrm>
            <a:off x="10335491" y="2297431"/>
            <a:ext cx="1720847" cy="1707906"/>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1467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36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3" name="Picture 4" descr="Japan Customs Restricted Food Items">
            <a:extLst>
              <a:ext uri="{FF2B5EF4-FFF2-40B4-BE49-F238E27FC236}">
                <a16:creationId xmlns:a16="http://schemas.microsoft.com/office/drawing/2014/main" id="{9110FCE3-A181-2FA8-BEDC-650609DCD7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08"/>
            <a:ext cx="12192000" cy="6756434"/>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5C4963E2-2499-8941-88E5-C5A9DA999492}"/>
              </a:ext>
            </a:extLst>
          </p:cNvPr>
          <p:cNvSpPr>
            <a:spLocks noGrp="1"/>
          </p:cNvSpPr>
          <p:nvPr>
            <p:ph type="title"/>
          </p:nvPr>
        </p:nvSpPr>
        <p:spPr>
          <a:xfrm>
            <a:off x="5543550" y="84658"/>
            <a:ext cx="2776970" cy="1224684"/>
          </a:xfrm>
        </p:spPr>
        <p:txBody>
          <a:bodyPr/>
          <a:lstStyle/>
          <a:p>
            <a:pPr algn="ctr"/>
            <a:r>
              <a:rPr lang="es-ES" sz="6000" b="1" dirty="0" err="1">
                <a:solidFill>
                  <a:srgbClr val="C00000"/>
                </a:solidFill>
              </a:rPr>
              <a:t>Practice</a:t>
            </a:r>
            <a:endParaRPr lang="es-ES" sz="6000" b="1" dirty="0">
              <a:solidFill>
                <a:srgbClr val="C00000"/>
              </a:solidFill>
            </a:endParaRPr>
          </a:p>
        </p:txBody>
      </p:sp>
      <p:pic>
        <p:nvPicPr>
          <p:cNvPr id="5" name="Picture 4">
            <a:hlinkClick r:id="rId3"/>
            <a:extLst>
              <a:ext uri="{FF2B5EF4-FFF2-40B4-BE49-F238E27FC236}">
                <a16:creationId xmlns:a16="http://schemas.microsoft.com/office/drawing/2014/main" id="{B2C171E6-9314-E23A-19BF-2B661CFD235B}"/>
              </a:ext>
            </a:extLst>
          </p:cNvPr>
          <p:cNvPicPr>
            <a:picLocks noChangeAspect="1"/>
          </p:cNvPicPr>
          <p:nvPr/>
        </p:nvPicPr>
        <p:blipFill rotWithShape="1">
          <a:blip r:embed="rId4"/>
          <a:srcRect t="21901" b="19712"/>
          <a:stretch/>
        </p:blipFill>
        <p:spPr>
          <a:xfrm>
            <a:off x="4330093" y="1774839"/>
            <a:ext cx="4580977" cy="20089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6447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8A06E161-4549-3515-8147-3603299881D2}"/>
              </a:ext>
            </a:extLst>
          </p:cNvPr>
          <p:cNvSpPr/>
          <p:nvPr/>
        </p:nvSpPr>
        <p:spPr>
          <a:xfrm>
            <a:off x="730336" y="2410538"/>
            <a:ext cx="1757854" cy="738664"/>
          </a:xfrm>
          <a:prstGeom prst="rect">
            <a:avLst/>
          </a:prstGeom>
          <a:noFill/>
        </p:spPr>
        <p:txBody>
          <a:bodyPr wrap="none" lIns="121920" tIns="60960" rIns="121920" bIns="60960">
            <a:spAutoFit/>
          </a:bodyPr>
          <a:lstStyle/>
          <a:p>
            <a:pPr algn="ctr"/>
            <a:r>
              <a:rPr lang="en-US" sz="4000" b="1" dirty="0">
                <a:ln w="6600">
                  <a:noFill/>
                  <a:prstDash val="solid"/>
                </a:ln>
                <a:solidFill>
                  <a:schemeClr val="accent6">
                    <a:lumMod val="75000"/>
                  </a:schemeClr>
                </a:solidFill>
                <a:effectLst/>
                <a:latin typeface="Comic Sans MS" panose="030F0702030302020204" pitchFamily="66" charset="0"/>
              </a:rPr>
              <a:t>apples</a:t>
            </a:r>
          </a:p>
        </p:txBody>
      </p:sp>
      <p:sp>
        <p:nvSpPr>
          <p:cNvPr id="7" name="Rectangle 4">
            <a:extLst>
              <a:ext uri="{FF2B5EF4-FFF2-40B4-BE49-F238E27FC236}">
                <a16:creationId xmlns:a16="http://schemas.microsoft.com/office/drawing/2014/main" id="{9901AB65-D9B7-4FC1-FEA7-EB44141A8C63}"/>
              </a:ext>
            </a:extLst>
          </p:cNvPr>
          <p:cNvSpPr/>
          <p:nvPr/>
        </p:nvSpPr>
        <p:spPr>
          <a:xfrm>
            <a:off x="954757" y="3187061"/>
            <a:ext cx="1309012" cy="738664"/>
          </a:xfrm>
          <a:prstGeom prst="rect">
            <a:avLst/>
          </a:prstGeom>
          <a:noFill/>
        </p:spPr>
        <p:txBody>
          <a:bodyPr wrap="none" lIns="121920" tIns="60960" rIns="121920" bIns="60960">
            <a:spAutoFit/>
          </a:bodyPr>
          <a:lstStyle/>
          <a:p>
            <a:pPr algn="ctr"/>
            <a:r>
              <a:rPr lang="en-US" sz="4000" b="1" dirty="0">
                <a:ln w="6600">
                  <a:noFill/>
                  <a:prstDash val="solid"/>
                </a:ln>
                <a:solidFill>
                  <a:schemeClr val="accent6">
                    <a:lumMod val="75000"/>
                  </a:schemeClr>
                </a:solidFill>
                <a:effectLst/>
                <a:latin typeface="Comic Sans MS" panose="030F0702030302020204" pitchFamily="66" charset="0"/>
              </a:rPr>
              <a:t>tuna</a:t>
            </a:r>
          </a:p>
        </p:txBody>
      </p:sp>
      <p:sp>
        <p:nvSpPr>
          <p:cNvPr id="8" name="Rectangle 4">
            <a:extLst>
              <a:ext uri="{FF2B5EF4-FFF2-40B4-BE49-F238E27FC236}">
                <a16:creationId xmlns:a16="http://schemas.microsoft.com/office/drawing/2014/main" id="{934A9008-6EB4-0EFA-FAD0-9E08126E920A}"/>
              </a:ext>
            </a:extLst>
          </p:cNvPr>
          <p:cNvSpPr/>
          <p:nvPr/>
        </p:nvSpPr>
        <p:spPr>
          <a:xfrm>
            <a:off x="533167" y="3923822"/>
            <a:ext cx="2152191" cy="738664"/>
          </a:xfrm>
          <a:prstGeom prst="rect">
            <a:avLst/>
          </a:prstGeom>
          <a:noFill/>
        </p:spPr>
        <p:txBody>
          <a:bodyPr wrap="none" lIns="121920" tIns="60960" rIns="121920" bIns="60960">
            <a:spAutoFit/>
          </a:bodyPr>
          <a:lstStyle/>
          <a:p>
            <a:pPr algn="ctr"/>
            <a:r>
              <a:rPr lang="en-US" sz="4000" b="1" dirty="0">
                <a:ln w="6600">
                  <a:noFill/>
                  <a:prstDash val="solid"/>
                </a:ln>
                <a:solidFill>
                  <a:schemeClr val="accent6">
                    <a:lumMod val="75000"/>
                  </a:schemeClr>
                </a:solidFill>
                <a:effectLst/>
                <a:latin typeface="Comic Sans MS" panose="030F0702030302020204" pitchFamily="66" charset="0"/>
              </a:rPr>
              <a:t>ketchup</a:t>
            </a:r>
          </a:p>
        </p:txBody>
      </p:sp>
      <p:sp>
        <p:nvSpPr>
          <p:cNvPr id="9" name="Rectangle 4">
            <a:extLst>
              <a:ext uri="{FF2B5EF4-FFF2-40B4-BE49-F238E27FC236}">
                <a16:creationId xmlns:a16="http://schemas.microsoft.com/office/drawing/2014/main" id="{67693A44-F886-6C5F-F176-CFF297CBCC63}"/>
              </a:ext>
            </a:extLst>
          </p:cNvPr>
          <p:cNvSpPr/>
          <p:nvPr/>
        </p:nvSpPr>
        <p:spPr>
          <a:xfrm>
            <a:off x="638966" y="4698442"/>
            <a:ext cx="1849224" cy="738664"/>
          </a:xfrm>
          <a:prstGeom prst="rect">
            <a:avLst/>
          </a:prstGeom>
          <a:noFill/>
        </p:spPr>
        <p:txBody>
          <a:bodyPr wrap="none" lIns="121920" tIns="60960" rIns="121920" bIns="60960">
            <a:spAutoFit/>
          </a:bodyPr>
          <a:lstStyle/>
          <a:p>
            <a:pPr algn="ctr"/>
            <a:r>
              <a:rPr lang="en-US" sz="4000" b="1" dirty="0">
                <a:ln w="6600">
                  <a:noFill/>
                  <a:prstDash val="solid"/>
                </a:ln>
                <a:solidFill>
                  <a:schemeClr val="accent6">
                    <a:lumMod val="75000"/>
                  </a:schemeClr>
                </a:solidFill>
                <a:effectLst/>
                <a:latin typeface="Comic Sans MS" panose="030F0702030302020204" pitchFamily="66" charset="0"/>
              </a:rPr>
              <a:t>turkey</a:t>
            </a:r>
          </a:p>
        </p:txBody>
      </p:sp>
      <p:sp>
        <p:nvSpPr>
          <p:cNvPr id="10" name="Rectangle 4">
            <a:extLst>
              <a:ext uri="{FF2B5EF4-FFF2-40B4-BE49-F238E27FC236}">
                <a16:creationId xmlns:a16="http://schemas.microsoft.com/office/drawing/2014/main" id="{BD059778-C521-21EC-715A-87D3FDD5B74B}"/>
              </a:ext>
            </a:extLst>
          </p:cNvPr>
          <p:cNvSpPr/>
          <p:nvPr/>
        </p:nvSpPr>
        <p:spPr>
          <a:xfrm>
            <a:off x="730336" y="5399247"/>
            <a:ext cx="1599156" cy="738664"/>
          </a:xfrm>
          <a:prstGeom prst="rect">
            <a:avLst/>
          </a:prstGeom>
          <a:noFill/>
        </p:spPr>
        <p:txBody>
          <a:bodyPr wrap="none" lIns="121920" tIns="60960" rIns="121920" bIns="60960">
            <a:spAutoFit/>
          </a:bodyPr>
          <a:lstStyle/>
          <a:p>
            <a:pPr algn="ctr"/>
            <a:r>
              <a:rPr lang="en-US" sz="4000" b="1" dirty="0">
                <a:ln w="6600">
                  <a:noFill/>
                  <a:prstDash val="solid"/>
                </a:ln>
                <a:solidFill>
                  <a:schemeClr val="accent6">
                    <a:lumMod val="75000"/>
                  </a:schemeClr>
                </a:solidFill>
                <a:effectLst/>
                <a:latin typeface="Comic Sans MS" panose="030F0702030302020204" pitchFamily="66" charset="0"/>
              </a:rPr>
              <a:t>garlic</a:t>
            </a:r>
          </a:p>
        </p:txBody>
      </p:sp>
      <p:sp>
        <p:nvSpPr>
          <p:cNvPr id="11" name="Rectangle 4">
            <a:extLst>
              <a:ext uri="{FF2B5EF4-FFF2-40B4-BE49-F238E27FC236}">
                <a16:creationId xmlns:a16="http://schemas.microsoft.com/office/drawing/2014/main" id="{7AC299A9-76CA-7798-6300-1F5662EF0281}"/>
              </a:ext>
            </a:extLst>
          </p:cNvPr>
          <p:cNvSpPr/>
          <p:nvPr/>
        </p:nvSpPr>
        <p:spPr>
          <a:xfrm>
            <a:off x="638966" y="6137911"/>
            <a:ext cx="1611980" cy="738664"/>
          </a:xfrm>
          <a:prstGeom prst="rect">
            <a:avLst/>
          </a:prstGeom>
          <a:noFill/>
        </p:spPr>
        <p:txBody>
          <a:bodyPr wrap="none" lIns="121920" tIns="60960" rIns="121920" bIns="60960">
            <a:spAutoFit/>
          </a:bodyPr>
          <a:lstStyle/>
          <a:p>
            <a:pPr algn="ctr"/>
            <a:r>
              <a:rPr lang="en-US" sz="4000" b="1" dirty="0">
                <a:ln w="6600">
                  <a:noFill/>
                  <a:prstDash val="solid"/>
                </a:ln>
                <a:solidFill>
                  <a:schemeClr val="accent6">
                    <a:lumMod val="75000"/>
                  </a:schemeClr>
                </a:solidFill>
                <a:effectLst/>
                <a:latin typeface="Comic Sans MS" panose="030F0702030302020204" pitchFamily="66" charset="0"/>
              </a:rPr>
              <a:t>dates</a:t>
            </a:r>
          </a:p>
        </p:txBody>
      </p:sp>
      <p:pic>
        <p:nvPicPr>
          <p:cNvPr id="16386" name="Picture 2" descr="Informações - Hand Drawn Blue Arrow Png - Free Transparent PNG Clipart  Images Download">
            <a:extLst>
              <a:ext uri="{FF2B5EF4-FFF2-40B4-BE49-F238E27FC236}">
                <a16:creationId xmlns:a16="http://schemas.microsoft.com/office/drawing/2014/main" id="{3D115A24-982A-C063-E5DA-1FC13AE71966}"/>
              </a:ext>
            </a:extLst>
          </p:cNvPr>
          <p:cNvPicPr>
            <a:picLocks noChangeAspect="1" noChangeArrowheads="1"/>
          </p:cNvPicPr>
          <p:nvPr/>
        </p:nvPicPr>
        <p:blipFill>
          <a:blip r:embed="rId2">
            <a:clrChange>
              <a:clrFrom>
                <a:srgbClr val="EDEDED"/>
              </a:clrFrom>
              <a:clrTo>
                <a:srgbClr val="EDEDED">
                  <a:alpha val="0"/>
                </a:srgbClr>
              </a:clrTo>
            </a:clrChange>
            <a:extLst>
              <a:ext uri="{28A0092B-C50C-407E-A947-70E740481C1C}">
                <a14:useLocalDpi xmlns:a14="http://schemas.microsoft.com/office/drawing/2010/main" val="0"/>
              </a:ext>
            </a:extLst>
          </a:blip>
          <a:srcRect/>
          <a:stretch>
            <a:fillRect/>
          </a:stretch>
        </p:blipFill>
        <p:spPr bwMode="auto">
          <a:xfrm>
            <a:off x="2488190" y="2454950"/>
            <a:ext cx="2152191" cy="73020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nformações - Hand Drawn Blue Arrow Png - Free Transparent PNG Clipart  Images Download">
            <a:extLst>
              <a:ext uri="{FF2B5EF4-FFF2-40B4-BE49-F238E27FC236}">
                <a16:creationId xmlns:a16="http://schemas.microsoft.com/office/drawing/2014/main" id="{D622BA6E-D4C6-73BF-4F8E-44D3B35591FE}"/>
              </a:ext>
            </a:extLst>
          </p:cNvPr>
          <p:cNvPicPr>
            <a:picLocks noChangeAspect="1" noChangeArrowheads="1"/>
          </p:cNvPicPr>
          <p:nvPr/>
        </p:nvPicPr>
        <p:blipFill>
          <a:blip r:embed="rId2">
            <a:clrChange>
              <a:clrFrom>
                <a:srgbClr val="EDEDED"/>
              </a:clrFrom>
              <a:clrTo>
                <a:srgbClr val="EDEDED">
                  <a:alpha val="0"/>
                </a:srgbClr>
              </a:clrTo>
            </a:clrChange>
            <a:extLst>
              <a:ext uri="{28A0092B-C50C-407E-A947-70E740481C1C}">
                <a14:useLocalDpi xmlns:a14="http://schemas.microsoft.com/office/drawing/2010/main" val="0"/>
              </a:ext>
            </a:extLst>
          </a:blip>
          <a:srcRect/>
          <a:stretch>
            <a:fillRect/>
          </a:stretch>
        </p:blipFill>
        <p:spPr bwMode="auto">
          <a:xfrm>
            <a:off x="2488189" y="3203380"/>
            <a:ext cx="2152191" cy="73020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nformações - Hand Drawn Blue Arrow Png - Free Transparent PNG Clipart  Images Download">
            <a:extLst>
              <a:ext uri="{FF2B5EF4-FFF2-40B4-BE49-F238E27FC236}">
                <a16:creationId xmlns:a16="http://schemas.microsoft.com/office/drawing/2014/main" id="{215DA0E4-EA3B-286A-F240-38579E0A5581}"/>
              </a:ext>
            </a:extLst>
          </p:cNvPr>
          <p:cNvPicPr>
            <a:picLocks noChangeAspect="1" noChangeArrowheads="1"/>
          </p:cNvPicPr>
          <p:nvPr/>
        </p:nvPicPr>
        <p:blipFill>
          <a:blip r:embed="rId2">
            <a:clrChange>
              <a:clrFrom>
                <a:srgbClr val="EDEDED"/>
              </a:clrFrom>
              <a:clrTo>
                <a:srgbClr val="EDEDED">
                  <a:alpha val="0"/>
                </a:srgbClr>
              </a:clrTo>
            </a:clrChange>
            <a:extLst>
              <a:ext uri="{28A0092B-C50C-407E-A947-70E740481C1C}">
                <a14:useLocalDpi xmlns:a14="http://schemas.microsoft.com/office/drawing/2010/main" val="0"/>
              </a:ext>
            </a:extLst>
          </a:blip>
          <a:srcRect/>
          <a:stretch>
            <a:fillRect/>
          </a:stretch>
        </p:blipFill>
        <p:spPr bwMode="auto">
          <a:xfrm>
            <a:off x="2610972" y="3987766"/>
            <a:ext cx="2152191" cy="73020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nformações - Hand Drawn Blue Arrow Png - Free Transparent PNG Clipart  Images Download">
            <a:extLst>
              <a:ext uri="{FF2B5EF4-FFF2-40B4-BE49-F238E27FC236}">
                <a16:creationId xmlns:a16="http://schemas.microsoft.com/office/drawing/2014/main" id="{76DF2896-885C-FF2B-AB35-9889F9C335EC}"/>
              </a:ext>
            </a:extLst>
          </p:cNvPr>
          <p:cNvPicPr>
            <a:picLocks noChangeAspect="1" noChangeArrowheads="1"/>
          </p:cNvPicPr>
          <p:nvPr/>
        </p:nvPicPr>
        <p:blipFill>
          <a:blip r:embed="rId2">
            <a:clrChange>
              <a:clrFrom>
                <a:srgbClr val="EDEDED"/>
              </a:clrFrom>
              <a:clrTo>
                <a:srgbClr val="EDEDED">
                  <a:alpha val="0"/>
                </a:srgbClr>
              </a:clrTo>
            </a:clrChange>
            <a:extLst>
              <a:ext uri="{28A0092B-C50C-407E-A947-70E740481C1C}">
                <a14:useLocalDpi xmlns:a14="http://schemas.microsoft.com/office/drawing/2010/main" val="0"/>
              </a:ext>
            </a:extLst>
          </a:blip>
          <a:srcRect/>
          <a:stretch>
            <a:fillRect/>
          </a:stretch>
        </p:blipFill>
        <p:spPr bwMode="auto">
          <a:xfrm>
            <a:off x="2470232" y="4753930"/>
            <a:ext cx="2152191" cy="7302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nformações - Hand Drawn Blue Arrow Png - Free Transparent PNG Clipart  Images Download">
            <a:extLst>
              <a:ext uri="{FF2B5EF4-FFF2-40B4-BE49-F238E27FC236}">
                <a16:creationId xmlns:a16="http://schemas.microsoft.com/office/drawing/2014/main" id="{464028A4-B9B4-3626-4B08-B25C0527BC83}"/>
              </a:ext>
            </a:extLst>
          </p:cNvPr>
          <p:cNvPicPr>
            <a:picLocks noChangeAspect="1" noChangeArrowheads="1"/>
          </p:cNvPicPr>
          <p:nvPr/>
        </p:nvPicPr>
        <p:blipFill>
          <a:blip r:embed="rId2">
            <a:clrChange>
              <a:clrFrom>
                <a:srgbClr val="EDEDED"/>
              </a:clrFrom>
              <a:clrTo>
                <a:srgbClr val="EDEDED">
                  <a:alpha val="0"/>
                </a:srgbClr>
              </a:clrTo>
            </a:clrChange>
            <a:extLst>
              <a:ext uri="{28A0092B-C50C-407E-A947-70E740481C1C}">
                <a14:useLocalDpi xmlns:a14="http://schemas.microsoft.com/office/drawing/2010/main" val="0"/>
              </a:ext>
            </a:extLst>
          </a:blip>
          <a:srcRect/>
          <a:stretch>
            <a:fillRect/>
          </a:stretch>
        </p:blipFill>
        <p:spPr bwMode="auto">
          <a:xfrm>
            <a:off x="2470231" y="5437106"/>
            <a:ext cx="2152191" cy="73020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nformações - Hand Drawn Blue Arrow Png - Free Transparent PNG Clipart  Images Download">
            <a:extLst>
              <a:ext uri="{FF2B5EF4-FFF2-40B4-BE49-F238E27FC236}">
                <a16:creationId xmlns:a16="http://schemas.microsoft.com/office/drawing/2014/main" id="{81695AED-AC7F-BE7D-7201-C0EB1919B99A}"/>
              </a:ext>
            </a:extLst>
          </p:cNvPr>
          <p:cNvPicPr>
            <a:picLocks noChangeAspect="1" noChangeArrowheads="1"/>
          </p:cNvPicPr>
          <p:nvPr/>
        </p:nvPicPr>
        <p:blipFill>
          <a:blip r:embed="rId2">
            <a:clrChange>
              <a:clrFrom>
                <a:srgbClr val="EDEDED"/>
              </a:clrFrom>
              <a:clrTo>
                <a:srgbClr val="EDEDED">
                  <a:alpha val="0"/>
                </a:srgbClr>
              </a:clrTo>
            </a:clrChange>
            <a:extLst>
              <a:ext uri="{28A0092B-C50C-407E-A947-70E740481C1C}">
                <a14:useLocalDpi xmlns:a14="http://schemas.microsoft.com/office/drawing/2010/main" val="0"/>
              </a:ext>
            </a:extLst>
          </a:blip>
          <a:srcRect/>
          <a:stretch>
            <a:fillRect/>
          </a:stretch>
        </p:blipFill>
        <p:spPr bwMode="auto">
          <a:xfrm>
            <a:off x="2420862" y="6109809"/>
            <a:ext cx="2152191" cy="73020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4">
            <a:extLst>
              <a:ext uri="{FF2B5EF4-FFF2-40B4-BE49-F238E27FC236}">
                <a16:creationId xmlns:a16="http://schemas.microsoft.com/office/drawing/2014/main" id="{B0F3CC22-34C9-B8E8-0043-1D33795373F9}"/>
              </a:ext>
            </a:extLst>
          </p:cNvPr>
          <p:cNvSpPr/>
          <p:nvPr/>
        </p:nvSpPr>
        <p:spPr>
          <a:xfrm>
            <a:off x="5157760" y="2303968"/>
            <a:ext cx="1355499" cy="861774"/>
          </a:xfrm>
          <a:prstGeom prst="rect">
            <a:avLst/>
          </a:prstGeom>
          <a:noFill/>
        </p:spPr>
        <p:txBody>
          <a:bodyPr wrap="none" lIns="121920" tIns="60960" rIns="121920" bIns="60960">
            <a:spAutoFit/>
          </a:bodyPr>
          <a:lstStyle/>
          <a:p>
            <a:pPr algn="ctr"/>
            <a:r>
              <a:rPr lang="en-US" sz="4800" b="1" dirty="0">
                <a:ln w="6600">
                  <a:solidFill>
                    <a:schemeClr val="accent2"/>
                  </a:solidFill>
                  <a:prstDash val="solid"/>
                </a:ln>
                <a:solidFill>
                  <a:srgbClr val="C00000"/>
                </a:solidFill>
                <a:effectLst>
                  <a:outerShdw dist="38100" dir="2700000" algn="tl" rotWithShape="0">
                    <a:schemeClr val="accent2"/>
                  </a:outerShdw>
                </a:effectLst>
              </a:rPr>
              <a:t>fruit</a:t>
            </a:r>
          </a:p>
        </p:txBody>
      </p:sp>
      <p:sp>
        <p:nvSpPr>
          <p:cNvPr id="18" name="Rectangle 4">
            <a:extLst>
              <a:ext uri="{FF2B5EF4-FFF2-40B4-BE49-F238E27FC236}">
                <a16:creationId xmlns:a16="http://schemas.microsoft.com/office/drawing/2014/main" id="{BBF76046-375D-AEC3-D91F-2C7F89AB937F}"/>
              </a:ext>
            </a:extLst>
          </p:cNvPr>
          <p:cNvSpPr/>
          <p:nvPr/>
        </p:nvSpPr>
        <p:spPr>
          <a:xfrm>
            <a:off x="5074739" y="3023735"/>
            <a:ext cx="1567800" cy="861774"/>
          </a:xfrm>
          <a:prstGeom prst="rect">
            <a:avLst/>
          </a:prstGeom>
          <a:noFill/>
        </p:spPr>
        <p:txBody>
          <a:bodyPr wrap="none" lIns="121920" tIns="60960" rIns="121920" bIns="60960">
            <a:spAutoFit/>
          </a:bodyPr>
          <a:lstStyle/>
          <a:p>
            <a:pPr algn="ctr"/>
            <a:r>
              <a:rPr lang="en-US" sz="4800" b="1" dirty="0">
                <a:ln w="6600">
                  <a:solidFill>
                    <a:schemeClr val="accent2"/>
                  </a:solidFill>
                  <a:prstDash val="solid"/>
                </a:ln>
                <a:solidFill>
                  <a:srgbClr val="C00000"/>
                </a:solidFill>
                <a:effectLst>
                  <a:outerShdw dist="38100" dir="2700000" algn="tl" rotWithShape="0">
                    <a:schemeClr val="accent2"/>
                  </a:outerShdw>
                </a:effectLst>
              </a:rPr>
              <a:t>meat</a:t>
            </a:r>
          </a:p>
        </p:txBody>
      </p:sp>
      <p:sp>
        <p:nvSpPr>
          <p:cNvPr id="19" name="Rectangle 4">
            <a:extLst>
              <a:ext uri="{FF2B5EF4-FFF2-40B4-BE49-F238E27FC236}">
                <a16:creationId xmlns:a16="http://schemas.microsoft.com/office/drawing/2014/main" id="{F6B2998F-04FB-0D65-D138-0432C6AFF2D3}"/>
              </a:ext>
            </a:extLst>
          </p:cNvPr>
          <p:cNvSpPr/>
          <p:nvPr/>
        </p:nvSpPr>
        <p:spPr>
          <a:xfrm>
            <a:off x="5091560" y="3804158"/>
            <a:ext cx="1648848" cy="861774"/>
          </a:xfrm>
          <a:prstGeom prst="rect">
            <a:avLst/>
          </a:prstGeom>
          <a:noFill/>
        </p:spPr>
        <p:txBody>
          <a:bodyPr wrap="none" lIns="121920" tIns="60960" rIns="121920" bIns="60960">
            <a:spAutoFit/>
          </a:bodyPr>
          <a:lstStyle/>
          <a:p>
            <a:pPr algn="ctr"/>
            <a:r>
              <a:rPr lang="en-US" sz="4800" b="1" dirty="0">
                <a:ln w="6600">
                  <a:solidFill>
                    <a:schemeClr val="accent2"/>
                  </a:solidFill>
                  <a:prstDash val="solid"/>
                </a:ln>
                <a:solidFill>
                  <a:srgbClr val="C00000"/>
                </a:solidFill>
                <a:effectLst>
                  <a:outerShdw dist="38100" dir="2700000" algn="tl" rotWithShape="0">
                    <a:schemeClr val="accent2"/>
                  </a:outerShdw>
                </a:effectLst>
              </a:rPr>
              <a:t>other</a:t>
            </a:r>
          </a:p>
        </p:txBody>
      </p:sp>
      <p:sp>
        <p:nvSpPr>
          <p:cNvPr id="20" name="Rectangle 4">
            <a:extLst>
              <a:ext uri="{FF2B5EF4-FFF2-40B4-BE49-F238E27FC236}">
                <a16:creationId xmlns:a16="http://schemas.microsoft.com/office/drawing/2014/main" id="{BE9F2D12-FCCB-B89F-7BFB-16785A8BC976}"/>
              </a:ext>
            </a:extLst>
          </p:cNvPr>
          <p:cNvSpPr/>
          <p:nvPr/>
        </p:nvSpPr>
        <p:spPr>
          <a:xfrm>
            <a:off x="5189429" y="4537473"/>
            <a:ext cx="1567800" cy="861774"/>
          </a:xfrm>
          <a:prstGeom prst="rect">
            <a:avLst/>
          </a:prstGeom>
          <a:noFill/>
        </p:spPr>
        <p:txBody>
          <a:bodyPr wrap="none" lIns="121920" tIns="60960" rIns="121920" bIns="60960">
            <a:spAutoFit/>
          </a:bodyPr>
          <a:lstStyle/>
          <a:p>
            <a:pPr algn="ctr"/>
            <a:r>
              <a:rPr lang="en-US" sz="4800" b="1" dirty="0">
                <a:ln w="6600">
                  <a:solidFill>
                    <a:schemeClr val="accent2"/>
                  </a:solidFill>
                  <a:prstDash val="solid"/>
                </a:ln>
                <a:solidFill>
                  <a:srgbClr val="C00000"/>
                </a:solidFill>
                <a:effectLst>
                  <a:outerShdw dist="38100" dir="2700000" algn="tl" rotWithShape="0">
                    <a:schemeClr val="accent2"/>
                  </a:outerShdw>
                </a:effectLst>
              </a:rPr>
              <a:t>meat</a:t>
            </a:r>
          </a:p>
        </p:txBody>
      </p:sp>
      <p:sp>
        <p:nvSpPr>
          <p:cNvPr id="21" name="Rectangle 4">
            <a:extLst>
              <a:ext uri="{FF2B5EF4-FFF2-40B4-BE49-F238E27FC236}">
                <a16:creationId xmlns:a16="http://schemas.microsoft.com/office/drawing/2014/main" id="{E5FEAEB6-3522-AC8E-391F-58F729488996}"/>
              </a:ext>
            </a:extLst>
          </p:cNvPr>
          <p:cNvSpPr/>
          <p:nvPr/>
        </p:nvSpPr>
        <p:spPr>
          <a:xfrm>
            <a:off x="4573053" y="5236546"/>
            <a:ext cx="2979213" cy="861774"/>
          </a:xfrm>
          <a:prstGeom prst="rect">
            <a:avLst/>
          </a:prstGeom>
          <a:noFill/>
        </p:spPr>
        <p:txBody>
          <a:bodyPr wrap="none" lIns="121920" tIns="60960" rIns="121920" bIns="60960">
            <a:spAutoFit/>
          </a:bodyPr>
          <a:lstStyle/>
          <a:p>
            <a:pPr algn="ctr"/>
            <a:r>
              <a:rPr lang="en-US" sz="4800" b="1" dirty="0">
                <a:ln w="6600">
                  <a:solidFill>
                    <a:schemeClr val="accent2"/>
                  </a:solidFill>
                  <a:prstDash val="solid"/>
                </a:ln>
                <a:solidFill>
                  <a:srgbClr val="C00000"/>
                </a:solidFill>
                <a:effectLst>
                  <a:outerShdw dist="38100" dir="2700000" algn="tl" rotWithShape="0">
                    <a:schemeClr val="accent2"/>
                  </a:outerShdw>
                </a:effectLst>
              </a:rPr>
              <a:t>vegetables</a:t>
            </a:r>
          </a:p>
        </p:txBody>
      </p:sp>
      <p:sp>
        <p:nvSpPr>
          <p:cNvPr id="22" name="Rectangle 4">
            <a:extLst>
              <a:ext uri="{FF2B5EF4-FFF2-40B4-BE49-F238E27FC236}">
                <a16:creationId xmlns:a16="http://schemas.microsoft.com/office/drawing/2014/main" id="{9F198893-1F0A-562D-A921-D16739ACB28E}"/>
              </a:ext>
            </a:extLst>
          </p:cNvPr>
          <p:cNvSpPr/>
          <p:nvPr/>
        </p:nvSpPr>
        <p:spPr>
          <a:xfrm>
            <a:off x="5384909" y="5925143"/>
            <a:ext cx="1355499" cy="861774"/>
          </a:xfrm>
          <a:prstGeom prst="rect">
            <a:avLst/>
          </a:prstGeom>
          <a:noFill/>
        </p:spPr>
        <p:txBody>
          <a:bodyPr wrap="none" lIns="121920" tIns="60960" rIns="121920" bIns="60960">
            <a:spAutoFit/>
          </a:bodyPr>
          <a:lstStyle/>
          <a:p>
            <a:pPr algn="ctr"/>
            <a:r>
              <a:rPr lang="en-US" sz="4800" b="1" dirty="0">
                <a:ln w="6600">
                  <a:solidFill>
                    <a:schemeClr val="accent2"/>
                  </a:solidFill>
                  <a:prstDash val="solid"/>
                </a:ln>
                <a:solidFill>
                  <a:srgbClr val="C00000"/>
                </a:solidFill>
                <a:effectLst>
                  <a:outerShdw dist="38100" dir="2700000" algn="tl" rotWithShape="0">
                    <a:schemeClr val="accent2"/>
                  </a:outerShdw>
                </a:effectLst>
              </a:rPr>
              <a:t>fruit</a:t>
            </a:r>
          </a:p>
        </p:txBody>
      </p:sp>
      <p:pic>
        <p:nvPicPr>
          <p:cNvPr id="23" name="صورة 22">
            <a:extLst>
              <a:ext uri="{FF2B5EF4-FFF2-40B4-BE49-F238E27FC236}">
                <a16:creationId xmlns:a16="http://schemas.microsoft.com/office/drawing/2014/main" id="{544D4376-54FF-613A-5E6F-1AF02A5868A6}"/>
              </a:ext>
            </a:extLst>
          </p:cNvPr>
          <p:cNvPicPr>
            <a:picLocks noChangeAspect="1"/>
          </p:cNvPicPr>
          <p:nvPr/>
        </p:nvPicPr>
        <p:blipFill>
          <a:blip r:embed="rId3"/>
          <a:stretch>
            <a:fillRect/>
          </a:stretch>
        </p:blipFill>
        <p:spPr>
          <a:xfrm>
            <a:off x="246471" y="193742"/>
            <a:ext cx="5923155" cy="1939572"/>
          </a:xfrm>
          <a:prstGeom prst="rect">
            <a:avLst/>
          </a:prstGeom>
          <a:ln>
            <a:noFill/>
          </a:ln>
          <a:effectLst>
            <a:outerShdw blurRad="292100" dist="139700" dir="2700000" algn="tl" rotWithShape="0">
              <a:srgbClr val="333333">
                <a:alpha val="65000"/>
              </a:srgbClr>
            </a:outerShdw>
          </a:effectLst>
        </p:spPr>
      </p:pic>
      <p:pic>
        <p:nvPicPr>
          <p:cNvPr id="16390" name="Picture 6" descr="13,458,212 Food Background Stock Photos - Free &amp; Royalty-Free Stock Photos  from Dreamstime">
            <a:extLst>
              <a:ext uri="{FF2B5EF4-FFF2-40B4-BE49-F238E27FC236}">
                <a16:creationId xmlns:a16="http://schemas.microsoft.com/office/drawing/2014/main" id="{37D7BBB0-6858-801F-975E-99A5B0102A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247"/>
          <a:stretch/>
        </p:blipFill>
        <p:spPr bwMode="auto">
          <a:xfrm>
            <a:off x="8529492" y="24885"/>
            <a:ext cx="3650857" cy="6815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85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6386"/>
                                        </p:tgtEl>
                                        <p:attrNameLst>
                                          <p:attrName>style.visibility</p:attrName>
                                        </p:attrNameLst>
                                      </p:cBhvr>
                                      <p:to>
                                        <p:strVal val="visible"/>
                                      </p:to>
                                    </p:set>
                                    <p:animEffect transition="in" filter="barn(inVertical)">
                                      <p:cBhvr>
                                        <p:cTn id="10" dur="500"/>
                                        <p:tgtEl>
                                          <p:spTgt spid="1638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par>
                                <p:cTn id="32" presetID="16" presetClass="entr" presetSubtype="21"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par>
                                <p:cTn id="40" presetID="16" presetClass="entr" presetSubtype="21"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500"/>
                                        <p:tgtEl>
                                          <p:spTgt spid="22"/>
                                        </p:tgtEl>
                                      </p:cBhvr>
                                    </p:animEffect>
                                  </p:childTnLst>
                                </p:cTn>
                              </p:par>
                              <p:par>
                                <p:cTn id="48" presetID="16" presetClass="entr" presetSubtype="21"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arn(inVertical)">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6,000+ Supermarket Interior Illustrations, Royalty-Free Vector Graphics &amp; Clip  Art - iStock | Supermarket interior no people, Supermarket interior 3d,  Isometric supermarket interior">
            <a:extLst>
              <a:ext uri="{FF2B5EF4-FFF2-40B4-BE49-F238E27FC236}">
                <a16:creationId xmlns:a16="http://schemas.microsoft.com/office/drawing/2014/main" id="{341413DF-E1E8-AD3D-7966-E1E20808C3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262" y="3005848"/>
            <a:ext cx="6520963" cy="3644068"/>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Happy Arab Muslim Family Shopping In Store Arabian Man And Woman In Hijab  With Son And Daughter Together Smiling Father With Cart With Groceries Kids  With Presents Family Love Concept Vector Stock">
            <a:extLst>
              <a:ext uri="{FF2B5EF4-FFF2-40B4-BE49-F238E27FC236}">
                <a16:creationId xmlns:a16="http://schemas.microsoft.com/office/drawing/2014/main" id="{3D5E0ED3-CE32-6F99-30ED-5055B7372B2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08892" y="3634544"/>
            <a:ext cx="3865163" cy="3223456"/>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Starter main course dessert Cut Out Stock Images &amp; Pictures - Alamy">
            <a:extLst>
              <a:ext uri="{FF2B5EF4-FFF2-40B4-BE49-F238E27FC236}">
                <a16:creationId xmlns:a16="http://schemas.microsoft.com/office/drawing/2014/main" id="{9D0976C3-2F2F-08D5-F018-77CF089089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278"/>
          <a:stretch/>
        </p:blipFill>
        <p:spPr bwMode="auto">
          <a:xfrm>
            <a:off x="7526470" y="619349"/>
            <a:ext cx="4665530" cy="36385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a:extLst>
              <a:ext uri="{FF2B5EF4-FFF2-40B4-BE49-F238E27FC236}">
                <a16:creationId xmlns:a16="http://schemas.microsoft.com/office/drawing/2014/main" id="{ED7A787C-0F9D-274C-B97A-202B9D03F718}"/>
              </a:ext>
            </a:extLst>
          </p:cNvPr>
          <p:cNvSpPr/>
          <p:nvPr/>
        </p:nvSpPr>
        <p:spPr>
          <a:xfrm>
            <a:off x="3894728" y="969541"/>
            <a:ext cx="3245120" cy="1046440"/>
          </a:xfrm>
          <a:prstGeom prst="rect">
            <a:avLst/>
          </a:prstGeom>
          <a:noFill/>
        </p:spPr>
        <p:txBody>
          <a:bodyPr wrap="none" lIns="121920" tIns="60960" rIns="121920" bIns="60960">
            <a:spAutoFit/>
          </a:bodyPr>
          <a:lstStyle/>
          <a:p>
            <a:pPr algn="ctr"/>
            <a:r>
              <a:rPr lang="en-US" sz="6000" b="1" dirty="0">
                <a:ln w="6600">
                  <a:noFill/>
                  <a:prstDash val="solid"/>
                </a:ln>
                <a:solidFill>
                  <a:srgbClr val="7030A0"/>
                </a:solidFill>
                <a:effectLst>
                  <a:outerShdw dist="38100" dir="2700000" algn="tl" rotWithShape="0">
                    <a:schemeClr val="accent2"/>
                  </a:outerShdw>
                </a:effectLst>
              </a:rPr>
              <a:t>appetizer</a:t>
            </a:r>
          </a:p>
        </p:txBody>
      </p:sp>
      <p:sp>
        <p:nvSpPr>
          <p:cNvPr id="5" name="Rectangle 4">
            <a:extLst>
              <a:ext uri="{FF2B5EF4-FFF2-40B4-BE49-F238E27FC236}">
                <a16:creationId xmlns:a16="http://schemas.microsoft.com/office/drawing/2014/main" id="{7F7CED2E-5800-F820-8C5A-5BEB329FC234}"/>
              </a:ext>
            </a:extLst>
          </p:cNvPr>
          <p:cNvSpPr/>
          <p:nvPr/>
        </p:nvSpPr>
        <p:spPr>
          <a:xfrm>
            <a:off x="4868057" y="2042194"/>
            <a:ext cx="3351238" cy="1046440"/>
          </a:xfrm>
          <a:prstGeom prst="rect">
            <a:avLst/>
          </a:prstGeom>
          <a:noFill/>
        </p:spPr>
        <p:txBody>
          <a:bodyPr wrap="none" lIns="121920" tIns="60960" rIns="121920" bIns="60960">
            <a:spAutoFit/>
          </a:bodyPr>
          <a:lstStyle/>
          <a:p>
            <a:pPr algn="ctr"/>
            <a:r>
              <a:rPr lang="en-US" sz="6000" b="1" dirty="0">
                <a:ln w="6600">
                  <a:noFill/>
                  <a:prstDash val="solid"/>
                </a:ln>
                <a:solidFill>
                  <a:srgbClr val="7030A0"/>
                </a:solidFill>
                <a:effectLst>
                  <a:outerShdw dist="38100" dir="2700000" algn="tl" rotWithShape="0">
                    <a:schemeClr val="accent2"/>
                  </a:outerShdw>
                </a:effectLst>
              </a:rPr>
              <a:t>main dish</a:t>
            </a:r>
          </a:p>
        </p:txBody>
      </p:sp>
      <p:sp>
        <p:nvSpPr>
          <p:cNvPr id="6" name="Rectangle 4">
            <a:extLst>
              <a:ext uri="{FF2B5EF4-FFF2-40B4-BE49-F238E27FC236}">
                <a16:creationId xmlns:a16="http://schemas.microsoft.com/office/drawing/2014/main" id="{A588D065-ED2F-705B-6F4A-E972CF0D4208}"/>
              </a:ext>
            </a:extLst>
          </p:cNvPr>
          <p:cNvSpPr/>
          <p:nvPr/>
        </p:nvSpPr>
        <p:spPr>
          <a:xfrm>
            <a:off x="7798843" y="3159032"/>
            <a:ext cx="2588209" cy="1046440"/>
          </a:xfrm>
          <a:prstGeom prst="rect">
            <a:avLst/>
          </a:prstGeom>
          <a:noFill/>
        </p:spPr>
        <p:txBody>
          <a:bodyPr wrap="none" lIns="121920" tIns="60960" rIns="121920" bIns="60960">
            <a:spAutoFit/>
          </a:bodyPr>
          <a:lstStyle/>
          <a:p>
            <a:pPr algn="ctr"/>
            <a:r>
              <a:rPr lang="en-US" sz="6000" b="1" dirty="0">
                <a:ln w="6600">
                  <a:noFill/>
                  <a:prstDash val="solid"/>
                </a:ln>
                <a:solidFill>
                  <a:srgbClr val="7030A0"/>
                </a:solidFill>
                <a:effectLst>
                  <a:outerShdw dist="38100" dir="2700000" algn="tl" rotWithShape="0">
                    <a:schemeClr val="accent2"/>
                  </a:outerShdw>
                </a:effectLst>
              </a:rPr>
              <a:t>dessert</a:t>
            </a:r>
          </a:p>
        </p:txBody>
      </p:sp>
      <p:sp>
        <p:nvSpPr>
          <p:cNvPr id="7" name="مستطيل 6">
            <a:extLst>
              <a:ext uri="{FF2B5EF4-FFF2-40B4-BE49-F238E27FC236}">
                <a16:creationId xmlns:a16="http://schemas.microsoft.com/office/drawing/2014/main" id="{3973D399-199E-8D1E-4ED5-31F704287695}"/>
              </a:ext>
            </a:extLst>
          </p:cNvPr>
          <p:cNvSpPr/>
          <p:nvPr/>
        </p:nvSpPr>
        <p:spPr>
          <a:xfrm>
            <a:off x="966477" y="-50400"/>
            <a:ext cx="9190786"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rgbClr val="FFC000"/>
                </a:solidFill>
                <a:effectLst/>
              </a:rPr>
              <a:t>What I need to buy for dinner ?</a:t>
            </a:r>
            <a:endParaRPr lang="ar-SA" sz="5400" b="1" cap="none" spc="0" dirty="0">
              <a:ln w="22225">
                <a:solidFill>
                  <a:schemeClr val="accent2"/>
                </a:solidFill>
                <a:prstDash val="solid"/>
              </a:ln>
              <a:solidFill>
                <a:srgbClr val="FFC000"/>
              </a:solidFill>
              <a:effectLst/>
            </a:endParaRPr>
          </a:p>
        </p:txBody>
      </p:sp>
    </p:spTree>
    <p:extLst>
      <p:ext uri="{BB962C8B-B14F-4D97-AF65-F5344CB8AC3E}">
        <p14:creationId xmlns:p14="http://schemas.microsoft.com/office/powerpoint/2010/main" val="127962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D0F6AA26-27CC-7C4A-9C56-78092F8FF26B}"/>
              </a:ext>
            </a:extLst>
          </p:cNvPr>
          <p:cNvSpPr txBox="1"/>
          <p:nvPr/>
        </p:nvSpPr>
        <p:spPr>
          <a:xfrm>
            <a:off x="7672024" y="6132870"/>
            <a:ext cx="3608439" cy="261610"/>
          </a:xfrm>
          <a:prstGeom prst="rect">
            <a:avLst/>
          </a:prstGeom>
          <a:noFill/>
        </p:spPr>
        <p:txBody>
          <a:bodyPr wrap="square" rtlCol="0">
            <a:spAutoFit/>
          </a:bodyPr>
          <a:lstStyle/>
          <a:p>
            <a:r>
              <a:rPr lang="es-ES" sz="1050" b="1" spc="300" dirty="0">
                <a:solidFill>
                  <a:schemeClr val="accent6">
                    <a:lumMod val="60000"/>
                    <a:lumOff val="40000"/>
                  </a:schemeClr>
                </a:solidFill>
              </a:rPr>
              <a:t>PRESENTATION BY: SLIDECORE</a:t>
            </a:r>
          </a:p>
        </p:txBody>
      </p:sp>
      <p:sp>
        <p:nvSpPr>
          <p:cNvPr id="8" name="Lágrima 7">
            <a:extLst>
              <a:ext uri="{FF2B5EF4-FFF2-40B4-BE49-F238E27FC236}">
                <a16:creationId xmlns:a16="http://schemas.microsoft.com/office/drawing/2014/main" id="{9A2C49D6-B8DB-534D-A466-FF22DF972FA1}"/>
              </a:ext>
            </a:extLst>
          </p:cNvPr>
          <p:cNvSpPr/>
          <p:nvPr/>
        </p:nvSpPr>
        <p:spPr>
          <a:xfrm rot="5400000">
            <a:off x="10031506" y="4697506"/>
            <a:ext cx="2160494" cy="2160494"/>
          </a:xfrm>
          <a:prstGeom prst="teardrop">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accent4">
                  <a:lumMod val="75000"/>
                </a:schemeClr>
              </a:solidFill>
            </a:endParaRPr>
          </a:p>
        </p:txBody>
      </p:sp>
      <p:pic>
        <p:nvPicPr>
          <p:cNvPr id="7" name="صورة 2">
            <a:extLst>
              <a:ext uri="{FF2B5EF4-FFF2-40B4-BE49-F238E27FC236}">
                <a16:creationId xmlns:a16="http://schemas.microsoft.com/office/drawing/2014/main" id="{2DA25413-2084-4BA7-B25D-C7A59E17A5C0}"/>
              </a:ext>
            </a:extLst>
          </p:cNvPr>
          <p:cNvPicPr>
            <a:picLocks noChangeAspect="1"/>
          </p:cNvPicPr>
          <p:nvPr/>
        </p:nvPicPr>
        <p:blipFill>
          <a:blip r:embed="rId4"/>
          <a:stretch>
            <a:fillRect/>
          </a:stretch>
        </p:blipFill>
        <p:spPr>
          <a:xfrm>
            <a:off x="844399" y="128072"/>
            <a:ext cx="10051005" cy="6434260"/>
          </a:xfrm>
          <a:prstGeom prst="rect">
            <a:avLst/>
          </a:prstGeom>
          <a:ln>
            <a:noFill/>
          </a:ln>
          <a:effectLst>
            <a:outerShdw blurRad="292100" dist="139700" dir="2700000" algn="tl" rotWithShape="0">
              <a:srgbClr val="333333">
                <a:alpha val="65000"/>
              </a:srgbClr>
            </a:outerShdw>
          </a:effectLst>
        </p:spPr>
      </p:pic>
      <p:sp>
        <p:nvSpPr>
          <p:cNvPr id="15" name="مربع نص 6">
            <a:extLst>
              <a:ext uri="{FF2B5EF4-FFF2-40B4-BE49-F238E27FC236}">
                <a16:creationId xmlns:a16="http://schemas.microsoft.com/office/drawing/2014/main" id="{3BB59447-4B1A-4954-84CF-403D73E35385}"/>
              </a:ext>
            </a:extLst>
          </p:cNvPr>
          <p:cNvSpPr txBox="1"/>
          <p:nvPr/>
        </p:nvSpPr>
        <p:spPr>
          <a:xfrm>
            <a:off x="129650" y="6206708"/>
            <a:ext cx="1985478" cy="523220"/>
          </a:xfrm>
          <a:prstGeom prst="rect">
            <a:avLst/>
          </a:prstGeom>
          <a:noFill/>
        </p:spPr>
        <p:txBody>
          <a:bodyPr wrap="square">
            <a:spAutoFit/>
          </a:bodyPr>
          <a:lstStyle/>
          <a:p>
            <a:r>
              <a:rPr lang="en-US" sz="2800" b="1" i="1" dirty="0"/>
              <a:t>Page:39</a:t>
            </a:r>
            <a:endParaRPr lang="ar-SA" sz="2800" b="1" i="1" dirty="0"/>
          </a:p>
        </p:txBody>
      </p:sp>
      <p:pic>
        <p:nvPicPr>
          <p:cNvPr id="16" name="SG Bk 5 F-SA_2020_2-02">
            <a:hlinkClick r:id="" action="ppaction://media"/>
            <a:extLst>
              <a:ext uri="{FF2B5EF4-FFF2-40B4-BE49-F238E27FC236}">
                <a16:creationId xmlns:a16="http://schemas.microsoft.com/office/drawing/2014/main" id="{D0FCC971-823D-4953-A8DF-686A68E71184}"/>
              </a:ext>
            </a:extLst>
          </p:cNvPr>
          <p:cNvPicPr>
            <a:picLocks noChangeAspect="1"/>
          </p:cNvPicPr>
          <p:nvPr>
            <a:audioFile r:link="rId1"/>
            <p:extLst>
              <p:ext uri="{DAA4B4D4-6D71-4841-9C94-3DE7FCFB9230}">
                <p14:media xmlns:p14="http://schemas.microsoft.com/office/powerpoint/2010/main" r:embed="rId2">
                  <p14:trim st="112185"/>
                </p14:media>
              </p:ext>
            </p:extLst>
          </p:nvPr>
        </p:nvPicPr>
        <p:blipFill>
          <a:blip r:embed="rId5">
            <a:duotone>
              <a:schemeClr val="accent1">
                <a:shade val="45000"/>
                <a:satMod val="135000"/>
              </a:schemeClr>
              <a:prstClr val="white"/>
            </a:duotone>
          </a:blip>
          <a:srcRect/>
          <a:stretch/>
        </p:blipFill>
        <p:spPr>
          <a:xfrm>
            <a:off x="10571073" y="2560890"/>
            <a:ext cx="1216696" cy="1207546"/>
          </a:xfrm>
          <a:prstGeom prst="rect">
            <a:avLst/>
          </a:prstGeom>
        </p:spPr>
      </p:pic>
    </p:spTree>
    <p:extLst>
      <p:ext uri="{BB962C8B-B14F-4D97-AF65-F5344CB8AC3E}">
        <p14:creationId xmlns:p14="http://schemas.microsoft.com/office/powerpoint/2010/main" val="38769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78"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57A0200B-A48F-685F-AB55-E437CAB66147}"/>
              </a:ext>
            </a:extLst>
          </p:cNvPr>
          <p:cNvSpPr/>
          <p:nvPr/>
        </p:nvSpPr>
        <p:spPr>
          <a:xfrm>
            <a:off x="320470" y="276379"/>
            <a:ext cx="5445722" cy="769441"/>
          </a:xfrm>
          <a:prstGeom prst="rect">
            <a:avLst/>
          </a:prstGeom>
        </p:spPr>
        <p:txBody>
          <a:bodyPr wrap="none">
            <a:spAutoFit/>
          </a:bodyPr>
          <a:lstStyle/>
          <a:p>
            <a:r>
              <a:rPr lang="en-US" sz="4400" dirty="0">
                <a:ln>
                  <a:solidFill>
                    <a:srgbClr val="2A2F42">
                      <a:lumMod val="50000"/>
                    </a:srgbClr>
                  </a:solidFill>
                </a:ln>
                <a:solidFill>
                  <a:srgbClr val="7030A0"/>
                </a:solidFill>
                <a:effectLst>
                  <a:outerShdw blurRad="50800" dist="38100" dir="2700000" algn="tl" rotWithShape="0">
                    <a:prstClr val="black">
                      <a:alpha val="40000"/>
                    </a:prstClr>
                  </a:outerShdw>
                </a:effectLst>
                <a:latin typeface="Ideal Sans Bold" pitchFamily="50" charset="0"/>
                <a:cs typeface="Ideal Sans Bold" pitchFamily="50" charset="0"/>
              </a:rPr>
              <a:t>Learning Objectives</a:t>
            </a:r>
            <a:endParaRPr lang="en-US" sz="4400" b="1" dirty="0">
              <a:ln w="6600">
                <a:solidFill>
                  <a:schemeClr val="accent2"/>
                </a:solidFill>
                <a:prstDash val="solid"/>
              </a:ln>
              <a:solidFill>
                <a:srgbClr val="7030A0"/>
              </a:solidFill>
              <a:effectLst>
                <a:outerShdw dist="38100" dir="2700000" algn="tl" rotWithShape="0">
                  <a:schemeClr val="accent2"/>
                </a:outerShdw>
              </a:effectLst>
              <a:latin typeface="Ideal Sans Bold" pitchFamily="50" charset="0"/>
              <a:cs typeface="Ideal Sans Bold" pitchFamily="50" charset="0"/>
            </a:endParaRPr>
          </a:p>
        </p:txBody>
      </p:sp>
      <p:sp>
        <p:nvSpPr>
          <p:cNvPr id="8" name="TextBox 23">
            <a:extLst>
              <a:ext uri="{FF2B5EF4-FFF2-40B4-BE49-F238E27FC236}">
                <a16:creationId xmlns:a16="http://schemas.microsoft.com/office/drawing/2014/main" id="{9120C46B-88BE-FA31-E1E7-A261985B4DFB}"/>
              </a:ext>
            </a:extLst>
          </p:cNvPr>
          <p:cNvSpPr txBox="1"/>
          <p:nvPr/>
        </p:nvSpPr>
        <p:spPr>
          <a:xfrm>
            <a:off x="1084335" y="3124209"/>
            <a:ext cx="5904988" cy="46532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ctr" defTabSz="914400" rtl="0" eaLnBrk="1" fontAlgn="auto" latinLnBrk="0" hangingPunct="1">
              <a:lnSpc>
                <a:spcPts val="2600"/>
              </a:lnSpc>
              <a:spcBef>
                <a:spcPts val="0"/>
              </a:spcBef>
              <a:spcAft>
                <a:spcPts val="0"/>
              </a:spcAft>
              <a:buClrTx/>
              <a:buSzTx/>
              <a:buFontTx/>
              <a:buNone/>
              <a:tabLst/>
              <a:defRPr/>
            </a:pPr>
            <a:r>
              <a:rPr lang="en-US" sz="4000" dirty="0">
                <a:ln>
                  <a:solidFill>
                    <a:srgbClr val="2A2F42">
                      <a:lumMod val="50000"/>
                    </a:srgbClr>
                  </a:solidFill>
                </a:ln>
                <a:solidFill>
                  <a:srgbClr val="C00000"/>
                </a:solidFill>
                <a:effectLst>
                  <a:outerShdw blurRad="50800" dist="38100" dir="2700000" algn="tl" rotWithShape="0">
                    <a:prstClr val="black">
                      <a:alpha val="40000"/>
                    </a:prstClr>
                  </a:outerShdw>
                </a:effectLst>
                <a:latin typeface="Cooper Black" panose="0208090404030B020404" pitchFamily="18" charset="0"/>
              </a:rPr>
              <a:t>Classify Food items</a:t>
            </a:r>
            <a:endParaRPr kumimoji="0" lang="en-US" sz="3200" b="0" i="0" u="none" strike="noStrike" kern="1200" cap="none" spc="0" normalizeH="0" baseline="0" noProof="0" dirty="0">
              <a:ln>
                <a:noFill/>
              </a:ln>
              <a:solidFill>
                <a:srgbClr val="C00000"/>
              </a:solidFill>
              <a:effectLst>
                <a:innerShdw blurRad="88900" dist="63500" dir="13500000">
                  <a:prstClr val="black">
                    <a:alpha val="50000"/>
                  </a:prstClr>
                </a:innerShdw>
              </a:effectLst>
              <a:uLnTx/>
              <a:uFillTx/>
              <a:latin typeface="Cooper Black" panose="0208090404030B020404" pitchFamily="18" charset="0"/>
            </a:endParaRPr>
          </a:p>
        </p:txBody>
      </p:sp>
      <p:sp>
        <p:nvSpPr>
          <p:cNvPr id="13" name="TextBox 23">
            <a:extLst>
              <a:ext uri="{FF2B5EF4-FFF2-40B4-BE49-F238E27FC236}">
                <a16:creationId xmlns:a16="http://schemas.microsoft.com/office/drawing/2014/main" id="{AAEF3821-C68A-3E79-8A9E-D6800F712282}"/>
              </a:ext>
            </a:extLst>
          </p:cNvPr>
          <p:cNvSpPr txBox="1"/>
          <p:nvPr/>
        </p:nvSpPr>
        <p:spPr>
          <a:xfrm>
            <a:off x="320470" y="5574393"/>
            <a:ext cx="10601325" cy="4653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rtl="0" eaLnBrk="1" fontAlgn="auto" latinLnBrk="0" hangingPunct="1">
              <a:lnSpc>
                <a:spcPts val="2600"/>
              </a:lnSpc>
              <a:spcBef>
                <a:spcPts val="0"/>
              </a:spcBef>
              <a:spcAft>
                <a:spcPts val="0"/>
              </a:spcAft>
              <a:buClrTx/>
              <a:buSzTx/>
              <a:buFontTx/>
              <a:buNone/>
              <a:tabLst/>
              <a:defRPr/>
            </a:pPr>
            <a:r>
              <a:rPr kumimoji="0" lang="en-US" sz="4000" b="0" i="0" u="none" strike="noStrike" kern="1200" cap="none" spc="0" normalizeH="0" baseline="0" noProof="0" dirty="0">
                <a:ln>
                  <a:solidFill>
                    <a:srgbClr val="2A2F42">
                      <a:lumMod val="50000"/>
                    </a:srgbClr>
                  </a:solidFill>
                </a:ln>
                <a:solidFill>
                  <a:srgbClr val="C00000"/>
                </a:solidFill>
                <a:effectLst>
                  <a:outerShdw blurRad="50800" dist="38100" dir="2700000" algn="tl" rotWithShape="0">
                    <a:prstClr val="black">
                      <a:alpha val="40000"/>
                    </a:prstClr>
                  </a:outerShdw>
                </a:effectLst>
                <a:uLnTx/>
                <a:uFillTx/>
                <a:latin typeface="Cooper Black" panose="0208090404030B020404" pitchFamily="18" charset="0"/>
              </a:rPr>
              <a:t>Complete a chart about what is needed</a:t>
            </a:r>
            <a:endParaRPr kumimoji="0" lang="en-US" sz="3200" b="0" i="0" u="none" strike="noStrike" kern="1200" cap="none" spc="0" normalizeH="0" baseline="0" noProof="0" dirty="0">
              <a:ln>
                <a:noFill/>
              </a:ln>
              <a:solidFill>
                <a:srgbClr val="C00000"/>
              </a:solidFill>
              <a:effectLst>
                <a:innerShdw blurRad="88900" dist="63500" dir="13500000">
                  <a:prstClr val="black">
                    <a:alpha val="50000"/>
                  </a:prstClr>
                </a:innerShdw>
              </a:effectLst>
              <a:uLnTx/>
              <a:uFillTx/>
              <a:latin typeface="Cooper Black" panose="0208090404030B020404" pitchFamily="18" charset="0"/>
            </a:endParaRPr>
          </a:p>
        </p:txBody>
      </p:sp>
      <p:sp>
        <p:nvSpPr>
          <p:cNvPr id="14" name="TextBox 23">
            <a:extLst>
              <a:ext uri="{FF2B5EF4-FFF2-40B4-BE49-F238E27FC236}">
                <a16:creationId xmlns:a16="http://schemas.microsoft.com/office/drawing/2014/main" id="{C9F31B00-DFE3-8F43-F591-0048D52AB845}"/>
              </a:ext>
            </a:extLst>
          </p:cNvPr>
          <p:cNvSpPr txBox="1"/>
          <p:nvPr/>
        </p:nvSpPr>
        <p:spPr>
          <a:xfrm>
            <a:off x="646594" y="2055690"/>
            <a:ext cx="6780470" cy="45300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914400" rtl="0" eaLnBrk="1" fontAlgn="auto" latinLnBrk="0" hangingPunct="1">
              <a:lnSpc>
                <a:spcPts val="2600"/>
              </a:lnSpc>
              <a:spcBef>
                <a:spcPts val="0"/>
              </a:spcBef>
              <a:spcAft>
                <a:spcPts val="0"/>
              </a:spcAft>
              <a:buClrTx/>
              <a:buSzTx/>
              <a:buFontTx/>
              <a:buNone/>
              <a:tabLst/>
              <a:defRPr/>
            </a:pPr>
            <a:r>
              <a:rPr lang="en-US" sz="3600" dirty="0">
                <a:ln>
                  <a:solidFill>
                    <a:srgbClr val="2A2F42">
                      <a:lumMod val="50000"/>
                    </a:srgbClr>
                  </a:solidFill>
                </a:ln>
                <a:solidFill>
                  <a:srgbClr val="C00000"/>
                </a:solidFill>
                <a:effectLst>
                  <a:outerShdw blurRad="50800" dist="38100" dir="2700000" algn="tl" rotWithShape="0">
                    <a:prstClr val="black">
                      <a:alpha val="40000"/>
                    </a:prstClr>
                  </a:outerShdw>
                </a:effectLst>
                <a:latin typeface="Cooper Black" panose="0208090404030B020404" pitchFamily="18" charset="0"/>
              </a:rPr>
              <a:t>Read Food Vocabulary</a:t>
            </a:r>
          </a:p>
        </p:txBody>
      </p:sp>
      <p:sp>
        <p:nvSpPr>
          <p:cNvPr id="15" name="TextBox 23">
            <a:extLst>
              <a:ext uri="{FF2B5EF4-FFF2-40B4-BE49-F238E27FC236}">
                <a16:creationId xmlns:a16="http://schemas.microsoft.com/office/drawing/2014/main" id="{7C5C3EBB-268C-0986-5517-4C861EE163F8}"/>
              </a:ext>
            </a:extLst>
          </p:cNvPr>
          <p:cNvSpPr txBox="1"/>
          <p:nvPr/>
        </p:nvSpPr>
        <p:spPr>
          <a:xfrm>
            <a:off x="512561" y="4349301"/>
            <a:ext cx="7247570" cy="4653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914400" rtl="0" eaLnBrk="1" fontAlgn="auto" latinLnBrk="0" hangingPunct="1">
              <a:lnSpc>
                <a:spcPts val="2600"/>
              </a:lnSpc>
              <a:spcBef>
                <a:spcPts val="0"/>
              </a:spcBef>
              <a:spcAft>
                <a:spcPts val="0"/>
              </a:spcAft>
              <a:buClrTx/>
              <a:buSzTx/>
              <a:buFontTx/>
              <a:buNone/>
              <a:tabLst/>
              <a:defRPr/>
            </a:pPr>
            <a:r>
              <a:rPr kumimoji="0" lang="en-US" sz="4000" b="0" i="0" u="none" strike="noStrike" kern="1200" cap="none" spc="0" normalizeH="0" baseline="0" noProof="0" dirty="0">
                <a:ln>
                  <a:solidFill>
                    <a:srgbClr val="2A2F42">
                      <a:lumMod val="50000"/>
                    </a:srgbClr>
                  </a:solidFill>
                </a:ln>
                <a:solidFill>
                  <a:srgbClr val="C00000"/>
                </a:solidFill>
                <a:effectLst>
                  <a:outerShdw blurRad="50800" dist="38100" dir="2700000" algn="tl" rotWithShape="0">
                    <a:prstClr val="black">
                      <a:alpha val="40000"/>
                    </a:prstClr>
                  </a:outerShdw>
                </a:effectLst>
                <a:uLnTx/>
                <a:uFillTx/>
                <a:latin typeface="Cooper Black" panose="0208090404030B020404" pitchFamily="18" charset="0"/>
              </a:rPr>
              <a:t>Listen to a conversation</a:t>
            </a:r>
            <a:endParaRPr kumimoji="0" lang="en-US" sz="4000" b="0" i="0" u="none" strike="noStrike" kern="1200" cap="none" spc="0" normalizeH="0" baseline="0" noProof="0" dirty="0">
              <a:ln>
                <a:noFill/>
              </a:ln>
              <a:solidFill>
                <a:srgbClr val="C00000"/>
              </a:solidFill>
              <a:effectLst>
                <a:innerShdw blurRad="88900" dist="63500" dir="13500000">
                  <a:prstClr val="black">
                    <a:alpha val="50000"/>
                  </a:prstClr>
                </a:innerShdw>
              </a:effectLst>
              <a:uLnTx/>
              <a:uFillTx/>
              <a:latin typeface="Cooper Black" panose="0208090404030B020404" pitchFamily="18" charset="0"/>
            </a:endParaRPr>
          </a:p>
        </p:txBody>
      </p:sp>
      <p:pic>
        <p:nvPicPr>
          <p:cNvPr id="2050" name="Picture 2" descr="Free download | HD PNG online grocery store vector PNG image with  transparent background | TOPpng">
            <a:extLst>
              <a:ext uri="{FF2B5EF4-FFF2-40B4-BE49-F238E27FC236}">
                <a16:creationId xmlns:a16="http://schemas.microsoft.com/office/drawing/2014/main" id="{7278FD24-A888-05DF-8B89-660549805252}"/>
              </a:ext>
            </a:extLst>
          </p:cNvPr>
          <p:cNvPicPr>
            <a:picLocks noChangeAspect="1" noChangeArrowheads="1"/>
          </p:cNvPicPr>
          <p:nvPr/>
        </p:nvPicPr>
        <p:blipFill>
          <a:blip r:embed="rId2">
            <a:clrChange>
              <a:clrFrom>
                <a:srgbClr val="EDEDED"/>
              </a:clrFrom>
              <a:clrTo>
                <a:srgbClr val="EDEDED">
                  <a:alpha val="0"/>
                </a:srgbClr>
              </a:clrTo>
            </a:clrChange>
            <a:extLst>
              <a:ext uri="{28A0092B-C50C-407E-A947-70E740481C1C}">
                <a14:useLocalDpi xmlns:a14="http://schemas.microsoft.com/office/drawing/2010/main" val="0"/>
              </a:ext>
            </a:extLst>
          </a:blip>
          <a:srcRect/>
          <a:stretch>
            <a:fillRect/>
          </a:stretch>
        </p:blipFill>
        <p:spPr bwMode="auto">
          <a:xfrm>
            <a:off x="7885266" y="1045820"/>
            <a:ext cx="4056494" cy="4148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881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D95A33C3-F43F-F02A-80C1-EADC5F5A3E52}"/>
              </a:ext>
            </a:extLst>
          </p:cNvPr>
          <p:cNvPicPr>
            <a:picLocks noChangeAspect="1"/>
          </p:cNvPicPr>
          <p:nvPr/>
        </p:nvPicPr>
        <p:blipFill rotWithShape="1">
          <a:blip r:embed="rId2"/>
          <a:srcRect l="1875" t="54473" r="27265" b="10972"/>
          <a:stretch/>
        </p:blipFill>
        <p:spPr>
          <a:xfrm>
            <a:off x="190500" y="2486025"/>
            <a:ext cx="11644105" cy="3194051"/>
          </a:xfrm>
          <a:prstGeom prst="rect">
            <a:avLst/>
          </a:prstGeom>
        </p:spPr>
      </p:pic>
      <p:pic>
        <p:nvPicPr>
          <p:cNvPr id="7" name="صورة 6">
            <a:extLst>
              <a:ext uri="{FF2B5EF4-FFF2-40B4-BE49-F238E27FC236}">
                <a16:creationId xmlns:a16="http://schemas.microsoft.com/office/drawing/2014/main" id="{A51959B5-5B10-2195-10DB-548B0E3FE481}"/>
              </a:ext>
            </a:extLst>
          </p:cNvPr>
          <p:cNvPicPr>
            <a:picLocks noChangeAspect="1"/>
          </p:cNvPicPr>
          <p:nvPr/>
        </p:nvPicPr>
        <p:blipFill rotWithShape="1">
          <a:blip r:embed="rId3"/>
          <a:srcRect l="19454" t="56528" r="36171" b="25694"/>
          <a:stretch/>
        </p:blipFill>
        <p:spPr>
          <a:xfrm>
            <a:off x="685799" y="2724149"/>
            <a:ext cx="10820398" cy="2438401"/>
          </a:xfrm>
          <a:prstGeom prst="rect">
            <a:avLst/>
          </a:prstGeom>
        </p:spPr>
      </p:pic>
      <p:grpSp>
        <p:nvGrpSpPr>
          <p:cNvPr id="11" name="مجموعة 10">
            <a:extLst>
              <a:ext uri="{FF2B5EF4-FFF2-40B4-BE49-F238E27FC236}">
                <a16:creationId xmlns:a16="http://schemas.microsoft.com/office/drawing/2014/main" id="{0259EA5A-263C-AF83-3E53-80019A35B4D3}"/>
              </a:ext>
            </a:extLst>
          </p:cNvPr>
          <p:cNvGrpSpPr/>
          <p:nvPr/>
        </p:nvGrpSpPr>
        <p:grpSpPr>
          <a:xfrm>
            <a:off x="509730" y="408556"/>
            <a:ext cx="7629237" cy="2196531"/>
            <a:chOff x="1805130" y="1337245"/>
            <a:chExt cx="7629237" cy="2196531"/>
          </a:xfrm>
        </p:grpSpPr>
        <p:pic>
          <p:nvPicPr>
            <p:cNvPr id="9" name="Picture 3">
              <a:extLst>
                <a:ext uri="{FF2B5EF4-FFF2-40B4-BE49-F238E27FC236}">
                  <a16:creationId xmlns:a16="http://schemas.microsoft.com/office/drawing/2014/main" id="{D416DD06-93CB-BA5F-8A21-06F14D9E360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t="39803" b="39226"/>
            <a:stretch/>
          </p:blipFill>
          <p:spPr bwMode="auto">
            <a:xfrm>
              <a:off x="1805130" y="2339144"/>
              <a:ext cx="7629237" cy="1194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1">
              <a:extLst>
                <a:ext uri="{FF2B5EF4-FFF2-40B4-BE49-F238E27FC236}">
                  <a16:creationId xmlns:a16="http://schemas.microsoft.com/office/drawing/2014/main" id="{ACC05487-3C18-C9F8-343B-BA09B39D79DC}"/>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b="81983"/>
            <a:stretch/>
          </p:blipFill>
          <p:spPr bwMode="auto">
            <a:xfrm>
              <a:off x="1805130" y="1337245"/>
              <a:ext cx="7629237" cy="1026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8436" name="Picture 4" descr="Fork With Food On A White Background Stock Photo - Download Image Now -  Boiled, Cheese, Cooked - iStock">
            <a:extLst>
              <a:ext uri="{FF2B5EF4-FFF2-40B4-BE49-F238E27FC236}">
                <a16:creationId xmlns:a16="http://schemas.microsoft.com/office/drawing/2014/main" id="{18848CF2-9352-1D4F-0EF3-4E7D09C8C1E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3395"/>
          <a:stretch/>
        </p:blipFill>
        <p:spPr bwMode="auto">
          <a:xfrm>
            <a:off x="1990725" y="5162550"/>
            <a:ext cx="8201025" cy="1719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29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B8513B0-FBB4-D40A-DB6C-966DCC5102D6}"/>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F41B723A-D739-3775-D6AF-9A16FFE5150A}"/>
              </a:ext>
            </a:extLst>
          </p:cNvPr>
          <p:cNvSpPr>
            <a:spLocks noGrp="1"/>
          </p:cNvSpPr>
          <p:nvPr>
            <p:ph idx="1"/>
          </p:nvPr>
        </p:nvSpPr>
        <p:spPr/>
        <p:txBody>
          <a:bodyPr/>
          <a:lstStyle/>
          <a:p>
            <a:endParaRPr lang="ar-SA" dirty="0"/>
          </a:p>
        </p:txBody>
      </p:sp>
      <p:pic>
        <p:nvPicPr>
          <p:cNvPr id="19458" name="Picture 2" descr="Flat Lay Composition with Stationery and Inscription HOMEWORK on Background  Stock Photo - Image of pencil, studying: 191347256">
            <a:extLst>
              <a:ext uri="{FF2B5EF4-FFF2-40B4-BE49-F238E27FC236}">
                <a16:creationId xmlns:a16="http://schemas.microsoft.com/office/drawing/2014/main" id="{546B3B32-803A-BB4F-AF1D-83A9648346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056"/>
          <a:stretch/>
        </p:blipFill>
        <p:spPr bwMode="auto">
          <a:xfrm>
            <a:off x="0" y="-1"/>
            <a:ext cx="12192000" cy="69092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28">
            <a:extLst>
              <a:ext uri="{FF2B5EF4-FFF2-40B4-BE49-F238E27FC236}">
                <a16:creationId xmlns:a16="http://schemas.microsoft.com/office/drawing/2014/main" id="{7E945E15-6CAC-77C0-0411-30B52BBC9343}"/>
              </a:ext>
            </a:extLst>
          </p:cNvPr>
          <p:cNvSpPr txBox="1"/>
          <p:nvPr/>
        </p:nvSpPr>
        <p:spPr>
          <a:xfrm>
            <a:off x="5950361" y="3914209"/>
            <a:ext cx="4234744" cy="439351"/>
          </a:xfrm>
          <a:prstGeom prst="rect">
            <a:avLst/>
          </a:prstGeom>
          <a:noFill/>
          <a:effectLst/>
        </p:spPr>
        <p:txBody>
          <a:bodyPr wrap="square" rtlCol="0">
            <a:spAutoFit/>
          </a:bodyPr>
          <a:lstStyle/>
          <a:p>
            <a:pPr marL="0" marR="0" lvl="0" indent="0" algn="ctr" defTabSz="914400" rtl="0" eaLnBrk="1" fontAlgn="auto" latinLnBrk="0" hangingPunct="1">
              <a:lnSpc>
                <a:spcPts val="2200"/>
              </a:lnSpc>
              <a:spcBef>
                <a:spcPts val="0"/>
              </a:spcBef>
              <a:spcAft>
                <a:spcPts val="0"/>
              </a:spcAft>
              <a:buClrTx/>
              <a:buSzTx/>
              <a:buFontTx/>
              <a:buNone/>
              <a:tabLst/>
              <a:defRPr/>
            </a:pPr>
            <a:r>
              <a:rPr kumimoji="0" lang="en-US" sz="3600" b="0" i="0" u="none" strike="noStrike" kern="1200" cap="none" spc="0" normalizeH="0" baseline="0" noProof="0" dirty="0">
                <a:ln w="6350">
                  <a:noFill/>
                </a:ln>
                <a:solidFill>
                  <a:srgbClr val="C00000"/>
                </a:solidFill>
                <a:effectLst>
                  <a:outerShdw blurRad="50800" dist="38100" dir="2700000" algn="tl" rotWithShape="0">
                    <a:prstClr val="black">
                      <a:alpha val="40000"/>
                    </a:prstClr>
                  </a:outerShdw>
                </a:effectLst>
                <a:uLnTx/>
                <a:uFillTx/>
                <a:latin typeface="Impact"/>
                <a:ea typeface="+mn-ea"/>
                <a:cs typeface="+mn-cs"/>
              </a:rPr>
              <a:t>Workbook Page</a:t>
            </a:r>
            <a:r>
              <a:rPr lang="en-US" sz="3600" dirty="0">
                <a:ln w="6350">
                  <a:noFill/>
                </a:ln>
                <a:solidFill>
                  <a:srgbClr val="C00000"/>
                </a:solidFill>
                <a:effectLst>
                  <a:outerShdw blurRad="50800" dist="38100" dir="2700000" algn="tl" rotWithShape="0">
                    <a:prstClr val="black">
                      <a:alpha val="40000"/>
                    </a:prstClr>
                  </a:outerShdw>
                </a:effectLst>
                <a:latin typeface="Impact"/>
              </a:rPr>
              <a:t> </a:t>
            </a:r>
            <a:r>
              <a:rPr kumimoji="0" lang="en-US" sz="4000" b="0" i="0" u="none" strike="noStrike" kern="1200" cap="none" spc="0" normalizeH="0" baseline="0" noProof="0" dirty="0">
                <a:solidFill>
                  <a:srgbClr val="C00000"/>
                </a:solidFill>
                <a:effectLst>
                  <a:innerShdw blurRad="88900" dist="63500" dir="13500000">
                    <a:prstClr val="black">
                      <a:alpha val="50000"/>
                    </a:prstClr>
                  </a:innerShdw>
                </a:effectLst>
                <a:uLnTx/>
                <a:uFillTx/>
                <a:latin typeface="Boulder" pitchFamily="2" charset="0"/>
                <a:ea typeface="+mn-ea"/>
                <a:cs typeface="+mn-cs"/>
              </a:rPr>
              <a:t>185</a:t>
            </a:r>
            <a:endParaRPr kumimoji="0" lang="en-US" sz="3200" b="0" i="0" u="none" strike="noStrike" kern="1200" cap="none" spc="0" normalizeH="0" baseline="0" noProof="0" dirty="0">
              <a:solidFill>
                <a:srgbClr val="C00000"/>
              </a:solidFill>
              <a:effectLst>
                <a:innerShdw blurRad="88900" dist="63500" dir="13500000">
                  <a:prstClr val="black">
                    <a:alpha val="50000"/>
                  </a:prstClr>
                </a:innerShdw>
              </a:effectLst>
              <a:uLnTx/>
              <a:uFillTx/>
              <a:latin typeface="Boulder" pitchFamily="2" charset="0"/>
              <a:ea typeface="+mn-ea"/>
              <a:cs typeface="+mn-cs"/>
            </a:endParaRPr>
          </a:p>
        </p:txBody>
      </p:sp>
      <p:sp>
        <p:nvSpPr>
          <p:cNvPr id="5" name="مستطيل 4">
            <a:extLst>
              <a:ext uri="{FF2B5EF4-FFF2-40B4-BE49-F238E27FC236}">
                <a16:creationId xmlns:a16="http://schemas.microsoft.com/office/drawing/2014/main" id="{B673DD0E-DF20-E620-8A77-898EC926D1D9}"/>
              </a:ext>
            </a:extLst>
          </p:cNvPr>
          <p:cNvSpPr/>
          <p:nvPr/>
        </p:nvSpPr>
        <p:spPr>
          <a:xfrm rot="599659">
            <a:off x="2385430" y="4615904"/>
            <a:ext cx="2182392" cy="769441"/>
          </a:xfrm>
          <a:prstGeom prst="rect">
            <a:avLst/>
          </a:prstGeom>
          <a:noFill/>
        </p:spPr>
        <p:txBody>
          <a:bodyPr wrap="none" lIns="91440" tIns="45720" rIns="91440" bIns="45720">
            <a:spAutoFit/>
          </a:bodyPr>
          <a:lstStyle/>
          <a:p>
            <a:pPr algn="ctr"/>
            <a:r>
              <a:rPr lang="en-US" sz="4400" b="0" cap="none" spc="0" dirty="0" err="1">
                <a:ln w="0"/>
                <a:solidFill>
                  <a:srgbClr val="00B0F0"/>
                </a:solidFill>
                <a:effectLst>
                  <a:outerShdw blurRad="38100" dist="25400" dir="5400000" algn="ctr" rotWithShape="0">
                    <a:srgbClr val="6E747A">
                      <a:alpha val="43000"/>
                    </a:srgbClr>
                  </a:outerShdw>
                </a:effectLst>
                <a:latin typeface="Brush Script MT" panose="03060802040406070304" pitchFamily="66" charset="0"/>
              </a:rPr>
              <a:t>Tr.Kholud</a:t>
            </a:r>
            <a:endParaRPr lang="ar-SA" sz="4400" b="0" cap="none" spc="0" dirty="0">
              <a:ln w="0"/>
              <a:solidFill>
                <a:srgbClr val="00B0F0"/>
              </a:solidFill>
              <a:effectLst>
                <a:outerShdw blurRad="38100" dist="25400" dir="5400000" algn="ctr" rotWithShape="0">
                  <a:srgbClr val="6E747A">
                    <a:alpha val="43000"/>
                  </a:srgbClr>
                </a:outerShdw>
              </a:effectLst>
              <a:latin typeface="Brush Script MT" panose="03060802040406070304" pitchFamily="66" charset="0"/>
            </a:endParaRPr>
          </a:p>
        </p:txBody>
      </p:sp>
    </p:spTree>
    <p:extLst>
      <p:ext uri="{BB962C8B-B14F-4D97-AF65-F5344CB8AC3E}">
        <p14:creationId xmlns:p14="http://schemas.microsoft.com/office/powerpoint/2010/main" val="1155967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25557" y="145"/>
            <a:ext cx="6277141" cy="6710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مربع نص 2"/>
          <p:cNvSpPr txBox="1"/>
          <p:nvPr/>
        </p:nvSpPr>
        <p:spPr>
          <a:xfrm>
            <a:off x="3249391" y="792397"/>
            <a:ext cx="2002624" cy="295337"/>
          </a:xfrm>
          <a:prstGeom prst="rect">
            <a:avLst/>
          </a:prstGeom>
          <a:noFill/>
        </p:spPr>
        <p:txBody>
          <a:bodyPr wrap="square" rtlCol="1">
            <a:spAutoFit/>
          </a:bodyPr>
          <a:lstStyle/>
          <a:p>
            <a:pPr algn="ctr" rtl="0"/>
            <a:r>
              <a:rPr lang="en-US" sz="1319" b="1" dirty="0">
                <a:solidFill>
                  <a:srgbClr val="92D050"/>
                </a:solidFill>
                <a:latin typeface="Comic Sans MS" panose="030F0702030302020204" pitchFamily="66" charset="0"/>
              </a:rPr>
              <a:t>Peppers</a:t>
            </a:r>
            <a:r>
              <a:rPr lang="en-US" sz="1319" b="1" dirty="0">
                <a:solidFill>
                  <a:srgbClr val="009900"/>
                </a:solidFill>
                <a:latin typeface="Comic Sans MS" panose="030F0702030302020204" pitchFamily="66" charset="0"/>
              </a:rPr>
              <a:t> </a:t>
            </a:r>
            <a:endParaRPr lang="ar-SA" sz="1319" b="1" dirty="0">
              <a:solidFill>
                <a:srgbClr val="009900"/>
              </a:solidFill>
              <a:latin typeface="Comic Sans MS" panose="030F0702030302020204" pitchFamily="66" charset="0"/>
            </a:endParaRPr>
          </a:p>
        </p:txBody>
      </p:sp>
      <p:sp>
        <p:nvSpPr>
          <p:cNvPr id="4" name="مربع نص 3"/>
          <p:cNvSpPr txBox="1"/>
          <p:nvPr/>
        </p:nvSpPr>
        <p:spPr>
          <a:xfrm>
            <a:off x="3249391" y="1632397"/>
            <a:ext cx="2002624" cy="295337"/>
          </a:xfrm>
          <a:prstGeom prst="rect">
            <a:avLst/>
          </a:prstGeom>
          <a:noFill/>
        </p:spPr>
        <p:txBody>
          <a:bodyPr wrap="square" rtlCol="1">
            <a:spAutoFit/>
          </a:bodyPr>
          <a:lstStyle/>
          <a:p>
            <a:pPr algn="ctr" rtl="0"/>
            <a:r>
              <a:rPr lang="en-US" sz="1319" b="1" dirty="0">
                <a:solidFill>
                  <a:srgbClr val="0000FF"/>
                </a:solidFill>
                <a:latin typeface="Comic Sans MS" panose="030F0702030302020204" pitchFamily="66" charset="0"/>
              </a:rPr>
              <a:t>Shrimp</a:t>
            </a:r>
            <a:r>
              <a:rPr lang="en-US" sz="1319" b="1" dirty="0">
                <a:solidFill>
                  <a:srgbClr val="FF0000"/>
                </a:solidFill>
                <a:latin typeface="Comic Sans MS" panose="030F0702030302020204" pitchFamily="66" charset="0"/>
              </a:rPr>
              <a:t>  </a:t>
            </a:r>
            <a:endParaRPr lang="ar-SA" sz="1319" b="1" dirty="0">
              <a:solidFill>
                <a:srgbClr val="FF0000"/>
              </a:solidFill>
              <a:latin typeface="Comic Sans MS" panose="030F0702030302020204" pitchFamily="66" charset="0"/>
            </a:endParaRPr>
          </a:p>
        </p:txBody>
      </p:sp>
      <p:sp>
        <p:nvSpPr>
          <p:cNvPr id="5" name="مربع نص 4"/>
          <p:cNvSpPr txBox="1"/>
          <p:nvPr/>
        </p:nvSpPr>
        <p:spPr>
          <a:xfrm>
            <a:off x="3301220" y="2553730"/>
            <a:ext cx="2002624" cy="295337"/>
          </a:xfrm>
          <a:prstGeom prst="rect">
            <a:avLst/>
          </a:prstGeom>
          <a:noFill/>
        </p:spPr>
        <p:txBody>
          <a:bodyPr wrap="square" rtlCol="1">
            <a:spAutoFit/>
          </a:bodyPr>
          <a:lstStyle/>
          <a:p>
            <a:pPr algn="ctr" rtl="0"/>
            <a:r>
              <a:rPr lang="en-US" sz="1319" b="1" dirty="0">
                <a:solidFill>
                  <a:srgbClr val="FF0000"/>
                </a:solidFill>
                <a:latin typeface="Comic Sans MS" panose="030F0702030302020204" pitchFamily="66" charset="0"/>
              </a:rPr>
              <a:t>Chicken  </a:t>
            </a:r>
            <a:endParaRPr lang="ar-SA" sz="1319" b="1" dirty="0">
              <a:solidFill>
                <a:srgbClr val="FF0000"/>
              </a:solidFill>
              <a:latin typeface="Comic Sans MS" panose="030F0702030302020204" pitchFamily="66" charset="0"/>
            </a:endParaRPr>
          </a:p>
        </p:txBody>
      </p:sp>
      <p:sp>
        <p:nvSpPr>
          <p:cNvPr id="6" name="مربع نص 5"/>
          <p:cNvSpPr txBox="1"/>
          <p:nvPr/>
        </p:nvSpPr>
        <p:spPr>
          <a:xfrm>
            <a:off x="3285822" y="3798245"/>
            <a:ext cx="2002624" cy="295337"/>
          </a:xfrm>
          <a:prstGeom prst="rect">
            <a:avLst/>
          </a:prstGeom>
          <a:noFill/>
        </p:spPr>
        <p:txBody>
          <a:bodyPr wrap="square" rtlCol="1">
            <a:spAutoFit/>
          </a:bodyPr>
          <a:lstStyle/>
          <a:p>
            <a:pPr algn="ctr" rtl="0"/>
            <a:r>
              <a:rPr lang="en-US" sz="1319" b="1" dirty="0">
                <a:solidFill>
                  <a:srgbClr val="7030A0"/>
                </a:solidFill>
                <a:latin typeface="Comic Sans MS" panose="030F0702030302020204" pitchFamily="66" charset="0"/>
              </a:rPr>
              <a:t>Pineapple  </a:t>
            </a:r>
            <a:endParaRPr lang="ar-SA" sz="1319" b="1" dirty="0">
              <a:solidFill>
                <a:srgbClr val="7030A0"/>
              </a:solidFill>
              <a:latin typeface="Comic Sans MS" panose="030F0702030302020204" pitchFamily="66" charset="0"/>
            </a:endParaRPr>
          </a:p>
        </p:txBody>
      </p:sp>
      <p:sp>
        <p:nvSpPr>
          <p:cNvPr id="7" name="مربع نص 6"/>
          <p:cNvSpPr txBox="1"/>
          <p:nvPr/>
        </p:nvSpPr>
        <p:spPr>
          <a:xfrm>
            <a:off x="3301220" y="4905975"/>
            <a:ext cx="2002624" cy="295337"/>
          </a:xfrm>
          <a:prstGeom prst="rect">
            <a:avLst/>
          </a:prstGeom>
          <a:noFill/>
        </p:spPr>
        <p:txBody>
          <a:bodyPr wrap="square" rtlCol="1">
            <a:spAutoFit/>
          </a:bodyPr>
          <a:lstStyle/>
          <a:p>
            <a:pPr algn="ctr" rtl="0"/>
            <a:r>
              <a:rPr lang="en-US" sz="1319" b="1" dirty="0">
                <a:solidFill>
                  <a:srgbClr val="FF3300"/>
                </a:solidFill>
                <a:latin typeface="Comic Sans MS" panose="030F0702030302020204" pitchFamily="66" charset="0"/>
              </a:rPr>
              <a:t>Yoghurt  </a:t>
            </a:r>
            <a:endParaRPr lang="ar-SA" sz="1319" b="1" dirty="0">
              <a:solidFill>
                <a:srgbClr val="FF3300"/>
              </a:solidFill>
              <a:latin typeface="Comic Sans MS" panose="030F0702030302020204" pitchFamily="66" charset="0"/>
            </a:endParaRPr>
          </a:p>
        </p:txBody>
      </p:sp>
      <p:sp>
        <p:nvSpPr>
          <p:cNvPr id="8" name="مربع نص 7"/>
          <p:cNvSpPr txBox="1"/>
          <p:nvPr/>
        </p:nvSpPr>
        <p:spPr>
          <a:xfrm>
            <a:off x="6254249" y="776358"/>
            <a:ext cx="2002624" cy="295337"/>
          </a:xfrm>
          <a:prstGeom prst="rect">
            <a:avLst/>
          </a:prstGeom>
          <a:noFill/>
        </p:spPr>
        <p:txBody>
          <a:bodyPr wrap="square" rtlCol="1">
            <a:spAutoFit/>
          </a:bodyPr>
          <a:lstStyle/>
          <a:p>
            <a:pPr algn="ctr" rtl="0"/>
            <a:r>
              <a:rPr lang="en-US" sz="1319" b="1" dirty="0">
                <a:solidFill>
                  <a:srgbClr val="FF0000"/>
                </a:solidFill>
                <a:latin typeface="Comic Sans MS" panose="030F0702030302020204" pitchFamily="66" charset="0"/>
              </a:rPr>
              <a:t>Sausage  </a:t>
            </a:r>
            <a:endParaRPr lang="ar-SA" sz="1319" b="1" dirty="0">
              <a:solidFill>
                <a:srgbClr val="FF0000"/>
              </a:solidFill>
              <a:latin typeface="Comic Sans MS" panose="030F0702030302020204" pitchFamily="66" charset="0"/>
            </a:endParaRPr>
          </a:p>
        </p:txBody>
      </p:sp>
      <p:sp>
        <p:nvSpPr>
          <p:cNvPr id="9" name="مربع نص 8"/>
          <p:cNvSpPr txBox="1"/>
          <p:nvPr/>
        </p:nvSpPr>
        <p:spPr>
          <a:xfrm>
            <a:off x="6308839" y="1689131"/>
            <a:ext cx="2002624" cy="295337"/>
          </a:xfrm>
          <a:prstGeom prst="rect">
            <a:avLst/>
          </a:prstGeom>
          <a:noFill/>
        </p:spPr>
        <p:txBody>
          <a:bodyPr wrap="square" rtlCol="1">
            <a:spAutoFit/>
          </a:bodyPr>
          <a:lstStyle/>
          <a:p>
            <a:pPr algn="ctr" rtl="0"/>
            <a:r>
              <a:rPr lang="en-US" sz="1319" b="1" dirty="0">
                <a:solidFill>
                  <a:srgbClr val="92D050"/>
                </a:solidFill>
                <a:latin typeface="Comic Sans MS" panose="030F0702030302020204" pitchFamily="66" charset="0"/>
              </a:rPr>
              <a:t>Carrots  </a:t>
            </a:r>
            <a:endParaRPr lang="ar-SA" sz="1319" b="1" dirty="0">
              <a:solidFill>
                <a:srgbClr val="92D050"/>
              </a:solidFill>
              <a:latin typeface="Comic Sans MS" panose="030F0702030302020204" pitchFamily="66" charset="0"/>
            </a:endParaRPr>
          </a:p>
        </p:txBody>
      </p:sp>
      <p:sp>
        <p:nvSpPr>
          <p:cNvPr id="10" name="مربع نص 9"/>
          <p:cNvSpPr txBox="1"/>
          <p:nvPr/>
        </p:nvSpPr>
        <p:spPr>
          <a:xfrm>
            <a:off x="6254249" y="2585866"/>
            <a:ext cx="2002624" cy="295337"/>
          </a:xfrm>
          <a:prstGeom prst="rect">
            <a:avLst/>
          </a:prstGeom>
          <a:noFill/>
        </p:spPr>
        <p:txBody>
          <a:bodyPr wrap="square" rtlCol="1">
            <a:spAutoFit/>
          </a:bodyPr>
          <a:lstStyle/>
          <a:p>
            <a:pPr algn="ctr" rtl="0"/>
            <a:r>
              <a:rPr lang="en-US" sz="1319" b="1" dirty="0">
                <a:solidFill>
                  <a:srgbClr val="0000FF"/>
                </a:solidFill>
                <a:latin typeface="Comic Sans MS" panose="030F0702030302020204" pitchFamily="66" charset="0"/>
              </a:rPr>
              <a:t>Crab  </a:t>
            </a:r>
            <a:endParaRPr lang="ar-SA" sz="1319" b="1" dirty="0">
              <a:solidFill>
                <a:srgbClr val="0000FF"/>
              </a:solidFill>
              <a:latin typeface="Comic Sans MS" panose="030F0702030302020204" pitchFamily="66" charset="0"/>
            </a:endParaRPr>
          </a:p>
        </p:txBody>
      </p:sp>
      <p:sp>
        <p:nvSpPr>
          <p:cNvPr id="11" name="مربع نص 10"/>
          <p:cNvSpPr txBox="1"/>
          <p:nvPr/>
        </p:nvSpPr>
        <p:spPr>
          <a:xfrm>
            <a:off x="6379474" y="3798245"/>
            <a:ext cx="2002624" cy="295337"/>
          </a:xfrm>
          <a:prstGeom prst="rect">
            <a:avLst/>
          </a:prstGeom>
          <a:noFill/>
        </p:spPr>
        <p:txBody>
          <a:bodyPr wrap="square" rtlCol="1">
            <a:spAutoFit/>
          </a:bodyPr>
          <a:lstStyle/>
          <a:p>
            <a:pPr algn="ctr" rtl="0"/>
            <a:r>
              <a:rPr lang="en-US" sz="1319" b="1" dirty="0">
                <a:solidFill>
                  <a:srgbClr val="FF3300"/>
                </a:solidFill>
                <a:latin typeface="Comic Sans MS" panose="030F0702030302020204" pitchFamily="66" charset="0"/>
              </a:rPr>
              <a:t>Cheese  </a:t>
            </a:r>
            <a:endParaRPr lang="ar-SA" sz="1319" b="1" dirty="0">
              <a:solidFill>
                <a:srgbClr val="FF3300"/>
              </a:solidFill>
              <a:latin typeface="Comic Sans MS" panose="030F0702030302020204" pitchFamily="66" charset="0"/>
            </a:endParaRPr>
          </a:p>
        </p:txBody>
      </p:sp>
      <p:sp>
        <p:nvSpPr>
          <p:cNvPr id="12" name="مربع نص 11"/>
          <p:cNvSpPr txBox="1"/>
          <p:nvPr/>
        </p:nvSpPr>
        <p:spPr>
          <a:xfrm>
            <a:off x="6072937" y="4905975"/>
            <a:ext cx="2793331" cy="295337"/>
          </a:xfrm>
          <a:prstGeom prst="rect">
            <a:avLst/>
          </a:prstGeom>
          <a:noFill/>
        </p:spPr>
        <p:txBody>
          <a:bodyPr wrap="square" rtlCol="1">
            <a:spAutoFit/>
          </a:bodyPr>
          <a:lstStyle/>
          <a:p>
            <a:pPr algn="ctr" rtl="0"/>
            <a:r>
              <a:rPr lang="en-US" sz="1319" b="1" dirty="0">
                <a:solidFill>
                  <a:srgbClr val="7030A0"/>
                </a:solidFill>
                <a:latin typeface="Comic Sans MS" panose="030F0702030302020204" pitchFamily="66" charset="0"/>
              </a:rPr>
              <a:t>Strawberries  </a:t>
            </a:r>
            <a:endParaRPr lang="ar-SA" sz="1319" b="1" dirty="0">
              <a:solidFill>
                <a:srgbClr val="7030A0"/>
              </a:solidFill>
              <a:latin typeface="Comic Sans MS" panose="030F0702030302020204" pitchFamily="66" charset="0"/>
            </a:endParaRPr>
          </a:p>
        </p:txBody>
      </p:sp>
      <p:sp>
        <p:nvSpPr>
          <p:cNvPr id="13" name="مربع نص 12"/>
          <p:cNvSpPr txBox="1"/>
          <p:nvPr/>
        </p:nvSpPr>
        <p:spPr>
          <a:xfrm>
            <a:off x="3146905" y="6129725"/>
            <a:ext cx="1155626" cy="295337"/>
          </a:xfrm>
          <a:prstGeom prst="rect">
            <a:avLst/>
          </a:prstGeom>
          <a:noFill/>
        </p:spPr>
        <p:txBody>
          <a:bodyPr wrap="square" rtlCol="1">
            <a:spAutoFit/>
          </a:bodyPr>
          <a:lstStyle/>
          <a:p>
            <a:pPr algn="ctr" rtl="0"/>
            <a:r>
              <a:rPr lang="en-US" sz="1319" b="1" dirty="0">
                <a:solidFill>
                  <a:srgbClr val="FF0000"/>
                </a:solidFill>
                <a:latin typeface="Comic Sans MS" panose="030F0702030302020204" pitchFamily="66" charset="0"/>
              </a:rPr>
              <a:t>Chicken  </a:t>
            </a:r>
            <a:endParaRPr lang="ar-SA" sz="1319" b="1" dirty="0">
              <a:solidFill>
                <a:srgbClr val="FF0000"/>
              </a:solidFill>
              <a:latin typeface="Comic Sans MS" panose="030F0702030302020204" pitchFamily="66" charset="0"/>
            </a:endParaRPr>
          </a:p>
        </p:txBody>
      </p:sp>
      <p:sp>
        <p:nvSpPr>
          <p:cNvPr id="14" name="مربع نص 13"/>
          <p:cNvSpPr txBox="1"/>
          <p:nvPr/>
        </p:nvSpPr>
        <p:spPr>
          <a:xfrm>
            <a:off x="3131507" y="6383800"/>
            <a:ext cx="1155626" cy="295337"/>
          </a:xfrm>
          <a:prstGeom prst="rect">
            <a:avLst/>
          </a:prstGeom>
          <a:noFill/>
        </p:spPr>
        <p:txBody>
          <a:bodyPr wrap="square" rtlCol="1">
            <a:spAutoFit/>
          </a:bodyPr>
          <a:lstStyle/>
          <a:p>
            <a:pPr algn="ctr" rtl="0"/>
            <a:r>
              <a:rPr lang="en-US" sz="1319" b="1" dirty="0">
                <a:solidFill>
                  <a:srgbClr val="FF0000"/>
                </a:solidFill>
                <a:latin typeface="Comic Sans MS" panose="030F0702030302020204" pitchFamily="66" charset="0"/>
              </a:rPr>
              <a:t>Sausage  </a:t>
            </a:r>
            <a:endParaRPr lang="ar-SA" sz="1319" b="1" dirty="0">
              <a:solidFill>
                <a:srgbClr val="FF0000"/>
              </a:solidFill>
              <a:latin typeface="Comic Sans MS" panose="030F0702030302020204" pitchFamily="66" charset="0"/>
            </a:endParaRPr>
          </a:p>
        </p:txBody>
      </p:sp>
      <p:sp>
        <p:nvSpPr>
          <p:cNvPr id="15" name="مربع نص 14"/>
          <p:cNvSpPr txBox="1"/>
          <p:nvPr/>
        </p:nvSpPr>
        <p:spPr>
          <a:xfrm>
            <a:off x="4355281" y="6114325"/>
            <a:ext cx="1142183" cy="295337"/>
          </a:xfrm>
          <a:prstGeom prst="rect">
            <a:avLst/>
          </a:prstGeom>
          <a:noFill/>
        </p:spPr>
        <p:txBody>
          <a:bodyPr wrap="square" rtlCol="1">
            <a:spAutoFit/>
          </a:bodyPr>
          <a:lstStyle/>
          <a:p>
            <a:pPr algn="ctr" rtl="0"/>
            <a:r>
              <a:rPr lang="en-US" sz="1319" b="1" dirty="0">
                <a:solidFill>
                  <a:srgbClr val="0000FF"/>
                </a:solidFill>
                <a:latin typeface="Comic Sans MS" panose="030F0702030302020204" pitchFamily="66" charset="0"/>
              </a:rPr>
              <a:t>Shrimp  </a:t>
            </a:r>
            <a:endParaRPr lang="ar-SA" sz="1319" b="1" dirty="0">
              <a:solidFill>
                <a:srgbClr val="0000FF"/>
              </a:solidFill>
              <a:latin typeface="Comic Sans MS" panose="030F0702030302020204" pitchFamily="66" charset="0"/>
            </a:endParaRPr>
          </a:p>
        </p:txBody>
      </p:sp>
      <p:sp>
        <p:nvSpPr>
          <p:cNvPr id="16" name="مربع نص 15"/>
          <p:cNvSpPr txBox="1"/>
          <p:nvPr/>
        </p:nvSpPr>
        <p:spPr>
          <a:xfrm>
            <a:off x="4370680" y="6383800"/>
            <a:ext cx="1142183" cy="295337"/>
          </a:xfrm>
          <a:prstGeom prst="rect">
            <a:avLst/>
          </a:prstGeom>
          <a:noFill/>
        </p:spPr>
        <p:txBody>
          <a:bodyPr wrap="square" rtlCol="1">
            <a:spAutoFit/>
          </a:bodyPr>
          <a:lstStyle/>
          <a:p>
            <a:pPr algn="ctr" rtl="0"/>
            <a:r>
              <a:rPr lang="en-US" sz="1319" b="1" dirty="0">
                <a:solidFill>
                  <a:srgbClr val="0000FF"/>
                </a:solidFill>
                <a:latin typeface="Comic Sans MS" panose="030F0702030302020204" pitchFamily="66" charset="0"/>
              </a:rPr>
              <a:t>Crab  </a:t>
            </a:r>
            <a:endParaRPr lang="ar-SA" sz="1319" b="1" dirty="0">
              <a:solidFill>
                <a:srgbClr val="0000FF"/>
              </a:solidFill>
              <a:latin typeface="Comic Sans MS" panose="030F0702030302020204" pitchFamily="66" charset="0"/>
            </a:endParaRPr>
          </a:p>
        </p:txBody>
      </p:sp>
      <p:sp>
        <p:nvSpPr>
          <p:cNvPr id="17" name="مربع نص 16"/>
          <p:cNvSpPr txBox="1"/>
          <p:nvPr/>
        </p:nvSpPr>
        <p:spPr>
          <a:xfrm>
            <a:off x="5485035" y="6145123"/>
            <a:ext cx="1175808" cy="295337"/>
          </a:xfrm>
          <a:prstGeom prst="rect">
            <a:avLst/>
          </a:prstGeom>
          <a:noFill/>
        </p:spPr>
        <p:txBody>
          <a:bodyPr wrap="square" rtlCol="1">
            <a:spAutoFit/>
          </a:bodyPr>
          <a:lstStyle/>
          <a:p>
            <a:pPr algn="ctr" rtl="0"/>
            <a:r>
              <a:rPr lang="en-US" sz="1319" b="1" dirty="0">
                <a:solidFill>
                  <a:srgbClr val="FF3300"/>
                </a:solidFill>
                <a:latin typeface="Comic Sans MS" panose="030F0702030302020204" pitchFamily="66" charset="0"/>
              </a:rPr>
              <a:t>Yoghurt  </a:t>
            </a:r>
            <a:endParaRPr lang="ar-SA" sz="1319" b="1" dirty="0">
              <a:solidFill>
                <a:srgbClr val="FF3300"/>
              </a:solidFill>
              <a:latin typeface="Comic Sans MS" panose="030F0702030302020204" pitchFamily="66" charset="0"/>
            </a:endParaRPr>
          </a:p>
        </p:txBody>
      </p:sp>
      <p:sp>
        <p:nvSpPr>
          <p:cNvPr id="18" name="مربع نص 17"/>
          <p:cNvSpPr txBox="1"/>
          <p:nvPr/>
        </p:nvSpPr>
        <p:spPr>
          <a:xfrm>
            <a:off x="5500433" y="6383800"/>
            <a:ext cx="1175808" cy="295337"/>
          </a:xfrm>
          <a:prstGeom prst="rect">
            <a:avLst/>
          </a:prstGeom>
          <a:noFill/>
        </p:spPr>
        <p:txBody>
          <a:bodyPr wrap="square" rtlCol="1">
            <a:spAutoFit/>
          </a:bodyPr>
          <a:lstStyle/>
          <a:p>
            <a:pPr algn="ctr" rtl="0"/>
            <a:r>
              <a:rPr lang="en-US" sz="1319" b="1" dirty="0">
                <a:solidFill>
                  <a:srgbClr val="FF3300"/>
                </a:solidFill>
                <a:latin typeface="Comic Sans MS" panose="030F0702030302020204" pitchFamily="66" charset="0"/>
              </a:rPr>
              <a:t>Cheese  </a:t>
            </a:r>
            <a:endParaRPr lang="ar-SA" sz="1319" b="1" dirty="0">
              <a:solidFill>
                <a:srgbClr val="FF3300"/>
              </a:solidFill>
              <a:latin typeface="Comic Sans MS" panose="030F0702030302020204" pitchFamily="66" charset="0"/>
            </a:endParaRPr>
          </a:p>
        </p:txBody>
      </p:sp>
      <p:sp>
        <p:nvSpPr>
          <p:cNvPr id="19" name="مربع نص 18"/>
          <p:cNvSpPr txBox="1"/>
          <p:nvPr/>
        </p:nvSpPr>
        <p:spPr>
          <a:xfrm>
            <a:off x="6682037" y="6114324"/>
            <a:ext cx="1340485" cy="317779"/>
          </a:xfrm>
          <a:prstGeom prst="rect">
            <a:avLst/>
          </a:prstGeom>
          <a:noFill/>
        </p:spPr>
        <p:txBody>
          <a:bodyPr wrap="square" rtlCol="1">
            <a:spAutoFit/>
          </a:bodyPr>
          <a:lstStyle/>
          <a:p>
            <a:pPr algn="ctr" rtl="0"/>
            <a:r>
              <a:rPr lang="en-US" sz="1465" b="1" dirty="0">
                <a:solidFill>
                  <a:srgbClr val="7030A0"/>
                </a:solidFill>
                <a:latin typeface="Comic Sans MS" panose="030F0702030302020204" pitchFamily="66" charset="0"/>
              </a:rPr>
              <a:t>Pineapple  </a:t>
            </a:r>
            <a:endParaRPr lang="ar-SA" sz="1465" b="1" dirty="0">
              <a:solidFill>
                <a:srgbClr val="7030A0"/>
              </a:solidFill>
              <a:latin typeface="Comic Sans MS" panose="030F0702030302020204" pitchFamily="66" charset="0"/>
            </a:endParaRPr>
          </a:p>
        </p:txBody>
      </p:sp>
      <p:sp>
        <p:nvSpPr>
          <p:cNvPr id="20" name="مربع نص 19"/>
          <p:cNvSpPr txBox="1"/>
          <p:nvPr/>
        </p:nvSpPr>
        <p:spPr>
          <a:xfrm>
            <a:off x="6412496" y="6376101"/>
            <a:ext cx="1624016" cy="295337"/>
          </a:xfrm>
          <a:prstGeom prst="rect">
            <a:avLst/>
          </a:prstGeom>
          <a:noFill/>
        </p:spPr>
        <p:txBody>
          <a:bodyPr wrap="square" rtlCol="1">
            <a:spAutoFit/>
          </a:bodyPr>
          <a:lstStyle/>
          <a:p>
            <a:pPr algn="ctr" rtl="0"/>
            <a:r>
              <a:rPr lang="en-US" sz="1319" b="1" dirty="0">
                <a:solidFill>
                  <a:srgbClr val="7030A0"/>
                </a:solidFill>
                <a:latin typeface="Comic Sans MS" panose="030F0702030302020204" pitchFamily="66" charset="0"/>
              </a:rPr>
              <a:t>Strawberries  </a:t>
            </a:r>
            <a:endParaRPr lang="ar-SA" sz="1465" b="1" dirty="0">
              <a:solidFill>
                <a:srgbClr val="7030A0"/>
              </a:solidFill>
              <a:latin typeface="Comic Sans MS" panose="030F0702030302020204" pitchFamily="66" charset="0"/>
            </a:endParaRPr>
          </a:p>
        </p:txBody>
      </p:sp>
      <p:sp>
        <p:nvSpPr>
          <p:cNvPr id="21" name="مربع نص 20"/>
          <p:cNvSpPr txBox="1"/>
          <p:nvPr/>
        </p:nvSpPr>
        <p:spPr>
          <a:xfrm>
            <a:off x="7852118" y="6119204"/>
            <a:ext cx="1189979" cy="295337"/>
          </a:xfrm>
          <a:prstGeom prst="rect">
            <a:avLst/>
          </a:prstGeom>
          <a:noFill/>
        </p:spPr>
        <p:txBody>
          <a:bodyPr wrap="square" rtlCol="1">
            <a:spAutoFit/>
          </a:bodyPr>
          <a:lstStyle/>
          <a:p>
            <a:pPr algn="ctr" rtl="0"/>
            <a:r>
              <a:rPr lang="en-US" sz="1319" b="1" dirty="0">
                <a:solidFill>
                  <a:srgbClr val="92D050"/>
                </a:solidFill>
                <a:latin typeface="Comic Sans MS" panose="030F0702030302020204" pitchFamily="66" charset="0"/>
              </a:rPr>
              <a:t>Peppers</a:t>
            </a:r>
            <a:r>
              <a:rPr lang="en-US" sz="1319" b="1" dirty="0">
                <a:solidFill>
                  <a:srgbClr val="003300"/>
                </a:solidFill>
                <a:latin typeface="Comic Sans MS" panose="030F0702030302020204" pitchFamily="66" charset="0"/>
              </a:rPr>
              <a:t> </a:t>
            </a:r>
            <a:endParaRPr lang="ar-SA" sz="1319" b="1" dirty="0">
              <a:solidFill>
                <a:srgbClr val="003300"/>
              </a:solidFill>
              <a:latin typeface="Comic Sans MS" panose="030F0702030302020204" pitchFamily="66" charset="0"/>
            </a:endParaRPr>
          </a:p>
        </p:txBody>
      </p:sp>
      <p:sp>
        <p:nvSpPr>
          <p:cNvPr id="22" name="مربع نص 21"/>
          <p:cNvSpPr txBox="1"/>
          <p:nvPr/>
        </p:nvSpPr>
        <p:spPr>
          <a:xfrm>
            <a:off x="7836721" y="6373282"/>
            <a:ext cx="1189979" cy="295337"/>
          </a:xfrm>
          <a:prstGeom prst="rect">
            <a:avLst/>
          </a:prstGeom>
          <a:noFill/>
        </p:spPr>
        <p:txBody>
          <a:bodyPr wrap="square" rtlCol="1">
            <a:spAutoFit/>
          </a:bodyPr>
          <a:lstStyle/>
          <a:p>
            <a:pPr algn="ctr" rtl="0"/>
            <a:r>
              <a:rPr lang="en-US" sz="1319" b="1" dirty="0">
                <a:solidFill>
                  <a:srgbClr val="92D050"/>
                </a:solidFill>
                <a:latin typeface="Comic Sans MS" panose="030F0702030302020204" pitchFamily="66" charset="0"/>
              </a:rPr>
              <a:t>Carrots</a:t>
            </a:r>
            <a:r>
              <a:rPr lang="en-US" sz="1319" b="1" dirty="0">
                <a:solidFill>
                  <a:srgbClr val="003300"/>
                </a:solidFill>
                <a:latin typeface="Comic Sans MS" panose="030F0702030302020204" pitchFamily="66" charset="0"/>
              </a:rPr>
              <a:t>  </a:t>
            </a:r>
            <a:endParaRPr lang="ar-SA" sz="1319" b="1" dirty="0">
              <a:solidFill>
                <a:srgbClr val="003300"/>
              </a:solidFill>
              <a:latin typeface="Comic Sans MS" panose="030F0702030302020204" pitchFamily="66" charset="0"/>
            </a:endParaRPr>
          </a:p>
        </p:txBody>
      </p:sp>
    </p:spTree>
    <p:extLst>
      <p:ext uri="{BB962C8B-B14F-4D97-AF65-F5344CB8AC3E}">
        <p14:creationId xmlns:p14="http://schemas.microsoft.com/office/powerpoint/2010/main" val="117468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down)">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down)">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down)">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wipe(down)">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wipe(down)">
                                      <p:cBhvr>
                                        <p:cTn id="77" dur="500"/>
                                        <p:tgtEl>
                                          <p:spTgt spid="17"/>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wipe(down)">
                                      <p:cBhvr>
                                        <p:cTn id="82" dur="500"/>
                                        <p:tgtEl>
                                          <p:spTgt spid="18"/>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wipe(down)">
                                      <p:cBhvr>
                                        <p:cTn id="87" dur="500"/>
                                        <p:tgtEl>
                                          <p:spTgt spid="19"/>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wipe(down)">
                                      <p:cBhvr>
                                        <p:cTn id="92" dur="500"/>
                                        <p:tgtEl>
                                          <p:spTgt spid="20"/>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wipe(down)">
                                      <p:cBhvr>
                                        <p:cTn id="97" dur="500"/>
                                        <p:tgtEl>
                                          <p:spTgt spid="21"/>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grpId="0" nodeType="click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wipe(down)">
                                      <p:cBhvr>
                                        <p:cTn id="10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2DB8FDB0-0D65-7F02-B686-E4D64CD046B2}"/>
              </a:ext>
            </a:extLst>
          </p:cNvPr>
          <p:cNvSpPr>
            <a:spLocks noGrp="1"/>
          </p:cNvSpPr>
          <p:nvPr>
            <p:ph idx="1"/>
          </p:nvPr>
        </p:nvSpPr>
        <p:spPr/>
        <p:txBody>
          <a:bodyPr/>
          <a:lstStyle/>
          <a:p>
            <a:endParaRPr lang="ar-SA"/>
          </a:p>
        </p:txBody>
      </p:sp>
      <p:pic>
        <p:nvPicPr>
          <p:cNvPr id="3074" name="Picture 2" descr="Supermarket Income REIT in talks over sale and leaseback deal with major  grocery store chain | LSE:SUPR, OTC:SUPIF">
            <a:extLst>
              <a:ext uri="{FF2B5EF4-FFF2-40B4-BE49-F238E27FC236}">
                <a16:creationId xmlns:a16="http://schemas.microsoft.com/office/drawing/2014/main" id="{FC899CCD-D5BE-11D1-B998-ABF4E2B5F1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1494405"/>
            <a:ext cx="11183082" cy="51921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صورة 4">
            <a:extLst>
              <a:ext uri="{FF2B5EF4-FFF2-40B4-BE49-F238E27FC236}">
                <a16:creationId xmlns:a16="http://schemas.microsoft.com/office/drawing/2014/main" id="{DB3ECF15-3CC7-1DE8-508D-AA9C60F66B09}"/>
              </a:ext>
            </a:extLst>
          </p:cNvPr>
          <p:cNvPicPr>
            <a:picLocks noChangeAspect="1"/>
          </p:cNvPicPr>
          <p:nvPr/>
        </p:nvPicPr>
        <p:blipFill rotWithShape="1">
          <a:blip r:embed="rId3"/>
          <a:srcRect l="1641" t="43195" r="24453" b="43889"/>
          <a:stretch/>
        </p:blipFill>
        <p:spPr>
          <a:xfrm>
            <a:off x="409574" y="331276"/>
            <a:ext cx="10017031" cy="984762"/>
          </a:xfrm>
          <a:prstGeom prst="rect">
            <a:avLst/>
          </a:prstGeom>
        </p:spPr>
      </p:pic>
      <p:pic>
        <p:nvPicPr>
          <p:cNvPr id="3078" name="Picture 6">
            <a:extLst>
              <a:ext uri="{FF2B5EF4-FFF2-40B4-BE49-F238E27FC236}">
                <a16:creationId xmlns:a16="http://schemas.microsoft.com/office/drawing/2014/main" id="{30CCF8D6-D8C2-CBF2-13E5-A7D40D6714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717624">
            <a:off x="8366547" y="2076337"/>
            <a:ext cx="4120116" cy="2130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12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barn(inVertical)">
                                      <p:cBhvr>
                                        <p:cTn id="7"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B62E3E9-0C7F-6271-371C-A1B4DF6A55F4}"/>
              </a:ext>
            </a:extLst>
          </p:cNvPr>
          <p:cNvSpPr>
            <a:spLocks noGrp="1"/>
          </p:cNvSpPr>
          <p:nvPr>
            <p:ph type="title"/>
          </p:nvPr>
        </p:nvSpPr>
        <p:spPr/>
        <p:txBody>
          <a:bodyPr/>
          <a:lstStyle/>
          <a:p>
            <a:endParaRPr lang="ar-SA"/>
          </a:p>
        </p:txBody>
      </p:sp>
      <p:pic>
        <p:nvPicPr>
          <p:cNvPr id="4098" name="Picture 2" descr="Supermarket background with food icons Royalty Free Vector">
            <a:extLst>
              <a:ext uri="{FF2B5EF4-FFF2-40B4-BE49-F238E27FC236}">
                <a16:creationId xmlns:a16="http://schemas.microsoft.com/office/drawing/2014/main" id="{A0C86503-3CFD-8A2A-3B01-2EFC8F240A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278"/>
          <a:stretch/>
        </p:blipFill>
        <p:spPr bwMode="auto">
          <a:xfrm>
            <a:off x="0" y="24870"/>
            <a:ext cx="12192000" cy="6833130"/>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2">
            <a:extLst>
              <a:ext uri="{FF2B5EF4-FFF2-40B4-BE49-F238E27FC236}">
                <a16:creationId xmlns:a16="http://schemas.microsoft.com/office/drawing/2014/main" id="{8F2D8BA5-D652-13DB-350E-DACBF9947F6D}"/>
              </a:ext>
            </a:extLst>
          </p:cNvPr>
          <p:cNvSpPr/>
          <p:nvPr/>
        </p:nvSpPr>
        <p:spPr>
          <a:xfrm>
            <a:off x="3425677" y="4261416"/>
            <a:ext cx="5378131" cy="1718612"/>
          </a:xfrm>
          <a:prstGeom prst="rect">
            <a:avLst/>
          </a:prstGeom>
          <a:noFill/>
          <a:effectLst>
            <a:glow rad="101600">
              <a:schemeClr val="accent1">
                <a:satMod val="175000"/>
                <a:alpha val="40000"/>
              </a:schemeClr>
            </a:glow>
            <a:outerShdw blurRad="63500" sx="102000" sy="102000" algn="ctr" rotWithShape="0">
              <a:prstClr val="black">
                <a:alpha val="40000"/>
              </a:prstClr>
            </a:outerShdw>
          </a:effectLst>
        </p:spPr>
        <p:txBody>
          <a:bodyPr wrap="square" lIns="121920" tIns="60960" rIns="121920" bIns="60960">
            <a:spAutoFit/>
          </a:bodyPr>
          <a:lstStyle/>
          <a:p>
            <a:pPr algn="ctr" rtl="0">
              <a:lnSpc>
                <a:spcPct val="80000"/>
              </a:lnSpc>
            </a:pPr>
            <a:r>
              <a:rPr lang="en-US" sz="6400" b="1" dirty="0">
                <a:ln w="0"/>
                <a:solidFill>
                  <a:srgbClr val="FF7C80"/>
                </a:solidFill>
                <a:effectLst>
                  <a:outerShdw blurRad="38100" dist="19050" dir="2700000" algn="tl" rotWithShape="0">
                    <a:schemeClr val="dk1">
                      <a:alpha val="40000"/>
                    </a:schemeClr>
                  </a:outerShdw>
                </a:effectLst>
                <a:latin typeface="BRADDON" panose="02000500000000000000" pitchFamily="2" charset="0"/>
              </a:rPr>
              <a:t>Food</a:t>
            </a:r>
          </a:p>
          <a:p>
            <a:pPr algn="ctr" rtl="0">
              <a:lnSpc>
                <a:spcPct val="80000"/>
              </a:lnSpc>
            </a:pPr>
            <a:r>
              <a:rPr lang="en-US" sz="6400" b="1" dirty="0">
                <a:ln w="0"/>
                <a:solidFill>
                  <a:srgbClr val="FF7C80"/>
                </a:solidFill>
                <a:effectLst>
                  <a:outerShdw blurRad="38100" dist="19050" dir="2700000" algn="tl" rotWithShape="0">
                    <a:schemeClr val="dk1">
                      <a:alpha val="40000"/>
                    </a:schemeClr>
                  </a:outerShdw>
                </a:effectLst>
                <a:latin typeface="BRADDON" panose="02000500000000000000" pitchFamily="2" charset="0"/>
              </a:rPr>
              <a:t>Vocabulary</a:t>
            </a:r>
          </a:p>
        </p:txBody>
      </p:sp>
    </p:spTree>
    <p:extLst>
      <p:ext uri="{BB962C8B-B14F-4D97-AF65-F5344CB8AC3E}">
        <p14:creationId xmlns:p14="http://schemas.microsoft.com/office/powerpoint/2010/main" val="3576690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مجموعة 4">
            <a:extLst>
              <a:ext uri="{FF2B5EF4-FFF2-40B4-BE49-F238E27FC236}">
                <a16:creationId xmlns:a16="http://schemas.microsoft.com/office/drawing/2014/main" id="{9CDAB2F1-3C7B-2373-607A-AECB4E431596}"/>
              </a:ext>
            </a:extLst>
          </p:cNvPr>
          <p:cNvGrpSpPr/>
          <p:nvPr/>
        </p:nvGrpSpPr>
        <p:grpSpPr>
          <a:xfrm>
            <a:off x="19052" y="261589"/>
            <a:ext cx="3781425" cy="3130859"/>
            <a:chOff x="3048000" y="247649"/>
            <a:chExt cx="3781425" cy="3130859"/>
          </a:xfrm>
        </p:grpSpPr>
        <p:pic>
          <p:nvPicPr>
            <p:cNvPr id="5122" name="Picture 2" descr="Aesthetic Clipart Vector Images (over 2,400)">
              <a:extLst>
                <a:ext uri="{FF2B5EF4-FFF2-40B4-BE49-F238E27FC236}">
                  <a16:creationId xmlns:a16="http://schemas.microsoft.com/office/drawing/2014/main" id="{AB5108A4-C855-B04D-AF4D-46AF292915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987" t="50615" r="1323"/>
            <a:stretch/>
          </p:blipFill>
          <p:spPr bwMode="auto">
            <a:xfrm>
              <a:off x="3048000" y="247649"/>
              <a:ext cx="3781425" cy="3130859"/>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a:extLst>
                <a:ext uri="{FF2B5EF4-FFF2-40B4-BE49-F238E27FC236}">
                  <a16:creationId xmlns:a16="http://schemas.microsoft.com/office/drawing/2014/main" id="{BB1FE107-1134-5A17-8FAC-0EBCA09F53F8}"/>
                </a:ext>
              </a:extLst>
            </p:cNvPr>
            <p:cNvSpPr/>
            <p:nvPr/>
          </p:nvSpPr>
          <p:spPr>
            <a:xfrm>
              <a:off x="4105877" y="2091035"/>
              <a:ext cx="1884748" cy="1015663"/>
            </a:xfrm>
            <a:prstGeom prst="rect">
              <a:avLst/>
            </a:prstGeom>
            <a:noFill/>
          </p:spPr>
          <p:txBody>
            <a:bodyPr wrap="none" lIns="91440" tIns="45720" rIns="91440" bIns="45720">
              <a:spAutoFit/>
            </a:bodyPr>
            <a:lstStyle/>
            <a:p>
              <a:pPr algn="ctr"/>
              <a:r>
                <a:rPr lang="en-US" sz="6000" b="1" cap="none" spc="0" dirty="0">
                  <a:ln w="0"/>
                  <a:solidFill>
                    <a:srgbClr val="7030A0"/>
                  </a:solidFill>
                  <a:effectLst>
                    <a:outerShdw blurRad="38100" dist="19050" dir="2700000" algn="tl" rotWithShape="0">
                      <a:schemeClr val="dk1">
                        <a:alpha val="40000"/>
                      </a:schemeClr>
                    </a:outerShdw>
                  </a:effectLst>
                </a:rPr>
                <a:t>Meat</a:t>
              </a:r>
              <a:endParaRPr lang="ar-SA" sz="6000" b="1" cap="none" spc="0" dirty="0">
                <a:ln w="0"/>
                <a:solidFill>
                  <a:srgbClr val="7030A0"/>
                </a:solidFill>
                <a:effectLst>
                  <a:outerShdw blurRad="38100" dist="19050" dir="2700000" algn="tl" rotWithShape="0">
                    <a:schemeClr val="dk1">
                      <a:alpha val="40000"/>
                    </a:schemeClr>
                  </a:outerShdw>
                </a:effectLst>
              </a:endParaRPr>
            </a:p>
          </p:txBody>
        </p:sp>
      </p:grpSp>
      <p:pic>
        <p:nvPicPr>
          <p:cNvPr id="5124" name="Picture 4" descr="Meat Stock Illustrations – 500,676 Meat Stock Illustrations, Vectors &amp;  Clipart - Dreamstime">
            <a:extLst>
              <a:ext uri="{FF2B5EF4-FFF2-40B4-BE49-F238E27FC236}">
                <a16:creationId xmlns:a16="http://schemas.microsoft.com/office/drawing/2014/main" id="{2D5F598F-3B2D-9B88-B270-18F3F1AD4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6894" y="261589"/>
            <a:ext cx="2777548" cy="22567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6" name="Picture 6" descr="Raw uncooked fresh chicken. Vector illustration cartoon flat icon isolated  on white. Stock Vector | Adobe Stock">
            <a:extLst>
              <a:ext uri="{FF2B5EF4-FFF2-40B4-BE49-F238E27FC236}">
                <a16:creationId xmlns:a16="http://schemas.microsoft.com/office/drawing/2014/main" id="{8FB3D19E-1E42-6141-9BB7-97F77A4125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22" t="11111" r="6666" b="8333"/>
          <a:stretch/>
        </p:blipFill>
        <p:spPr bwMode="auto">
          <a:xfrm>
            <a:off x="4662079" y="261589"/>
            <a:ext cx="2462020" cy="2238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8" name="Picture 8" descr="Raw lamb leg isolated delicious meat product Vector Image">
            <a:extLst>
              <a:ext uri="{FF2B5EF4-FFF2-40B4-BE49-F238E27FC236}">
                <a16:creationId xmlns:a16="http://schemas.microsoft.com/office/drawing/2014/main" id="{4287F410-DDCB-35EE-5CBC-8F3ACB3D7F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083"/>
          <a:stretch/>
        </p:blipFill>
        <p:spPr bwMode="auto">
          <a:xfrm>
            <a:off x="4830685" y="3563173"/>
            <a:ext cx="2258615" cy="21445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30" name="Picture 10" descr="Sausage PNGs for Free Download">
            <a:extLst>
              <a:ext uri="{FF2B5EF4-FFF2-40B4-BE49-F238E27FC236}">
                <a16:creationId xmlns:a16="http://schemas.microsoft.com/office/drawing/2014/main" id="{BA759114-6423-DA01-351E-E7401241F7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2899" y="3987602"/>
            <a:ext cx="3285538" cy="13357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35F6FCC2-0960-822A-93B2-8B51F9881CB3}"/>
              </a:ext>
            </a:extLst>
          </p:cNvPr>
          <p:cNvSpPr/>
          <p:nvPr/>
        </p:nvSpPr>
        <p:spPr>
          <a:xfrm>
            <a:off x="4639048" y="2346008"/>
            <a:ext cx="2642518" cy="1046440"/>
          </a:xfrm>
          <a:prstGeom prst="rect">
            <a:avLst/>
          </a:prstGeom>
          <a:noFill/>
        </p:spPr>
        <p:txBody>
          <a:bodyPr wrap="none" lIns="121920" tIns="60960" rIns="121920" bIns="60960">
            <a:spAutoFit/>
          </a:bodyPr>
          <a:lstStyle/>
          <a:p>
            <a:pPr algn="ctr"/>
            <a:r>
              <a:rPr lang="en-US" sz="6000" b="1" dirty="0">
                <a:ln w="6600">
                  <a:solidFill>
                    <a:schemeClr val="accent2"/>
                  </a:solidFill>
                  <a:prstDash val="solid"/>
                </a:ln>
                <a:solidFill>
                  <a:srgbClr val="C00000"/>
                </a:solidFill>
                <a:effectLst>
                  <a:outerShdw dist="38100" dir="2700000" algn="tl" rotWithShape="0">
                    <a:schemeClr val="accent2"/>
                  </a:outerShdw>
                </a:effectLst>
              </a:rPr>
              <a:t>chicken</a:t>
            </a:r>
          </a:p>
        </p:txBody>
      </p:sp>
      <p:sp>
        <p:nvSpPr>
          <p:cNvPr id="7" name="Rectangle 4">
            <a:extLst>
              <a:ext uri="{FF2B5EF4-FFF2-40B4-BE49-F238E27FC236}">
                <a16:creationId xmlns:a16="http://schemas.microsoft.com/office/drawing/2014/main" id="{A274430D-4CBB-92B6-D39F-F14351142A30}"/>
              </a:ext>
            </a:extLst>
          </p:cNvPr>
          <p:cNvSpPr/>
          <p:nvPr/>
        </p:nvSpPr>
        <p:spPr>
          <a:xfrm>
            <a:off x="8859882" y="2398721"/>
            <a:ext cx="1673663" cy="1046440"/>
          </a:xfrm>
          <a:prstGeom prst="rect">
            <a:avLst/>
          </a:prstGeom>
          <a:noFill/>
        </p:spPr>
        <p:txBody>
          <a:bodyPr wrap="none" lIns="121920" tIns="60960" rIns="121920" bIns="60960">
            <a:spAutoFit/>
          </a:bodyPr>
          <a:lstStyle/>
          <a:p>
            <a:pPr algn="ctr"/>
            <a:r>
              <a:rPr lang="en-US" sz="6000" b="1" dirty="0">
                <a:ln w="6600">
                  <a:solidFill>
                    <a:schemeClr val="accent2"/>
                  </a:solidFill>
                  <a:prstDash val="solid"/>
                </a:ln>
                <a:solidFill>
                  <a:srgbClr val="C00000"/>
                </a:solidFill>
                <a:effectLst>
                  <a:outerShdw dist="38100" dir="2700000" algn="tl" rotWithShape="0">
                    <a:schemeClr val="accent2"/>
                  </a:outerShdw>
                </a:effectLst>
              </a:rPr>
              <a:t>beef</a:t>
            </a:r>
          </a:p>
        </p:txBody>
      </p:sp>
      <p:sp>
        <p:nvSpPr>
          <p:cNvPr id="8" name="Rectangle 4">
            <a:extLst>
              <a:ext uri="{FF2B5EF4-FFF2-40B4-BE49-F238E27FC236}">
                <a16:creationId xmlns:a16="http://schemas.microsoft.com/office/drawing/2014/main" id="{0AAFB795-40F4-EB33-5B02-F7FA483E21B9}"/>
              </a:ext>
            </a:extLst>
          </p:cNvPr>
          <p:cNvSpPr/>
          <p:nvPr/>
        </p:nvSpPr>
        <p:spPr>
          <a:xfrm>
            <a:off x="5168983" y="5559496"/>
            <a:ext cx="1854034" cy="1046440"/>
          </a:xfrm>
          <a:prstGeom prst="rect">
            <a:avLst/>
          </a:prstGeom>
          <a:noFill/>
        </p:spPr>
        <p:txBody>
          <a:bodyPr wrap="none" lIns="121920" tIns="60960" rIns="121920" bIns="60960">
            <a:spAutoFit/>
          </a:bodyPr>
          <a:lstStyle/>
          <a:p>
            <a:pPr algn="ctr"/>
            <a:r>
              <a:rPr lang="en-US" sz="6000" b="1" dirty="0">
                <a:ln w="6600">
                  <a:solidFill>
                    <a:schemeClr val="accent2"/>
                  </a:solidFill>
                  <a:prstDash val="solid"/>
                </a:ln>
                <a:solidFill>
                  <a:srgbClr val="C00000"/>
                </a:solidFill>
                <a:effectLst>
                  <a:outerShdw dist="38100" dir="2700000" algn="tl" rotWithShape="0">
                    <a:schemeClr val="accent2"/>
                  </a:outerShdw>
                </a:effectLst>
              </a:rPr>
              <a:t>lamb</a:t>
            </a:r>
          </a:p>
        </p:txBody>
      </p:sp>
      <p:sp>
        <p:nvSpPr>
          <p:cNvPr id="9" name="Rectangle 4">
            <a:extLst>
              <a:ext uri="{FF2B5EF4-FFF2-40B4-BE49-F238E27FC236}">
                <a16:creationId xmlns:a16="http://schemas.microsoft.com/office/drawing/2014/main" id="{261C22E0-FC64-2983-0ABD-4BA1CB718176}"/>
              </a:ext>
            </a:extLst>
          </p:cNvPr>
          <p:cNvSpPr/>
          <p:nvPr/>
        </p:nvSpPr>
        <p:spPr>
          <a:xfrm>
            <a:off x="8096804" y="5547885"/>
            <a:ext cx="2777107" cy="1046440"/>
          </a:xfrm>
          <a:prstGeom prst="rect">
            <a:avLst/>
          </a:prstGeom>
          <a:noFill/>
        </p:spPr>
        <p:txBody>
          <a:bodyPr wrap="none" lIns="121920" tIns="60960" rIns="121920" bIns="60960">
            <a:spAutoFit/>
          </a:bodyPr>
          <a:lstStyle/>
          <a:p>
            <a:pPr algn="ctr"/>
            <a:r>
              <a:rPr lang="en-US" sz="6000" b="1" dirty="0">
                <a:ln w="6600">
                  <a:solidFill>
                    <a:schemeClr val="accent2"/>
                  </a:solidFill>
                  <a:prstDash val="solid"/>
                </a:ln>
                <a:solidFill>
                  <a:srgbClr val="C00000"/>
                </a:solidFill>
                <a:effectLst>
                  <a:outerShdw dist="38100" dir="2700000" algn="tl" rotWithShape="0">
                    <a:schemeClr val="accent2"/>
                  </a:outerShdw>
                </a:effectLst>
              </a:rPr>
              <a:t>sausage</a:t>
            </a:r>
          </a:p>
        </p:txBody>
      </p:sp>
    </p:spTree>
    <p:extLst>
      <p:ext uri="{BB962C8B-B14F-4D97-AF65-F5344CB8AC3E}">
        <p14:creationId xmlns:p14="http://schemas.microsoft.com/office/powerpoint/2010/main" val="81811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مجموعة 4">
            <a:extLst>
              <a:ext uri="{FF2B5EF4-FFF2-40B4-BE49-F238E27FC236}">
                <a16:creationId xmlns:a16="http://schemas.microsoft.com/office/drawing/2014/main" id="{9CDAB2F1-3C7B-2373-607A-AECB4E431596}"/>
              </a:ext>
            </a:extLst>
          </p:cNvPr>
          <p:cNvGrpSpPr/>
          <p:nvPr/>
        </p:nvGrpSpPr>
        <p:grpSpPr>
          <a:xfrm>
            <a:off x="19052" y="261589"/>
            <a:ext cx="3781425" cy="3130859"/>
            <a:chOff x="3048000" y="247649"/>
            <a:chExt cx="3781425" cy="3130859"/>
          </a:xfrm>
        </p:grpSpPr>
        <p:pic>
          <p:nvPicPr>
            <p:cNvPr id="5122" name="Picture 2" descr="Aesthetic Clipart Vector Images (over 2,400)">
              <a:extLst>
                <a:ext uri="{FF2B5EF4-FFF2-40B4-BE49-F238E27FC236}">
                  <a16:creationId xmlns:a16="http://schemas.microsoft.com/office/drawing/2014/main" id="{AB5108A4-C855-B04D-AF4D-46AF292915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987" t="50615" r="1323"/>
            <a:stretch/>
          </p:blipFill>
          <p:spPr bwMode="auto">
            <a:xfrm>
              <a:off x="3048000" y="247649"/>
              <a:ext cx="3781425" cy="3130859"/>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a:extLst>
                <a:ext uri="{FF2B5EF4-FFF2-40B4-BE49-F238E27FC236}">
                  <a16:creationId xmlns:a16="http://schemas.microsoft.com/office/drawing/2014/main" id="{BB1FE107-1134-5A17-8FAC-0EBCA09F53F8}"/>
                </a:ext>
              </a:extLst>
            </p:cNvPr>
            <p:cNvSpPr/>
            <p:nvPr/>
          </p:nvSpPr>
          <p:spPr>
            <a:xfrm>
              <a:off x="3655755" y="2091035"/>
              <a:ext cx="2784993" cy="1015663"/>
            </a:xfrm>
            <a:prstGeom prst="rect">
              <a:avLst/>
            </a:prstGeom>
            <a:noFill/>
          </p:spPr>
          <p:txBody>
            <a:bodyPr wrap="none" lIns="91440" tIns="45720" rIns="91440" bIns="45720">
              <a:spAutoFit/>
            </a:bodyPr>
            <a:lstStyle/>
            <a:p>
              <a:pPr algn="ctr"/>
              <a:r>
                <a:rPr lang="en-US" sz="6000" b="1" cap="none" spc="0" dirty="0">
                  <a:ln w="0"/>
                  <a:solidFill>
                    <a:srgbClr val="7030A0"/>
                  </a:solidFill>
                  <a:effectLst>
                    <a:outerShdw blurRad="38100" dist="19050" dir="2700000" algn="tl" rotWithShape="0">
                      <a:schemeClr val="dk1">
                        <a:alpha val="40000"/>
                      </a:schemeClr>
                    </a:outerShdw>
                  </a:effectLst>
                </a:rPr>
                <a:t>Seafood</a:t>
              </a:r>
              <a:endParaRPr lang="ar-SA" sz="6000" b="1" cap="none" spc="0" dirty="0">
                <a:ln w="0"/>
                <a:solidFill>
                  <a:srgbClr val="7030A0"/>
                </a:solidFill>
                <a:effectLst>
                  <a:outerShdw blurRad="38100" dist="19050" dir="2700000" algn="tl" rotWithShape="0">
                    <a:schemeClr val="dk1">
                      <a:alpha val="40000"/>
                    </a:schemeClr>
                  </a:outerShdw>
                </a:effectLst>
              </a:endParaRPr>
            </a:p>
          </p:txBody>
        </p:sp>
      </p:grpSp>
      <p:sp>
        <p:nvSpPr>
          <p:cNvPr id="6" name="Rectangle 4">
            <a:extLst>
              <a:ext uri="{FF2B5EF4-FFF2-40B4-BE49-F238E27FC236}">
                <a16:creationId xmlns:a16="http://schemas.microsoft.com/office/drawing/2014/main" id="{35F6FCC2-0960-822A-93B2-8B51F9881CB3}"/>
              </a:ext>
            </a:extLst>
          </p:cNvPr>
          <p:cNvSpPr/>
          <p:nvPr/>
        </p:nvSpPr>
        <p:spPr>
          <a:xfrm>
            <a:off x="4673416" y="2346008"/>
            <a:ext cx="2573783" cy="1046440"/>
          </a:xfrm>
          <a:prstGeom prst="rect">
            <a:avLst/>
          </a:prstGeom>
          <a:noFill/>
        </p:spPr>
        <p:txBody>
          <a:bodyPr wrap="none" lIns="121920" tIns="60960" rIns="121920" bIns="60960">
            <a:spAutoFit/>
          </a:bodyPr>
          <a:lstStyle/>
          <a:p>
            <a:pPr algn="ctr"/>
            <a:r>
              <a:rPr lang="en-US" sz="6000" b="1" dirty="0">
                <a:ln w="6600">
                  <a:solidFill>
                    <a:schemeClr val="accent2"/>
                  </a:solidFill>
                  <a:prstDash val="solid"/>
                </a:ln>
                <a:solidFill>
                  <a:srgbClr val="C00000"/>
                </a:solidFill>
                <a:effectLst>
                  <a:outerShdw dist="38100" dir="2700000" algn="tl" rotWithShape="0">
                    <a:schemeClr val="accent2"/>
                  </a:outerShdw>
                </a:effectLst>
              </a:rPr>
              <a:t>salmon</a:t>
            </a:r>
          </a:p>
        </p:txBody>
      </p:sp>
      <p:sp>
        <p:nvSpPr>
          <p:cNvPr id="7" name="Rectangle 4">
            <a:extLst>
              <a:ext uri="{FF2B5EF4-FFF2-40B4-BE49-F238E27FC236}">
                <a16:creationId xmlns:a16="http://schemas.microsoft.com/office/drawing/2014/main" id="{A274430D-4CBB-92B6-D39F-F14351142A30}"/>
              </a:ext>
            </a:extLst>
          </p:cNvPr>
          <p:cNvSpPr/>
          <p:nvPr/>
        </p:nvSpPr>
        <p:spPr>
          <a:xfrm>
            <a:off x="8462722" y="2398721"/>
            <a:ext cx="2467984" cy="1046440"/>
          </a:xfrm>
          <a:prstGeom prst="rect">
            <a:avLst/>
          </a:prstGeom>
          <a:noFill/>
        </p:spPr>
        <p:txBody>
          <a:bodyPr wrap="none" lIns="121920" tIns="60960" rIns="121920" bIns="60960">
            <a:spAutoFit/>
          </a:bodyPr>
          <a:lstStyle/>
          <a:p>
            <a:pPr algn="ctr"/>
            <a:r>
              <a:rPr lang="en-US" sz="6000" b="1" dirty="0">
                <a:ln w="6600">
                  <a:solidFill>
                    <a:schemeClr val="accent2"/>
                  </a:solidFill>
                  <a:prstDash val="solid"/>
                </a:ln>
                <a:solidFill>
                  <a:srgbClr val="C00000"/>
                </a:solidFill>
                <a:effectLst>
                  <a:outerShdw dist="38100" dir="2700000" algn="tl" rotWithShape="0">
                    <a:schemeClr val="accent2"/>
                  </a:outerShdw>
                </a:effectLst>
              </a:rPr>
              <a:t>shrimp</a:t>
            </a:r>
          </a:p>
        </p:txBody>
      </p:sp>
      <p:sp>
        <p:nvSpPr>
          <p:cNvPr id="8" name="Rectangle 4">
            <a:extLst>
              <a:ext uri="{FF2B5EF4-FFF2-40B4-BE49-F238E27FC236}">
                <a16:creationId xmlns:a16="http://schemas.microsoft.com/office/drawing/2014/main" id="{0AAFB795-40F4-EB33-5B02-F7FA483E21B9}"/>
              </a:ext>
            </a:extLst>
          </p:cNvPr>
          <p:cNvSpPr/>
          <p:nvPr/>
        </p:nvSpPr>
        <p:spPr>
          <a:xfrm>
            <a:off x="5286452" y="5559496"/>
            <a:ext cx="1619098" cy="1046440"/>
          </a:xfrm>
          <a:prstGeom prst="rect">
            <a:avLst/>
          </a:prstGeom>
          <a:noFill/>
        </p:spPr>
        <p:txBody>
          <a:bodyPr wrap="none" lIns="121920" tIns="60960" rIns="121920" bIns="60960">
            <a:spAutoFit/>
          </a:bodyPr>
          <a:lstStyle/>
          <a:p>
            <a:pPr algn="ctr"/>
            <a:r>
              <a:rPr lang="en-US" sz="6000" b="1" dirty="0">
                <a:ln w="6600">
                  <a:solidFill>
                    <a:schemeClr val="accent2"/>
                  </a:solidFill>
                  <a:prstDash val="solid"/>
                </a:ln>
                <a:solidFill>
                  <a:srgbClr val="C00000"/>
                </a:solidFill>
                <a:effectLst>
                  <a:outerShdw dist="38100" dir="2700000" algn="tl" rotWithShape="0">
                    <a:schemeClr val="accent2"/>
                  </a:outerShdw>
                </a:effectLst>
              </a:rPr>
              <a:t>crab</a:t>
            </a:r>
          </a:p>
        </p:txBody>
      </p:sp>
      <p:sp>
        <p:nvSpPr>
          <p:cNvPr id="9" name="Rectangle 4">
            <a:extLst>
              <a:ext uri="{FF2B5EF4-FFF2-40B4-BE49-F238E27FC236}">
                <a16:creationId xmlns:a16="http://schemas.microsoft.com/office/drawing/2014/main" id="{261C22E0-FC64-2983-0ABD-4BA1CB718176}"/>
              </a:ext>
            </a:extLst>
          </p:cNvPr>
          <p:cNvSpPr/>
          <p:nvPr/>
        </p:nvSpPr>
        <p:spPr>
          <a:xfrm>
            <a:off x="8743370" y="5513854"/>
            <a:ext cx="1982274" cy="1046440"/>
          </a:xfrm>
          <a:prstGeom prst="rect">
            <a:avLst/>
          </a:prstGeom>
          <a:noFill/>
        </p:spPr>
        <p:txBody>
          <a:bodyPr wrap="none" lIns="121920" tIns="60960" rIns="121920" bIns="60960">
            <a:spAutoFit/>
          </a:bodyPr>
          <a:lstStyle/>
          <a:p>
            <a:pPr algn="ctr"/>
            <a:r>
              <a:rPr lang="en-US" sz="6000" b="1" dirty="0">
                <a:ln w="6600">
                  <a:solidFill>
                    <a:schemeClr val="accent2"/>
                  </a:solidFill>
                  <a:prstDash val="solid"/>
                </a:ln>
                <a:solidFill>
                  <a:srgbClr val="C00000"/>
                </a:solidFill>
                <a:effectLst>
                  <a:outerShdw dist="38100" dir="2700000" algn="tl" rotWithShape="0">
                    <a:schemeClr val="accent2"/>
                  </a:outerShdw>
                </a:effectLst>
              </a:rPr>
              <a:t>squid</a:t>
            </a:r>
          </a:p>
        </p:txBody>
      </p:sp>
      <p:pic>
        <p:nvPicPr>
          <p:cNvPr id="6146" name="Picture 2" descr="Salmon PNG, Vector, PSD, and Clipart With Transparent Background for Free  Download | Pngtree">
            <a:extLst>
              <a:ext uri="{FF2B5EF4-FFF2-40B4-BE49-F238E27FC236}">
                <a16:creationId xmlns:a16="http://schemas.microsoft.com/office/drawing/2014/main" id="{19AAC205-E332-C1FC-6ED4-B80446A153B5}"/>
              </a:ext>
            </a:extLst>
          </p:cNvPr>
          <p:cNvPicPr>
            <a:picLocks noChangeAspect="1" noChangeArrowheads="1"/>
          </p:cNvPicPr>
          <p:nvPr/>
        </p:nvPicPr>
        <p:blipFill>
          <a:blip r:embed="rId3">
            <a:clrChange>
              <a:clrFrom>
                <a:srgbClr val="EFEFEF"/>
              </a:clrFrom>
              <a:clrTo>
                <a:srgbClr val="EFEFEF">
                  <a:alpha val="0"/>
                </a:srgbClr>
              </a:clrTo>
            </a:clrChange>
            <a:extLst>
              <a:ext uri="{28A0092B-C50C-407E-A947-70E740481C1C}">
                <a14:useLocalDpi xmlns:a14="http://schemas.microsoft.com/office/drawing/2010/main" val="0"/>
              </a:ext>
            </a:extLst>
          </a:blip>
          <a:srcRect/>
          <a:stretch>
            <a:fillRect/>
          </a:stretch>
        </p:blipFill>
        <p:spPr bwMode="auto">
          <a:xfrm>
            <a:off x="4923208" y="40363"/>
            <a:ext cx="2358358" cy="235835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ooked shrimp vector illustration isolated on plain white background.  Colored boiled sea food animal drawing with cartoon flat art style.  15430855 Vector Art at Vecteezy">
            <a:extLst>
              <a:ext uri="{FF2B5EF4-FFF2-40B4-BE49-F238E27FC236}">
                <a16:creationId xmlns:a16="http://schemas.microsoft.com/office/drawing/2014/main" id="{CA43F631-939B-3E77-3A95-0D4F38D49D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1550" y="181317"/>
            <a:ext cx="2076450" cy="207645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rab Clipart Images - Free Download on Freepik">
            <a:extLst>
              <a:ext uri="{FF2B5EF4-FFF2-40B4-BE49-F238E27FC236}">
                <a16:creationId xmlns:a16="http://schemas.microsoft.com/office/drawing/2014/main" id="{1E9BC01A-56AD-6460-44F1-CABFCB6B22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3416" y="4150568"/>
            <a:ext cx="2959694" cy="1408928"/>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Seafood Squid Fish Clip Art, PNG, 640x640px, Seafood, Fish, Organism, Squid  Download Free">
            <a:extLst>
              <a:ext uri="{FF2B5EF4-FFF2-40B4-BE49-F238E27FC236}">
                <a16:creationId xmlns:a16="http://schemas.microsoft.com/office/drawing/2014/main" id="{DA125A94-C42A-860C-2F04-FFA768046BA9}"/>
              </a:ext>
            </a:extLst>
          </p:cNvPr>
          <p:cNvPicPr>
            <a:picLocks noChangeAspect="1" noChangeArrowheads="1"/>
          </p:cNvPicPr>
          <p:nvPr/>
        </p:nvPicPr>
        <p:blipFill>
          <a:blip r:embed="rId6">
            <a:clrChange>
              <a:clrFrom>
                <a:srgbClr val="EFEFEF"/>
              </a:clrFrom>
              <a:clrTo>
                <a:srgbClr val="EFEFEF">
                  <a:alpha val="0"/>
                </a:srgbClr>
              </a:clrTo>
            </a:clrChange>
            <a:extLst>
              <a:ext uri="{28A0092B-C50C-407E-A947-70E740481C1C}">
                <a14:useLocalDpi xmlns:a14="http://schemas.microsoft.com/office/drawing/2010/main" val="0"/>
              </a:ext>
            </a:extLst>
          </a:blip>
          <a:srcRect/>
          <a:stretch>
            <a:fillRect/>
          </a:stretch>
        </p:blipFill>
        <p:spPr bwMode="auto">
          <a:xfrm>
            <a:off x="7708306" y="3586115"/>
            <a:ext cx="2959694" cy="2310005"/>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Page 14 | Squid Fried Calamari Images - Free Download on Freepik">
            <a:extLst>
              <a:ext uri="{FF2B5EF4-FFF2-40B4-BE49-F238E27FC236}">
                <a16:creationId xmlns:a16="http://schemas.microsoft.com/office/drawing/2014/main" id="{44962723-7229-3918-D590-76B5C4463F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85375" y="3696913"/>
            <a:ext cx="1490661" cy="1862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56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مجموعة 4">
            <a:extLst>
              <a:ext uri="{FF2B5EF4-FFF2-40B4-BE49-F238E27FC236}">
                <a16:creationId xmlns:a16="http://schemas.microsoft.com/office/drawing/2014/main" id="{9CDAB2F1-3C7B-2373-607A-AECB4E431596}"/>
              </a:ext>
            </a:extLst>
          </p:cNvPr>
          <p:cNvGrpSpPr/>
          <p:nvPr/>
        </p:nvGrpSpPr>
        <p:grpSpPr>
          <a:xfrm>
            <a:off x="19052" y="213964"/>
            <a:ext cx="3781425" cy="3130859"/>
            <a:chOff x="3048000" y="247649"/>
            <a:chExt cx="3781425" cy="3130859"/>
          </a:xfrm>
        </p:grpSpPr>
        <p:pic>
          <p:nvPicPr>
            <p:cNvPr id="5122" name="Picture 2" descr="Aesthetic Clipart Vector Images (over 2,400)">
              <a:extLst>
                <a:ext uri="{FF2B5EF4-FFF2-40B4-BE49-F238E27FC236}">
                  <a16:creationId xmlns:a16="http://schemas.microsoft.com/office/drawing/2014/main" id="{AB5108A4-C855-B04D-AF4D-46AF292915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987" t="50615" r="1323"/>
            <a:stretch/>
          </p:blipFill>
          <p:spPr bwMode="auto">
            <a:xfrm>
              <a:off x="3048000" y="247649"/>
              <a:ext cx="3781425" cy="3130859"/>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a:extLst>
                <a:ext uri="{FF2B5EF4-FFF2-40B4-BE49-F238E27FC236}">
                  <a16:creationId xmlns:a16="http://schemas.microsoft.com/office/drawing/2014/main" id="{BB1FE107-1134-5A17-8FAC-0EBCA09F53F8}"/>
                </a:ext>
              </a:extLst>
            </p:cNvPr>
            <p:cNvSpPr/>
            <p:nvPr/>
          </p:nvSpPr>
          <p:spPr>
            <a:xfrm>
              <a:off x="4208118" y="2091035"/>
              <a:ext cx="1680268" cy="1015663"/>
            </a:xfrm>
            <a:prstGeom prst="rect">
              <a:avLst/>
            </a:prstGeom>
            <a:noFill/>
          </p:spPr>
          <p:txBody>
            <a:bodyPr wrap="none" lIns="91440" tIns="45720" rIns="91440" bIns="45720">
              <a:spAutoFit/>
            </a:bodyPr>
            <a:lstStyle/>
            <a:p>
              <a:pPr algn="ctr"/>
              <a:r>
                <a:rPr lang="en-US" sz="6000" b="1" cap="none" spc="0" dirty="0">
                  <a:ln w="0"/>
                  <a:solidFill>
                    <a:srgbClr val="7030A0"/>
                  </a:solidFill>
                  <a:effectLst>
                    <a:outerShdw blurRad="38100" dist="19050" dir="2700000" algn="tl" rotWithShape="0">
                      <a:schemeClr val="dk1">
                        <a:alpha val="40000"/>
                      </a:schemeClr>
                    </a:outerShdw>
                  </a:effectLst>
                </a:rPr>
                <a:t>Fruit</a:t>
              </a:r>
              <a:endParaRPr lang="ar-SA" sz="6000" b="1" cap="none" spc="0" dirty="0">
                <a:ln w="0"/>
                <a:solidFill>
                  <a:srgbClr val="7030A0"/>
                </a:solidFill>
                <a:effectLst>
                  <a:outerShdw blurRad="38100" dist="19050" dir="2700000" algn="tl" rotWithShape="0">
                    <a:schemeClr val="dk1">
                      <a:alpha val="40000"/>
                    </a:schemeClr>
                  </a:outerShdw>
                </a:effectLst>
              </a:endParaRPr>
            </a:p>
          </p:txBody>
        </p:sp>
      </p:grpSp>
      <p:sp>
        <p:nvSpPr>
          <p:cNvPr id="6" name="Rectangle 4">
            <a:extLst>
              <a:ext uri="{FF2B5EF4-FFF2-40B4-BE49-F238E27FC236}">
                <a16:creationId xmlns:a16="http://schemas.microsoft.com/office/drawing/2014/main" id="{35F6FCC2-0960-822A-93B2-8B51F9881CB3}"/>
              </a:ext>
            </a:extLst>
          </p:cNvPr>
          <p:cNvSpPr/>
          <p:nvPr/>
        </p:nvSpPr>
        <p:spPr>
          <a:xfrm>
            <a:off x="3834288" y="1697383"/>
            <a:ext cx="2436437" cy="1046440"/>
          </a:xfrm>
          <a:prstGeom prst="rect">
            <a:avLst/>
          </a:prstGeom>
          <a:noFill/>
        </p:spPr>
        <p:txBody>
          <a:bodyPr wrap="none" lIns="121920" tIns="60960" rIns="121920" bIns="60960">
            <a:spAutoFit/>
          </a:bodyPr>
          <a:lstStyle/>
          <a:p>
            <a:pPr algn="ctr"/>
            <a:r>
              <a:rPr lang="en-US" sz="6000" b="1" dirty="0">
                <a:ln w="6600">
                  <a:solidFill>
                    <a:schemeClr val="accent2"/>
                  </a:solidFill>
                  <a:prstDash val="solid"/>
                </a:ln>
                <a:solidFill>
                  <a:srgbClr val="C00000"/>
                </a:solidFill>
                <a:effectLst>
                  <a:outerShdw dist="38100" dir="2700000" algn="tl" rotWithShape="0">
                    <a:schemeClr val="accent2"/>
                  </a:outerShdw>
                </a:effectLst>
              </a:rPr>
              <a:t>mango</a:t>
            </a:r>
          </a:p>
        </p:txBody>
      </p:sp>
      <p:sp>
        <p:nvSpPr>
          <p:cNvPr id="7" name="Rectangle 4">
            <a:extLst>
              <a:ext uri="{FF2B5EF4-FFF2-40B4-BE49-F238E27FC236}">
                <a16:creationId xmlns:a16="http://schemas.microsoft.com/office/drawing/2014/main" id="{A274430D-4CBB-92B6-D39F-F14351142A30}"/>
              </a:ext>
            </a:extLst>
          </p:cNvPr>
          <p:cNvSpPr/>
          <p:nvPr/>
        </p:nvSpPr>
        <p:spPr>
          <a:xfrm>
            <a:off x="6211155" y="1228180"/>
            <a:ext cx="3845475" cy="954107"/>
          </a:xfrm>
          <a:prstGeom prst="rect">
            <a:avLst/>
          </a:prstGeom>
          <a:noFill/>
        </p:spPr>
        <p:txBody>
          <a:bodyPr wrap="none" lIns="121920" tIns="60960" rIns="121920" bIns="60960">
            <a:spAutoFit/>
          </a:bodyPr>
          <a:lstStyle/>
          <a:p>
            <a:pPr algn="ctr"/>
            <a:r>
              <a:rPr lang="en-US" sz="5400" b="1" dirty="0">
                <a:ln w="6600">
                  <a:solidFill>
                    <a:schemeClr val="accent2"/>
                  </a:solidFill>
                  <a:prstDash val="solid"/>
                </a:ln>
                <a:solidFill>
                  <a:srgbClr val="C00000"/>
                </a:solidFill>
                <a:effectLst>
                  <a:outerShdw dist="38100" dir="2700000" algn="tl" rotWithShape="0">
                    <a:schemeClr val="accent2"/>
                  </a:outerShdw>
                </a:effectLst>
              </a:rPr>
              <a:t>strawberries</a:t>
            </a:r>
          </a:p>
        </p:txBody>
      </p:sp>
      <p:sp>
        <p:nvSpPr>
          <p:cNvPr id="8" name="Rectangle 4">
            <a:extLst>
              <a:ext uri="{FF2B5EF4-FFF2-40B4-BE49-F238E27FC236}">
                <a16:creationId xmlns:a16="http://schemas.microsoft.com/office/drawing/2014/main" id="{0AAFB795-40F4-EB33-5B02-F7FA483E21B9}"/>
              </a:ext>
            </a:extLst>
          </p:cNvPr>
          <p:cNvSpPr/>
          <p:nvPr/>
        </p:nvSpPr>
        <p:spPr>
          <a:xfrm>
            <a:off x="9197946" y="1982368"/>
            <a:ext cx="2910349" cy="1046440"/>
          </a:xfrm>
          <a:prstGeom prst="rect">
            <a:avLst/>
          </a:prstGeom>
          <a:noFill/>
        </p:spPr>
        <p:txBody>
          <a:bodyPr wrap="none" lIns="121920" tIns="60960" rIns="121920" bIns="60960">
            <a:spAutoFit/>
          </a:bodyPr>
          <a:lstStyle/>
          <a:p>
            <a:pPr algn="ctr"/>
            <a:r>
              <a:rPr lang="en-US" sz="6000" b="1" dirty="0">
                <a:ln w="6600">
                  <a:solidFill>
                    <a:schemeClr val="accent2"/>
                  </a:solidFill>
                  <a:prstDash val="solid"/>
                </a:ln>
                <a:solidFill>
                  <a:srgbClr val="C00000"/>
                </a:solidFill>
                <a:effectLst>
                  <a:outerShdw dist="38100" dir="2700000" algn="tl" rotWithShape="0">
                    <a:schemeClr val="accent2"/>
                  </a:outerShdw>
                </a:effectLst>
              </a:rPr>
              <a:t>avocado</a:t>
            </a:r>
          </a:p>
        </p:txBody>
      </p:sp>
      <p:sp>
        <p:nvSpPr>
          <p:cNvPr id="9" name="Rectangle 4">
            <a:extLst>
              <a:ext uri="{FF2B5EF4-FFF2-40B4-BE49-F238E27FC236}">
                <a16:creationId xmlns:a16="http://schemas.microsoft.com/office/drawing/2014/main" id="{261C22E0-FC64-2983-0ABD-4BA1CB718176}"/>
              </a:ext>
            </a:extLst>
          </p:cNvPr>
          <p:cNvSpPr/>
          <p:nvPr/>
        </p:nvSpPr>
        <p:spPr>
          <a:xfrm>
            <a:off x="192466" y="5379615"/>
            <a:ext cx="3434595" cy="1046440"/>
          </a:xfrm>
          <a:prstGeom prst="rect">
            <a:avLst/>
          </a:prstGeom>
          <a:noFill/>
        </p:spPr>
        <p:txBody>
          <a:bodyPr wrap="none" lIns="121920" tIns="60960" rIns="121920" bIns="60960">
            <a:spAutoFit/>
          </a:bodyPr>
          <a:lstStyle/>
          <a:p>
            <a:pPr algn="ctr"/>
            <a:r>
              <a:rPr lang="en-US" sz="6000" b="1" dirty="0">
                <a:ln w="6600">
                  <a:solidFill>
                    <a:schemeClr val="accent2"/>
                  </a:solidFill>
                  <a:prstDash val="solid"/>
                </a:ln>
                <a:solidFill>
                  <a:srgbClr val="C00000"/>
                </a:solidFill>
                <a:effectLst>
                  <a:outerShdw dist="38100" dir="2700000" algn="tl" rotWithShape="0">
                    <a:schemeClr val="accent2"/>
                  </a:outerShdw>
                </a:effectLst>
              </a:rPr>
              <a:t>pineapple</a:t>
            </a:r>
          </a:p>
        </p:txBody>
      </p:sp>
      <p:pic>
        <p:nvPicPr>
          <p:cNvPr id="7170" name="Picture 2" descr="Mango Transparent Clip Art Image​ | Gallery Yopriceville - High-Quality  Images and Transparent PNG Free Clipart | Fruits images, Fruit picture,  Mango images">
            <a:extLst>
              <a:ext uri="{FF2B5EF4-FFF2-40B4-BE49-F238E27FC236}">
                <a16:creationId xmlns:a16="http://schemas.microsoft.com/office/drawing/2014/main" id="{0B2E638E-0060-1B7E-F28E-FE31C47A8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9514" y="249265"/>
            <a:ext cx="1501554" cy="161924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trawberry PNG Image | Strawberry png, Strawberry clipart, Strawberry">
            <a:extLst>
              <a:ext uri="{FF2B5EF4-FFF2-40B4-BE49-F238E27FC236}">
                <a16:creationId xmlns:a16="http://schemas.microsoft.com/office/drawing/2014/main" id="{F06BB6E6-F258-2065-D453-4400F08CDB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8011" y="146895"/>
            <a:ext cx="2135610" cy="127252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Of Avocado Clipart Transparent PNG Hd, Avocado Flat Design Vector  Illustration Isolated On A White Background, Avocado, Flat Design, Clip Art  PNG Image For Free Download">
            <a:extLst>
              <a:ext uri="{FF2B5EF4-FFF2-40B4-BE49-F238E27FC236}">
                <a16:creationId xmlns:a16="http://schemas.microsoft.com/office/drawing/2014/main" id="{BDADD017-578A-6C75-1158-792C6CEE6E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7931" y="295790"/>
            <a:ext cx="2209798" cy="2209798"/>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Pineapple Clip Art Images – Browse 9,774 Stock Photos, Vectors, and Video |  Adobe Stock">
            <a:extLst>
              <a:ext uri="{FF2B5EF4-FFF2-40B4-BE49-F238E27FC236}">
                <a16:creationId xmlns:a16="http://schemas.microsoft.com/office/drawing/2014/main" id="{82D3BC3A-328C-FD98-826B-33B8469BD983}"/>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3909" y="3092294"/>
            <a:ext cx="1813349" cy="2560022"/>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papaya fruit clipart - Clip Art Library - Clip Art Library">
            <a:extLst>
              <a:ext uri="{FF2B5EF4-FFF2-40B4-BE49-F238E27FC236}">
                <a16:creationId xmlns:a16="http://schemas.microsoft.com/office/drawing/2014/main" id="{EE6E8891-FF3A-B984-8BCD-3157BC0BAB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79671" y="3448394"/>
            <a:ext cx="1908441" cy="177125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a:extLst>
              <a:ext uri="{FF2B5EF4-FFF2-40B4-BE49-F238E27FC236}">
                <a16:creationId xmlns:a16="http://schemas.microsoft.com/office/drawing/2014/main" id="{07E81E74-0C89-F6F7-E51A-DFD78D739F09}"/>
              </a:ext>
            </a:extLst>
          </p:cNvPr>
          <p:cNvSpPr/>
          <p:nvPr/>
        </p:nvSpPr>
        <p:spPr>
          <a:xfrm>
            <a:off x="6873698" y="5106600"/>
            <a:ext cx="2551404" cy="1046440"/>
          </a:xfrm>
          <a:prstGeom prst="rect">
            <a:avLst/>
          </a:prstGeom>
          <a:noFill/>
        </p:spPr>
        <p:txBody>
          <a:bodyPr wrap="square" lIns="121920" tIns="60960" rIns="121920" bIns="60960">
            <a:spAutoFit/>
          </a:bodyPr>
          <a:lstStyle/>
          <a:p>
            <a:pPr algn="ctr"/>
            <a:r>
              <a:rPr lang="en-US" sz="6000" b="1" dirty="0">
                <a:ln w="6600">
                  <a:solidFill>
                    <a:schemeClr val="accent2"/>
                  </a:solidFill>
                  <a:prstDash val="solid"/>
                </a:ln>
                <a:solidFill>
                  <a:srgbClr val="C00000"/>
                </a:solidFill>
                <a:effectLst>
                  <a:outerShdw dist="38100" dir="2700000" algn="tl" rotWithShape="0">
                    <a:schemeClr val="accent2"/>
                  </a:outerShdw>
                </a:effectLst>
              </a:rPr>
              <a:t>papaya</a:t>
            </a:r>
          </a:p>
        </p:txBody>
      </p:sp>
      <p:pic>
        <p:nvPicPr>
          <p:cNvPr id="7180" name="Picture 12" descr="Grapes Fruit Cartoon Colored Clipart Illustration 21964649 Vector Art at  Vecteezy">
            <a:extLst>
              <a:ext uri="{FF2B5EF4-FFF2-40B4-BE49-F238E27FC236}">
                <a16:creationId xmlns:a16="http://schemas.microsoft.com/office/drawing/2014/main" id="{35ECD4EE-4126-EABF-4E1F-3F8767D7A7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97349" y="3114677"/>
            <a:ext cx="2123533" cy="22825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16:creationId xmlns:a16="http://schemas.microsoft.com/office/drawing/2014/main" id="{E59BECFF-74D2-F323-BF4B-2FC6A8D61E1C}"/>
              </a:ext>
            </a:extLst>
          </p:cNvPr>
          <p:cNvSpPr/>
          <p:nvPr/>
        </p:nvSpPr>
        <p:spPr>
          <a:xfrm>
            <a:off x="4064403" y="5160617"/>
            <a:ext cx="2356479" cy="1046440"/>
          </a:xfrm>
          <a:prstGeom prst="rect">
            <a:avLst/>
          </a:prstGeom>
          <a:noFill/>
        </p:spPr>
        <p:txBody>
          <a:bodyPr wrap="none" lIns="121920" tIns="60960" rIns="121920" bIns="60960">
            <a:spAutoFit/>
          </a:bodyPr>
          <a:lstStyle/>
          <a:p>
            <a:pPr algn="ctr"/>
            <a:r>
              <a:rPr lang="en-US" sz="6000" b="1" dirty="0">
                <a:ln w="6600">
                  <a:solidFill>
                    <a:schemeClr val="accent2"/>
                  </a:solidFill>
                  <a:prstDash val="solid"/>
                </a:ln>
                <a:solidFill>
                  <a:srgbClr val="C00000"/>
                </a:solidFill>
                <a:effectLst>
                  <a:outerShdw dist="38100" dir="2700000" algn="tl" rotWithShape="0">
                    <a:schemeClr val="accent2"/>
                  </a:outerShdw>
                </a:effectLst>
              </a:rPr>
              <a:t>grapes</a:t>
            </a:r>
          </a:p>
        </p:txBody>
      </p:sp>
      <p:pic>
        <p:nvPicPr>
          <p:cNvPr id="7182" name="Picture 14" descr="Fresh Dates Icon Flat, Cartoon Style. Yellow Fruit Isolated on White  Background. Vector Illustration, Clip-art. Stock Vector - Illustration of  exotic, agriculture: 89722521">
            <a:extLst>
              <a:ext uri="{FF2B5EF4-FFF2-40B4-BE49-F238E27FC236}">
                <a16:creationId xmlns:a16="http://schemas.microsoft.com/office/drawing/2014/main" id="{734435F1-C89E-8BD0-83CA-6149117FE7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45084" y="3437978"/>
            <a:ext cx="2251816" cy="172263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4">
            <a:extLst>
              <a:ext uri="{FF2B5EF4-FFF2-40B4-BE49-F238E27FC236}">
                <a16:creationId xmlns:a16="http://schemas.microsoft.com/office/drawing/2014/main" id="{B042918E-BC70-6194-D1D0-2103136B84E6}"/>
              </a:ext>
            </a:extLst>
          </p:cNvPr>
          <p:cNvSpPr/>
          <p:nvPr/>
        </p:nvSpPr>
        <p:spPr>
          <a:xfrm>
            <a:off x="9556891" y="5160617"/>
            <a:ext cx="2551404" cy="1046440"/>
          </a:xfrm>
          <a:prstGeom prst="rect">
            <a:avLst/>
          </a:prstGeom>
          <a:noFill/>
        </p:spPr>
        <p:txBody>
          <a:bodyPr wrap="square" lIns="121920" tIns="60960" rIns="121920" bIns="60960">
            <a:spAutoFit/>
          </a:bodyPr>
          <a:lstStyle/>
          <a:p>
            <a:pPr algn="ctr"/>
            <a:r>
              <a:rPr lang="en-US" sz="6000" b="1" dirty="0">
                <a:ln w="6600">
                  <a:solidFill>
                    <a:schemeClr val="accent2"/>
                  </a:solidFill>
                  <a:prstDash val="solid"/>
                </a:ln>
                <a:solidFill>
                  <a:srgbClr val="C00000"/>
                </a:solidFill>
                <a:effectLst>
                  <a:outerShdw dist="38100" dir="2700000" algn="tl" rotWithShape="0">
                    <a:schemeClr val="accent2"/>
                  </a:outerShdw>
                </a:effectLst>
              </a:rPr>
              <a:t>dates</a:t>
            </a:r>
          </a:p>
        </p:txBody>
      </p:sp>
    </p:spTree>
    <p:extLst>
      <p:ext uri="{BB962C8B-B14F-4D97-AF65-F5344CB8AC3E}">
        <p14:creationId xmlns:p14="http://schemas.microsoft.com/office/powerpoint/2010/main" val="429136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2" grpId="0"/>
      <p:bldP spid="3"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مجموعة 4">
            <a:extLst>
              <a:ext uri="{FF2B5EF4-FFF2-40B4-BE49-F238E27FC236}">
                <a16:creationId xmlns:a16="http://schemas.microsoft.com/office/drawing/2014/main" id="{9CDAB2F1-3C7B-2373-607A-AECB4E431596}"/>
              </a:ext>
            </a:extLst>
          </p:cNvPr>
          <p:cNvGrpSpPr/>
          <p:nvPr/>
        </p:nvGrpSpPr>
        <p:grpSpPr>
          <a:xfrm>
            <a:off x="45317" y="164789"/>
            <a:ext cx="4436224" cy="3130859"/>
            <a:chOff x="2847974" y="247649"/>
            <a:chExt cx="4436224" cy="3130859"/>
          </a:xfrm>
        </p:grpSpPr>
        <p:pic>
          <p:nvPicPr>
            <p:cNvPr id="5122" name="Picture 2" descr="Aesthetic Clipart Vector Images (over 2,400)">
              <a:extLst>
                <a:ext uri="{FF2B5EF4-FFF2-40B4-BE49-F238E27FC236}">
                  <a16:creationId xmlns:a16="http://schemas.microsoft.com/office/drawing/2014/main" id="{AB5108A4-C855-B04D-AF4D-46AF292915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987" t="50615" r="1323"/>
            <a:stretch/>
          </p:blipFill>
          <p:spPr bwMode="auto">
            <a:xfrm>
              <a:off x="2847974" y="247649"/>
              <a:ext cx="4436224" cy="3130859"/>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a:extLst>
                <a:ext uri="{FF2B5EF4-FFF2-40B4-BE49-F238E27FC236}">
                  <a16:creationId xmlns:a16="http://schemas.microsoft.com/office/drawing/2014/main" id="{BB1FE107-1134-5A17-8FAC-0EBCA09F53F8}"/>
                </a:ext>
              </a:extLst>
            </p:cNvPr>
            <p:cNvSpPr/>
            <p:nvPr/>
          </p:nvSpPr>
          <p:spPr>
            <a:xfrm>
              <a:off x="3216438" y="2091035"/>
              <a:ext cx="3663632" cy="1015663"/>
            </a:xfrm>
            <a:prstGeom prst="rect">
              <a:avLst/>
            </a:prstGeom>
            <a:noFill/>
          </p:spPr>
          <p:txBody>
            <a:bodyPr wrap="none" lIns="91440" tIns="45720" rIns="91440" bIns="45720">
              <a:spAutoFit/>
            </a:bodyPr>
            <a:lstStyle/>
            <a:p>
              <a:pPr algn="ctr"/>
              <a:r>
                <a:rPr lang="en-US" sz="6000" b="1" cap="none" spc="0" dirty="0">
                  <a:ln w="0"/>
                  <a:solidFill>
                    <a:srgbClr val="7030A0"/>
                  </a:solidFill>
                  <a:effectLst>
                    <a:outerShdw blurRad="38100" dist="19050" dir="2700000" algn="tl" rotWithShape="0">
                      <a:schemeClr val="dk1">
                        <a:alpha val="40000"/>
                      </a:schemeClr>
                    </a:outerShdw>
                  </a:effectLst>
                </a:rPr>
                <a:t>Vegetables</a:t>
              </a:r>
              <a:endParaRPr lang="ar-SA" sz="6000" b="1" cap="none" spc="0" dirty="0">
                <a:ln w="0"/>
                <a:solidFill>
                  <a:srgbClr val="7030A0"/>
                </a:solidFill>
                <a:effectLst>
                  <a:outerShdw blurRad="38100" dist="19050" dir="2700000" algn="tl" rotWithShape="0">
                    <a:schemeClr val="dk1">
                      <a:alpha val="40000"/>
                    </a:schemeClr>
                  </a:outerShdw>
                </a:effectLst>
              </a:endParaRPr>
            </a:p>
          </p:txBody>
        </p:sp>
      </p:grpSp>
      <p:sp>
        <p:nvSpPr>
          <p:cNvPr id="6" name="Rectangle 4">
            <a:extLst>
              <a:ext uri="{FF2B5EF4-FFF2-40B4-BE49-F238E27FC236}">
                <a16:creationId xmlns:a16="http://schemas.microsoft.com/office/drawing/2014/main" id="{35F6FCC2-0960-822A-93B2-8B51F9881CB3}"/>
              </a:ext>
            </a:extLst>
          </p:cNvPr>
          <p:cNvSpPr/>
          <p:nvPr/>
        </p:nvSpPr>
        <p:spPr>
          <a:xfrm>
            <a:off x="4253560" y="1596648"/>
            <a:ext cx="3071034" cy="1046440"/>
          </a:xfrm>
          <a:prstGeom prst="rect">
            <a:avLst/>
          </a:prstGeom>
          <a:noFill/>
        </p:spPr>
        <p:txBody>
          <a:bodyPr wrap="none" lIns="121920" tIns="60960" rIns="121920" bIns="60960">
            <a:spAutoFit/>
          </a:bodyPr>
          <a:lstStyle/>
          <a:p>
            <a:pPr algn="ctr"/>
            <a:r>
              <a:rPr lang="en-US" sz="6000" b="1" dirty="0">
                <a:ln w="6600">
                  <a:solidFill>
                    <a:schemeClr val="accent2"/>
                  </a:solidFill>
                  <a:prstDash val="solid"/>
                </a:ln>
                <a:solidFill>
                  <a:srgbClr val="C00000"/>
                </a:solidFill>
                <a:effectLst>
                  <a:outerShdw dist="38100" dir="2700000" algn="tl" rotWithShape="0">
                    <a:schemeClr val="accent2"/>
                  </a:outerShdw>
                </a:effectLst>
              </a:rPr>
              <a:t>potatoes</a:t>
            </a:r>
          </a:p>
        </p:txBody>
      </p:sp>
      <p:sp>
        <p:nvSpPr>
          <p:cNvPr id="7" name="Rectangle 4">
            <a:extLst>
              <a:ext uri="{FF2B5EF4-FFF2-40B4-BE49-F238E27FC236}">
                <a16:creationId xmlns:a16="http://schemas.microsoft.com/office/drawing/2014/main" id="{A274430D-4CBB-92B6-D39F-F14351142A30}"/>
              </a:ext>
            </a:extLst>
          </p:cNvPr>
          <p:cNvSpPr/>
          <p:nvPr/>
        </p:nvSpPr>
        <p:spPr>
          <a:xfrm>
            <a:off x="7324594" y="2187063"/>
            <a:ext cx="2395849" cy="1046440"/>
          </a:xfrm>
          <a:prstGeom prst="rect">
            <a:avLst/>
          </a:prstGeom>
          <a:noFill/>
        </p:spPr>
        <p:txBody>
          <a:bodyPr wrap="none" lIns="121920" tIns="60960" rIns="121920" bIns="60960">
            <a:spAutoFit/>
          </a:bodyPr>
          <a:lstStyle/>
          <a:p>
            <a:pPr algn="ctr"/>
            <a:r>
              <a:rPr lang="en-US" sz="6000" b="1" dirty="0">
                <a:ln w="6600">
                  <a:solidFill>
                    <a:schemeClr val="accent2"/>
                  </a:solidFill>
                  <a:prstDash val="solid"/>
                </a:ln>
                <a:solidFill>
                  <a:srgbClr val="C00000"/>
                </a:solidFill>
                <a:effectLst>
                  <a:outerShdw dist="38100" dir="2700000" algn="tl" rotWithShape="0">
                    <a:schemeClr val="accent2"/>
                  </a:outerShdw>
                </a:effectLst>
              </a:rPr>
              <a:t>onions</a:t>
            </a:r>
          </a:p>
        </p:txBody>
      </p:sp>
      <p:sp>
        <p:nvSpPr>
          <p:cNvPr id="8" name="Rectangle 4">
            <a:extLst>
              <a:ext uri="{FF2B5EF4-FFF2-40B4-BE49-F238E27FC236}">
                <a16:creationId xmlns:a16="http://schemas.microsoft.com/office/drawing/2014/main" id="{0AAFB795-40F4-EB33-5B02-F7FA483E21B9}"/>
              </a:ext>
            </a:extLst>
          </p:cNvPr>
          <p:cNvSpPr/>
          <p:nvPr/>
        </p:nvSpPr>
        <p:spPr>
          <a:xfrm>
            <a:off x="59195" y="5698618"/>
            <a:ext cx="2468561" cy="1046440"/>
          </a:xfrm>
          <a:prstGeom prst="rect">
            <a:avLst/>
          </a:prstGeom>
          <a:noFill/>
        </p:spPr>
        <p:txBody>
          <a:bodyPr wrap="none" lIns="121920" tIns="60960" rIns="121920" bIns="60960">
            <a:spAutoFit/>
          </a:bodyPr>
          <a:lstStyle/>
          <a:p>
            <a:pPr algn="ctr"/>
            <a:r>
              <a:rPr lang="en-US" sz="6000" b="1" dirty="0">
                <a:ln w="6600">
                  <a:solidFill>
                    <a:schemeClr val="accent2"/>
                  </a:solidFill>
                  <a:prstDash val="solid"/>
                </a:ln>
                <a:solidFill>
                  <a:srgbClr val="C00000"/>
                </a:solidFill>
                <a:effectLst>
                  <a:outerShdw dist="38100" dir="2700000" algn="tl" rotWithShape="0">
                    <a:schemeClr val="accent2"/>
                  </a:outerShdw>
                </a:effectLst>
              </a:rPr>
              <a:t>carrots</a:t>
            </a:r>
          </a:p>
        </p:txBody>
      </p:sp>
      <p:sp>
        <p:nvSpPr>
          <p:cNvPr id="9" name="Rectangle 4">
            <a:extLst>
              <a:ext uri="{FF2B5EF4-FFF2-40B4-BE49-F238E27FC236}">
                <a16:creationId xmlns:a16="http://schemas.microsoft.com/office/drawing/2014/main" id="{261C22E0-FC64-2983-0ABD-4BA1CB718176}"/>
              </a:ext>
            </a:extLst>
          </p:cNvPr>
          <p:cNvSpPr/>
          <p:nvPr/>
        </p:nvSpPr>
        <p:spPr>
          <a:xfrm>
            <a:off x="6241664" y="5649104"/>
            <a:ext cx="2833725" cy="1046440"/>
          </a:xfrm>
          <a:prstGeom prst="rect">
            <a:avLst/>
          </a:prstGeom>
          <a:noFill/>
        </p:spPr>
        <p:txBody>
          <a:bodyPr wrap="none" lIns="121920" tIns="60960" rIns="121920" bIns="60960">
            <a:spAutoFit/>
          </a:bodyPr>
          <a:lstStyle/>
          <a:p>
            <a:pPr algn="ctr"/>
            <a:r>
              <a:rPr lang="en-US" sz="6000" b="1" dirty="0">
                <a:ln w="6600">
                  <a:solidFill>
                    <a:schemeClr val="accent2"/>
                  </a:solidFill>
                  <a:prstDash val="solid"/>
                </a:ln>
                <a:solidFill>
                  <a:srgbClr val="C00000"/>
                </a:solidFill>
                <a:effectLst>
                  <a:outerShdw dist="38100" dir="2700000" algn="tl" rotWithShape="0">
                    <a:schemeClr val="accent2"/>
                  </a:outerShdw>
                </a:effectLst>
              </a:rPr>
              <a:t>peppers</a:t>
            </a:r>
          </a:p>
        </p:txBody>
      </p:sp>
      <p:sp>
        <p:nvSpPr>
          <p:cNvPr id="2" name="Rectangle 4">
            <a:extLst>
              <a:ext uri="{FF2B5EF4-FFF2-40B4-BE49-F238E27FC236}">
                <a16:creationId xmlns:a16="http://schemas.microsoft.com/office/drawing/2014/main" id="{07E81E74-0C89-F6F7-E51A-DFD78D739F09}"/>
              </a:ext>
            </a:extLst>
          </p:cNvPr>
          <p:cNvSpPr/>
          <p:nvPr/>
        </p:nvSpPr>
        <p:spPr>
          <a:xfrm>
            <a:off x="9674613" y="5249304"/>
            <a:ext cx="2147383" cy="1046440"/>
          </a:xfrm>
          <a:prstGeom prst="rect">
            <a:avLst/>
          </a:prstGeom>
          <a:noFill/>
        </p:spPr>
        <p:txBody>
          <a:bodyPr wrap="none" lIns="121920" tIns="60960" rIns="121920" bIns="60960">
            <a:spAutoFit/>
          </a:bodyPr>
          <a:lstStyle/>
          <a:p>
            <a:pPr algn="ctr"/>
            <a:r>
              <a:rPr lang="en-US" sz="6000" b="1" dirty="0">
                <a:ln w="6600">
                  <a:solidFill>
                    <a:schemeClr val="accent2"/>
                  </a:solidFill>
                  <a:prstDash val="solid"/>
                </a:ln>
                <a:solidFill>
                  <a:srgbClr val="C00000"/>
                </a:solidFill>
                <a:effectLst>
                  <a:outerShdw dist="38100" dir="2700000" algn="tl" rotWithShape="0">
                    <a:schemeClr val="accent2"/>
                  </a:outerShdw>
                </a:effectLst>
              </a:rPr>
              <a:t>beans</a:t>
            </a:r>
          </a:p>
        </p:txBody>
      </p:sp>
      <p:pic>
        <p:nvPicPr>
          <p:cNvPr id="8194" name="Picture 2" descr="Potatoes Stock Illustrations – 24,777 Potatoes Stock Illustrations, Vectors  &amp; Clipart - Dreamstime">
            <a:extLst>
              <a:ext uri="{FF2B5EF4-FFF2-40B4-BE49-F238E27FC236}">
                <a16:creationId xmlns:a16="http://schemas.microsoft.com/office/drawing/2014/main" id="{847947D9-B3DF-9D52-F3AF-72D0078A5D0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22719" y="253757"/>
            <a:ext cx="2664018" cy="164836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1,200+ Onion Half Illustrations, Royalty-Free Vector Graphics &amp; Clip Art -  iStock | Red onion half">
            <a:extLst>
              <a:ext uri="{FF2B5EF4-FFF2-40B4-BE49-F238E27FC236}">
                <a16:creationId xmlns:a16="http://schemas.microsoft.com/office/drawing/2014/main" id="{73FD696E-7EB2-2E75-9C85-FE1190EF956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80864" y="42122"/>
            <a:ext cx="2562597" cy="2562597"/>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arrot Vegetable Cartoon Colored Clipart 8944311 Vector Art at Vecteezy">
            <a:extLst>
              <a:ext uri="{FF2B5EF4-FFF2-40B4-BE49-F238E27FC236}">
                <a16:creationId xmlns:a16="http://schemas.microsoft.com/office/drawing/2014/main" id="{EF334A38-AAF2-8BD4-9F05-BFC7A563C3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229" y="3614749"/>
            <a:ext cx="2279786" cy="2353328"/>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Top Bell Pepper Stock Vectors, Illustrations &amp; Clip Art - iStock | Red bell  pepper, Green bell pepper, Yellow bell pepper">
            <a:extLst>
              <a:ext uri="{FF2B5EF4-FFF2-40B4-BE49-F238E27FC236}">
                <a16:creationId xmlns:a16="http://schemas.microsoft.com/office/drawing/2014/main" id="{9837C60E-6188-61EB-AEE7-DD658E161AD1}"/>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42082" y="3507308"/>
            <a:ext cx="2736757" cy="2736757"/>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Green bean fruit cartoon colored clipart Vector Image">
            <a:extLst>
              <a:ext uri="{FF2B5EF4-FFF2-40B4-BE49-F238E27FC236}">
                <a16:creationId xmlns:a16="http://schemas.microsoft.com/office/drawing/2014/main" id="{17A16A4F-892D-D99E-1321-D23C13AB0D3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7778"/>
          <a:stretch/>
        </p:blipFill>
        <p:spPr bwMode="auto">
          <a:xfrm>
            <a:off x="9759518" y="3556623"/>
            <a:ext cx="1895818" cy="1888234"/>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Page 2 | Cucumber clipart Vectors &amp; Illustrations for Free Download |  Freepik">
            <a:extLst>
              <a:ext uri="{FF2B5EF4-FFF2-40B4-BE49-F238E27FC236}">
                <a16:creationId xmlns:a16="http://schemas.microsoft.com/office/drawing/2014/main" id="{036C378B-3835-C2ED-E3FD-DDDE2A2EDBBC}"/>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65411" y="3081343"/>
            <a:ext cx="2695294" cy="23336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16:creationId xmlns:a16="http://schemas.microsoft.com/office/drawing/2014/main" id="{E3F0C8C6-F4BB-3ACC-CB47-B8C4D123F4F1}"/>
              </a:ext>
            </a:extLst>
          </p:cNvPr>
          <p:cNvSpPr/>
          <p:nvPr/>
        </p:nvSpPr>
        <p:spPr>
          <a:xfrm>
            <a:off x="2565031" y="4687629"/>
            <a:ext cx="3715377" cy="1046440"/>
          </a:xfrm>
          <a:prstGeom prst="rect">
            <a:avLst/>
          </a:prstGeom>
          <a:noFill/>
        </p:spPr>
        <p:txBody>
          <a:bodyPr wrap="none" lIns="121920" tIns="60960" rIns="121920" bIns="60960">
            <a:spAutoFit/>
          </a:bodyPr>
          <a:lstStyle/>
          <a:p>
            <a:pPr algn="ctr"/>
            <a:r>
              <a:rPr lang="en-US" sz="6000" b="1" dirty="0">
                <a:ln w="6600">
                  <a:solidFill>
                    <a:schemeClr val="accent2"/>
                  </a:solidFill>
                  <a:prstDash val="solid"/>
                </a:ln>
                <a:solidFill>
                  <a:srgbClr val="C00000"/>
                </a:solidFill>
                <a:effectLst>
                  <a:outerShdw dist="38100" dir="2700000" algn="tl" rotWithShape="0">
                    <a:schemeClr val="accent2"/>
                  </a:outerShdw>
                </a:effectLst>
              </a:rPr>
              <a:t>cucumbers</a:t>
            </a:r>
          </a:p>
        </p:txBody>
      </p:sp>
      <p:pic>
        <p:nvPicPr>
          <p:cNvPr id="8206" name="Picture 14" descr="Fresh Garlic On White Background Stock Clipart | Royalty-Free | FreeImages">
            <a:extLst>
              <a:ext uri="{FF2B5EF4-FFF2-40B4-BE49-F238E27FC236}">
                <a16:creationId xmlns:a16="http://schemas.microsoft.com/office/drawing/2014/main" id="{7D0FBB88-43B0-48DD-85DF-2438756438C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36278" y="164789"/>
            <a:ext cx="1950680" cy="175472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4">
            <a:extLst>
              <a:ext uri="{FF2B5EF4-FFF2-40B4-BE49-F238E27FC236}">
                <a16:creationId xmlns:a16="http://schemas.microsoft.com/office/drawing/2014/main" id="{F039959D-D7E1-90AF-B50C-0BE5FECDD3CC}"/>
              </a:ext>
            </a:extLst>
          </p:cNvPr>
          <p:cNvSpPr/>
          <p:nvPr/>
        </p:nvSpPr>
        <p:spPr>
          <a:xfrm>
            <a:off x="10033859" y="1659296"/>
            <a:ext cx="1953099" cy="1046440"/>
          </a:xfrm>
          <a:prstGeom prst="rect">
            <a:avLst/>
          </a:prstGeom>
          <a:noFill/>
        </p:spPr>
        <p:txBody>
          <a:bodyPr wrap="none" lIns="121920" tIns="60960" rIns="121920" bIns="60960">
            <a:spAutoFit/>
          </a:bodyPr>
          <a:lstStyle/>
          <a:p>
            <a:pPr algn="ctr"/>
            <a:r>
              <a:rPr lang="en-US" sz="6000" b="1" dirty="0">
                <a:ln w="6600">
                  <a:solidFill>
                    <a:schemeClr val="accent2"/>
                  </a:solidFill>
                  <a:prstDash val="solid"/>
                </a:ln>
                <a:solidFill>
                  <a:srgbClr val="C00000"/>
                </a:solidFill>
                <a:effectLst>
                  <a:outerShdw dist="38100" dir="2700000" algn="tl" rotWithShape="0">
                    <a:schemeClr val="accent2"/>
                  </a:outerShdw>
                </a:effectLst>
              </a:rPr>
              <a:t>garlic</a:t>
            </a:r>
          </a:p>
        </p:txBody>
      </p:sp>
    </p:spTree>
    <p:extLst>
      <p:ext uri="{BB962C8B-B14F-4D97-AF65-F5344CB8AC3E}">
        <p14:creationId xmlns:p14="http://schemas.microsoft.com/office/powerpoint/2010/main" val="369897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2" grpId="0"/>
      <p:bldP spid="3"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مجموعة 4">
            <a:extLst>
              <a:ext uri="{FF2B5EF4-FFF2-40B4-BE49-F238E27FC236}">
                <a16:creationId xmlns:a16="http://schemas.microsoft.com/office/drawing/2014/main" id="{9CDAB2F1-3C7B-2373-607A-AECB4E431596}"/>
              </a:ext>
            </a:extLst>
          </p:cNvPr>
          <p:cNvGrpSpPr/>
          <p:nvPr/>
        </p:nvGrpSpPr>
        <p:grpSpPr>
          <a:xfrm>
            <a:off x="19052" y="181317"/>
            <a:ext cx="3781425" cy="4447833"/>
            <a:chOff x="3048000" y="167377"/>
            <a:chExt cx="3781425" cy="4447833"/>
          </a:xfrm>
        </p:grpSpPr>
        <p:pic>
          <p:nvPicPr>
            <p:cNvPr id="5122" name="Picture 2" descr="Aesthetic Clipart Vector Images (over 2,400)">
              <a:extLst>
                <a:ext uri="{FF2B5EF4-FFF2-40B4-BE49-F238E27FC236}">
                  <a16:creationId xmlns:a16="http://schemas.microsoft.com/office/drawing/2014/main" id="{AB5108A4-C855-B04D-AF4D-46AF292915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987" t="50615" r="1323"/>
            <a:stretch/>
          </p:blipFill>
          <p:spPr bwMode="auto">
            <a:xfrm>
              <a:off x="3048000" y="167377"/>
              <a:ext cx="3781425" cy="4447833"/>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a:extLst>
                <a:ext uri="{FF2B5EF4-FFF2-40B4-BE49-F238E27FC236}">
                  <a16:creationId xmlns:a16="http://schemas.microsoft.com/office/drawing/2014/main" id="{BB1FE107-1134-5A17-8FAC-0EBCA09F53F8}"/>
                </a:ext>
              </a:extLst>
            </p:cNvPr>
            <p:cNvSpPr/>
            <p:nvPr/>
          </p:nvSpPr>
          <p:spPr>
            <a:xfrm>
              <a:off x="3470446" y="2409012"/>
              <a:ext cx="2993384" cy="1938992"/>
            </a:xfrm>
            <a:prstGeom prst="rect">
              <a:avLst/>
            </a:prstGeom>
            <a:noFill/>
          </p:spPr>
          <p:txBody>
            <a:bodyPr wrap="none" lIns="91440" tIns="45720" rIns="91440" bIns="45720">
              <a:spAutoFit/>
            </a:bodyPr>
            <a:lstStyle/>
            <a:p>
              <a:pPr algn="ctr"/>
              <a:r>
                <a:rPr lang="en-US" sz="6000" b="1" cap="none" spc="0" dirty="0">
                  <a:ln w="0"/>
                  <a:solidFill>
                    <a:srgbClr val="7030A0"/>
                  </a:solidFill>
                  <a:effectLst>
                    <a:outerShdw blurRad="38100" dist="19050" dir="2700000" algn="tl" rotWithShape="0">
                      <a:schemeClr val="dk1">
                        <a:alpha val="40000"/>
                      </a:schemeClr>
                    </a:outerShdw>
                  </a:effectLst>
                </a:rPr>
                <a:t>Dairy</a:t>
              </a:r>
            </a:p>
            <a:p>
              <a:pPr algn="ctr"/>
              <a:r>
                <a:rPr lang="en-US" sz="6000" b="1" cap="none" spc="0" dirty="0">
                  <a:ln w="0"/>
                  <a:solidFill>
                    <a:srgbClr val="7030A0"/>
                  </a:solidFill>
                  <a:effectLst>
                    <a:outerShdw blurRad="38100" dist="19050" dir="2700000" algn="tl" rotWithShape="0">
                      <a:schemeClr val="dk1">
                        <a:alpha val="40000"/>
                      </a:schemeClr>
                    </a:outerShdw>
                  </a:effectLst>
                </a:rPr>
                <a:t>Products</a:t>
              </a:r>
              <a:endParaRPr lang="ar-SA" sz="6000" b="1" cap="none" spc="0" dirty="0">
                <a:ln w="0"/>
                <a:solidFill>
                  <a:srgbClr val="7030A0"/>
                </a:solidFill>
                <a:effectLst>
                  <a:outerShdw blurRad="38100" dist="19050" dir="2700000" algn="tl" rotWithShape="0">
                    <a:schemeClr val="dk1">
                      <a:alpha val="40000"/>
                    </a:schemeClr>
                  </a:outerShdw>
                </a:effectLst>
              </a:endParaRPr>
            </a:p>
          </p:txBody>
        </p:sp>
      </p:grpSp>
      <p:sp>
        <p:nvSpPr>
          <p:cNvPr id="6" name="Rectangle 4">
            <a:extLst>
              <a:ext uri="{FF2B5EF4-FFF2-40B4-BE49-F238E27FC236}">
                <a16:creationId xmlns:a16="http://schemas.microsoft.com/office/drawing/2014/main" id="{35F6FCC2-0960-822A-93B2-8B51F9881CB3}"/>
              </a:ext>
            </a:extLst>
          </p:cNvPr>
          <p:cNvSpPr/>
          <p:nvPr/>
        </p:nvSpPr>
        <p:spPr>
          <a:xfrm>
            <a:off x="5151112" y="2346008"/>
            <a:ext cx="1618392" cy="1046440"/>
          </a:xfrm>
          <a:prstGeom prst="rect">
            <a:avLst/>
          </a:prstGeom>
          <a:noFill/>
        </p:spPr>
        <p:txBody>
          <a:bodyPr wrap="none" lIns="121920" tIns="60960" rIns="121920" bIns="60960">
            <a:spAutoFit/>
          </a:bodyPr>
          <a:lstStyle/>
          <a:p>
            <a:pPr algn="ctr"/>
            <a:r>
              <a:rPr lang="en-US" sz="6000" b="1" dirty="0">
                <a:ln w="6600">
                  <a:solidFill>
                    <a:schemeClr val="accent2"/>
                  </a:solidFill>
                  <a:prstDash val="solid"/>
                </a:ln>
                <a:solidFill>
                  <a:srgbClr val="C00000"/>
                </a:solidFill>
                <a:effectLst>
                  <a:outerShdw dist="38100" dir="2700000" algn="tl" rotWithShape="0">
                    <a:schemeClr val="accent2"/>
                  </a:outerShdw>
                </a:effectLst>
              </a:rPr>
              <a:t>milk</a:t>
            </a:r>
          </a:p>
        </p:txBody>
      </p:sp>
      <p:sp>
        <p:nvSpPr>
          <p:cNvPr id="7" name="Rectangle 4">
            <a:extLst>
              <a:ext uri="{FF2B5EF4-FFF2-40B4-BE49-F238E27FC236}">
                <a16:creationId xmlns:a16="http://schemas.microsoft.com/office/drawing/2014/main" id="{A274430D-4CBB-92B6-D39F-F14351142A30}"/>
              </a:ext>
            </a:extLst>
          </p:cNvPr>
          <p:cNvSpPr/>
          <p:nvPr/>
        </p:nvSpPr>
        <p:spPr>
          <a:xfrm>
            <a:off x="8470738" y="2398721"/>
            <a:ext cx="2451954" cy="1046440"/>
          </a:xfrm>
          <a:prstGeom prst="rect">
            <a:avLst/>
          </a:prstGeom>
          <a:noFill/>
        </p:spPr>
        <p:txBody>
          <a:bodyPr wrap="none" lIns="121920" tIns="60960" rIns="121920" bIns="60960">
            <a:spAutoFit/>
          </a:bodyPr>
          <a:lstStyle/>
          <a:p>
            <a:pPr algn="ctr"/>
            <a:r>
              <a:rPr lang="en-US" sz="6000" b="1" dirty="0">
                <a:ln w="6600">
                  <a:solidFill>
                    <a:schemeClr val="accent2"/>
                  </a:solidFill>
                  <a:prstDash val="solid"/>
                </a:ln>
                <a:solidFill>
                  <a:srgbClr val="C00000"/>
                </a:solidFill>
                <a:effectLst>
                  <a:outerShdw dist="38100" dir="2700000" algn="tl" rotWithShape="0">
                    <a:schemeClr val="accent2"/>
                  </a:outerShdw>
                </a:effectLst>
              </a:rPr>
              <a:t>cheese</a:t>
            </a:r>
          </a:p>
        </p:txBody>
      </p:sp>
      <p:sp>
        <p:nvSpPr>
          <p:cNvPr id="8" name="Rectangle 4">
            <a:extLst>
              <a:ext uri="{FF2B5EF4-FFF2-40B4-BE49-F238E27FC236}">
                <a16:creationId xmlns:a16="http://schemas.microsoft.com/office/drawing/2014/main" id="{0AAFB795-40F4-EB33-5B02-F7FA483E21B9}"/>
              </a:ext>
            </a:extLst>
          </p:cNvPr>
          <p:cNvSpPr/>
          <p:nvPr/>
        </p:nvSpPr>
        <p:spPr>
          <a:xfrm>
            <a:off x="4928663" y="5559496"/>
            <a:ext cx="2334678" cy="1046440"/>
          </a:xfrm>
          <a:prstGeom prst="rect">
            <a:avLst/>
          </a:prstGeom>
          <a:noFill/>
        </p:spPr>
        <p:txBody>
          <a:bodyPr wrap="none" lIns="121920" tIns="60960" rIns="121920" bIns="60960">
            <a:spAutoFit/>
          </a:bodyPr>
          <a:lstStyle/>
          <a:p>
            <a:pPr algn="ctr"/>
            <a:r>
              <a:rPr lang="en-US" sz="6000" b="1" dirty="0">
                <a:ln w="6600">
                  <a:solidFill>
                    <a:schemeClr val="accent2"/>
                  </a:solidFill>
                  <a:prstDash val="solid"/>
                </a:ln>
                <a:solidFill>
                  <a:srgbClr val="C00000"/>
                </a:solidFill>
                <a:effectLst>
                  <a:outerShdw dist="38100" dir="2700000" algn="tl" rotWithShape="0">
                    <a:schemeClr val="accent2"/>
                  </a:outerShdw>
                </a:effectLst>
              </a:rPr>
              <a:t>yogurt</a:t>
            </a:r>
          </a:p>
        </p:txBody>
      </p:sp>
      <p:sp>
        <p:nvSpPr>
          <p:cNvPr id="9" name="Rectangle 4">
            <a:extLst>
              <a:ext uri="{FF2B5EF4-FFF2-40B4-BE49-F238E27FC236}">
                <a16:creationId xmlns:a16="http://schemas.microsoft.com/office/drawing/2014/main" id="{261C22E0-FC64-2983-0ABD-4BA1CB718176}"/>
              </a:ext>
            </a:extLst>
          </p:cNvPr>
          <p:cNvSpPr/>
          <p:nvPr/>
        </p:nvSpPr>
        <p:spPr>
          <a:xfrm>
            <a:off x="8609906" y="5513854"/>
            <a:ext cx="2249205" cy="1046440"/>
          </a:xfrm>
          <a:prstGeom prst="rect">
            <a:avLst/>
          </a:prstGeom>
          <a:noFill/>
        </p:spPr>
        <p:txBody>
          <a:bodyPr wrap="none" lIns="121920" tIns="60960" rIns="121920" bIns="60960">
            <a:spAutoFit/>
          </a:bodyPr>
          <a:lstStyle/>
          <a:p>
            <a:pPr algn="ctr"/>
            <a:r>
              <a:rPr lang="en-US" sz="6000" b="1" dirty="0">
                <a:ln w="6600">
                  <a:solidFill>
                    <a:schemeClr val="accent2"/>
                  </a:solidFill>
                  <a:prstDash val="solid"/>
                </a:ln>
                <a:solidFill>
                  <a:srgbClr val="C00000"/>
                </a:solidFill>
                <a:effectLst>
                  <a:outerShdw dist="38100" dir="2700000" algn="tl" rotWithShape="0">
                    <a:schemeClr val="accent2"/>
                  </a:outerShdw>
                </a:effectLst>
              </a:rPr>
              <a:t>butter</a:t>
            </a:r>
          </a:p>
        </p:txBody>
      </p:sp>
      <p:pic>
        <p:nvPicPr>
          <p:cNvPr id="9218" name="Picture 2" descr="Tall vanilla cow's milk carton clipart element. Cute simple flat vector  illustration design. Vanilla flavor dairy drink print, sign, symbol.  16461357 Vector Art at Vecteezy">
            <a:extLst>
              <a:ext uri="{FF2B5EF4-FFF2-40B4-BE49-F238E27FC236}">
                <a16:creationId xmlns:a16="http://schemas.microsoft.com/office/drawing/2014/main" id="{C2ACC9B6-8E6B-4157-3256-C95159D6B6C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42124" y="178960"/>
            <a:ext cx="2505075" cy="250507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heese clipart design illustration 9379712 PNG">
            <a:extLst>
              <a:ext uri="{FF2B5EF4-FFF2-40B4-BE49-F238E27FC236}">
                <a16:creationId xmlns:a16="http://schemas.microsoft.com/office/drawing/2014/main" id="{1BAFDB5E-5182-30BF-5B97-AE148B96B0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8846" y="832391"/>
            <a:ext cx="2538705" cy="1434559"/>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Free Vectors | yogurt food dairy icon">
            <a:extLst>
              <a:ext uri="{FF2B5EF4-FFF2-40B4-BE49-F238E27FC236}">
                <a16:creationId xmlns:a16="http://schemas.microsoft.com/office/drawing/2014/main" id="{6007D612-2156-EF8F-D3E5-95067F822DCF}"/>
              </a:ext>
            </a:extLst>
          </p:cNvPr>
          <p:cNvPicPr>
            <a:picLocks noChangeAspect="1" noChangeArrowheads="1"/>
          </p:cNvPicPr>
          <p:nvPr/>
        </p:nvPicPr>
        <p:blipFill>
          <a:blip r:embed="rId5">
            <a:clrChange>
              <a:clrFrom>
                <a:srgbClr val="FDFFFE"/>
              </a:clrFrom>
              <a:clrTo>
                <a:srgbClr val="FDFFFE">
                  <a:alpha val="0"/>
                </a:srgbClr>
              </a:clrTo>
            </a:clrChange>
            <a:extLst>
              <a:ext uri="{28A0092B-C50C-407E-A947-70E740481C1C}">
                <a14:useLocalDpi xmlns:a14="http://schemas.microsoft.com/office/drawing/2010/main" val="0"/>
              </a:ext>
            </a:extLst>
          </a:blip>
          <a:srcRect/>
          <a:stretch>
            <a:fillRect/>
          </a:stretch>
        </p:blipFill>
        <p:spPr bwMode="auto">
          <a:xfrm>
            <a:off x="4939435" y="3616819"/>
            <a:ext cx="2313130" cy="231313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Butter And Bread Stock Clipart | Royalty-Free | FreeImages">
            <a:extLst>
              <a:ext uri="{FF2B5EF4-FFF2-40B4-BE49-F238E27FC236}">
                <a16:creationId xmlns:a16="http://schemas.microsoft.com/office/drawing/2014/main" id="{467B18E3-F3AE-F551-DB37-2DF4CB886E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1523" y="3795079"/>
            <a:ext cx="2817713" cy="1967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49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TotalTime>
  <Words>148</Words>
  <Application>Microsoft Office PowerPoint</Application>
  <PresentationFormat>شاشة عريضة</PresentationFormat>
  <Paragraphs>101</Paragraphs>
  <Slides>22</Slides>
  <Notes>0</Notes>
  <HiddenSlides>0</HiddenSlides>
  <MMClips>2</MMClips>
  <ScaleCrop>false</ScaleCrop>
  <HeadingPairs>
    <vt:vector size="6" baseType="variant">
      <vt:variant>
        <vt:lpstr>الخطوط المستخدمة</vt:lpstr>
      </vt:variant>
      <vt:variant>
        <vt:i4>10</vt:i4>
      </vt:variant>
      <vt:variant>
        <vt:lpstr>نسق</vt:lpstr>
      </vt:variant>
      <vt:variant>
        <vt:i4>1</vt:i4>
      </vt:variant>
      <vt:variant>
        <vt:lpstr>عناوين الشرائح</vt:lpstr>
      </vt:variant>
      <vt:variant>
        <vt:i4>22</vt:i4>
      </vt:variant>
    </vt:vector>
  </HeadingPairs>
  <TitlesOfParts>
    <vt:vector size="33" baseType="lpstr">
      <vt:lpstr>Arial</vt:lpstr>
      <vt:lpstr>Boulder</vt:lpstr>
      <vt:lpstr>BRADDON</vt:lpstr>
      <vt:lpstr>Brush Script MT</vt:lpstr>
      <vt:lpstr>Calibri</vt:lpstr>
      <vt:lpstr>Calibri Light</vt:lpstr>
      <vt:lpstr>Comic Sans MS</vt:lpstr>
      <vt:lpstr>Cooper Black</vt:lpstr>
      <vt:lpstr>Ideal Sans Bold</vt:lpstr>
      <vt:lpstr>Impact</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Practice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خلود حسينون</dc:creator>
  <cp:lastModifiedBy>خلود حسينون</cp:lastModifiedBy>
  <cp:revision>23</cp:revision>
  <dcterms:created xsi:type="dcterms:W3CDTF">2023-10-07T07:57:17Z</dcterms:created>
  <dcterms:modified xsi:type="dcterms:W3CDTF">2023-10-07T12:32:15Z</dcterms:modified>
</cp:coreProperties>
</file>