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77" r:id="rId2"/>
    <p:sldId id="261" r:id="rId3"/>
    <p:sldId id="1276" r:id="rId4"/>
    <p:sldId id="1253" r:id="rId5"/>
    <p:sldId id="1262" r:id="rId6"/>
    <p:sldId id="1271" r:id="rId7"/>
    <p:sldId id="1266" r:id="rId8"/>
    <p:sldId id="1272" r:id="rId9"/>
    <p:sldId id="1274" r:id="rId10"/>
    <p:sldId id="307" r:id="rId11"/>
    <p:sldId id="310" r:id="rId12"/>
    <p:sldId id="309" r:id="rId13"/>
    <p:sldId id="125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48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4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ordwall.net/play/6605/248/78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236F09FC-C9FE-D0DD-93E3-C85BCB17A758}"/>
              </a:ext>
            </a:extLst>
          </p:cNvPr>
          <p:cNvSpPr txBox="1"/>
          <p:nvPr/>
        </p:nvSpPr>
        <p:spPr>
          <a:xfrm>
            <a:off x="8023094" y="4964703"/>
            <a:ext cx="4135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Form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meaning</a:t>
            </a:r>
            <a:r>
              <a:rPr lang="es-ES" sz="4000" b="1" dirty="0">
                <a:solidFill>
                  <a:srgbClr val="346059"/>
                </a:solidFill>
                <a:latin typeface="Century Gothic" panose="020F0302020204030204"/>
              </a:rPr>
              <a:t> &amp; </a:t>
            </a:r>
            <a:r>
              <a:rPr lang="es-ES" sz="4000" b="1" dirty="0" err="1">
                <a:solidFill>
                  <a:srgbClr val="346059"/>
                </a:solidFill>
                <a:latin typeface="Century Gothic" panose="020F0302020204030204"/>
              </a:rPr>
              <a:t>function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A4A9319-C022-4100-8A85-97A386CEA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4"/>
          <a:stretch/>
        </p:blipFill>
        <p:spPr>
          <a:xfrm>
            <a:off x="157215" y="1032480"/>
            <a:ext cx="10505961" cy="365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855FCEE-9123-43A9-A80E-87E122A2D38D}"/>
              </a:ext>
            </a:extLst>
          </p:cNvPr>
          <p:cNvSpPr txBox="1"/>
          <p:nvPr/>
        </p:nvSpPr>
        <p:spPr>
          <a:xfrm>
            <a:off x="2320411" y="1446533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herself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A759EC-5891-445F-9842-968B165CEBDD}"/>
              </a:ext>
            </a:extLst>
          </p:cNvPr>
          <p:cNvSpPr txBox="1"/>
          <p:nvPr/>
        </p:nvSpPr>
        <p:spPr>
          <a:xfrm>
            <a:off x="6493389" y="1870488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yourself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D80BBB-519C-4506-89AA-8F02C8E5D70A}"/>
              </a:ext>
            </a:extLst>
          </p:cNvPr>
          <p:cNvSpPr txBox="1"/>
          <p:nvPr/>
        </p:nvSpPr>
        <p:spPr>
          <a:xfrm>
            <a:off x="5532910" y="2260448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yourselves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6F20826-147B-4CA3-B169-599DBA5CEBA0}"/>
              </a:ext>
            </a:extLst>
          </p:cNvPr>
          <p:cNvSpPr txBox="1"/>
          <p:nvPr/>
        </p:nvSpPr>
        <p:spPr>
          <a:xfrm>
            <a:off x="5893787" y="2642247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himself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DE3E229-E91C-4FE5-9BBF-A6E773CEAA17}"/>
              </a:ext>
            </a:extLst>
          </p:cNvPr>
          <p:cNvSpPr txBox="1"/>
          <p:nvPr/>
        </p:nvSpPr>
        <p:spPr>
          <a:xfrm>
            <a:off x="7057355" y="2993438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itself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AF26D06-B7D2-47CD-B142-A0845D57D796}"/>
              </a:ext>
            </a:extLst>
          </p:cNvPr>
          <p:cNvSpPr txBox="1"/>
          <p:nvPr/>
        </p:nvSpPr>
        <p:spPr>
          <a:xfrm>
            <a:off x="6677975" y="3375237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ourselves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2913612-52EF-4AE4-A7CC-78AC8157440B}"/>
              </a:ext>
            </a:extLst>
          </p:cNvPr>
          <p:cNvSpPr txBox="1"/>
          <p:nvPr/>
        </p:nvSpPr>
        <p:spPr>
          <a:xfrm>
            <a:off x="6626726" y="3780585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themselves</a:t>
            </a:r>
            <a:endParaRPr lang="ar-S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D3DACC3-45DD-4EB2-B641-C2C1BBE51D42}"/>
              </a:ext>
            </a:extLst>
          </p:cNvPr>
          <p:cNvSpPr txBox="1"/>
          <p:nvPr/>
        </p:nvSpPr>
        <p:spPr>
          <a:xfrm>
            <a:off x="2320411" y="4113534"/>
            <a:ext cx="192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myself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58ABF21-5D72-41C0-A510-F28CC193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1132113"/>
            <a:ext cx="10383611" cy="424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0955AE5-FBEB-46BE-9671-951DC2B71F0C}"/>
              </a:ext>
            </a:extLst>
          </p:cNvPr>
          <p:cNvSpPr txBox="1"/>
          <p:nvPr/>
        </p:nvSpPr>
        <p:spPr>
          <a:xfrm>
            <a:off x="4635626" y="1782287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774495-A74F-44C6-B48B-47FD57244860}"/>
              </a:ext>
            </a:extLst>
          </p:cNvPr>
          <p:cNvSpPr txBox="1"/>
          <p:nvPr/>
        </p:nvSpPr>
        <p:spPr>
          <a:xfrm>
            <a:off x="5030447" y="2414097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because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9F5CF61-D195-42A9-BA24-A31D3E093D77}"/>
              </a:ext>
            </a:extLst>
          </p:cNvPr>
          <p:cNvSpPr txBox="1"/>
          <p:nvPr/>
        </p:nvSpPr>
        <p:spPr>
          <a:xfrm>
            <a:off x="4781639" y="296343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because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FD69CF1-3FBD-4F6D-8193-98D3F2C44CA1}"/>
              </a:ext>
            </a:extLst>
          </p:cNvPr>
          <p:cNvSpPr txBox="1"/>
          <p:nvPr/>
        </p:nvSpPr>
        <p:spPr>
          <a:xfrm>
            <a:off x="3820283" y="349323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06FEC3-9D3F-4BA7-9FAB-BE2BB53B2710}"/>
              </a:ext>
            </a:extLst>
          </p:cNvPr>
          <p:cNvSpPr txBox="1"/>
          <p:nvPr/>
        </p:nvSpPr>
        <p:spPr>
          <a:xfrm>
            <a:off x="4173289" y="4048536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because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E6AC02C-53CC-4F1C-90C3-E1232E043667}"/>
              </a:ext>
            </a:extLst>
          </p:cNvPr>
          <p:cNvSpPr txBox="1"/>
          <p:nvPr/>
        </p:nvSpPr>
        <p:spPr>
          <a:xfrm>
            <a:off x="5249507" y="4603833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6AE6959-13D4-4EEA-8CA2-D21BDBE96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2"/>
          <a:stretch/>
        </p:blipFill>
        <p:spPr>
          <a:xfrm>
            <a:off x="204504" y="280642"/>
            <a:ext cx="11081657" cy="314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D1D6F3-5A6E-4F6E-BCE5-D218DAE9ECAD}"/>
              </a:ext>
            </a:extLst>
          </p:cNvPr>
          <p:cNvSpPr txBox="1"/>
          <p:nvPr/>
        </p:nvSpPr>
        <p:spPr>
          <a:xfrm>
            <a:off x="204504" y="3701759"/>
            <a:ext cx="1198517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bread was stale, so we threw it away./We threw the bread away because it was stale.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2. I can’t cut the steak with this knife because it isn’t sharp enough./ This knife isn’t sharp enough, so I can’t cut the steak with it. </a:t>
            </a:r>
          </a:p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Maha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is on a diet, so she avoids eating foods with lots of calories./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Maha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avoids eating foods with lots of calories because she’s on a diet.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4. I really enjoy cooking because it’s fun and relaxing./Cooking is fun and relaxing, so I really enjoy it. </a:t>
            </a:r>
          </a:p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5. She watches cooking shows on TV, so she can learn new recipes./ She can learn new recipes because she watches cooking shows on TV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916459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46023" y="1767437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290582" y="2623868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D15831-E6D6-4F41-BAE0-4D41AA4A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61" y="3124200"/>
            <a:ext cx="3738880" cy="216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Lágrima 6">
            <a:extLst>
              <a:ext uri="{FF2B5EF4-FFF2-40B4-BE49-F238E27FC236}">
                <a16:creationId xmlns:a16="http://schemas.microsoft.com/office/drawing/2014/main" id="{7DC864D6-E93F-8F4F-B4B4-C8C57E895E87}"/>
              </a:ext>
            </a:extLst>
          </p:cNvPr>
          <p:cNvSpPr/>
          <p:nvPr/>
        </p:nvSpPr>
        <p:spPr>
          <a:xfrm rot="16200000">
            <a:off x="5715345" y="3005642"/>
            <a:ext cx="1833364" cy="183336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reflexive pronouns correctly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 reasons and purpose correctly..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 between  the use of " because and so " correctly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Page:47</a:t>
            </a:r>
            <a:endParaRPr lang="ar-SA" sz="2800" b="1" i="1" dirty="0"/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id="{D0B3DE77-FC21-4F43-A7EC-E06390D7E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10"/>
          <a:stretch/>
        </p:blipFill>
        <p:spPr>
          <a:xfrm>
            <a:off x="133885" y="1413452"/>
            <a:ext cx="11677650" cy="321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Page:47</a:t>
            </a:r>
            <a:endParaRPr lang="ar-SA" sz="2800" b="1" i="1" dirty="0"/>
          </a:p>
        </p:txBody>
      </p:sp>
      <p:pic>
        <p:nvPicPr>
          <p:cNvPr id="10" name="Picture 2" descr="Reflexive Pronouns in English | English pronouns | English EFL">
            <a:extLst>
              <a:ext uri="{FF2B5EF4-FFF2-40B4-BE49-F238E27FC236}">
                <a16:creationId xmlns:a16="http://schemas.microsoft.com/office/drawing/2014/main" id="{957AB494-39A9-41EC-9980-3FD30E86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" y="649015"/>
            <a:ext cx="9228668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err="1"/>
              <a:t>Practice</a:t>
            </a:r>
            <a:endParaRPr lang="es-ES" sz="60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87AC2DE-9B92-DEF7-7388-80225ADC0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5" b="20878"/>
          <a:stretch/>
        </p:blipFill>
        <p:spPr>
          <a:xfrm>
            <a:off x="3259003" y="2447636"/>
            <a:ext cx="4881991" cy="208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44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D9A6EB70-E0AD-4A8D-82A6-5A41B088C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22" r="21009"/>
          <a:stretch/>
        </p:blipFill>
        <p:spPr>
          <a:xfrm>
            <a:off x="743630" y="1473985"/>
            <a:ext cx="10704740" cy="268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And But So Because - All Things Grammar">
            <a:extLst>
              <a:ext uri="{FF2B5EF4-FFF2-40B4-BE49-F238E27FC236}">
                <a16:creationId xmlns:a16="http://schemas.microsoft.com/office/drawing/2014/main" id="{09B80BB7-F7C2-45E8-AB10-F2C4B5EA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58" y="463520"/>
            <a:ext cx="7414352" cy="533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15154</TotalTime>
  <Words>228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Tema de Office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نادية بنت الغامدي</cp:lastModifiedBy>
  <cp:revision>202</cp:revision>
  <dcterms:created xsi:type="dcterms:W3CDTF">2019-10-26T16:47:23Z</dcterms:created>
  <dcterms:modified xsi:type="dcterms:W3CDTF">2022-10-13T07:05:32Z</dcterms:modified>
</cp:coreProperties>
</file>