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6" r:id="rId3"/>
    <p:sldId id="269" r:id="rId4"/>
    <p:sldId id="268" r:id="rId5"/>
    <p:sldId id="277" r:id="rId6"/>
    <p:sldId id="271" r:id="rId7"/>
    <p:sldId id="272" r:id="rId8"/>
    <p:sldId id="278" r:id="rId9"/>
    <p:sldId id="267" r:id="rId10"/>
    <p:sldId id="270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2D6"/>
    <a:srgbClr val="FF8F3E"/>
    <a:srgbClr val="8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3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7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3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6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4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6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9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9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3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1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3.png"/><Relationship Id="rId5" Type="http://schemas.openxmlformats.org/officeDocument/2006/relationships/image" Target="../media/image28.svg"/><Relationship Id="rId10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9.svg"/><Relationship Id="rId3" Type="http://schemas.openxmlformats.org/officeDocument/2006/relationships/image" Target="../media/image35.svg"/><Relationship Id="rId7" Type="http://schemas.openxmlformats.org/officeDocument/2006/relationships/image" Target="../media/image14.svg"/><Relationship Id="rId12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37.svg"/><Relationship Id="rId10" Type="http://schemas.openxmlformats.org/officeDocument/2006/relationships/image" Target="../media/image24.png"/><Relationship Id="rId4" Type="http://schemas.openxmlformats.org/officeDocument/2006/relationships/image" Target="../media/image36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41.sv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9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41.sv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9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9.svg"/><Relationship Id="rId3" Type="http://schemas.openxmlformats.org/officeDocument/2006/relationships/image" Target="../media/image35.svg"/><Relationship Id="rId7" Type="http://schemas.openxmlformats.org/officeDocument/2006/relationships/image" Target="../media/image14.svg"/><Relationship Id="rId12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37.svg"/><Relationship Id="rId10" Type="http://schemas.openxmlformats.org/officeDocument/2006/relationships/image" Target="../media/image24.png"/><Relationship Id="rId4" Type="http://schemas.openxmlformats.org/officeDocument/2006/relationships/image" Target="../media/image36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41.sv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9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41.sv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9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7.png"/><Relationship Id="rId3" Type="http://schemas.openxmlformats.org/officeDocument/2006/relationships/image" Target="../media/image43.svg"/><Relationship Id="rId7" Type="http://schemas.openxmlformats.org/officeDocument/2006/relationships/image" Target="../media/image23.png"/><Relationship Id="rId12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6.svg"/><Relationship Id="rId5" Type="http://schemas.openxmlformats.org/officeDocument/2006/relationships/image" Target="../media/image45.svg"/><Relationship Id="rId1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44.png"/><Relationship Id="rId9" Type="http://schemas.openxmlformats.org/officeDocument/2006/relationships/image" Target="../media/image39.sv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4324" y="5035765"/>
            <a:ext cx="1597625" cy="1642802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0" y="0"/>
                </a:moveTo>
                <a:lnTo>
                  <a:pt x="2396437" y="0"/>
                </a:lnTo>
                <a:lnTo>
                  <a:pt x="2396437" y="2464203"/>
                </a:lnTo>
                <a:lnTo>
                  <a:pt x="0" y="2464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 flipV="1">
            <a:off x="9760067" y="-360435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027790" y="5387423"/>
            <a:ext cx="1773869" cy="1241708"/>
          </a:xfrm>
          <a:custGeom>
            <a:avLst/>
            <a:gdLst/>
            <a:ahLst/>
            <a:cxnLst/>
            <a:rect l="l" t="t" r="r" b="b"/>
            <a:pathLst>
              <a:path w="2660803" h="1862562">
                <a:moveTo>
                  <a:pt x="0" y="0"/>
                </a:moveTo>
                <a:lnTo>
                  <a:pt x="2660803" y="0"/>
                </a:lnTo>
                <a:lnTo>
                  <a:pt x="2660803" y="1862562"/>
                </a:lnTo>
                <a:lnTo>
                  <a:pt x="0" y="186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74922" y="3355364"/>
            <a:ext cx="1392617" cy="1392617"/>
          </a:xfrm>
          <a:custGeom>
            <a:avLst/>
            <a:gdLst/>
            <a:ahLst/>
            <a:cxnLst/>
            <a:rect l="l" t="t" r="r" b="b"/>
            <a:pathLst>
              <a:path w="2088925" h="2088925">
                <a:moveTo>
                  <a:pt x="0" y="0"/>
                </a:moveTo>
                <a:lnTo>
                  <a:pt x="2088925" y="0"/>
                </a:lnTo>
                <a:lnTo>
                  <a:pt x="2088925" y="2088924"/>
                </a:lnTo>
                <a:lnTo>
                  <a:pt x="0" y="2088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 rot="-1325143">
            <a:off x="1027741" y="1731818"/>
            <a:ext cx="1374098" cy="1181725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0" y="0"/>
                </a:moveTo>
                <a:lnTo>
                  <a:pt x="2061147" y="0"/>
                </a:lnTo>
                <a:lnTo>
                  <a:pt x="2061147" y="1772587"/>
                </a:lnTo>
                <a:lnTo>
                  <a:pt x="0" y="1772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8645840" flipH="1" flipV="1">
            <a:off x="10636381" y="2109457"/>
            <a:ext cx="1033461" cy="1017959"/>
          </a:xfrm>
          <a:custGeom>
            <a:avLst/>
            <a:gdLst/>
            <a:ahLst/>
            <a:cxnLst/>
            <a:rect l="l" t="t" r="r" b="b"/>
            <a:pathLst>
              <a:path w="1550192" h="1526939">
                <a:moveTo>
                  <a:pt x="1550192" y="1526939"/>
                </a:moveTo>
                <a:lnTo>
                  <a:pt x="0" y="1526939"/>
                </a:lnTo>
                <a:lnTo>
                  <a:pt x="0" y="0"/>
                </a:lnTo>
                <a:lnTo>
                  <a:pt x="1550192" y="0"/>
                </a:lnTo>
                <a:lnTo>
                  <a:pt x="1550192" y="1526939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7052400" y="-416768"/>
            <a:ext cx="1729161" cy="1400621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39803" y="2585283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4" y="0"/>
                </a:lnTo>
                <a:lnTo>
                  <a:pt x="3545174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 rot="-4971249">
            <a:off x="-1105323" y="2995983"/>
            <a:ext cx="1501569" cy="1542048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8985032" y="288881"/>
            <a:ext cx="887701" cy="1295915"/>
          </a:xfrm>
          <a:custGeom>
            <a:avLst/>
            <a:gdLst/>
            <a:ahLst/>
            <a:cxnLst/>
            <a:rect l="l" t="t" r="r" b="b"/>
            <a:pathLst>
              <a:path w="1331552" h="1943872">
                <a:moveTo>
                  <a:pt x="1331552" y="0"/>
                </a:moveTo>
                <a:lnTo>
                  <a:pt x="0" y="0"/>
                </a:lnTo>
                <a:lnTo>
                  <a:pt x="0" y="1943872"/>
                </a:lnTo>
                <a:lnTo>
                  <a:pt x="1331552" y="1943872"/>
                </a:lnTo>
                <a:lnTo>
                  <a:pt x="1331552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72083" y="1070196"/>
            <a:ext cx="1210712" cy="1233133"/>
          </a:xfrm>
          <a:custGeom>
            <a:avLst/>
            <a:gdLst/>
            <a:ahLst/>
            <a:cxnLst/>
            <a:rect l="l" t="t" r="r" b="b"/>
            <a:pathLst>
              <a:path w="1816068" h="1849699">
                <a:moveTo>
                  <a:pt x="0" y="0"/>
                </a:moveTo>
                <a:lnTo>
                  <a:pt x="1816068" y="0"/>
                </a:lnTo>
                <a:lnTo>
                  <a:pt x="1816068" y="1849698"/>
                </a:lnTo>
                <a:lnTo>
                  <a:pt x="0" y="184969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>
          <a:xfrm rot="-5240844" flipH="1" flipV="1">
            <a:off x="11779638" y="2483494"/>
            <a:ext cx="1546133" cy="1587814"/>
          </a:xfrm>
          <a:custGeom>
            <a:avLst/>
            <a:gdLst/>
            <a:ahLst/>
            <a:cxnLst/>
            <a:rect l="l" t="t" r="r" b="b"/>
            <a:pathLst>
              <a:path w="2319200" h="2381721">
                <a:moveTo>
                  <a:pt x="2319200" y="2381720"/>
                </a:moveTo>
                <a:lnTo>
                  <a:pt x="0" y="2381720"/>
                </a:lnTo>
                <a:lnTo>
                  <a:pt x="0" y="0"/>
                </a:lnTo>
                <a:lnTo>
                  <a:pt x="2319200" y="0"/>
                </a:lnTo>
                <a:lnTo>
                  <a:pt x="2319200" y="238172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9302103" y="2120336"/>
            <a:ext cx="1246644" cy="1269730"/>
          </a:xfrm>
          <a:custGeom>
            <a:avLst/>
            <a:gdLst/>
            <a:ahLst/>
            <a:cxnLst/>
            <a:rect l="l" t="t" r="r" b="b"/>
            <a:pathLst>
              <a:path w="1869966" h="1904595">
                <a:moveTo>
                  <a:pt x="0" y="0"/>
                </a:moveTo>
                <a:lnTo>
                  <a:pt x="1869967" y="0"/>
                </a:lnTo>
                <a:lnTo>
                  <a:pt x="1869967" y="1904596"/>
                </a:lnTo>
                <a:lnTo>
                  <a:pt x="0" y="190459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BC3F7D6-672C-BA7E-27FC-AAB8D091753E}"/>
              </a:ext>
            </a:extLst>
          </p:cNvPr>
          <p:cNvSpPr/>
          <p:nvPr/>
        </p:nvSpPr>
        <p:spPr>
          <a:xfrm>
            <a:off x="3185021" y="1457740"/>
            <a:ext cx="5932475" cy="4093638"/>
          </a:xfrm>
          <a:custGeom>
            <a:avLst/>
            <a:gdLst>
              <a:gd name="connsiteX0" fmla="*/ 0 w 5932475"/>
              <a:gd name="connsiteY0" fmla="*/ 682287 h 4093638"/>
              <a:gd name="connsiteX1" fmla="*/ 682287 w 5932475"/>
              <a:gd name="connsiteY1" fmla="*/ 0 h 4093638"/>
              <a:gd name="connsiteX2" fmla="*/ 5250188 w 5932475"/>
              <a:gd name="connsiteY2" fmla="*/ 0 h 4093638"/>
              <a:gd name="connsiteX3" fmla="*/ 5932475 w 5932475"/>
              <a:gd name="connsiteY3" fmla="*/ 682287 h 4093638"/>
              <a:gd name="connsiteX4" fmla="*/ 5932475 w 5932475"/>
              <a:gd name="connsiteY4" fmla="*/ 3411351 h 4093638"/>
              <a:gd name="connsiteX5" fmla="*/ 5250188 w 5932475"/>
              <a:gd name="connsiteY5" fmla="*/ 4093638 h 4093638"/>
              <a:gd name="connsiteX6" fmla="*/ 682287 w 5932475"/>
              <a:gd name="connsiteY6" fmla="*/ 4093638 h 4093638"/>
              <a:gd name="connsiteX7" fmla="*/ 0 w 5932475"/>
              <a:gd name="connsiteY7" fmla="*/ 3411351 h 4093638"/>
              <a:gd name="connsiteX8" fmla="*/ 0 w 5932475"/>
              <a:gd name="connsiteY8" fmla="*/ 682287 h 409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2475" h="4093638" extrusionOk="0">
                <a:moveTo>
                  <a:pt x="0" y="682287"/>
                </a:moveTo>
                <a:cubicBezTo>
                  <a:pt x="-15672" y="332965"/>
                  <a:pt x="263291" y="-17418"/>
                  <a:pt x="682287" y="0"/>
                </a:cubicBezTo>
                <a:cubicBezTo>
                  <a:pt x="2570725" y="-60713"/>
                  <a:pt x="3373196" y="61072"/>
                  <a:pt x="5250188" y="0"/>
                </a:cubicBezTo>
                <a:cubicBezTo>
                  <a:pt x="5620907" y="2038"/>
                  <a:pt x="5898783" y="345311"/>
                  <a:pt x="5932475" y="682287"/>
                </a:cubicBezTo>
                <a:cubicBezTo>
                  <a:pt x="5956927" y="1527745"/>
                  <a:pt x="6000138" y="2505602"/>
                  <a:pt x="5932475" y="3411351"/>
                </a:cubicBezTo>
                <a:cubicBezTo>
                  <a:pt x="5937270" y="3783610"/>
                  <a:pt x="5660352" y="4095838"/>
                  <a:pt x="5250188" y="4093638"/>
                </a:cubicBezTo>
                <a:cubicBezTo>
                  <a:pt x="3720832" y="4019867"/>
                  <a:pt x="2857217" y="3937755"/>
                  <a:pt x="682287" y="4093638"/>
                </a:cubicBezTo>
                <a:cubicBezTo>
                  <a:pt x="360939" y="4101682"/>
                  <a:pt x="-44840" y="3767704"/>
                  <a:pt x="0" y="3411351"/>
                </a:cubicBezTo>
                <a:cubicBezTo>
                  <a:pt x="152408" y="2990418"/>
                  <a:pt x="73868" y="1013777"/>
                  <a:pt x="0" y="682287"/>
                </a:cubicBezTo>
                <a:close/>
              </a:path>
            </a:pathLst>
          </a:custGeom>
          <a:noFill/>
          <a:ln w="76200">
            <a:solidFill>
              <a:srgbClr val="8FD9D9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مراجعة الفصل الثالث</a:t>
            </a:r>
          </a:p>
          <a:p>
            <a:pPr algn="ctr"/>
            <a:endParaRPr lang="ar-SA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200" b="1" dirty="0">
                <a:solidFill>
                  <a:srgbClr val="FF8F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المعادلات الخطية والدوال</a:t>
            </a:r>
          </a:p>
          <a:p>
            <a:pPr algn="ctr"/>
            <a:endParaRPr lang="ar-SA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الصف الأول متوسط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E84B0E9-59CB-4508-55FF-4841828A2B98}"/>
              </a:ext>
            </a:extLst>
          </p:cNvPr>
          <p:cNvSpPr/>
          <p:nvPr/>
        </p:nvSpPr>
        <p:spPr>
          <a:xfrm>
            <a:off x="3041761" y="1649719"/>
            <a:ext cx="5922335" cy="3815416"/>
          </a:xfrm>
          <a:custGeom>
            <a:avLst/>
            <a:gdLst>
              <a:gd name="connsiteX0" fmla="*/ 0 w 5922335"/>
              <a:gd name="connsiteY0" fmla="*/ 635915 h 3815416"/>
              <a:gd name="connsiteX1" fmla="*/ 635915 w 5922335"/>
              <a:gd name="connsiteY1" fmla="*/ 0 h 3815416"/>
              <a:gd name="connsiteX2" fmla="*/ 5286420 w 5922335"/>
              <a:gd name="connsiteY2" fmla="*/ 0 h 3815416"/>
              <a:gd name="connsiteX3" fmla="*/ 5922335 w 5922335"/>
              <a:gd name="connsiteY3" fmla="*/ 635915 h 3815416"/>
              <a:gd name="connsiteX4" fmla="*/ 5922335 w 5922335"/>
              <a:gd name="connsiteY4" fmla="*/ 3179501 h 3815416"/>
              <a:gd name="connsiteX5" fmla="*/ 5286420 w 5922335"/>
              <a:gd name="connsiteY5" fmla="*/ 3815416 h 3815416"/>
              <a:gd name="connsiteX6" fmla="*/ 635915 w 5922335"/>
              <a:gd name="connsiteY6" fmla="*/ 3815416 h 3815416"/>
              <a:gd name="connsiteX7" fmla="*/ 0 w 5922335"/>
              <a:gd name="connsiteY7" fmla="*/ 3179501 h 3815416"/>
              <a:gd name="connsiteX8" fmla="*/ 0 w 5922335"/>
              <a:gd name="connsiteY8" fmla="*/ 635915 h 38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2335" h="3815416" extrusionOk="0">
                <a:moveTo>
                  <a:pt x="0" y="635915"/>
                </a:moveTo>
                <a:cubicBezTo>
                  <a:pt x="-23486" y="325913"/>
                  <a:pt x="279261" y="-2250"/>
                  <a:pt x="635915" y="0"/>
                </a:cubicBezTo>
                <a:cubicBezTo>
                  <a:pt x="2475622" y="-60713"/>
                  <a:pt x="4024755" y="61072"/>
                  <a:pt x="5286420" y="0"/>
                </a:cubicBezTo>
                <a:cubicBezTo>
                  <a:pt x="5589670" y="16028"/>
                  <a:pt x="5914175" y="294358"/>
                  <a:pt x="5922335" y="635915"/>
                </a:cubicBezTo>
                <a:cubicBezTo>
                  <a:pt x="5946787" y="1310432"/>
                  <a:pt x="5989998" y="2548733"/>
                  <a:pt x="5922335" y="3179501"/>
                </a:cubicBezTo>
                <a:cubicBezTo>
                  <a:pt x="5933178" y="3520401"/>
                  <a:pt x="5683692" y="3818456"/>
                  <a:pt x="5286420" y="3815416"/>
                </a:cubicBezTo>
                <a:cubicBezTo>
                  <a:pt x="4323806" y="3741645"/>
                  <a:pt x="2443135" y="3659533"/>
                  <a:pt x="635915" y="3815416"/>
                </a:cubicBezTo>
                <a:cubicBezTo>
                  <a:pt x="318041" y="3820250"/>
                  <a:pt x="-50922" y="3507468"/>
                  <a:pt x="0" y="3179501"/>
                </a:cubicBezTo>
                <a:cubicBezTo>
                  <a:pt x="152408" y="1933623"/>
                  <a:pt x="73868" y="1488822"/>
                  <a:pt x="0" y="635915"/>
                </a:cubicBezTo>
                <a:close/>
              </a:path>
            </a:pathLst>
          </a:custGeom>
          <a:noFill/>
          <a:ln w="76200">
            <a:solidFill>
              <a:srgbClr val="EAE2D6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879538F8-6896-36A0-4B82-693C74C1F3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587" y="5161608"/>
            <a:ext cx="1917078" cy="164280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85BE410-B4A0-5141-6C72-3E768C4EEDA7}"/>
              </a:ext>
            </a:extLst>
          </p:cNvPr>
          <p:cNvPicPr>
            <a:picLocks noChangeAspect="1"/>
          </p:cNvPicPr>
          <p:nvPr/>
        </p:nvPicPr>
        <p:blipFill>
          <a:blip r:embed="rId2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33"/>
            <a:ext cx="1042232" cy="1042232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432F088-4505-83D5-0C01-88315604ED09}"/>
              </a:ext>
            </a:extLst>
          </p:cNvPr>
          <p:cNvSpPr/>
          <p:nvPr/>
        </p:nvSpPr>
        <p:spPr>
          <a:xfrm>
            <a:off x="9223744" y="5699051"/>
            <a:ext cx="489098" cy="93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12192000" cy="2680069"/>
            <a:chOff x="0" y="0"/>
            <a:chExt cx="6350000" cy="139586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312049"/>
            </a:xfrm>
            <a:custGeom>
              <a:avLst/>
              <a:gdLst/>
              <a:ahLst/>
              <a:cxnLst/>
              <a:rect l="l" t="t" r="r" b="b"/>
              <a:pathLst>
                <a:path w="6350000" h="131204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312049"/>
                  </a:lnTo>
                  <a:lnTo>
                    <a:pt x="6350000" y="131204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-227538" y="5991158"/>
            <a:ext cx="1839150" cy="1891157"/>
          </a:xfrm>
          <a:custGeom>
            <a:avLst/>
            <a:gdLst/>
            <a:ahLst/>
            <a:cxnLst/>
            <a:rect l="l" t="t" r="r" b="b"/>
            <a:pathLst>
              <a:path w="2758725" h="2836736">
                <a:moveTo>
                  <a:pt x="0" y="0"/>
                </a:moveTo>
                <a:lnTo>
                  <a:pt x="2758725" y="0"/>
                </a:lnTo>
                <a:lnTo>
                  <a:pt x="2758725" y="2836735"/>
                </a:lnTo>
                <a:lnTo>
                  <a:pt x="0" y="2836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 rot="-10800000" flipV="1">
            <a:off x="1568616" y="519443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8"/>
                </a:moveTo>
                <a:lnTo>
                  <a:pt x="3802488" y="3650388"/>
                </a:lnTo>
                <a:lnTo>
                  <a:pt x="3802488" y="0"/>
                </a:lnTo>
                <a:lnTo>
                  <a:pt x="0" y="0"/>
                </a:lnTo>
                <a:lnTo>
                  <a:pt x="0" y="36503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8645840" flipH="1" flipV="1">
            <a:off x="3865806" y="5999849"/>
            <a:ext cx="885209" cy="871931"/>
          </a:xfrm>
          <a:custGeom>
            <a:avLst/>
            <a:gdLst/>
            <a:ahLst/>
            <a:cxnLst/>
            <a:rect l="l" t="t" r="r" b="b"/>
            <a:pathLst>
              <a:path w="1327814" h="1307897">
                <a:moveTo>
                  <a:pt x="1327814" y="1307897"/>
                </a:moveTo>
                <a:lnTo>
                  <a:pt x="0" y="1307897"/>
                </a:lnTo>
                <a:lnTo>
                  <a:pt x="0" y="0"/>
                </a:lnTo>
                <a:lnTo>
                  <a:pt x="1327814" y="0"/>
                </a:lnTo>
                <a:lnTo>
                  <a:pt x="1327814" y="13078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6941949" y="5612347"/>
            <a:ext cx="2288403" cy="1853607"/>
          </a:xfrm>
          <a:custGeom>
            <a:avLst/>
            <a:gdLst/>
            <a:ahLst/>
            <a:cxnLst/>
            <a:rect l="l" t="t" r="r" b="b"/>
            <a:pathLst>
              <a:path w="3432605" h="2780410">
                <a:moveTo>
                  <a:pt x="3432605" y="0"/>
                </a:moveTo>
                <a:lnTo>
                  <a:pt x="0" y="0"/>
                </a:lnTo>
                <a:lnTo>
                  <a:pt x="0" y="2780410"/>
                </a:lnTo>
                <a:lnTo>
                  <a:pt x="3432605" y="2780410"/>
                </a:lnTo>
                <a:lnTo>
                  <a:pt x="343260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518263" y="5102505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3" y="0"/>
                </a:lnTo>
                <a:lnTo>
                  <a:pt x="3545173" y="3545174"/>
                </a:lnTo>
                <a:lnTo>
                  <a:pt x="0" y="35451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 rot="-8100000">
            <a:off x="10991644" y="4877811"/>
            <a:ext cx="1501569" cy="1542048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 rot="-5400000">
            <a:off x="9214135" y="5920916"/>
            <a:ext cx="2066103" cy="2124527"/>
          </a:xfrm>
          <a:custGeom>
            <a:avLst/>
            <a:gdLst/>
            <a:ahLst/>
            <a:cxnLst/>
            <a:rect l="l" t="t" r="r" b="b"/>
            <a:pathLst>
              <a:path w="3099154" h="3186791">
                <a:moveTo>
                  <a:pt x="0" y="0"/>
                </a:moveTo>
                <a:lnTo>
                  <a:pt x="3099154" y="0"/>
                </a:lnTo>
                <a:lnTo>
                  <a:pt x="3099154" y="3186790"/>
                </a:lnTo>
                <a:lnTo>
                  <a:pt x="0" y="3186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rot="-6961419" flipH="1" flipV="1">
            <a:off x="11452799" y="6500771"/>
            <a:ext cx="885209" cy="871931"/>
          </a:xfrm>
          <a:custGeom>
            <a:avLst/>
            <a:gdLst/>
            <a:ahLst/>
            <a:cxnLst/>
            <a:rect l="l" t="t" r="r" b="b"/>
            <a:pathLst>
              <a:path w="1327814" h="1307897">
                <a:moveTo>
                  <a:pt x="1327814" y="1307897"/>
                </a:moveTo>
                <a:lnTo>
                  <a:pt x="0" y="1307897"/>
                </a:lnTo>
                <a:lnTo>
                  <a:pt x="0" y="0"/>
                </a:lnTo>
                <a:lnTo>
                  <a:pt x="1327814" y="0"/>
                </a:lnTo>
                <a:lnTo>
                  <a:pt x="1327814" y="13078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 rot="2974728" flipH="1" flipV="1">
            <a:off x="324158" y="5255547"/>
            <a:ext cx="885209" cy="871931"/>
          </a:xfrm>
          <a:custGeom>
            <a:avLst/>
            <a:gdLst/>
            <a:ahLst/>
            <a:cxnLst/>
            <a:rect l="l" t="t" r="r" b="b"/>
            <a:pathLst>
              <a:path w="1327814" h="1307897">
                <a:moveTo>
                  <a:pt x="1327814" y="1307897"/>
                </a:moveTo>
                <a:lnTo>
                  <a:pt x="0" y="1307897"/>
                </a:lnTo>
                <a:lnTo>
                  <a:pt x="0" y="0"/>
                </a:lnTo>
                <a:lnTo>
                  <a:pt x="1327814" y="0"/>
                </a:lnTo>
                <a:lnTo>
                  <a:pt x="1327814" y="13078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1E61177-9691-75AF-2A0F-792B893F37E6}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0" y="281685"/>
            <a:ext cx="1530735" cy="153073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42490D1-F222-1463-3682-8B2C3F4B9B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195" y="281685"/>
            <a:ext cx="1939515" cy="1662029"/>
          </a:xfrm>
          <a:prstGeom prst="rect">
            <a:avLst/>
          </a:prstGeom>
        </p:spPr>
      </p:pic>
      <p:sp>
        <p:nvSpPr>
          <p:cNvPr id="17" name="Text Box 9">
            <a:extLst>
              <a:ext uri="{FF2B5EF4-FFF2-40B4-BE49-F238E27FC236}">
                <a16:creationId xmlns:a16="http://schemas.microsoft.com/office/drawing/2014/main" id="{5EEA6792-3C77-6136-0B5C-F6C538D4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997" y="2891763"/>
            <a:ext cx="5457045" cy="1631216"/>
          </a:xfrm>
          <a:custGeom>
            <a:avLst/>
            <a:gdLst>
              <a:gd name="connsiteX0" fmla="*/ 0 w 5457045"/>
              <a:gd name="connsiteY0" fmla="*/ 0 h 1631216"/>
              <a:gd name="connsiteX1" fmla="*/ 5457045 w 5457045"/>
              <a:gd name="connsiteY1" fmla="*/ 0 h 1631216"/>
              <a:gd name="connsiteX2" fmla="*/ 5457045 w 5457045"/>
              <a:gd name="connsiteY2" fmla="*/ 1631216 h 1631216"/>
              <a:gd name="connsiteX3" fmla="*/ 0 w 5457045"/>
              <a:gd name="connsiteY3" fmla="*/ 1631216 h 1631216"/>
              <a:gd name="connsiteX4" fmla="*/ 0 w 5457045"/>
              <a:gd name="connsiteY4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7045" h="1631216" extrusionOk="0">
                <a:moveTo>
                  <a:pt x="0" y="0"/>
                </a:moveTo>
                <a:cubicBezTo>
                  <a:pt x="1329422" y="-101487"/>
                  <a:pt x="4137911" y="-162162"/>
                  <a:pt x="5457045" y="0"/>
                </a:cubicBezTo>
                <a:cubicBezTo>
                  <a:pt x="5483049" y="653161"/>
                  <a:pt x="5506925" y="820846"/>
                  <a:pt x="5457045" y="1631216"/>
                </a:cubicBezTo>
                <a:cubicBezTo>
                  <a:pt x="4350220" y="1681281"/>
                  <a:pt x="1658018" y="1472767"/>
                  <a:pt x="0" y="1631216"/>
                </a:cubicBezTo>
                <a:cubicBezTo>
                  <a:pt x="-102443" y="854561"/>
                  <a:pt x="-63950" y="7182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4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انتهت مراجعة الفصل الثالث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4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ارجو لكم التوفيق والنجاح</a:t>
            </a:r>
            <a:endParaRPr kumimoji="0" lang="en-US" altLang="ar-SA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86B0E91-85BC-3932-08E9-52AE3988F307}"/>
              </a:ext>
            </a:extLst>
          </p:cNvPr>
          <p:cNvSpPr/>
          <p:nvPr/>
        </p:nvSpPr>
        <p:spPr>
          <a:xfrm>
            <a:off x="9616097" y="5218485"/>
            <a:ext cx="489098" cy="430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7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986131E1-B17D-DC91-473F-116EB342A732}"/>
              </a:ext>
            </a:extLst>
          </p:cNvPr>
          <p:cNvGrpSpPr/>
          <p:nvPr/>
        </p:nvGrpSpPr>
        <p:grpSpPr>
          <a:xfrm>
            <a:off x="2616444" y="365077"/>
            <a:ext cx="3048450" cy="1741812"/>
            <a:chOff x="2616444" y="365077"/>
            <a:chExt cx="3048450" cy="1741812"/>
          </a:xfrm>
        </p:grpSpPr>
        <p:sp>
          <p:nvSpPr>
            <p:cNvPr id="2" name="Freeform 2"/>
            <p:cNvSpPr/>
            <p:nvPr/>
          </p:nvSpPr>
          <p:spPr>
            <a:xfrm rot="5746000">
              <a:off x="3988226" y="-153565"/>
              <a:ext cx="1158026" cy="2195310"/>
            </a:xfrm>
            <a:custGeom>
              <a:avLst/>
              <a:gdLst/>
              <a:ahLst/>
              <a:cxnLst/>
              <a:rect l="l" t="t" r="r" b="b"/>
              <a:pathLst>
                <a:path w="1737039" h="3292965">
                  <a:moveTo>
                    <a:pt x="0" y="0"/>
                  </a:moveTo>
                  <a:lnTo>
                    <a:pt x="1737039" y="0"/>
                  </a:lnTo>
                  <a:lnTo>
                    <a:pt x="1737039" y="3292964"/>
                  </a:lnTo>
                  <a:lnTo>
                    <a:pt x="0" y="3292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3" name="Freeform 3"/>
            <p:cNvSpPr/>
            <p:nvPr/>
          </p:nvSpPr>
          <p:spPr>
            <a:xfrm rot="-3951679">
              <a:off x="2914117" y="360456"/>
              <a:ext cx="1448760" cy="2044106"/>
            </a:xfrm>
            <a:custGeom>
              <a:avLst/>
              <a:gdLst/>
              <a:ahLst/>
              <a:cxnLst/>
              <a:rect l="l" t="t" r="r" b="b"/>
              <a:pathLst>
                <a:path w="2173140" h="3066159">
                  <a:moveTo>
                    <a:pt x="0" y="0"/>
                  </a:moveTo>
                  <a:lnTo>
                    <a:pt x="2173140" y="0"/>
                  </a:lnTo>
                  <a:lnTo>
                    <a:pt x="2173140" y="3066158"/>
                  </a:lnTo>
                  <a:lnTo>
                    <a:pt x="0" y="3066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-931958" y="931958"/>
            <a:ext cx="6858000" cy="4994085"/>
            <a:chOff x="0" y="0"/>
            <a:chExt cx="6350000" cy="4624152"/>
          </a:xfrm>
        </p:grpSpPr>
        <p:sp>
          <p:nvSpPr>
            <p:cNvPr id="5" name="Freeform 5"/>
            <p:cNvSpPr/>
            <p:nvPr/>
          </p:nvSpPr>
          <p:spPr>
            <a:xfrm>
              <a:off x="0" y="82550"/>
              <a:ext cx="6350000" cy="4540332"/>
            </a:xfrm>
            <a:custGeom>
              <a:avLst/>
              <a:gdLst/>
              <a:ahLst/>
              <a:cxnLst/>
              <a:rect l="l" t="t" r="r" b="b"/>
              <a:pathLst>
                <a:path w="6350000" h="4540332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4540332"/>
                  </a:lnTo>
                  <a:lnTo>
                    <a:pt x="6350000" y="454033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8F3E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049914" y="-142299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4" y="0"/>
                </a:lnTo>
                <a:lnTo>
                  <a:pt x="3545174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3" name="Freeform 13"/>
          <p:cNvSpPr/>
          <p:nvPr/>
        </p:nvSpPr>
        <p:spPr>
          <a:xfrm rot="5400000">
            <a:off x="-2049914" y="2247276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4" y="0"/>
                </a:lnTo>
                <a:lnTo>
                  <a:pt x="3545174" y="3545174"/>
                </a:lnTo>
                <a:lnTo>
                  <a:pt x="0" y="3545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4" name="Freeform 14"/>
          <p:cNvSpPr/>
          <p:nvPr/>
        </p:nvSpPr>
        <p:spPr>
          <a:xfrm flipV="1">
            <a:off x="-2049914" y="4610725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3545173"/>
                </a:moveTo>
                <a:lnTo>
                  <a:pt x="3545174" y="3545173"/>
                </a:lnTo>
                <a:lnTo>
                  <a:pt x="3545174" y="0"/>
                </a:lnTo>
                <a:lnTo>
                  <a:pt x="0" y="0"/>
                </a:lnTo>
                <a:lnTo>
                  <a:pt x="0" y="354517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5" name="Freeform 15"/>
          <p:cNvSpPr/>
          <p:nvPr/>
        </p:nvSpPr>
        <p:spPr>
          <a:xfrm flipH="1">
            <a:off x="11881986" y="-142299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0"/>
                </a:moveTo>
                <a:lnTo>
                  <a:pt x="0" y="0"/>
                </a:lnTo>
                <a:lnTo>
                  <a:pt x="0" y="3545173"/>
                </a:lnTo>
                <a:lnTo>
                  <a:pt x="3545174" y="3545173"/>
                </a:lnTo>
                <a:lnTo>
                  <a:pt x="35451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6" name="Freeform 16"/>
          <p:cNvSpPr/>
          <p:nvPr/>
        </p:nvSpPr>
        <p:spPr>
          <a:xfrm rot="5400000" flipH="1" flipV="1">
            <a:off x="11881986" y="2247276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4"/>
                </a:moveTo>
                <a:lnTo>
                  <a:pt x="0" y="3545174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7" name="Freeform 17"/>
          <p:cNvSpPr/>
          <p:nvPr/>
        </p:nvSpPr>
        <p:spPr>
          <a:xfrm flipH="1" flipV="1">
            <a:off x="11881986" y="4610725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80A31580-25D6-B3C2-E407-1DFD88557104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3" y="-2807"/>
            <a:ext cx="1042232" cy="104223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9C39345-42A1-0F5E-3D9D-08FDC532D5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" y="5605903"/>
            <a:ext cx="1450838" cy="1243267"/>
          </a:xfrm>
          <a:prstGeom prst="rect">
            <a:avLst/>
          </a:prstGeom>
        </p:spPr>
      </p:pic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B2B54A1-269D-3D61-B92B-25BAD9732A45}"/>
              </a:ext>
            </a:extLst>
          </p:cNvPr>
          <p:cNvSpPr/>
          <p:nvPr/>
        </p:nvSpPr>
        <p:spPr>
          <a:xfrm>
            <a:off x="1184393" y="2341250"/>
            <a:ext cx="2708054" cy="2767064"/>
          </a:xfrm>
          <a:custGeom>
            <a:avLst/>
            <a:gdLst>
              <a:gd name="connsiteX0" fmla="*/ 0 w 2708054"/>
              <a:gd name="connsiteY0" fmla="*/ 451351 h 2767064"/>
              <a:gd name="connsiteX1" fmla="*/ 451351 w 2708054"/>
              <a:gd name="connsiteY1" fmla="*/ 0 h 2767064"/>
              <a:gd name="connsiteX2" fmla="*/ 2256703 w 2708054"/>
              <a:gd name="connsiteY2" fmla="*/ 0 h 2767064"/>
              <a:gd name="connsiteX3" fmla="*/ 2708054 w 2708054"/>
              <a:gd name="connsiteY3" fmla="*/ 451351 h 2767064"/>
              <a:gd name="connsiteX4" fmla="*/ 2708054 w 2708054"/>
              <a:gd name="connsiteY4" fmla="*/ 2315713 h 2767064"/>
              <a:gd name="connsiteX5" fmla="*/ 2256703 w 2708054"/>
              <a:gd name="connsiteY5" fmla="*/ 2767064 h 2767064"/>
              <a:gd name="connsiteX6" fmla="*/ 451351 w 2708054"/>
              <a:gd name="connsiteY6" fmla="*/ 2767064 h 2767064"/>
              <a:gd name="connsiteX7" fmla="*/ 0 w 2708054"/>
              <a:gd name="connsiteY7" fmla="*/ 2315713 h 2767064"/>
              <a:gd name="connsiteX8" fmla="*/ 0 w 2708054"/>
              <a:gd name="connsiteY8" fmla="*/ 451351 h 276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8054" h="2767064" extrusionOk="0">
                <a:moveTo>
                  <a:pt x="0" y="451351"/>
                </a:moveTo>
                <a:cubicBezTo>
                  <a:pt x="-2426" y="206334"/>
                  <a:pt x="183437" y="-7697"/>
                  <a:pt x="451351" y="0"/>
                </a:cubicBezTo>
                <a:cubicBezTo>
                  <a:pt x="1163657" y="-106685"/>
                  <a:pt x="1762323" y="-162030"/>
                  <a:pt x="2256703" y="0"/>
                </a:cubicBezTo>
                <a:cubicBezTo>
                  <a:pt x="2491027" y="4997"/>
                  <a:pt x="2677599" y="238090"/>
                  <a:pt x="2708054" y="451351"/>
                </a:cubicBezTo>
                <a:cubicBezTo>
                  <a:pt x="2783161" y="1299636"/>
                  <a:pt x="2751662" y="1903452"/>
                  <a:pt x="2708054" y="2315713"/>
                </a:cubicBezTo>
                <a:cubicBezTo>
                  <a:pt x="2733547" y="2540757"/>
                  <a:pt x="2548832" y="2769892"/>
                  <a:pt x="2256703" y="2767064"/>
                </a:cubicBezTo>
                <a:cubicBezTo>
                  <a:pt x="1779414" y="2786604"/>
                  <a:pt x="719483" y="2695442"/>
                  <a:pt x="451351" y="2767064"/>
                </a:cubicBezTo>
                <a:cubicBezTo>
                  <a:pt x="239603" y="2772506"/>
                  <a:pt x="-3232" y="2563512"/>
                  <a:pt x="0" y="2315713"/>
                </a:cubicBezTo>
                <a:cubicBezTo>
                  <a:pt x="-115262" y="1905805"/>
                  <a:pt x="-69440" y="1210418"/>
                  <a:pt x="0" y="451351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دروس</a:t>
            </a:r>
          </a:p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الفصل </a:t>
            </a:r>
          </a:p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الثالث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4DA664C-ED3F-64CD-4230-117887A33D33}"/>
              </a:ext>
            </a:extLst>
          </p:cNvPr>
          <p:cNvSpPr/>
          <p:nvPr/>
        </p:nvSpPr>
        <p:spPr>
          <a:xfrm>
            <a:off x="9223744" y="6315739"/>
            <a:ext cx="489098" cy="313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D80DAC5-4951-B5F0-3875-BDA5BF094A7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049"/>
          <a:stretch/>
        </p:blipFill>
        <p:spPr>
          <a:xfrm>
            <a:off x="5862661" y="627321"/>
            <a:ext cx="5800650" cy="5901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47637" y="2048871"/>
            <a:ext cx="4432911" cy="792990"/>
            <a:chOff x="0" y="0"/>
            <a:chExt cx="14115843" cy="26369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endParaRPr lang="ar-SA" sz="2800"/>
            </a:p>
          </p:txBody>
        </p:sp>
      </p:grpSp>
      <p:sp>
        <p:nvSpPr>
          <p:cNvPr id="15" name="Freeform 15"/>
          <p:cNvSpPr/>
          <p:nvPr/>
        </p:nvSpPr>
        <p:spPr>
          <a:xfrm flipV="1">
            <a:off x="11050375" y="161771"/>
            <a:ext cx="1785265" cy="1476534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6" name="Freeform 16"/>
          <p:cNvSpPr/>
          <p:nvPr/>
        </p:nvSpPr>
        <p:spPr>
          <a:xfrm rot="8645840" flipH="1" flipV="1">
            <a:off x="11314221" y="1729157"/>
            <a:ext cx="768264" cy="75674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0"/>
                </a:moveTo>
                <a:lnTo>
                  <a:pt x="0" y="1135110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7" name="Freeform 17"/>
          <p:cNvSpPr/>
          <p:nvPr/>
        </p:nvSpPr>
        <p:spPr>
          <a:xfrm flipH="1">
            <a:off x="10045148" y="-205607"/>
            <a:ext cx="1104620" cy="1389424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1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1" y="2100931"/>
                </a:lnTo>
                <a:lnTo>
                  <a:pt x="25937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8" name="Freeform 18"/>
          <p:cNvSpPr/>
          <p:nvPr/>
        </p:nvSpPr>
        <p:spPr>
          <a:xfrm rot="-5240844" flipH="1" flipV="1">
            <a:off x="11672800" y="2089336"/>
            <a:ext cx="1894409" cy="1945478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4" y="2918217"/>
                </a:moveTo>
                <a:lnTo>
                  <a:pt x="0" y="2918217"/>
                </a:lnTo>
                <a:lnTo>
                  <a:pt x="0" y="0"/>
                </a:lnTo>
                <a:lnTo>
                  <a:pt x="2841614" y="0"/>
                </a:lnTo>
                <a:lnTo>
                  <a:pt x="2841614" y="291821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9" name="Freeform 19"/>
          <p:cNvSpPr/>
          <p:nvPr/>
        </p:nvSpPr>
        <p:spPr>
          <a:xfrm rot="-10800000" flipV="1">
            <a:off x="-1338211" y="4941386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0" name="Freeform 20"/>
          <p:cNvSpPr/>
          <p:nvPr/>
        </p:nvSpPr>
        <p:spPr>
          <a:xfrm rot="-2154159" flipH="1" flipV="1">
            <a:off x="85837" y="4087835"/>
            <a:ext cx="768264" cy="75674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1"/>
                </a:moveTo>
                <a:lnTo>
                  <a:pt x="0" y="1135111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1" name="Freeform 21"/>
          <p:cNvSpPr/>
          <p:nvPr/>
        </p:nvSpPr>
        <p:spPr>
          <a:xfrm rot="-10800000" flipH="1">
            <a:off x="-272408" y="1293367"/>
            <a:ext cx="1551243" cy="1242013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2" name="Freeform 22"/>
          <p:cNvSpPr/>
          <p:nvPr/>
        </p:nvSpPr>
        <p:spPr>
          <a:xfrm rot="5559155" flipH="1" flipV="1">
            <a:off x="-1398453" y="2538919"/>
            <a:ext cx="1894409" cy="1945478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5" y="2918218"/>
                </a:moveTo>
                <a:lnTo>
                  <a:pt x="0" y="2918218"/>
                </a:lnTo>
                <a:lnTo>
                  <a:pt x="0" y="0"/>
                </a:lnTo>
                <a:lnTo>
                  <a:pt x="2841615" y="0"/>
                </a:lnTo>
                <a:lnTo>
                  <a:pt x="2841615" y="291821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16955BC-4B96-2037-423E-BF93EA29BCB3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33"/>
            <a:ext cx="1042232" cy="104223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79BC4FD-84FF-154C-C7CD-80CA750F87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48" y="5614733"/>
            <a:ext cx="1450838" cy="1243267"/>
          </a:xfrm>
          <a:prstGeom prst="rect">
            <a:avLst/>
          </a:prstGeom>
        </p:spPr>
      </p:pic>
      <p:sp>
        <p:nvSpPr>
          <p:cNvPr id="25" name="Freeform 6">
            <a:extLst>
              <a:ext uri="{FF2B5EF4-FFF2-40B4-BE49-F238E27FC236}">
                <a16:creationId xmlns:a16="http://schemas.microsoft.com/office/drawing/2014/main" id="{C65B6D9E-B5B9-7FDE-F604-470E1DA2B268}"/>
              </a:ext>
            </a:extLst>
          </p:cNvPr>
          <p:cNvSpPr/>
          <p:nvPr/>
        </p:nvSpPr>
        <p:spPr>
          <a:xfrm rot="5400000">
            <a:off x="5313664" y="-2050936"/>
            <a:ext cx="1087616" cy="5313592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AE6D851D-5CDB-4CA3-8BD8-738B5AD43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881" y="2117454"/>
            <a:ext cx="4031556" cy="523220"/>
          </a:xfrm>
          <a:custGeom>
            <a:avLst/>
            <a:gdLst>
              <a:gd name="connsiteX0" fmla="*/ 0 w 4031556"/>
              <a:gd name="connsiteY0" fmla="*/ 0 h 523220"/>
              <a:gd name="connsiteX1" fmla="*/ 4031556 w 4031556"/>
              <a:gd name="connsiteY1" fmla="*/ 0 h 523220"/>
              <a:gd name="connsiteX2" fmla="*/ 4031556 w 4031556"/>
              <a:gd name="connsiteY2" fmla="*/ 523220 h 523220"/>
              <a:gd name="connsiteX3" fmla="*/ 0 w 4031556"/>
              <a:gd name="connsiteY3" fmla="*/ 523220 h 523220"/>
              <a:gd name="connsiteX4" fmla="*/ 0 w 4031556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1556" h="523220" extrusionOk="0">
                <a:moveTo>
                  <a:pt x="0" y="0"/>
                </a:moveTo>
                <a:cubicBezTo>
                  <a:pt x="1106621" y="-101487"/>
                  <a:pt x="3405151" y="-162162"/>
                  <a:pt x="4031556" y="0"/>
                </a:cubicBezTo>
                <a:cubicBezTo>
                  <a:pt x="4011584" y="166940"/>
                  <a:pt x="4048161" y="284916"/>
                  <a:pt x="4031556" y="523220"/>
                </a:cubicBezTo>
                <a:cubicBezTo>
                  <a:pt x="2434227" y="573285"/>
                  <a:pt x="1462587" y="364771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عدد ازداد بمقدار ثلاثة</a:t>
            </a:r>
            <a:r>
              <a:rPr kumimoji="0" lang="ar-SA" altLang="ar-SA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2F427599-0637-5165-58A9-4E5A4018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570" y="313472"/>
            <a:ext cx="4949803" cy="584775"/>
          </a:xfrm>
          <a:custGeom>
            <a:avLst/>
            <a:gdLst>
              <a:gd name="connsiteX0" fmla="*/ 0 w 4949803"/>
              <a:gd name="connsiteY0" fmla="*/ 0 h 584775"/>
              <a:gd name="connsiteX1" fmla="*/ 4949803 w 4949803"/>
              <a:gd name="connsiteY1" fmla="*/ 0 h 584775"/>
              <a:gd name="connsiteX2" fmla="*/ 4949803 w 4949803"/>
              <a:gd name="connsiteY2" fmla="*/ 584775 h 584775"/>
              <a:gd name="connsiteX3" fmla="*/ 0 w 4949803"/>
              <a:gd name="connsiteY3" fmla="*/ 584775 h 584775"/>
              <a:gd name="connsiteX4" fmla="*/ 0 w 494980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584775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83306" y="236829"/>
                  <a:pt x="4966366" y="342660"/>
                  <a:pt x="4949803" y="584775"/>
                </a:cubicBezTo>
                <a:cubicBezTo>
                  <a:pt x="2476036" y="634840"/>
                  <a:pt x="1989407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كتابة العبارات الجبرية والمعادلات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CA427A5-BE3D-41CF-3F69-D8D5F1CF3286}"/>
              </a:ext>
            </a:extLst>
          </p:cNvPr>
          <p:cNvSpPr/>
          <p:nvPr/>
        </p:nvSpPr>
        <p:spPr>
          <a:xfrm flipV="1">
            <a:off x="11249500" y="5059742"/>
            <a:ext cx="489098" cy="143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80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1BB17C7-2BF0-8CFC-48A2-60B5CC9DA6AF}"/>
              </a:ext>
            </a:extLst>
          </p:cNvPr>
          <p:cNvGrpSpPr/>
          <p:nvPr/>
        </p:nvGrpSpPr>
        <p:grpSpPr>
          <a:xfrm>
            <a:off x="6280040" y="3384669"/>
            <a:ext cx="4432911" cy="792990"/>
            <a:chOff x="0" y="0"/>
            <a:chExt cx="14115843" cy="26369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50950E00-D63F-6189-A185-63CDDE53891D}"/>
                </a:ext>
              </a:extLst>
            </p:cNvPr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 sz="2800"/>
            </a:p>
          </p:txBody>
        </p:sp>
      </p:grpSp>
      <p:sp>
        <p:nvSpPr>
          <p:cNvPr id="7" name="Text Box 9">
            <a:extLst>
              <a:ext uri="{FF2B5EF4-FFF2-40B4-BE49-F238E27FC236}">
                <a16:creationId xmlns:a16="http://schemas.microsoft.com/office/drawing/2014/main" id="{B965BCCE-AFFD-840B-D679-A5A2E8504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637" y="3485757"/>
            <a:ext cx="4031556" cy="523220"/>
          </a:xfrm>
          <a:custGeom>
            <a:avLst/>
            <a:gdLst>
              <a:gd name="connsiteX0" fmla="*/ 0 w 4031556"/>
              <a:gd name="connsiteY0" fmla="*/ 0 h 523220"/>
              <a:gd name="connsiteX1" fmla="*/ 4031556 w 4031556"/>
              <a:gd name="connsiteY1" fmla="*/ 0 h 523220"/>
              <a:gd name="connsiteX2" fmla="*/ 4031556 w 4031556"/>
              <a:gd name="connsiteY2" fmla="*/ 523220 h 523220"/>
              <a:gd name="connsiteX3" fmla="*/ 0 w 4031556"/>
              <a:gd name="connsiteY3" fmla="*/ 523220 h 523220"/>
              <a:gd name="connsiteX4" fmla="*/ 0 w 4031556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1556" h="523220" extrusionOk="0">
                <a:moveTo>
                  <a:pt x="0" y="0"/>
                </a:moveTo>
                <a:cubicBezTo>
                  <a:pt x="1106621" y="-101487"/>
                  <a:pt x="3405151" y="-162162"/>
                  <a:pt x="4031556" y="0"/>
                </a:cubicBezTo>
                <a:cubicBezTo>
                  <a:pt x="4011584" y="166940"/>
                  <a:pt x="4048161" y="284916"/>
                  <a:pt x="4031556" y="523220"/>
                </a:cubicBezTo>
                <a:cubicBezTo>
                  <a:pt x="2434227" y="573285"/>
                  <a:pt x="1462587" y="364771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عدد نقص بمقدار عشرة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D1D0CBEA-889C-7F2E-E559-2ACD92235A10}"/>
              </a:ext>
            </a:extLst>
          </p:cNvPr>
          <p:cNvGrpSpPr/>
          <p:nvPr/>
        </p:nvGrpSpPr>
        <p:grpSpPr>
          <a:xfrm>
            <a:off x="6280040" y="4558840"/>
            <a:ext cx="4432911" cy="792990"/>
            <a:chOff x="0" y="0"/>
            <a:chExt cx="14115843" cy="2636976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B6127130-DD25-D8EA-4DFF-7EA8D9BC2A6D}"/>
                </a:ext>
              </a:extLst>
            </p:cNvPr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endParaRPr lang="ar-SA" sz="2800"/>
            </a:p>
          </p:txBody>
        </p:sp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56769850-EA99-DCB4-7BC7-EC6F74151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837" y="4642814"/>
            <a:ext cx="4031556" cy="523220"/>
          </a:xfrm>
          <a:custGeom>
            <a:avLst/>
            <a:gdLst>
              <a:gd name="connsiteX0" fmla="*/ 0 w 4031556"/>
              <a:gd name="connsiteY0" fmla="*/ 0 h 523220"/>
              <a:gd name="connsiteX1" fmla="*/ 4031556 w 4031556"/>
              <a:gd name="connsiteY1" fmla="*/ 0 h 523220"/>
              <a:gd name="connsiteX2" fmla="*/ 4031556 w 4031556"/>
              <a:gd name="connsiteY2" fmla="*/ 523220 h 523220"/>
              <a:gd name="connsiteX3" fmla="*/ 0 w 4031556"/>
              <a:gd name="connsiteY3" fmla="*/ 523220 h 523220"/>
              <a:gd name="connsiteX4" fmla="*/ 0 w 4031556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1556" h="523220" extrusionOk="0">
                <a:moveTo>
                  <a:pt x="0" y="0"/>
                </a:moveTo>
                <a:cubicBezTo>
                  <a:pt x="1106621" y="-101487"/>
                  <a:pt x="3405151" y="-162162"/>
                  <a:pt x="4031556" y="0"/>
                </a:cubicBezTo>
                <a:cubicBezTo>
                  <a:pt x="4011584" y="166940"/>
                  <a:pt x="4048161" y="284916"/>
                  <a:pt x="4031556" y="523220"/>
                </a:cubicBezTo>
                <a:cubicBezTo>
                  <a:pt x="2434227" y="573285"/>
                  <a:pt x="1462587" y="364771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مثلا عدد </a:t>
            </a:r>
            <a:r>
              <a:rPr kumimoji="0" lang="ar-SA" altLang="ar-S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البرتقالات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3E1733C6-C506-008F-536B-43CB99CD4FD6}"/>
              </a:ext>
            </a:extLst>
          </p:cNvPr>
          <p:cNvGrpSpPr/>
          <p:nvPr/>
        </p:nvGrpSpPr>
        <p:grpSpPr>
          <a:xfrm>
            <a:off x="6280040" y="5807455"/>
            <a:ext cx="4432911" cy="792990"/>
            <a:chOff x="0" y="0"/>
            <a:chExt cx="14115843" cy="26369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D3E71F2-50B1-2787-195C-B3B897810792}"/>
                </a:ext>
              </a:extLst>
            </p:cNvPr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 sz="2800"/>
            </a:p>
          </p:txBody>
        </p:sp>
      </p:grpSp>
      <p:sp>
        <p:nvSpPr>
          <p:cNvPr id="26" name="Text Box 9">
            <a:extLst>
              <a:ext uri="{FF2B5EF4-FFF2-40B4-BE49-F238E27FC236}">
                <a16:creationId xmlns:a16="http://schemas.microsoft.com/office/drawing/2014/main" id="{80FCAB2A-C1CE-F3DC-AA6E-364CE7B5D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637" y="5880461"/>
            <a:ext cx="4031556" cy="523220"/>
          </a:xfrm>
          <a:custGeom>
            <a:avLst/>
            <a:gdLst>
              <a:gd name="connsiteX0" fmla="*/ 0 w 4031556"/>
              <a:gd name="connsiteY0" fmla="*/ 0 h 523220"/>
              <a:gd name="connsiteX1" fmla="*/ 4031556 w 4031556"/>
              <a:gd name="connsiteY1" fmla="*/ 0 h 523220"/>
              <a:gd name="connsiteX2" fmla="*/ 4031556 w 4031556"/>
              <a:gd name="connsiteY2" fmla="*/ 523220 h 523220"/>
              <a:gd name="connsiteX3" fmla="*/ 0 w 4031556"/>
              <a:gd name="connsiteY3" fmla="*/ 523220 h 523220"/>
              <a:gd name="connsiteX4" fmla="*/ 0 w 4031556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1556" h="523220" extrusionOk="0">
                <a:moveTo>
                  <a:pt x="0" y="0"/>
                </a:moveTo>
                <a:cubicBezTo>
                  <a:pt x="1106621" y="-101487"/>
                  <a:pt x="3405151" y="-162162"/>
                  <a:pt x="4031556" y="0"/>
                </a:cubicBezTo>
                <a:cubicBezTo>
                  <a:pt x="4011584" y="166940"/>
                  <a:pt x="4048161" y="284916"/>
                  <a:pt x="4031556" y="523220"/>
                </a:cubicBezTo>
                <a:cubicBezTo>
                  <a:pt x="2434227" y="573285"/>
                  <a:pt x="1462587" y="364771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عمر ليلى مقسوما على 3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">
            <a:extLst>
              <a:ext uri="{FF2B5EF4-FFF2-40B4-BE49-F238E27FC236}">
                <a16:creationId xmlns:a16="http://schemas.microsoft.com/office/drawing/2014/main" id="{37B540A2-36A6-4C05-5D01-3CCB74B79BED}"/>
              </a:ext>
            </a:extLst>
          </p:cNvPr>
          <p:cNvGrpSpPr/>
          <p:nvPr/>
        </p:nvGrpSpPr>
        <p:grpSpPr>
          <a:xfrm>
            <a:off x="1424561" y="2017770"/>
            <a:ext cx="4432911" cy="792990"/>
            <a:chOff x="0" y="0"/>
            <a:chExt cx="14115843" cy="2636976"/>
          </a:xfrm>
          <a:solidFill>
            <a:srgbClr val="EAE2D6"/>
          </a:solidFill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4B55BC4C-74B7-3175-738E-9C536AE479CC}"/>
                </a:ext>
              </a:extLst>
            </p:cNvPr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32" name="Text Box 9">
            <a:extLst>
              <a:ext uri="{FF2B5EF4-FFF2-40B4-BE49-F238E27FC236}">
                <a16:creationId xmlns:a16="http://schemas.microsoft.com/office/drawing/2014/main" id="{B24747E1-6B20-47E0-9497-5EB3C25DB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011" y="2148232"/>
            <a:ext cx="4574657" cy="461665"/>
          </a:xfrm>
          <a:custGeom>
            <a:avLst/>
            <a:gdLst>
              <a:gd name="connsiteX0" fmla="*/ 0 w 4574657"/>
              <a:gd name="connsiteY0" fmla="*/ 0 h 461665"/>
              <a:gd name="connsiteX1" fmla="*/ 4574657 w 4574657"/>
              <a:gd name="connsiteY1" fmla="*/ 0 h 461665"/>
              <a:gd name="connsiteX2" fmla="*/ 4574657 w 4574657"/>
              <a:gd name="connsiteY2" fmla="*/ 461665 h 461665"/>
              <a:gd name="connsiteX3" fmla="*/ 0 w 4574657"/>
              <a:gd name="connsiteY3" fmla="*/ 461665 h 461665"/>
              <a:gd name="connsiteX4" fmla="*/ 0 w 45746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4657" h="461665" extrusionOk="0">
                <a:moveTo>
                  <a:pt x="0" y="0"/>
                </a:moveTo>
                <a:cubicBezTo>
                  <a:pt x="1911082" y="-101487"/>
                  <a:pt x="2719855" y="-162162"/>
                  <a:pt x="4574657" y="0"/>
                </a:cubicBezTo>
                <a:cubicBezTo>
                  <a:pt x="4540504" y="170338"/>
                  <a:pt x="4607935" y="325037"/>
                  <a:pt x="4574657" y="461665"/>
                </a:cubicBezTo>
                <a:cubicBezTo>
                  <a:pt x="3471416" y="511730"/>
                  <a:pt x="649583" y="303216"/>
                  <a:pt x="0" y="461665"/>
                </a:cubicBezTo>
                <a:cubicBezTo>
                  <a:pt x="-30818" y="254334"/>
                  <a:pt x="-20465" y="21024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أكبر</a:t>
            </a:r>
            <a:r>
              <a:rPr kumimoji="0" lang="ar-SA" altLang="ar-SA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 عدد بمقدار 7 يساوي 15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EB51F885-E2E1-7C6B-8801-4087377B61B8}"/>
              </a:ext>
            </a:extLst>
          </p:cNvPr>
          <p:cNvSpPr/>
          <p:nvPr/>
        </p:nvSpPr>
        <p:spPr>
          <a:xfrm flipV="1">
            <a:off x="4300668" y="6836493"/>
            <a:ext cx="489098" cy="143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86508A7F-EC9B-1633-40B6-25C980D1481C}"/>
              </a:ext>
            </a:extLst>
          </p:cNvPr>
          <p:cNvGrpSpPr/>
          <p:nvPr/>
        </p:nvGrpSpPr>
        <p:grpSpPr>
          <a:xfrm>
            <a:off x="1423516" y="3389549"/>
            <a:ext cx="4432911" cy="792990"/>
            <a:chOff x="0" y="0"/>
            <a:chExt cx="14115843" cy="2636976"/>
          </a:xfrm>
          <a:solidFill>
            <a:srgbClr val="8FD9D9"/>
          </a:solidFill>
        </p:grpSpPr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C989F5D4-F24A-99D1-6BB6-5A70CE0D528B}"/>
                </a:ext>
              </a:extLst>
            </p:cNvPr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36" name="Text Box 9">
            <a:extLst>
              <a:ext uri="{FF2B5EF4-FFF2-40B4-BE49-F238E27FC236}">
                <a16:creationId xmlns:a16="http://schemas.microsoft.com/office/drawing/2014/main" id="{AD10508B-F40F-E5C7-6368-EB8D89C0C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208" y="3524625"/>
            <a:ext cx="4401667" cy="461665"/>
          </a:xfrm>
          <a:custGeom>
            <a:avLst/>
            <a:gdLst>
              <a:gd name="connsiteX0" fmla="*/ 0 w 4401667"/>
              <a:gd name="connsiteY0" fmla="*/ 0 h 461665"/>
              <a:gd name="connsiteX1" fmla="*/ 4401667 w 4401667"/>
              <a:gd name="connsiteY1" fmla="*/ 0 h 461665"/>
              <a:gd name="connsiteX2" fmla="*/ 4401667 w 4401667"/>
              <a:gd name="connsiteY2" fmla="*/ 461665 h 461665"/>
              <a:gd name="connsiteX3" fmla="*/ 0 w 4401667"/>
              <a:gd name="connsiteY3" fmla="*/ 461665 h 461665"/>
              <a:gd name="connsiteX4" fmla="*/ 0 w 440166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667" h="461665" extrusionOk="0">
                <a:moveTo>
                  <a:pt x="0" y="0"/>
                </a:moveTo>
                <a:cubicBezTo>
                  <a:pt x="1608455" y="-101487"/>
                  <a:pt x="2294535" y="-162162"/>
                  <a:pt x="4401667" y="0"/>
                </a:cubicBezTo>
                <a:cubicBezTo>
                  <a:pt x="4367514" y="170338"/>
                  <a:pt x="4434945" y="325037"/>
                  <a:pt x="4401667" y="461665"/>
                </a:cubicBezTo>
                <a:cubicBezTo>
                  <a:pt x="3862012" y="511730"/>
                  <a:pt x="1394324" y="303216"/>
                  <a:pt x="0" y="461665"/>
                </a:cubicBezTo>
                <a:cubicBezTo>
                  <a:pt x="-30818" y="254334"/>
                  <a:pt x="-20465" y="21024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خمسة أمثال عدد التلاميذ يساوي 250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id="{6F38D12E-BF55-0F5E-A871-D5C1E931F7C4}"/>
              </a:ext>
            </a:extLst>
          </p:cNvPr>
          <p:cNvGrpSpPr/>
          <p:nvPr/>
        </p:nvGrpSpPr>
        <p:grpSpPr>
          <a:xfrm>
            <a:off x="1356964" y="4527739"/>
            <a:ext cx="4432911" cy="792990"/>
            <a:chOff x="0" y="0"/>
            <a:chExt cx="14115843" cy="2636976"/>
          </a:xfrm>
          <a:solidFill>
            <a:srgbClr val="EAE2D6"/>
          </a:solidFill>
        </p:grpSpPr>
        <p:sp>
          <p:nvSpPr>
            <p:cNvPr id="38" name="Freeform 3">
              <a:extLst>
                <a:ext uri="{FF2B5EF4-FFF2-40B4-BE49-F238E27FC236}">
                  <a16:creationId xmlns:a16="http://schemas.microsoft.com/office/drawing/2014/main" id="{27ADD969-129C-D034-CA2F-64EA32AC7703}"/>
                </a:ext>
              </a:extLst>
            </p:cNvPr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39" name="Text Box 9">
            <a:extLst>
              <a:ext uri="{FF2B5EF4-FFF2-40B4-BE49-F238E27FC236}">
                <a16:creationId xmlns:a16="http://schemas.microsoft.com/office/drawing/2014/main" id="{7A71B7DB-36B4-AB38-DBDF-71446118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311" y="4693401"/>
            <a:ext cx="4031556" cy="461665"/>
          </a:xfrm>
          <a:custGeom>
            <a:avLst/>
            <a:gdLst>
              <a:gd name="connsiteX0" fmla="*/ 0 w 4031556"/>
              <a:gd name="connsiteY0" fmla="*/ 0 h 461665"/>
              <a:gd name="connsiteX1" fmla="*/ 4031556 w 4031556"/>
              <a:gd name="connsiteY1" fmla="*/ 0 h 461665"/>
              <a:gd name="connsiteX2" fmla="*/ 4031556 w 4031556"/>
              <a:gd name="connsiteY2" fmla="*/ 461665 h 461665"/>
              <a:gd name="connsiteX3" fmla="*/ 0 w 4031556"/>
              <a:gd name="connsiteY3" fmla="*/ 461665 h 461665"/>
              <a:gd name="connsiteX4" fmla="*/ 0 w 403155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1556" h="461665" extrusionOk="0">
                <a:moveTo>
                  <a:pt x="0" y="0"/>
                </a:moveTo>
                <a:cubicBezTo>
                  <a:pt x="1106621" y="-101487"/>
                  <a:pt x="3405151" y="-162162"/>
                  <a:pt x="4031556" y="0"/>
                </a:cubicBezTo>
                <a:cubicBezTo>
                  <a:pt x="3997403" y="170338"/>
                  <a:pt x="4064834" y="325037"/>
                  <a:pt x="4031556" y="461665"/>
                </a:cubicBezTo>
                <a:cubicBezTo>
                  <a:pt x="2434227" y="511730"/>
                  <a:pt x="1462587" y="303216"/>
                  <a:pt x="0" y="461665"/>
                </a:cubicBezTo>
                <a:cubicBezTo>
                  <a:pt x="-30818" y="254334"/>
                  <a:pt x="-20465" y="21024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نص سعر سلعة يساوي 13 ريالاً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Group 2">
            <a:extLst>
              <a:ext uri="{FF2B5EF4-FFF2-40B4-BE49-F238E27FC236}">
                <a16:creationId xmlns:a16="http://schemas.microsoft.com/office/drawing/2014/main" id="{53A44BE4-A712-E071-CDA7-EEF6778BCF02}"/>
              </a:ext>
            </a:extLst>
          </p:cNvPr>
          <p:cNvGrpSpPr/>
          <p:nvPr/>
        </p:nvGrpSpPr>
        <p:grpSpPr>
          <a:xfrm>
            <a:off x="1356964" y="5776354"/>
            <a:ext cx="4432911" cy="792990"/>
            <a:chOff x="0" y="0"/>
            <a:chExt cx="14115843" cy="2636976"/>
          </a:xfrm>
          <a:solidFill>
            <a:srgbClr val="8FD9D9"/>
          </a:solidFill>
        </p:grpSpPr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A3396332-4CE2-9A57-101E-E0F71DED9DAD}"/>
                </a:ext>
              </a:extLst>
            </p:cNvPr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42" name="Text Box 9">
            <a:extLst>
              <a:ext uri="{FF2B5EF4-FFF2-40B4-BE49-F238E27FC236}">
                <a16:creationId xmlns:a16="http://schemas.microsoft.com/office/drawing/2014/main" id="{B572E3D8-2B3A-F903-51B6-31F7695F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011" y="5942016"/>
            <a:ext cx="4500508" cy="461665"/>
          </a:xfrm>
          <a:custGeom>
            <a:avLst/>
            <a:gdLst>
              <a:gd name="connsiteX0" fmla="*/ 0 w 4500508"/>
              <a:gd name="connsiteY0" fmla="*/ 0 h 461665"/>
              <a:gd name="connsiteX1" fmla="*/ 4500508 w 4500508"/>
              <a:gd name="connsiteY1" fmla="*/ 0 h 461665"/>
              <a:gd name="connsiteX2" fmla="*/ 4500508 w 4500508"/>
              <a:gd name="connsiteY2" fmla="*/ 461665 h 461665"/>
              <a:gd name="connsiteX3" fmla="*/ 0 w 4500508"/>
              <a:gd name="connsiteY3" fmla="*/ 461665 h 461665"/>
              <a:gd name="connsiteX4" fmla="*/ 0 w 450050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08" h="461665" extrusionOk="0">
                <a:moveTo>
                  <a:pt x="0" y="0"/>
                </a:moveTo>
                <a:cubicBezTo>
                  <a:pt x="1011419" y="-101487"/>
                  <a:pt x="2412048" y="-162162"/>
                  <a:pt x="4500508" y="0"/>
                </a:cubicBezTo>
                <a:cubicBezTo>
                  <a:pt x="4466355" y="170338"/>
                  <a:pt x="4533786" y="325037"/>
                  <a:pt x="4500508" y="461665"/>
                </a:cubicBezTo>
                <a:cubicBezTo>
                  <a:pt x="3355625" y="511730"/>
                  <a:pt x="2029599" y="303216"/>
                  <a:pt x="0" y="461665"/>
                </a:cubicBezTo>
                <a:cubicBezTo>
                  <a:pt x="-30818" y="254334"/>
                  <a:pt x="-20465" y="21024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أقل من عدد بتسعة يساوي 24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32995C7C-8621-6DA7-8B3C-32712B81D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310" y="1255838"/>
            <a:ext cx="6747837" cy="523220"/>
          </a:xfrm>
          <a:custGeom>
            <a:avLst/>
            <a:gdLst>
              <a:gd name="connsiteX0" fmla="*/ 0 w 6747837"/>
              <a:gd name="connsiteY0" fmla="*/ 0 h 523220"/>
              <a:gd name="connsiteX1" fmla="*/ 6747837 w 6747837"/>
              <a:gd name="connsiteY1" fmla="*/ 0 h 523220"/>
              <a:gd name="connsiteX2" fmla="*/ 6747837 w 6747837"/>
              <a:gd name="connsiteY2" fmla="*/ 523220 h 523220"/>
              <a:gd name="connsiteX3" fmla="*/ 0 w 6747837"/>
              <a:gd name="connsiteY3" fmla="*/ 523220 h 523220"/>
              <a:gd name="connsiteX4" fmla="*/ 0 w 6747837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7837" h="523220" extrusionOk="0">
                <a:moveTo>
                  <a:pt x="0" y="0"/>
                </a:moveTo>
                <a:cubicBezTo>
                  <a:pt x="3364109" y="-101487"/>
                  <a:pt x="4298879" y="-162162"/>
                  <a:pt x="6747837" y="0"/>
                </a:cubicBezTo>
                <a:cubicBezTo>
                  <a:pt x="6727865" y="166940"/>
                  <a:pt x="6764442" y="284916"/>
                  <a:pt x="6747837" y="523220"/>
                </a:cubicBezTo>
                <a:cubicBezTo>
                  <a:pt x="5698925" y="573285"/>
                  <a:pt x="2790396" y="364771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اكتب</a:t>
            </a:r>
            <a:r>
              <a:rPr kumimoji="0" lang="ar-SA" altLang="ar-SA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كلا مما يأتي على صورة عبارة جبرية أو معادلة .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8" grpId="1"/>
      <p:bldP spid="29" grpId="0" animBg="1"/>
      <p:bldP spid="29" grpId="1"/>
      <p:bldP spid="4" grpId="0"/>
      <p:bldP spid="7" grpId="0" animBg="1"/>
      <p:bldP spid="7" grpId="1"/>
      <p:bldP spid="12" grpId="0" animBg="1"/>
      <p:bldP spid="12" grpId="1"/>
      <p:bldP spid="26" grpId="0" animBg="1"/>
      <p:bldP spid="26" grpId="1"/>
      <p:bldP spid="32" grpId="0" animBg="1"/>
      <p:bldP spid="32" grpId="1"/>
      <p:bldP spid="33" grpId="0"/>
      <p:bldP spid="36" grpId="0" animBg="1"/>
      <p:bldP spid="36" grpId="1"/>
      <p:bldP spid="39" grpId="0" animBg="1"/>
      <p:bldP spid="39" grpId="1"/>
      <p:bldP spid="42" grpId="0" animBg="1"/>
      <p:bldP spid="42" grpId="1"/>
      <p:bldP spid="43" grpId="0"/>
      <p:bldP spid="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904092" y="2208042"/>
            <a:ext cx="3327400" cy="4251537"/>
            <a:chOff x="0" y="0"/>
            <a:chExt cx="5063922" cy="64703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28973" y="2208043"/>
            <a:ext cx="3327400" cy="4251537"/>
            <a:chOff x="0" y="0"/>
            <a:chExt cx="5063922" cy="6470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8F90D9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6" name="AutoShape 16"/>
          <p:cNvSpPr/>
          <p:nvPr/>
        </p:nvSpPr>
        <p:spPr>
          <a:xfrm>
            <a:off x="1904092" y="3012937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 sz="1200"/>
          </a:p>
        </p:txBody>
      </p:sp>
      <p:sp>
        <p:nvSpPr>
          <p:cNvPr id="17" name="AutoShape 17"/>
          <p:cNvSpPr/>
          <p:nvPr/>
        </p:nvSpPr>
        <p:spPr>
          <a:xfrm>
            <a:off x="7829243" y="2974838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 sz="1200"/>
          </a:p>
        </p:txBody>
      </p:sp>
      <p:sp>
        <p:nvSpPr>
          <p:cNvPr id="18" name="Freeform 18"/>
          <p:cNvSpPr/>
          <p:nvPr/>
        </p:nvSpPr>
        <p:spPr>
          <a:xfrm rot="1717947" flipH="1">
            <a:off x="11002566" y="1715180"/>
            <a:ext cx="906374" cy="829828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9" name="Freeform 19"/>
          <p:cNvSpPr/>
          <p:nvPr/>
        </p:nvSpPr>
        <p:spPr>
          <a:xfrm>
            <a:off x="129427" y="1494367"/>
            <a:ext cx="1193179" cy="1193179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0" name="Freeform 20"/>
          <p:cNvSpPr/>
          <p:nvPr/>
        </p:nvSpPr>
        <p:spPr>
          <a:xfrm>
            <a:off x="5659682" y="5510721"/>
            <a:ext cx="1088804" cy="1019332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1" name="Freeform 21"/>
          <p:cNvSpPr/>
          <p:nvPr/>
        </p:nvSpPr>
        <p:spPr>
          <a:xfrm flipV="1">
            <a:off x="8855766" y="-90671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2" name="Freeform 22"/>
          <p:cNvSpPr/>
          <p:nvPr/>
        </p:nvSpPr>
        <p:spPr>
          <a:xfrm>
            <a:off x="1284400" y="-450324"/>
            <a:ext cx="2210363" cy="1790393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C5F4224-1D72-020B-2AAD-0BA94E724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314426"/>
            <a:ext cx="1042232" cy="10422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917F2B8-5470-7D3C-7657-E426B6574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23" y="294845"/>
            <a:ext cx="1252710" cy="10734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B6BC34AE-CF28-EB00-1380-D1FFB625288E}"/>
              </a:ext>
            </a:extLst>
          </p:cNvPr>
          <p:cNvSpPr/>
          <p:nvPr/>
        </p:nvSpPr>
        <p:spPr>
          <a:xfrm rot="5400000">
            <a:off x="5595499" y="-1241891"/>
            <a:ext cx="1217170" cy="3873235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26EFD19-C882-AF08-8BC1-5F7363A9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963" y="327947"/>
            <a:ext cx="4949803" cy="584775"/>
          </a:xfrm>
          <a:custGeom>
            <a:avLst/>
            <a:gdLst>
              <a:gd name="connsiteX0" fmla="*/ 0 w 4949803"/>
              <a:gd name="connsiteY0" fmla="*/ 0 h 584775"/>
              <a:gd name="connsiteX1" fmla="*/ 4949803 w 4949803"/>
              <a:gd name="connsiteY1" fmla="*/ 0 h 584775"/>
              <a:gd name="connsiteX2" fmla="*/ 4949803 w 4949803"/>
              <a:gd name="connsiteY2" fmla="*/ 584775 h 584775"/>
              <a:gd name="connsiteX3" fmla="*/ 0 w 4949803"/>
              <a:gd name="connsiteY3" fmla="*/ 584775 h 584775"/>
              <a:gd name="connsiteX4" fmla="*/ 0 w 494980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584775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83306" y="236829"/>
                  <a:pt x="4966366" y="342660"/>
                  <a:pt x="4949803" y="584775"/>
                </a:cubicBezTo>
                <a:cubicBezTo>
                  <a:pt x="2476036" y="634840"/>
                  <a:pt x="1989407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معادلات الجمع</a:t>
            </a:r>
            <a:r>
              <a:rPr kumimoji="0" lang="ar-SA" altLang="ar-SA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والطرح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F55F7EA-67EB-EF2E-B3FE-CEFE69CC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136" y="2308279"/>
            <a:ext cx="3058523" cy="523220"/>
          </a:xfrm>
          <a:custGeom>
            <a:avLst/>
            <a:gdLst>
              <a:gd name="connsiteX0" fmla="*/ 0 w 3058523"/>
              <a:gd name="connsiteY0" fmla="*/ 0 h 523220"/>
              <a:gd name="connsiteX1" fmla="*/ 3058523 w 3058523"/>
              <a:gd name="connsiteY1" fmla="*/ 0 h 523220"/>
              <a:gd name="connsiteX2" fmla="*/ 3058523 w 3058523"/>
              <a:gd name="connsiteY2" fmla="*/ 523220 h 523220"/>
              <a:gd name="connsiteX3" fmla="*/ 0 w 3058523"/>
              <a:gd name="connsiteY3" fmla="*/ 523220 h 523220"/>
              <a:gd name="connsiteX4" fmla="*/ 0 w 3058523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8523" h="523220" extrusionOk="0">
                <a:moveTo>
                  <a:pt x="0" y="0"/>
                </a:moveTo>
                <a:cubicBezTo>
                  <a:pt x="970608" y="-101487"/>
                  <a:pt x="1803486" y="-162162"/>
                  <a:pt x="3058523" y="0"/>
                </a:cubicBezTo>
                <a:cubicBezTo>
                  <a:pt x="3038551" y="166940"/>
                  <a:pt x="3075128" y="284916"/>
                  <a:pt x="3058523" y="523220"/>
                </a:cubicBezTo>
                <a:cubicBezTo>
                  <a:pt x="2270260" y="573285"/>
                  <a:pt x="1517897" y="364771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معادلات الجمع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53B14A77-BFC3-1C1B-DA1A-7BA6AA64F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315" y="2309695"/>
            <a:ext cx="2792896" cy="523220"/>
          </a:xfrm>
          <a:custGeom>
            <a:avLst/>
            <a:gdLst>
              <a:gd name="connsiteX0" fmla="*/ 0 w 2792896"/>
              <a:gd name="connsiteY0" fmla="*/ 0 h 523220"/>
              <a:gd name="connsiteX1" fmla="*/ 2792896 w 2792896"/>
              <a:gd name="connsiteY1" fmla="*/ 0 h 523220"/>
              <a:gd name="connsiteX2" fmla="*/ 2792896 w 2792896"/>
              <a:gd name="connsiteY2" fmla="*/ 523220 h 523220"/>
              <a:gd name="connsiteX3" fmla="*/ 0 w 2792896"/>
              <a:gd name="connsiteY3" fmla="*/ 523220 h 523220"/>
              <a:gd name="connsiteX4" fmla="*/ 0 w 2792896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2896" h="523220" extrusionOk="0">
                <a:moveTo>
                  <a:pt x="0" y="0"/>
                </a:moveTo>
                <a:cubicBezTo>
                  <a:pt x="1245830" y="-101487"/>
                  <a:pt x="1514736" y="-162162"/>
                  <a:pt x="2792896" y="0"/>
                </a:cubicBezTo>
                <a:cubicBezTo>
                  <a:pt x="2772924" y="166940"/>
                  <a:pt x="2809501" y="284916"/>
                  <a:pt x="2792896" y="523220"/>
                </a:cubicBezTo>
                <a:cubicBezTo>
                  <a:pt x="2189900" y="573285"/>
                  <a:pt x="879953" y="364771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معادلات الطرح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B7B4AC8A-04FB-43E2-DDEE-733F506D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308" y="1333262"/>
            <a:ext cx="6002292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EAE2D6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كل من المعادلات التالية وتحقق</a:t>
            </a:r>
            <a:r>
              <a:rPr kumimoji="0" lang="ar-SA" altLang="ar-SA" sz="24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صحة حلك</a:t>
            </a:r>
            <a:r>
              <a:rPr kumimoji="0" lang="ar-SA" altLang="ar-SA" sz="24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EF220EB1-4490-0C82-2AF7-8520034D1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452" y="3172754"/>
            <a:ext cx="2733711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873482"/>
                      <a:gd name="connsiteY0" fmla="*/ 0 h 461665"/>
                      <a:gd name="connsiteX1" fmla="*/ 2873482 w 2873482"/>
                      <a:gd name="connsiteY1" fmla="*/ 0 h 461665"/>
                      <a:gd name="connsiteX2" fmla="*/ 2873482 w 2873482"/>
                      <a:gd name="connsiteY2" fmla="*/ 461665 h 461665"/>
                      <a:gd name="connsiteX3" fmla="*/ 0 w 2873482"/>
                      <a:gd name="connsiteY3" fmla="*/ 461665 h 461665"/>
                      <a:gd name="connsiteX4" fmla="*/ 0 w 287348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3482" h="461665" extrusionOk="0">
                        <a:moveTo>
                          <a:pt x="0" y="0"/>
                        </a:moveTo>
                        <a:cubicBezTo>
                          <a:pt x="1114410" y="-101487"/>
                          <a:pt x="2476335" y="-162162"/>
                          <a:pt x="2873482" y="0"/>
                        </a:cubicBezTo>
                        <a:cubicBezTo>
                          <a:pt x="2839329" y="170338"/>
                          <a:pt x="2906760" y="325037"/>
                          <a:pt x="2873482" y="461665"/>
                        </a:cubicBezTo>
                        <a:cubicBezTo>
                          <a:pt x="1735380" y="511730"/>
                          <a:pt x="1049579" y="303216"/>
                          <a:pt x="0" y="461665"/>
                        </a:cubicBezTo>
                        <a:cubicBezTo>
                          <a:pt x="-30818" y="254334"/>
                          <a:pt x="-20465" y="2102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 + 6 = 9</a:t>
            </a:r>
            <a:endParaRPr kumimoji="0" lang="en-US" altLang="ar-SA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470DDA5-BC80-29F2-7636-2F8A3257BCE6}"/>
              </a:ext>
            </a:extLst>
          </p:cNvPr>
          <p:cNvSpPr/>
          <p:nvPr/>
        </p:nvSpPr>
        <p:spPr>
          <a:xfrm>
            <a:off x="8912017" y="6640332"/>
            <a:ext cx="489098" cy="276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2528E04-CE1E-538D-E069-34F0DE6F2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315" y="3105834"/>
            <a:ext cx="2733711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873482"/>
                      <a:gd name="connsiteY0" fmla="*/ 0 h 461665"/>
                      <a:gd name="connsiteX1" fmla="*/ 2873482 w 2873482"/>
                      <a:gd name="connsiteY1" fmla="*/ 0 h 461665"/>
                      <a:gd name="connsiteX2" fmla="*/ 2873482 w 2873482"/>
                      <a:gd name="connsiteY2" fmla="*/ 461665 h 461665"/>
                      <a:gd name="connsiteX3" fmla="*/ 0 w 2873482"/>
                      <a:gd name="connsiteY3" fmla="*/ 461665 h 461665"/>
                      <a:gd name="connsiteX4" fmla="*/ 0 w 287348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3482" h="461665" extrusionOk="0">
                        <a:moveTo>
                          <a:pt x="0" y="0"/>
                        </a:moveTo>
                        <a:cubicBezTo>
                          <a:pt x="1114410" y="-101487"/>
                          <a:pt x="2476335" y="-162162"/>
                          <a:pt x="2873482" y="0"/>
                        </a:cubicBezTo>
                        <a:cubicBezTo>
                          <a:pt x="2839329" y="170338"/>
                          <a:pt x="2906760" y="325037"/>
                          <a:pt x="2873482" y="461665"/>
                        </a:cubicBezTo>
                        <a:cubicBezTo>
                          <a:pt x="1735380" y="511730"/>
                          <a:pt x="1049579" y="303216"/>
                          <a:pt x="0" y="461665"/>
                        </a:cubicBezTo>
                        <a:cubicBezTo>
                          <a:pt x="-30818" y="254334"/>
                          <a:pt x="-20465" y="2102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 - 3 = 4</a:t>
            </a:r>
            <a:endParaRPr kumimoji="0" lang="en-US" altLang="ar-SA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/>
      <p:bldP spid="28" grpId="0" animBg="1"/>
      <p:bldP spid="28" grpId="1"/>
      <p:bldP spid="29" grpId="0" animBg="1"/>
      <p:bldP spid="29" grpId="1"/>
      <p:bldP spid="37" grpId="0" animBg="1"/>
      <p:bldP spid="37" grpId="1" animBg="1"/>
      <p:bldP spid="38" grpId="0"/>
      <p:bldP spid="38" grpId="1"/>
      <p:bldP spid="8" grpId="0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904092" y="2208042"/>
            <a:ext cx="3327400" cy="4251537"/>
            <a:chOff x="0" y="0"/>
            <a:chExt cx="5063922" cy="647035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28973" y="2208043"/>
            <a:ext cx="3327400" cy="4251537"/>
            <a:chOff x="0" y="0"/>
            <a:chExt cx="5063922" cy="647035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6" name="AutoShape 16"/>
          <p:cNvSpPr/>
          <p:nvPr/>
        </p:nvSpPr>
        <p:spPr>
          <a:xfrm>
            <a:off x="1904092" y="3012937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 sz="1200"/>
          </a:p>
        </p:txBody>
      </p:sp>
      <p:sp>
        <p:nvSpPr>
          <p:cNvPr id="17" name="AutoShape 17"/>
          <p:cNvSpPr/>
          <p:nvPr/>
        </p:nvSpPr>
        <p:spPr>
          <a:xfrm>
            <a:off x="7829243" y="2974838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 sz="1200"/>
          </a:p>
        </p:txBody>
      </p:sp>
      <p:sp>
        <p:nvSpPr>
          <p:cNvPr id="18" name="Freeform 18"/>
          <p:cNvSpPr/>
          <p:nvPr/>
        </p:nvSpPr>
        <p:spPr>
          <a:xfrm rot="1717947" flipH="1">
            <a:off x="11002566" y="1715180"/>
            <a:ext cx="906374" cy="829828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9" name="Freeform 19"/>
          <p:cNvSpPr/>
          <p:nvPr/>
        </p:nvSpPr>
        <p:spPr>
          <a:xfrm>
            <a:off x="129427" y="1494367"/>
            <a:ext cx="1193179" cy="1193179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0" name="Freeform 20"/>
          <p:cNvSpPr/>
          <p:nvPr/>
        </p:nvSpPr>
        <p:spPr>
          <a:xfrm>
            <a:off x="5749736" y="5440247"/>
            <a:ext cx="1088804" cy="1019332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1" name="Freeform 21"/>
          <p:cNvSpPr/>
          <p:nvPr/>
        </p:nvSpPr>
        <p:spPr>
          <a:xfrm flipV="1">
            <a:off x="8855766" y="-90671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2" name="Freeform 22"/>
          <p:cNvSpPr/>
          <p:nvPr/>
        </p:nvSpPr>
        <p:spPr>
          <a:xfrm>
            <a:off x="1284400" y="-450324"/>
            <a:ext cx="2210363" cy="1790393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C5F4224-1D72-020B-2AAD-0BA94E724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314426"/>
            <a:ext cx="1042232" cy="10422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917F2B8-5470-7D3C-7657-E426B6574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23" y="294845"/>
            <a:ext cx="1252710" cy="10734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B6BC34AE-CF28-EB00-1380-D1FFB625288E}"/>
              </a:ext>
            </a:extLst>
          </p:cNvPr>
          <p:cNvSpPr/>
          <p:nvPr/>
        </p:nvSpPr>
        <p:spPr>
          <a:xfrm rot="5400000">
            <a:off x="5595499" y="-1241891"/>
            <a:ext cx="1217170" cy="3873235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26EFD19-C882-AF08-8BC1-5F7363A9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963" y="327947"/>
            <a:ext cx="4949803" cy="584775"/>
          </a:xfrm>
          <a:custGeom>
            <a:avLst/>
            <a:gdLst>
              <a:gd name="connsiteX0" fmla="*/ 0 w 4949803"/>
              <a:gd name="connsiteY0" fmla="*/ 0 h 584775"/>
              <a:gd name="connsiteX1" fmla="*/ 4949803 w 4949803"/>
              <a:gd name="connsiteY1" fmla="*/ 0 h 584775"/>
              <a:gd name="connsiteX2" fmla="*/ 4949803 w 4949803"/>
              <a:gd name="connsiteY2" fmla="*/ 584775 h 584775"/>
              <a:gd name="connsiteX3" fmla="*/ 0 w 4949803"/>
              <a:gd name="connsiteY3" fmla="*/ 584775 h 584775"/>
              <a:gd name="connsiteX4" fmla="*/ 0 w 494980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584775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83306" y="236829"/>
                  <a:pt x="4966366" y="342660"/>
                  <a:pt x="4949803" y="584775"/>
                </a:cubicBezTo>
                <a:cubicBezTo>
                  <a:pt x="2476036" y="634840"/>
                  <a:pt x="1989407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معادلات الضرب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F55F7EA-67EB-EF2E-B3FE-CEFE69CC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100" y="2197101"/>
            <a:ext cx="3058523" cy="707886"/>
          </a:xfrm>
          <a:custGeom>
            <a:avLst/>
            <a:gdLst>
              <a:gd name="connsiteX0" fmla="*/ 0 w 3058523"/>
              <a:gd name="connsiteY0" fmla="*/ 0 h 707886"/>
              <a:gd name="connsiteX1" fmla="*/ 3058523 w 3058523"/>
              <a:gd name="connsiteY1" fmla="*/ 0 h 707886"/>
              <a:gd name="connsiteX2" fmla="*/ 3058523 w 3058523"/>
              <a:gd name="connsiteY2" fmla="*/ 707886 h 707886"/>
              <a:gd name="connsiteX3" fmla="*/ 0 w 3058523"/>
              <a:gd name="connsiteY3" fmla="*/ 707886 h 707886"/>
              <a:gd name="connsiteX4" fmla="*/ 0 w 3058523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8523" h="707886" extrusionOk="0">
                <a:moveTo>
                  <a:pt x="0" y="0"/>
                </a:moveTo>
                <a:cubicBezTo>
                  <a:pt x="970608" y="-101487"/>
                  <a:pt x="1803486" y="-162162"/>
                  <a:pt x="3058523" y="0"/>
                </a:cubicBezTo>
                <a:cubicBezTo>
                  <a:pt x="3017028" y="138501"/>
                  <a:pt x="3008662" y="589055"/>
                  <a:pt x="3058523" y="707886"/>
                </a:cubicBezTo>
                <a:cubicBezTo>
                  <a:pt x="2270260" y="757951"/>
                  <a:pt x="1517897" y="549437"/>
                  <a:pt x="0" y="707886"/>
                </a:cubicBezTo>
                <a:cubicBezTo>
                  <a:pt x="-13288" y="495272"/>
                  <a:pt x="-57321" y="8547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ع  = 15</a:t>
            </a:r>
            <a:endParaRPr kumimoji="0" lang="en-US" altLang="ar-SA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53B14A77-BFC3-1C1B-DA1A-7BA6AA64F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315" y="2237360"/>
            <a:ext cx="2792896" cy="707886"/>
          </a:xfrm>
          <a:custGeom>
            <a:avLst/>
            <a:gdLst>
              <a:gd name="connsiteX0" fmla="*/ 0 w 2792896"/>
              <a:gd name="connsiteY0" fmla="*/ 0 h 707886"/>
              <a:gd name="connsiteX1" fmla="*/ 2792896 w 2792896"/>
              <a:gd name="connsiteY1" fmla="*/ 0 h 707886"/>
              <a:gd name="connsiteX2" fmla="*/ 2792896 w 2792896"/>
              <a:gd name="connsiteY2" fmla="*/ 707886 h 707886"/>
              <a:gd name="connsiteX3" fmla="*/ 0 w 2792896"/>
              <a:gd name="connsiteY3" fmla="*/ 707886 h 707886"/>
              <a:gd name="connsiteX4" fmla="*/ 0 w 2792896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2896" h="707886" extrusionOk="0">
                <a:moveTo>
                  <a:pt x="0" y="0"/>
                </a:moveTo>
                <a:cubicBezTo>
                  <a:pt x="1245830" y="-101487"/>
                  <a:pt x="1514736" y="-162162"/>
                  <a:pt x="2792896" y="0"/>
                </a:cubicBezTo>
                <a:cubicBezTo>
                  <a:pt x="2751401" y="138501"/>
                  <a:pt x="2743035" y="589055"/>
                  <a:pt x="2792896" y="707886"/>
                </a:cubicBezTo>
                <a:cubicBezTo>
                  <a:pt x="2189900" y="757951"/>
                  <a:pt x="879953" y="549437"/>
                  <a:pt x="0" y="707886"/>
                </a:cubicBezTo>
                <a:cubicBezTo>
                  <a:pt x="-13288" y="495272"/>
                  <a:pt x="-57321" y="8547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-6 ن = 72</a:t>
            </a:r>
            <a:endParaRPr kumimoji="0" lang="en-US" altLang="ar-SA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B7B4AC8A-04FB-43E2-DDEE-733F506D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308" y="1333262"/>
            <a:ext cx="6002292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EAE2D6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كل من المعادلات التالية وتحقق</a:t>
            </a:r>
            <a:r>
              <a:rPr kumimoji="0" lang="ar-SA" altLang="ar-SA" sz="24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صحة حلك</a:t>
            </a:r>
            <a:r>
              <a:rPr kumimoji="0" lang="ar-SA" altLang="ar-SA" sz="24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470DDA5-BC80-29F2-7636-2F8A3257BCE6}"/>
              </a:ext>
            </a:extLst>
          </p:cNvPr>
          <p:cNvSpPr/>
          <p:nvPr/>
        </p:nvSpPr>
        <p:spPr>
          <a:xfrm>
            <a:off x="8912017" y="6640332"/>
            <a:ext cx="489098" cy="276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269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/>
      <p:bldP spid="28" grpId="0" animBg="1"/>
      <p:bldP spid="28" grpId="1"/>
      <p:bldP spid="29" grpId="0" animBg="1"/>
      <p:bldP spid="29" grpId="1"/>
      <p:bldP spid="37" grpId="0" animBg="1"/>
      <p:bldP spid="37" grpId="1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6359" y="2107527"/>
            <a:ext cx="7985659" cy="1732703"/>
            <a:chOff x="0" y="0"/>
            <a:chExt cx="14115843" cy="26369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 flipV="1">
            <a:off x="11050375" y="161771"/>
            <a:ext cx="1785265" cy="1476534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 rot="8645840" flipH="1" flipV="1">
            <a:off x="11314221" y="1729157"/>
            <a:ext cx="768264" cy="75674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0"/>
                </a:moveTo>
                <a:lnTo>
                  <a:pt x="0" y="1135110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10045148" y="-205607"/>
            <a:ext cx="1104620" cy="1389424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1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1" y="2100931"/>
                </a:lnTo>
                <a:lnTo>
                  <a:pt x="25937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 rot="-5240844" flipH="1" flipV="1">
            <a:off x="11672800" y="2089336"/>
            <a:ext cx="1894409" cy="1945478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4" y="2918217"/>
                </a:moveTo>
                <a:lnTo>
                  <a:pt x="0" y="2918217"/>
                </a:lnTo>
                <a:lnTo>
                  <a:pt x="0" y="0"/>
                </a:lnTo>
                <a:lnTo>
                  <a:pt x="2841614" y="0"/>
                </a:lnTo>
                <a:lnTo>
                  <a:pt x="2841614" y="291821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 rot="-10800000" flipV="1">
            <a:off x="-1338211" y="4941386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 rot="-2154159" flipH="1" flipV="1">
            <a:off x="85837" y="4087835"/>
            <a:ext cx="768264" cy="75674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1"/>
                </a:moveTo>
                <a:lnTo>
                  <a:pt x="0" y="1135111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rot="-10800000" flipH="1">
            <a:off x="-272408" y="1293367"/>
            <a:ext cx="1551243" cy="1242013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 rot="5559155" flipH="1" flipV="1">
            <a:off x="-1398453" y="2538919"/>
            <a:ext cx="1894409" cy="1945478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5" y="2918218"/>
                </a:moveTo>
                <a:lnTo>
                  <a:pt x="0" y="2918218"/>
                </a:lnTo>
                <a:lnTo>
                  <a:pt x="0" y="0"/>
                </a:lnTo>
                <a:lnTo>
                  <a:pt x="2841615" y="0"/>
                </a:lnTo>
                <a:lnTo>
                  <a:pt x="2841615" y="291821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16955BC-4B96-2037-423E-BF93EA29BCB3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33"/>
            <a:ext cx="1042232" cy="104223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79BC4FD-84FF-154C-C7CD-80CA750F87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48" y="5614733"/>
            <a:ext cx="1450838" cy="1243267"/>
          </a:xfrm>
          <a:prstGeom prst="rect">
            <a:avLst/>
          </a:prstGeom>
        </p:spPr>
      </p:pic>
      <p:sp>
        <p:nvSpPr>
          <p:cNvPr id="25" name="Freeform 6">
            <a:extLst>
              <a:ext uri="{FF2B5EF4-FFF2-40B4-BE49-F238E27FC236}">
                <a16:creationId xmlns:a16="http://schemas.microsoft.com/office/drawing/2014/main" id="{C65B6D9E-B5B9-7FDE-F604-470E1DA2B268}"/>
              </a:ext>
            </a:extLst>
          </p:cNvPr>
          <p:cNvSpPr/>
          <p:nvPr/>
        </p:nvSpPr>
        <p:spPr>
          <a:xfrm rot="5400000">
            <a:off x="5139098" y="-1177644"/>
            <a:ext cx="2071884" cy="4427172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2F427599-0637-5165-58A9-4E5A4018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198" y="320095"/>
            <a:ext cx="4949803" cy="1323439"/>
          </a:xfrm>
          <a:custGeom>
            <a:avLst/>
            <a:gdLst>
              <a:gd name="connsiteX0" fmla="*/ 0 w 4949803"/>
              <a:gd name="connsiteY0" fmla="*/ 0 h 1323439"/>
              <a:gd name="connsiteX1" fmla="*/ 4949803 w 4949803"/>
              <a:gd name="connsiteY1" fmla="*/ 0 h 1323439"/>
              <a:gd name="connsiteX2" fmla="*/ 4949803 w 4949803"/>
              <a:gd name="connsiteY2" fmla="*/ 1323439 h 1323439"/>
              <a:gd name="connsiteX3" fmla="*/ 0 w 4949803"/>
              <a:gd name="connsiteY3" fmla="*/ 1323439 h 1323439"/>
              <a:gd name="connsiteX4" fmla="*/ 0 w 4949803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1323439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08182" y="302172"/>
                  <a:pt x="5016278" y="913046"/>
                  <a:pt x="4949803" y="1323439"/>
                </a:cubicBezTo>
                <a:cubicBezTo>
                  <a:pt x="2476036" y="1373504"/>
                  <a:pt x="1989407" y="1164990"/>
                  <a:pt x="0" y="1323439"/>
                </a:cubicBezTo>
                <a:cubicBezTo>
                  <a:pt x="-52004" y="823911"/>
                  <a:pt x="103473" y="63828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حل المسألة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الحل عكسيًّا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63F22D8-48D8-EE1E-8C1E-ECB6FFAFD1AE}"/>
              </a:ext>
            </a:extLst>
          </p:cNvPr>
          <p:cNvSpPr/>
          <p:nvPr/>
        </p:nvSpPr>
        <p:spPr>
          <a:xfrm>
            <a:off x="1883088" y="2107528"/>
            <a:ext cx="8420477" cy="1685730"/>
          </a:xfrm>
          <a:custGeom>
            <a:avLst/>
            <a:gdLst>
              <a:gd name="connsiteX0" fmla="*/ 0 w 8420477"/>
              <a:gd name="connsiteY0" fmla="*/ 280961 h 1685730"/>
              <a:gd name="connsiteX1" fmla="*/ 280961 w 8420477"/>
              <a:gd name="connsiteY1" fmla="*/ 0 h 1685730"/>
              <a:gd name="connsiteX2" fmla="*/ 8139516 w 8420477"/>
              <a:gd name="connsiteY2" fmla="*/ 0 h 1685730"/>
              <a:gd name="connsiteX3" fmla="*/ 8420477 w 8420477"/>
              <a:gd name="connsiteY3" fmla="*/ 280961 h 1685730"/>
              <a:gd name="connsiteX4" fmla="*/ 8420477 w 8420477"/>
              <a:gd name="connsiteY4" fmla="*/ 1404769 h 1685730"/>
              <a:gd name="connsiteX5" fmla="*/ 8139516 w 8420477"/>
              <a:gd name="connsiteY5" fmla="*/ 1685730 h 1685730"/>
              <a:gd name="connsiteX6" fmla="*/ 280961 w 8420477"/>
              <a:gd name="connsiteY6" fmla="*/ 1685730 h 1685730"/>
              <a:gd name="connsiteX7" fmla="*/ 0 w 8420477"/>
              <a:gd name="connsiteY7" fmla="*/ 1404769 h 1685730"/>
              <a:gd name="connsiteX8" fmla="*/ 0 w 8420477"/>
              <a:gd name="connsiteY8" fmla="*/ 280961 h 168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0477" h="1685730" extrusionOk="0">
                <a:moveTo>
                  <a:pt x="0" y="280961"/>
                </a:moveTo>
                <a:cubicBezTo>
                  <a:pt x="8890" y="125376"/>
                  <a:pt x="113090" y="10367"/>
                  <a:pt x="280961" y="0"/>
                </a:cubicBezTo>
                <a:cubicBezTo>
                  <a:pt x="2994421" y="114653"/>
                  <a:pt x="6313706" y="95341"/>
                  <a:pt x="8139516" y="0"/>
                </a:cubicBezTo>
                <a:cubicBezTo>
                  <a:pt x="8317557" y="10338"/>
                  <a:pt x="8408579" y="123259"/>
                  <a:pt x="8420477" y="280961"/>
                </a:cubicBezTo>
                <a:cubicBezTo>
                  <a:pt x="8398396" y="789409"/>
                  <a:pt x="8414795" y="938123"/>
                  <a:pt x="8420477" y="1404769"/>
                </a:cubicBezTo>
                <a:cubicBezTo>
                  <a:pt x="8403255" y="1544760"/>
                  <a:pt x="8289142" y="1708634"/>
                  <a:pt x="8139516" y="1685730"/>
                </a:cubicBezTo>
                <a:cubicBezTo>
                  <a:pt x="6481939" y="1703252"/>
                  <a:pt x="1272813" y="1842903"/>
                  <a:pt x="280961" y="1685730"/>
                </a:cubicBezTo>
                <a:cubicBezTo>
                  <a:pt x="132304" y="1703615"/>
                  <a:pt x="-3" y="1563321"/>
                  <a:pt x="0" y="1404769"/>
                </a:cubicBezTo>
                <a:cubicBezTo>
                  <a:pt x="-48032" y="1038867"/>
                  <a:pt x="-92434" y="565135"/>
                  <a:pt x="0" y="280961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أنفقت مريم 8 ريالات ثمن كراسة ، و 5 ريالات ثمن قلم</a:t>
            </a: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ونصف ما بقي معها ثمن علبة عصير .</a:t>
            </a: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وبقي معها ريالان ، فكم ريالاً كان معها في البداية ؟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6FEB2E2-4861-FBE3-14B0-78D405E4E088}"/>
              </a:ext>
            </a:extLst>
          </p:cNvPr>
          <p:cNvSpPr/>
          <p:nvPr/>
        </p:nvSpPr>
        <p:spPr>
          <a:xfrm>
            <a:off x="9223744" y="6193465"/>
            <a:ext cx="489098" cy="435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1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29" grpId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9535453" y="2010959"/>
            <a:ext cx="1855305" cy="2037915"/>
            <a:chOff x="0" y="0"/>
            <a:chExt cx="5063922" cy="6470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8F90D9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 rot="2766807" flipH="1">
            <a:off x="11134936" y="1558991"/>
            <a:ext cx="966632" cy="843694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50989" y="1368330"/>
            <a:ext cx="1042232" cy="1042232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1277777" y="5818258"/>
            <a:ext cx="870036" cy="927432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flipV="1">
            <a:off x="8855766" y="-90671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284400" y="-450324"/>
            <a:ext cx="2210363" cy="1790393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C5F4224-1D72-020B-2AAD-0BA94E724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314426"/>
            <a:ext cx="1042232" cy="10422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917F2B8-5470-7D3C-7657-E426B6574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23" y="294845"/>
            <a:ext cx="1252710" cy="10734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B6BC34AE-CF28-EB00-1380-D1FFB625288E}"/>
              </a:ext>
            </a:extLst>
          </p:cNvPr>
          <p:cNvSpPr/>
          <p:nvPr/>
        </p:nvSpPr>
        <p:spPr>
          <a:xfrm rot="5400000">
            <a:off x="5566679" y="-1383738"/>
            <a:ext cx="1217170" cy="4263622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26EFD19-C882-AF08-8BC1-5F7363A9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617" y="444872"/>
            <a:ext cx="4949803" cy="584775"/>
          </a:xfrm>
          <a:custGeom>
            <a:avLst/>
            <a:gdLst>
              <a:gd name="connsiteX0" fmla="*/ 0 w 4949803"/>
              <a:gd name="connsiteY0" fmla="*/ 0 h 584775"/>
              <a:gd name="connsiteX1" fmla="*/ 4949803 w 4949803"/>
              <a:gd name="connsiteY1" fmla="*/ 0 h 584775"/>
              <a:gd name="connsiteX2" fmla="*/ 4949803 w 4949803"/>
              <a:gd name="connsiteY2" fmla="*/ 584775 h 584775"/>
              <a:gd name="connsiteX3" fmla="*/ 0 w 4949803"/>
              <a:gd name="connsiteY3" fmla="*/ 584775 h 584775"/>
              <a:gd name="connsiteX4" fmla="*/ 0 w 494980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584775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83306" y="236829"/>
                  <a:pt x="4966366" y="342660"/>
                  <a:pt x="4949803" y="584775"/>
                </a:cubicBezTo>
                <a:cubicBezTo>
                  <a:pt x="2476036" y="634840"/>
                  <a:pt x="1989407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المعادلات ذات خطوتين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F55F7EA-67EB-EF2E-B3FE-CEFE69CC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065" y="2178253"/>
            <a:ext cx="1855305" cy="1754326"/>
          </a:xfrm>
          <a:custGeom>
            <a:avLst/>
            <a:gdLst>
              <a:gd name="connsiteX0" fmla="*/ 0 w 1855305"/>
              <a:gd name="connsiteY0" fmla="*/ 0 h 1754326"/>
              <a:gd name="connsiteX1" fmla="*/ 1855305 w 1855305"/>
              <a:gd name="connsiteY1" fmla="*/ 0 h 1754326"/>
              <a:gd name="connsiteX2" fmla="*/ 1855305 w 1855305"/>
              <a:gd name="connsiteY2" fmla="*/ 1754326 h 1754326"/>
              <a:gd name="connsiteX3" fmla="*/ 0 w 1855305"/>
              <a:gd name="connsiteY3" fmla="*/ 1754326 h 1754326"/>
              <a:gd name="connsiteX4" fmla="*/ 0 w 1855305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305" h="1754326" extrusionOk="0">
                <a:moveTo>
                  <a:pt x="0" y="0"/>
                </a:moveTo>
                <a:cubicBezTo>
                  <a:pt x="842696" y="133316"/>
                  <a:pt x="1373399" y="-57699"/>
                  <a:pt x="1855305" y="0"/>
                </a:cubicBezTo>
                <a:cubicBezTo>
                  <a:pt x="1785730" y="826540"/>
                  <a:pt x="1871915" y="1166658"/>
                  <a:pt x="1855305" y="1754326"/>
                </a:cubicBezTo>
                <a:cubicBezTo>
                  <a:pt x="1044826" y="1913864"/>
                  <a:pt x="809377" y="1620718"/>
                  <a:pt x="0" y="1754326"/>
                </a:cubicBezTo>
                <a:cubicBezTo>
                  <a:pt x="103244" y="1148964"/>
                  <a:pt x="131443" y="77949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المعادلات</a:t>
            </a:r>
            <a:r>
              <a:rPr kumimoji="0" lang="ar-SA" altLang="ar-SA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ذات خطوتين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فيها</a:t>
            </a:r>
            <a:r>
              <a:rPr lang="ar-SA" altLang="ar-SA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عمليتان مختلفتان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480D26A5-43BD-D661-825D-7C4977ADF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533" y="1801365"/>
            <a:ext cx="5950021" cy="461665"/>
          </a:xfrm>
          <a:prstGeom prst="rect">
            <a:avLst/>
          </a:prstGeom>
          <a:solidFill>
            <a:srgbClr val="EAE2D6"/>
          </a:solidFill>
          <a:ln w="9525"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كل من المعادلات التالية وتحقق من صحة حلك :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B3928D2A-CA2A-0FD0-B1E7-C99F49CB6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570" y="4288023"/>
            <a:ext cx="3568682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000" b="1" kern="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تخلص من الجمع بالطرح أو العكس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3882EF2B-1019-7CDC-6B6F-9C39C29D6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115" y="2632767"/>
            <a:ext cx="251954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ص + 1 = 7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A8199706-4F45-6817-336A-2FCAFF57C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912" y="2632767"/>
            <a:ext cx="23342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ل – 6 = 22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E0C24C34-4D21-B9F1-4294-FB603650ECAA}"/>
              </a:ext>
            </a:extLst>
          </p:cNvPr>
          <p:cNvSpPr/>
          <p:nvPr/>
        </p:nvSpPr>
        <p:spPr>
          <a:xfrm>
            <a:off x="11390758" y="4107766"/>
            <a:ext cx="580848" cy="760624"/>
          </a:xfrm>
          <a:prstGeom prst="ellipse">
            <a:avLst/>
          </a:prstGeom>
          <a:solidFill>
            <a:srgbClr val="FF8F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00461039-ED70-5A67-7E5D-5BEB86F5A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570" y="5200397"/>
            <a:ext cx="3568682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000" b="1" kern="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تخلص من الضرب بالقسمة أو العكس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C1BE973F-9759-E8CA-23F4-CAD23993A0CB}"/>
              </a:ext>
            </a:extLst>
          </p:cNvPr>
          <p:cNvSpPr/>
          <p:nvPr/>
        </p:nvSpPr>
        <p:spPr>
          <a:xfrm>
            <a:off x="11390758" y="5020140"/>
            <a:ext cx="580848" cy="760624"/>
          </a:xfrm>
          <a:prstGeom prst="ellipse">
            <a:avLst/>
          </a:prstGeom>
          <a:solidFill>
            <a:srgbClr val="FF8F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651E2D1C-862A-FFB6-07CA-6EA219C54611}"/>
              </a:ext>
            </a:extLst>
          </p:cNvPr>
          <p:cNvSpPr/>
          <p:nvPr/>
        </p:nvSpPr>
        <p:spPr>
          <a:xfrm>
            <a:off x="310205" y="5770947"/>
            <a:ext cx="580848" cy="7606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031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/>
      <p:bldP spid="28" grpId="0" animBg="1"/>
      <p:bldP spid="28" grpId="1"/>
      <p:bldP spid="30" grpId="0" animBg="1"/>
      <p:bldP spid="3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3" grpId="0" animBg="1"/>
      <p:bldP spid="4" grpId="0" animBg="1"/>
      <p:bldP spid="4" grpId="1" animBg="1"/>
      <p:bldP spid="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90342" y="2208042"/>
            <a:ext cx="3741149" cy="4251537"/>
            <a:chOff x="0" y="0"/>
            <a:chExt cx="5063922" cy="64703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70528" y="2201228"/>
            <a:ext cx="3720230" cy="4251537"/>
            <a:chOff x="0" y="0"/>
            <a:chExt cx="5063922" cy="647035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6" name="AutoShape 16"/>
          <p:cNvSpPr/>
          <p:nvPr/>
        </p:nvSpPr>
        <p:spPr>
          <a:xfrm flipV="1">
            <a:off x="1490613" y="3133288"/>
            <a:ext cx="3740609" cy="18651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 sz="2400"/>
          </a:p>
        </p:txBody>
      </p:sp>
      <p:sp>
        <p:nvSpPr>
          <p:cNvPr id="17" name="AutoShape 17"/>
          <p:cNvSpPr/>
          <p:nvPr/>
        </p:nvSpPr>
        <p:spPr>
          <a:xfrm>
            <a:off x="7649339" y="3126473"/>
            <a:ext cx="3741149" cy="18652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 sz="1200"/>
          </a:p>
        </p:txBody>
      </p:sp>
      <p:sp>
        <p:nvSpPr>
          <p:cNvPr id="18" name="Freeform 18"/>
          <p:cNvSpPr/>
          <p:nvPr/>
        </p:nvSpPr>
        <p:spPr>
          <a:xfrm rot="1717947" flipH="1">
            <a:off x="11136474" y="1534752"/>
            <a:ext cx="906374" cy="829828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9" name="Freeform 19"/>
          <p:cNvSpPr/>
          <p:nvPr/>
        </p:nvSpPr>
        <p:spPr>
          <a:xfrm>
            <a:off x="129427" y="1494367"/>
            <a:ext cx="1193179" cy="1193179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0" name="Freeform 20"/>
          <p:cNvSpPr/>
          <p:nvPr/>
        </p:nvSpPr>
        <p:spPr>
          <a:xfrm>
            <a:off x="5659682" y="5510721"/>
            <a:ext cx="1088804" cy="1019332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1" name="Freeform 21"/>
          <p:cNvSpPr/>
          <p:nvPr/>
        </p:nvSpPr>
        <p:spPr>
          <a:xfrm flipV="1">
            <a:off x="8855766" y="-90671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2" name="Freeform 22"/>
          <p:cNvSpPr/>
          <p:nvPr/>
        </p:nvSpPr>
        <p:spPr>
          <a:xfrm>
            <a:off x="1284400" y="-450324"/>
            <a:ext cx="2210363" cy="1790393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C5F4224-1D72-020B-2AAD-0BA94E724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314426"/>
            <a:ext cx="1042232" cy="10422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917F2B8-5470-7D3C-7657-E426B6574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23" y="294845"/>
            <a:ext cx="1252710" cy="10734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B6BC34AE-CF28-EB00-1380-D1FFB625288E}"/>
              </a:ext>
            </a:extLst>
          </p:cNvPr>
          <p:cNvSpPr/>
          <p:nvPr/>
        </p:nvSpPr>
        <p:spPr>
          <a:xfrm rot="5400000">
            <a:off x="5714978" y="-845823"/>
            <a:ext cx="1217170" cy="3873235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26EFD19-C882-AF08-8BC1-5F7363A9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442" y="724015"/>
            <a:ext cx="4949803" cy="584775"/>
          </a:xfrm>
          <a:custGeom>
            <a:avLst/>
            <a:gdLst>
              <a:gd name="connsiteX0" fmla="*/ 0 w 4949803"/>
              <a:gd name="connsiteY0" fmla="*/ 0 h 584775"/>
              <a:gd name="connsiteX1" fmla="*/ 4949803 w 4949803"/>
              <a:gd name="connsiteY1" fmla="*/ 0 h 584775"/>
              <a:gd name="connsiteX2" fmla="*/ 4949803 w 4949803"/>
              <a:gd name="connsiteY2" fmla="*/ 584775 h 584775"/>
              <a:gd name="connsiteX3" fmla="*/ 0 w 4949803"/>
              <a:gd name="connsiteY3" fmla="*/ 584775 h 584775"/>
              <a:gd name="connsiteX4" fmla="*/ 0 w 494980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584775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83306" y="236829"/>
                  <a:pt x="4966366" y="342660"/>
                  <a:pt x="4949803" y="584775"/>
                </a:cubicBezTo>
                <a:cubicBezTo>
                  <a:pt x="2476036" y="634840"/>
                  <a:pt x="1989407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المحيط والمساحة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F55F7EA-67EB-EF2E-B3FE-CEFE69CC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5532" y="2422501"/>
            <a:ext cx="1357532" cy="523220"/>
          </a:xfrm>
          <a:custGeom>
            <a:avLst/>
            <a:gdLst>
              <a:gd name="connsiteX0" fmla="*/ 0 w 1357532"/>
              <a:gd name="connsiteY0" fmla="*/ 0 h 523220"/>
              <a:gd name="connsiteX1" fmla="*/ 1357532 w 1357532"/>
              <a:gd name="connsiteY1" fmla="*/ 0 h 523220"/>
              <a:gd name="connsiteX2" fmla="*/ 1357532 w 1357532"/>
              <a:gd name="connsiteY2" fmla="*/ 523220 h 523220"/>
              <a:gd name="connsiteX3" fmla="*/ 0 w 1357532"/>
              <a:gd name="connsiteY3" fmla="*/ 523220 h 523220"/>
              <a:gd name="connsiteX4" fmla="*/ 0 w 1357532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532" h="523220" extrusionOk="0">
                <a:moveTo>
                  <a:pt x="0" y="0"/>
                </a:moveTo>
                <a:cubicBezTo>
                  <a:pt x="229510" y="-50422"/>
                  <a:pt x="989528" y="-56490"/>
                  <a:pt x="1357532" y="0"/>
                </a:cubicBezTo>
                <a:cubicBezTo>
                  <a:pt x="1337560" y="166940"/>
                  <a:pt x="1374137" y="284916"/>
                  <a:pt x="1357532" y="523220"/>
                </a:cubicBezTo>
                <a:cubicBezTo>
                  <a:pt x="1132392" y="596908"/>
                  <a:pt x="453738" y="489864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المحيط :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53B14A77-BFC3-1C1B-DA1A-7BA6AA64F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25" y="2409056"/>
            <a:ext cx="1627506" cy="523220"/>
          </a:xfrm>
          <a:custGeom>
            <a:avLst/>
            <a:gdLst>
              <a:gd name="connsiteX0" fmla="*/ 0 w 1627506"/>
              <a:gd name="connsiteY0" fmla="*/ 0 h 523220"/>
              <a:gd name="connsiteX1" fmla="*/ 1627506 w 1627506"/>
              <a:gd name="connsiteY1" fmla="*/ 0 h 523220"/>
              <a:gd name="connsiteX2" fmla="*/ 1627506 w 1627506"/>
              <a:gd name="connsiteY2" fmla="*/ 523220 h 523220"/>
              <a:gd name="connsiteX3" fmla="*/ 0 w 1627506"/>
              <a:gd name="connsiteY3" fmla="*/ 523220 h 523220"/>
              <a:gd name="connsiteX4" fmla="*/ 0 w 1627506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506" h="523220" extrusionOk="0">
                <a:moveTo>
                  <a:pt x="0" y="0"/>
                </a:moveTo>
                <a:cubicBezTo>
                  <a:pt x="427729" y="81034"/>
                  <a:pt x="1262061" y="102557"/>
                  <a:pt x="1627506" y="0"/>
                </a:cubicBezTo>
                <a:cubicBezTo>
                  <a:pt x="1607534" y="166940"/>
                  <a:pt x="1644111" y="284916"/>
                  <a:pt x="1627506" y="523220"/>
                </a:cubicBezTo>
                <a:cubicBezTo>
                  <a:pt x="877383" y="439897"/>
                  <a:pt x="451914" y="588330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المساحة :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EF220EB1-4490-0C82-2AF7-8520034D1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193" y="3347306"/>
            <a:ext cx="3045440" cy="830997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873482"/>
                      <a:gd name="connsiteY0" fmla="*/ 0 h 461665"/>
                      <a:gd name="connsiteX1" fmla="*/ 2873482 w 2873482"/>
                      <a:gd name="connsiteY1" fmla="*/ 0 h 461665"/>
                      <a:gd name="connsiteX2" fmla="*/ 2873482 w 2873482"/>
                      <a:gd name="connsiteY2" fmla="*/ 461665 h 461665"/>
                      <a:gd name="connsiteX3" fmla="*/ 0 w 2873482"/>
                      <a:gd name="connsiteY3" fmla="*/ 461665 h 461665"/>
                      <a:gd name="connsiteX4" fmla="*/ 0 w 287348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3482" h="461665" extrusionOk="0">
                        <a:moveTo>
                          <a:pt x="0" y="0"/>
                        </a:moveTo>
                        <a:cubicBezTo>
                          <a:pt x="1114410" y="-101487"/>
                          <a:pt x="2476335" y="-162162"/>
                          <a:pt x="2873482" y="0"/>
                        </a:cubicBezTo>
                        <a:cubicBezTo>
                          <a:pt x="2839329" y="170338"/>
                          <a:pt x="2906760" y="325037"/>
                          <a:pt x="2873482" y="461665"/>
                        </a:cubicBezTo>
                        <a:cubicBezTo>
                          <a:pt x="1735380" y="511730"/>
                          <a:pt x="1049579" y="303216"/>
                          <a:pt x="0" y="461665"/>
                        </a:cubicBezTo>
                        <a:cubicBezTo>
                          <a:pt x="-30818" y="254334"/>
                          <a:pt x="-20465" y="2102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أوجد محيط مستطيل طوله 5 سم وعرضه 4 سم .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470DDA5-BC80-29F2-7636-2F8A3257BCE6}"/>
              </a:ext>
            </a:extLst>
          </p:cNvPr>
          <p:cNvSpPr/>
          <p:nvPr/>
        </p:nvSpPr>
        <p:spPr>
          <a:xfrm>
            <a:off x="8690245" y="6495428"/>
            <a:ext cx="489098" cy="276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1FCE0D5F-31B5-586A-F75C-B8B000428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46" y="3296278"/>
            <a:ext cx="3327130" cy="830997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873482"/>
                      <a:gd name="connsiteY0" fmla="*/ 0 h 461665"/>
                      <a:gd name="connsiteX1" fmla="*/ 2873482 w 2873482"/>
                      <a:gd name="connsiteY1" fmla="*/ 0 h 461665"/>
                      <a:gd name="connsiteX2" fmla="*/ 2873482 w 2873482"/>
                      <a:gd name="connsiteY2" fmla="*/ 461665 h 461665"/>
                      <a:gd name="connsiteX3" fmla="*/ 0 w 2873482"/>
                      <a:gd name="connsiteY3" fmla="*/ 461665 h 461665"/>
                      <a:gd name="connsiteX4" fmla="*/ 0 w 287348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3482" h="461665" extrusionOk="0">
                        <a:moveTo>
                          <a:pt x="0" y="0"/>
                        </a:moveTo>
                        <a:cubicBezTo>
                          <a:pt x="1114410" y="-101487"/>
                          <a:pt x="2476335" y="-162162"/>
                          <a:pt x="2873482" y="0"/>
                        </a:cubicBezTo>
                        <a:cubicBezTo>
                          <a:pt x="2839329" y="170338"/>
                          <a:pt x="2906760" y="325037"/>
                          <a:pt x="2873482" y="461665"/>
                        </a:cubicBezTo>
                        <a:cubicBezTo>
                          <a:pt x="1735380" y="511730"/>
                          <a:pt x="1049579" y="303216"/>
                          <a:pt x="0" y="461665"/>
                        </a:cubicBezTo>
                        <a:cubicBezTo>
                          <a:pt x="-30818" y="254334"/>
                          <a:pt x="-20465" y="2102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أوجد مساحة مستطيل طوله 11 سم وعرضه 3 سم .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9F88CE99-A45C-DFFA-B64F-535F77FBB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168" y="2222641"/>
            <a:ext cx="2392446" cy="830997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873482"/>
                      <a:gd name="connsiteY0" fmla="*/ 0 h 461665"/>
                      <a:gd name="connsiteX1" fmla="*/ 2873482 w 2873482"/>
                      <a:gd name="connsiteY1" fmla="*/ 0 h 461665"/>
                      <a:gd name="connsiteX2" fmla="*/ 2873482 w 2873482"/>
                      <a:gd name="connsiteY2" fmla="*/ 461665 h 461665"/>
                      <a:gd name="connsiteX3" fmla="*/ 0 w 2873482"/>
                      <a:gd name="connsiteY3" fmla="*/ 461665 h 461665"/>
                      <a:gd name="connsiteX4" fmla="*/ 0 w 287348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3482" h="461665" extrusionOk="0">
                        <a:moveTo>
                          <a:pt x="0" y="0"/>
                        </a:moveTo>
                        <a:cubicBezTo>
                          <a:pt x="1114410" y="-101487"/>
                          <a:pt x="2476335" y="-162162"/>
                          <a:pt x="2873482" y="0"/>
                        </a:cubicBezTo>
                        <a:cubicBezTo>
                          <a:pt x="2839329" y="170338"/>
                          <a:pt x="2906760" y="325037"/>
                          <a:pt x="2873482" y="461665"/>
                        </a:cubicBezTo>
                        <a:cubicBezTo>
                          <a:pt x="1735380" y="511730"/>
                          <a:pt x="1049579" y="303216"/>
                          <a:pt x="0" y="461665"/>
                        </a:cubicBezTo>
                        <a:cubicBezTo>
                          <a:pt x="-30818" y="254334"/>
                          <a:pt x="-20465" y="2102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المسافة حول شكل هندسي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A2D7FD9-5B0D-7606-2F0C-CAA250025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13" y="2255167"/>
            <a:ext cx="2526084" cy="830997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873482"/>
                      <a:gd name="connsiteY0" fmla="*/ 0 h 461665"/>
                      <a:gd name="connsiteX1" fmla="*/ 2873482 w 2873482"/>
                      <a:gd name="connsiteY1" fmla="*/ 0 h 461665"/>
                      <a:gd name="connsiteX2" fmla="*/ 2873482 w 2873482"/>
                      <a:gd name="connsiteY2" fmla="*/ 461665 h 461665"/>
                      <a:gd name="connsiteX3" fmla="*/ 0 w 2873482"/>
                      <a:gd name="connsiteY3" fmla="*/ 461665 h 461665"/>
                      <a:gd name="connsiteX4" fmla="*/ 0 w 287348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3482" h="461665" extrusionOk="0">
                        <a:moveTo>
                          <a:pt x="0" y="0"/>
                        </a:moveTo>
                        <a:cubicBezTo>
                          <a:pt x="1114410" y="-101487"/>
                          <a:pt x="2476335" y="-162162"/>
                          <a:pt x="2873482" y="0"/>
                        </a:cubicBezTo>
                        <a:cubicBezTo>
                          <a:pt x="2839329" y="170338"/>
                          <a:pt x="2906760" y="325037"/>
                          <a:pt x="2873482" y="461665"/>
                        </a:cubicBezTo>
                        <a:cubicBezTo>
                          <a:pt x="1735380" y="511730"/>
                          <a:pt x="1049579" y="303216"/>
                          <a:pt x="0" y="461665"/>
                        </a:cubicBezTo>
                        <a:cubicBezTo>
                          <a:pt x="-30818" y="254334"/>
                          <a:pt x="-20465" y="2102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المنطقة المحصورة داخل الشكل الهندسي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61C0EFE-A3AF-5C5E-927B-E963D3CE84C4}"/>
              </a:ext>
            </a:extLst>
          </p:cNvPr>
          <p:cNvSpPr/>
          <p:nvPr/>
        </p:nvSpPr>
        <p:spPr>
          <a:xfrm>
            <a:off x="5559259" y="3439606"/>
            <a:ext cx="1901905" cy="68766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1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/>
      <p:bldP spid="28" grpId="0"/>
      <p:bldP spid="28" grpId="1"/>
      <p:bldP spid="29" grpId="0"/>
      <p:bldP spid="29" grpId="1"/>
      <p:bldP spid="38" grpId="0"/>
      <p:bldP spid="38" grpId="1"/>
      <p:bldP spid="8" grpId="0"/>
      <p:bldP spid="2" grpId="0"/>
      <p:bldP spid="2" grpId="1"/>
      <p:bldP spid="3" grpId="0"/>
      <p:bldP spid="3" grpId="1"/>
      <p:bldP spid="10" grpId="0"/>
      <p:bldP spid="10" grpId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rot="-4971249">
            <a:off x="-547190" y="1056293"/>
            <a:ext cx="1501569" cy="1542048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1"/>
                </a:lnTo>
                <a:lnTo>
                  <a:pt x="0" y="23130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2" name="Freeform 12"/>
          <p:cNvSpPr/>
          <p:nvPr/>
        </p:nvSpPr>
        <p:spPr>
          <a:xfrm flipH="1">
            <a:off x="11583726" y="4952764"/>
            <a:ext cx="1952081" cy="2007282"/>
          </a:xfrm>
          <a:custGeom>
            <a:avLst/>
            <a:gdLst/>
            <a:ahLst/>
            <a:cxnLst/>
            <a:rect l="l" t="t" r="r" b="b"/>
            <a:pathLst>
              <a:path w="2928122" h="3010923">
                <a:moveTo>
                  <a:pt x="2928122" y="0"/>
                </a:moveTo>
                <a:lnTo>
                  <a:pt x="0" y="0"/>
                </a:lnTo>
                <a:lnTo>
                  <a:pt x="0" y="3010922"/>
                </a:lnTo>
                <a:lnTo>
                  <a:pt x="2928122" y="3010922"/>
                </a:lnTo>
                <a:lnTo>
                  <a:pt x="292812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7C890E6-40C9-AC7A-E2EF-E8E2391F3599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" y="-13564"/>
            <a:ext cx="1042232" cy="104223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7B37F2F-B79D-7FC4-B2D8-9C7405C67F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888" y="5497966"/>
            <a:ext cx="1450838" cy="1243267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AB571C07-024B-9770-9364-45317BACF0E4}"/>
              </a:ext>
            </a:extLst>
          </p:cNvPr>
          <p:cNvSpPr/>
          <p:nvPr/>
        </p:nvSpPr>
        <p:spPr>
          <a:xfrm rot="5400000">
            <a:off x="8754472" y="-1329199"/>
            <a:ext cx="1217170" cy="3873235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929029E8-7707-537B-47B0-382EC2B17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935" y="240639"/>
            <a:ext cx="4949803" cy="584775"/>
          </a:xfrm>
          <a:custGeom>
            <a:avLst/>
            <a:gdLst>
              <a:gd name="connsiteX0" fmla="*/ 0 w 4949803"/>
              <a:gd name="connsiteY0" fmla="*/ 0 h 584775"/>
              <a:gd name="connsiteX1" fmla="*/ 4949803 w 4949803"/>
              <a:gd name="connsiteY1" fmla="*/ 0 h 584775"/>
              <a:gd name="connsiteX2" fmla="*/ 4949803 w 4949803"/>
              <a:gd name="connsiteY2" fmla="*/ 584775 h 584775"/>
              <a:gd name="connsiteX3" fmla="*/ 0 w 4949803"/>
              <a:gd name="connsiteY3" fmla="*/ 584775 h 584775"/>
              <a:gd name="connsiteX4" fmla="*/ 0 w 494980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584775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83306" y="236829"/>
                  <a:pt x="4966366" y="342660"/>
                  <a:pt x="4949803" y="584775"/>
                </a:cubicBezTo>
                <a:cubicBezTo>
                  <a:pt x="2476036" y="634840"/>
                  <a:pt x="1989407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التمثيل البياني للدوال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228268FA-BBA6-851C-C5F8-490BF977A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721" y="653495"/>
            <a:ext cx="4144279" cy="578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لأنها تمثل</a:t>
            </a:r>
            <a:r>
              <a:rPr kumimoji="0" lang="ar-SA" altLang="ar-SA" sz="28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بيانيًا بخط مستقيم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D41DE777-79EA-7126-5458-8755E565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719" y="1851679"/>
            <a:ext cx="392327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مثل بيانيًا العلاقة التي يمثلها الجدول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BCAD4789-86B9-5193-3509-B2A22BAF5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297" y="1854991"/>
            <a:ext cx="375630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مثل المعادلة ص = س + 3 بيانيًا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 2">
            <a:extLst>
              <a:ext uri="{FF2B5EF4-FFF2-40B4-BE49-F238E27FC236}">
                <a16:creationId xmlns:a16="http://schemas.microsoft.com/office/drawing/2014/main" id="{E58CBD10-8E1E-7F82-72D6-2B2020DDCA43}"/>
              </a:ext>
            </a:extLst>
          </p:cNvPr>
          <p:cNvSpPr/>
          <p:nvPr/>
        </p:nvSpPr>
        <p:spPr>
          <a:xfrm rot="17044174">
            <a:off x="5903704" y="-535256"/>
            <a:ext cx="1056480" cy="2505067"/>
          </a:xfrm>
          <a:custGeom>
            <a:avLst/>
            <a:gdLst/>
            <a:ahLst/>
            <a:cxnLst/>
            <a:rect l="l" t="t" r="r" b="b"/>
            <a:pathLst>
              <a:path w="1737039" h="3292965">
                <a:moveTo>
                  <a:pt x="0" y="0"/>
                </a:moveTo>
                <a:lnTo>
                  <a:pt x="1737039" y="0"/>
                </a:lnTo>
                <a:lnTo>
                  <a:pt x="1737039" y="3292964"/>
                </a:lnTo>
                <a:lnTo>
                  <a:pt x="0" y="3292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47A059E9-6643-ECF4-24C3-856170F5F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043" y="431039"/>
            <a:ext cx="2330245" cy="52322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المعادلة الخطية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9070285-EC76-580F-EDA7-7A6D45A23743}"/>
              </a:ext>
            </a:extLst>
          </p:cNvPr>
          <p:cNvSpPr/>
          <p:nvPr/>
        </p:nvSpPr>
        <p:spPr>
          <a:xfrm>
            <a:off x="9223744" y="6304015"/>
            <a:ext cx="489098" cy="325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4BB818D-DF00-6E60-5892-6E358B71757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3011"/>
          <a:stretch/>
        </p:blipFill>
        <p:spPr>
          <a:xfrm>
            <a:off x="9917723" y="2570215"/>
            <a:ext cx="2121272" cy="2382549"/>
          </a:xfrm>
          <a:prstGeom prst="rect">
            <a:avLst/>
          </a:prstGeom>
        </p:spPr>
      </p:pic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4AE56EA5-87CC-0309-92C1-E092AF8A6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26335"/>
              </p:ext>
            </p:extLst>
          </p:nvPr>
        </p:nvGraphicFramePr>
        <p:xfrm>
          <a:off x="6848940" y="2744045"/>
          <a:ext cx="3039413" cy="35661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3801">
                  <a:extLst>
                    <a:ext uri="{9D8B030D-6E8A-4147-A177-3AD203B41FA5}">
                      <a16:colId xmlns:a16="http://schemas.microsoft.com/office/drawing/2014/main" val="4138303138"/>
                    </a:ext>
                  </a:extLst>
                </a:gridCol>
                <a:gridCol w="233801">
                  <a:extLst>
                    <a:ext uri="{9D8B030D-6E8A-4147-A177-3AD203B41FA5}">
                      <a16:colId xmlns:a16="http://schemas.microsoft.com/office/drawing/2014/main" val="3161014930"/>
                    </a:ext>
                  </a:extLst>
                </a:gridCol>
                <a:gridCol w="233801">
                  <a:extLst>
                    <a:ext uri="{9D8B030D-6E8A-4147-A177-3AD203B41FA5}">
                      <a16:colId xmlns:a16="http://schemas.microsoft.com/office/drawing/2014/main" val="3851125498"/>
                    </a:ext>
                  </a:extLst>
                </a:gridCol>
                <a:gridCol w="233801">
                  <a:extLst>
                    <a:ext uri="{9D8B030D-6E8A-4147-A177-3AD203B41FA5}">
                      <a16:colId xmlns:a16="http://schemas.microsoft.com/office/drawing/2014/main" val="2129064865"/>
                    </a:ext>
                  </a:extLst>
                </a:gridCol>
                <a:gridCol w="233801">
                  <a:extLst>
                    <a:ext uri="{9D8B030D-6E8A-4147-A177-3AD203B41FA5}">
                      <a16:colId xmlns:a16="http://schemas.microsoft.com/office/drawing/2014/main" val="3952142253"/>
                    </a:ext>
                  </a:extLst>
                </a:gridCol>
                <a:gridCol w="233801">
                  <a:extLst>
                    <a:ext uri="{9D8B030D-6E8A-4147-A177-3AD203B41FA5}">
                      <a16:colId xmlns:a16="http://schemas.microsoft.com/office/drawing/2014/main" val="1065650722"/>
                    </a:ext>
                  </a:extLst>
                </a:gridCol>
                <a:gridCol w="233801">
                  <a:extLst>
                    <a:ext uri="{9D8B030D-6E8A-4147-A177-3AD203B41FA5}">
                      <a16:colId xmlns:a16="http://schemas.microsoft.com/office/drawing/2014/main" val="896593446"/>
                    </a:ext>
                  </a:extLst>
                </a:gridCol>
                <a:gridCol w="233801">
                  <a:extLst>
                    <a:ext uri="{9D8B030D-6E8A-4147-A177-3AD203B41FA5}">
                      <a16:colId xmlns:a16="http://schemas.microsoft.com/office/drawing/2014/main" val="2892403876"/>
                    </a:ext>
                  </a:extLst>
                </a:gridCol>
                <a:gridCol w="233801">
                  <a:extLst>
                    <a:ext uri="{9D8B030D-6E8A-4147-A177-3AD203B41FA5}">
                      <a16:colId xmlns:a16="http://schemas.microsoft.com/office/drawing/2014/main" val="194726748"/>
                    </a:ext>
                  </a:extLst>
                </a:gridCol>
                <a:gridCol w="233801">
                  <a:extLst>
                    <a:ext uri="{9D8B030D-6E8A-4147-A177-3AD203B41FA5}">
                      <a16:colId xmlns:a16="http://schemas.microsoft.com/office/drawing/2014/main" val="2796592869"/>
                    </a:ext>
                  </a:extLst>
                </a:gridCol>
                <a:gridCol w="233801">
                  <a:extLst>
                    <a:ext uri="{9D8B030D-6E8A-4147-A177-3AD203B41FA5}">
                      <a16:colId xmlns:a16="http://schemas.microsoft.com/office/drawing/2014/main" val="1452239130"/>
                    </a:ext>
                  </a:extLst>
                </a:gridCol>
                <a:gridCol w="233801">
                  <a:extLst>
                    <a:ext uri="{9D8B030D-6E8A-4147-A177-3AD203B41FA5}">
                      <a16:colId xmlns:a16="http://schemas.microsoft.com/office/drawing/2014/main" val="3829304456"/>
                    </a:ext>
                  </a:extLst>
                </a:gridCol>
                <a:gridCol w="233801">
                  <a:extLst>
                    <a:ext uri="{9D8B030D-6E8A-4147-A177-3AD203B41FA5}">
                      <a16:colId xmlns:a16="http://schemas.microsoft.com/office/drawing/2014/main" val="388294472"/>
                    </a:ext>
                  </a:extLst>
                </a:gridCol>
              </a:tblGrid>
              <a:tr h="25636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125886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10181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926369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958549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453523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95262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796378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155491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34474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548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099569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916481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757138"/>
                  </a:ext>
                </a:extLst>
              </a:tr>
            </a:tbl>
          </a:graphicData>
        </a:graphic>
      </p:graphicFrame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A6654D8D-70B7-85DB-2C16-245B011C2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273656"/>
              </p:ext>
            </p:extLst>
          </p:nvPr>
        </p:nvGraphicFramePr>
        <p:xfrm>
          <a:off x="3309022" y="2570215"/>
          <a:ext cx="3393622" cy="1981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95173">
                  <a:extLst>
                    <a:ext uri="{9D8B030D-6E8A-4147-A177-3AD203B41FA5}">
                      <a16:colId xmlns:a16="http://schemas.microsoft.com/office/drawing/2014/main" val="770321619"/>
                    </a:ext>
                  </a:extLst>
                </a:gridCol>
                <a:gridCol w="1201638">
                  <a:extLst>
                    <a:ext uri="{9D8B030D-6E8A-4147-A177-3AD203B41FA5}">
                      <a16:colId xmlns:a16="http://schemas.microsoft.com/office/drawing/2014/main" val="191832510"/>
                    </a:ext>
                  </a:extLst>
                </a:gridCol>
                <a:gridCol w="539550">
                  <a:extLst>
                    <a:ext uri="{9D8B030D-6E8A-4147-A177-3AD203B41FA5}">
                      <a16:colId xmlns:a16="http://schemas.microsoft.com/office/drawing/2014/main" val="1499230706"/>
                    </a:ext>
                  </a:extLst>
                </a:gridCol>
                <a:gridCol w="1157261">
                  <a:extLst>
                    <a:ext uri="{9D8B030D-6E8A-4147-A177-3AD203B41FA5}">
                      <a16:colId xmlns:a16="http://schemas.microsoft.com/office/drawing/2014/main" val="2777223631"/>
                    </a:ext>
                  </a:extLst>
                </a:gridCol>
              </a:tblGrid>
              <a:tr h="37269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+ 3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 س ، ص )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826792"/>
                  </a:ext>
                </a:extLst>
              </a:tr>
              <a:tr h="372690"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306417"/>
                  </a:ext>
                </a:extLst>
              </a:tr>
              <a:tr h="372690"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5921371"/>
                  </a:ext>
                </a:extLst>
              </a:tr>
              <a:tr h="372690"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9056143"/>
                  </a:ext>
                </a:extLst>
              </a:tr>
              <a:tr h="372690"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964439"/>
                  </a:ext>
                </a:extLst>
              </a:tr>
            </a:tbl>
          </a:graphicData>
        </a:graphic>
      </p:graphicFrame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9172F4BB-E28C-B6E5-01AE-3C7A26E278BC}"/>
              </a:ext>
            </a:extLst>
          </p:cNvPr>
          <p:cNvCxnSpPr>
            <a:cxnSpLocks/>
          </p:cNvCxnSpPr>
          <p:nvPr/>
        </p:nvCxnSpPr>
        <p:spPr>
          <a:xfrm flipV="1">
            <a:off x="7565015" y="3019647"/>
            <a:ext cx="0" cy="271997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FA116013-D635-399C-126E-269ADBA2F5C1}"/>
              </a:ext>
            </a:extLst>
          </p:cNvPr>
          <p:cNvCxnSpPr>
            <a:cxnSpLocks/>
          </p:cNvCxnSpPr>
          <p:nvPr/>
        </p:nvCxnSpPr>
        <p:spPr>
          <a:xfrm>
            <a:off x="7530650" y="5767754"/>
            <a:ext cx="223232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صورة 28">
            <a:extLst>
              <a:ext uri="{FF2B5EF4-FFF2-40B4-BE49-F238E27FC236}">
                <a16:creationId xmlns:a16="http://schemas.microsoft.com/office/drawing/2014/main" id="{1DA27EB9-2B91-AFD0-3FBA-F91CE3F322B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6926" r="49928" b="16304"/>
          <a:stretch/>
        </p:blipFill>
        <p:spPr bwMode="auto">
          <a:xfrm>
            <a:off x="48282" y="3140555"/>
            <a:ext cx="3226375" cy="3121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 Box 9">
            <a:extLst>
              <a:ext uri="{FF2B5EF4-FFF2-40B4-BE49-F238E27FC236}">
                <a16:creationId xmlns:a16="http://schemas.microsoft.com/office/drawing/2014/main" id="{C0FEF5DD-D520-1CB4-06C4-4FE119D3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807" y="4804974"/>
            <a:ext cx="2906436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000" b="1" kern="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المجال :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المدى :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8655087C-382A-6271-9EDB-8A46E08D9917}"/>
              </a:ext>
            </a:extLst>
          </p:cNvPr>
          <p:cNvSpPr/>
          <p:nvPr/>
        </p:nvSpPr>
        <p:spPr>
          <a:xfrm rot="4260343" flipV="1">
            <a:off x="11004932" y="-527198"/>
            <a:ext cx="1869513" cy="142514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8" grpId="0" animBg="1"/>
      <p:bldP spid="28" grpId="1" animBg="1"/>
      <p:bldP spid="5" grpId="0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شاشة عريضة</PresentationFormat>
  <Paragraphs>64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قمراء السبيعي</dc:creator>
  <cp:lastModifiedBy>قمراء السبيعي</cp:lastModifiedBy>
  <cp:revision>5</cp:revision>
  <dcterms:created xsi:type="dcterms:W3CDTF">2023-10-31T16:40:14Z</dcterms:created>
  <dcterms:modified xsi:type="dcterms:W3CDTF">2023-11-04T20:47:11Z</dcterms:modified>
</cp:coreProperties>
</file>