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78" r:id="rId1"/>
  </p:sldMasterIdLst>
  <p:notesMasterIdLst>
    <p:notesMasterId r:id="rId13"/>
  </p:notesMasterIdLst>
  <p:handoutMasterIdLst>
    <p:handoutMasterId r:id="rId14"/>
  </p:handoutMasterIdLst>
  <p:sldIdLst>
    <p:sldId id="256" r:id="rId2"/>
    <p:sldId id="257" r:id="rId3"/>
    <p:sldId id="258" r:id="rId4"/>
    <p:sldId id="597" r:id="rId5"/>
    <p:sldId id="598" r:id="rId6"/>
    <p:sldId id="264" r:id="rId7"/>
    <p:sldId id="599" r:id="rId8"/>
    <p:sldId id="603" r:id="rId9"/>
    <p:sldId id="259" r:id="rId10"/>
    <p:sldId id="602" r:id="rId11"/>
    <p:sldId id="604" r:id="rId12"/>
  </p:sldIdLst>
  <p:sldSz cx="12192000" cy="6858000"/>
  <p:notesSz cx="6858000" cy="91440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2B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84" d="100"/>
          <a:sy n="84" d="100"/>
        </p:scale>
        <p:origin x="186" y="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a:extLst>
              <a:ext uri="{FF2B5EF4-FFF2-40B4-BE49-F238E27FC236}">
                <a16:creationId xmlns:a16="http://schemas.microsoft.com/office/drawing/2014/main" id="{3A7C8F34-6B87-4967-8409-CD9C52131F5E}"/>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a:extLst>
              <a:ext uri="{FF2B5EF4-FFF2-40B4-BE49-F238E27FC236}">
                <a16:creationId xmlns:a16="http://schemas.microsoft.com/office/drawing/2014/main" id="{F657690E-C93E-4586-A8E7-4A830B3660EF}"/>
              </a:ext>
            </a:extLst>
          </p:cNvPr>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16380C3A-6C11-4AC1-A42D-5A19D69104FE}" type="datetimeFigureOut">
              <a:rPr lang="ar-SA" smtClean="0"/>
              <a:t>10/04/1445</a:t>
            </a:fld>
            <a:endParaRPr lang="ar-SA"/>
          </a:p>
        </p:txBody>
      </p:sp>
      <p:sp>
        <p:nvSpPr>
          <p:cNvPr id="4" name="عنصر نائب للتذييل 3">
            <a:extLst>
              <a:ext uri="{FF2B5EF4-FFF2-40B4-BE49-F238E27FC236}">
                <a16:creationId xmlns:a16="http://schemas.microsoft.com/office/drawing/2014/main" id="{6D6DA27A-FFF5-4357-A93B-5959AC31E016}"/>
              </a:ext>
            </a:extLst>
          </p:cNvPr>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r>
              <a:rPr lang="en-US"/>
              <a:t>Dalal ALJuaid</a:t>
            </a:r>
            <a:endParaRPr lang="ar-SA"/>
          </a:p>
        </p:txBody>
      </p:sp>
      <p:sp>
        <p:nvSpPr>
          <p:cNvPr id="5" name="عنصر نائب لرقم الشريحة 4">
            <a:extLst>
              <a:ext uri="{FF2B5EF4-FFF2-40B4-BE49-F238E27FC236}">
                <a16:creationId xmlns:a16="http://schemas.microsoft.com/office/drawing/2014/main" id="{14B70329-9596-408C-8B7D-A58254BEFC27}"/>
              </a:ext>
            </a:extLst>
          </p:cNvPr>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520F6AB8-BC91-438B-B2DF-E867DC3F86D9}" type="slidenum">
              <a:rPr lang="ar-SA" smtClean="0"/>
              <a:t>‹#›</a:t>
            </a:fld>
            <a:endParaRPr lang="ar-SA"/>
          </a:p>
        </p:txBody>
      </p:sp>
    </p:spTree>
    <p:extLst>
      <p:ext uri="{BB962C8B-B14F-4D97-AF65-F5344CB8AC3E}">
        <p14:creationId xmlns:p14="http://schemas.microsoft.com/office/powerpoint/2010/main" val="321197943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14CA9E7-CC6D-47D0-B8AD-8A978CCE2D60}" type="datetimeFigureOut">
              <a:rPr lang="ar-SA" smtClean="0"/>
              <a:t>10/04/1445</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r>
              <a:rPr lang="en-US"/>
              <a:t>Dalal ALJuaid</a:t>
            </a:r>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A2637B2-CF99-48B2-8E5A-4DD174EB1A97}" type="slidenum">
              <a:rPr lang="ar-SA" smtClean="0"/>
              <a:t>‹#›</a:t>
            </a:fld>
            <a:endParaRPr lang="ar-SA"/>
          </a:p>
        </p:txBody>
      </p:sp>
    </p:spTree>
    <p:extLst>
      <p:ext uri="{BB962C8B-B14F-4D97-AF65-F5344CB8AC3E}">
        <p14:creationId xmlns:p14="http://schemas.microsoft.com/office/powerpoint/2010/main" val="3431177702"/>
      </p:ext>
    </p:extLst>
  </p:cSld>
  <p:clrMap bg1="lt1" tx1="dk1" bg2="lt2" tx2="dk2" accent1="accent1" accent2="accent2" accent3="accent3" accent4="accent4" accent5="accent5" accent6="accent6" hlink="hlink" folHlink="folHlink"/>
  <p:hf hdr="0" dt="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lnSpc>
                <a:spcPct val="110000"/>
              </a:lnSpc>
              <a:defRPr sz="60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B1A788A2-606B-4FE2-B7CB-F372CEAF1081}" type="datetime1">
              <a:rPr lang="en-US" smtClean="0"/>
              <a:t>10/24/2023</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r>
              <a:rPr lang="en-US"/>
              <a:t>Dalal ALJuaid</a:t>
            </a: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083518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4C15FF52-5C36-4594-8C54-221F93154736}" type="datetime1">
              <a:rPr lang="en-US" smtClean="0"/>
              <a:t>10/24/2023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35933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4C15FF52-5C36-4594-8C54-221F93154736}" type="datetime1">
              <a:rPr lang="en-US" smtClean="0"/>
              <a:t>10/24/2023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90029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4C15FF52-5C36-4594-8C54-221F93154736}" type="datetime1">
              <a:rPr lang="en-US" smtClean="0"/>
              <a:t>10/24/2023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72396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4C15FF52-5C36-4594-8C54-221F93154736}" type="datetime1">
              <a:rPr lang="en-US" smtClean="0"/>
              <a:t>10/24/2023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95162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4C15FF52-5C36-4594-8C54-221F93154736}" type="datetime1">
              <a:rPr lang="en-US" smtClean="0"/>
              <a:t>10/24/2023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58645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4C15FF52-5C36-4594-8C54-221F93154736}" type="datetime1">
              <a:rPr lang="en-US" smtClean="0"/>
              <a:t>10/24/2023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4187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2FA1FB51-3899-49B7-B5ED-AEF4DCF7E702}" type="datetime1">
              <a:rPr lang="en-US" smtClean="0"/>
              <a:t>10/24/2023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38837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A79BD96-1FC7-4D08-BDE5-DDD1484BEC5C}" type="datetime1">
              <a:rPr lang="en-US" smtClean="0"/>
              <a:t>10/24/2023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r>
              <a:rPr lang="en-US"/>
              <a:t>Dalal ALJuaid</a:t>
            </a:r>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19166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9CE0796D-F7CF-484E-9DBB-BCBEFEC4CD76}" type="datetime1">
              <a:rPr lang="en-US" smtClean="0"/>
              <a:t>10/24/2023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r>
              <a:rPr lang="en-US"/>
              <a:t>Dalal ALJuaid</a:t>
            </a:r>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34695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2CE654E9-1BCA-4FA6-A1F4-9CA5AD2DABC6}" type="datetime1">
              <a:rPr lang="en-US" smtClean="0"/>
              <a:t>10/24/2023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r>
              <a:rPr lang="en-US"/>
              <a:t>Dalal ALJuaid</a:t>
            </a:r>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2482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lnSpc>
                <a:spcPct val="110000"/>
              </a:lnSpc>
              <a:defRPr sz="60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B1A788A2-606B-4FE2-B7CB-F372CEAF1081}" type="datetime1">
              <a:rPr lang="en-US" smtClean="0"/>
              <a:t>10/24/2023</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r>
              <a:rPr lang="en-US"/>
              <a:t>Dalal ALJuaid</a:t>
            </a: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808338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9C36C362-71A9-4EE4-9A24-635F1CF6DDF0}" type="datetime1">
              <a:rPr lang="en-US" smtClean="0"/>
              <a:t>10/24/2023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a:t>Dalal ALJuaid</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9812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CF0F731B-AEA0-4212-B7F9-E53D6C9382C0}" type="datetime1">
              <a:rPr lang="en-US" smtClean="0"/>
              <a:t>10/24/2023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r>
              <a:rPr lang="en-US"/>
              <a:t>Dalal ALJuaid</a:t>
            </a:r>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7021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387EDD5B-09DE-4045-84CC-773CD63DD749}" type="datetime1">
              <a:rPr lang="en-US" smtClean="0"/>
              <a:t>10/24/2023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r>
              <a:rPr lang="en-US"/>
              <a:t>Dalal ALJuaid</a:t>
            </a:r>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14847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8CD0CA47-803B-4E38-9D25-12679AA77C3A}" type="datetime1">
              <a:rPr lang="en-US" smtClean="0"/>
              <a:t>10/24/2023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51089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54D125F0-7923-40AF-822A-16E7C7982EAE}" type="datetime1">
              <a:rPr lang="en-US" smtClean="0"/>
              <a:t>10/24/2023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67527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lnSpc>
                <a:spcPct val="110000"/>
              </a:lnSpc>
              <a:defRPr sz="60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B1A788A2-606B-4FE2-B7CB-F372CEAF1081}" type="datetime1">
              <a:rPr lang="en-US" smtClean="0"/>
              <a:t>10/24/2023</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r>
              <a:rPr lang="en-US"/>
              <a:t>Dalal ALJuaid</a:t>
            </a: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96832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4C15FF52-5C36-4594-8C54-221F93154736}" type="datetime1">
              <a:rPr lang="en-US" smtClean="0"/>
              <a:t>10/24/2023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4338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4C15FF52-5C36-4594-8C54-221F93154736}" type="datetime1">
              <a:rPr lang="en-US" smtClean="0"/>
              <a:t>10/24/2023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22737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4C15FF52-5C36-4594-8C54-221F93154736}" type="datetime1">
              <a:rPr lang="en-US" smtClean="0"/>
              <a:t>10/24/2023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59786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4C15FF52-5C36-4594-8C54-221F93154736}" type="datetime1">
              <a:rPr lang="en-US" smtClean="0"/>
              <a:t>10/24/2023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4068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4C15FF52-5C36-4594-8C54-221F93154736}" type="datetime1">
              <a:rPr lang="en-US" smtClean="0"/>
              <a:t>10/24/2023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1128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4C15FF52-5C36-4594-8C54-221F93154736}" type="datetime1">
              <a:rPr lang="en-US" smtClean="0"/>
              <a:t>10/24/2023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a:t>Dalal ALJuaid</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74069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26">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lIns="109728" tIns="109728" rIns="109728" bIns="91440" anchor="ctr"/>
          <a:lstStyle>
            <a:lvl1pPr algn="l">
              <a:defRPr sz="1050">
                <a:solidFill>
                  <a:schemeClr val="bg1">
                    <a:alpha val="60000"/>
                  </a:schemeClr>
                </a:solidFill>
                <a:latin typeface="+mn-lt"/>
              </a:defRPr>
            </a:lvl1pPr>
          </a:lstStyle>
          <a:p>
            <a:fld id="{579094B5-F8C2-4801-8CBC-EFADC2D5384F}" type="datetime1">
              <a:rPr lang="en-US" smtClean="0"/>
              <a:t>10/24/2023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lIns="109728" tIns="109728" rIns="109728" bIns="91440" anchor="ctr"/>
          <a:lstStyle>
            <a:lvl1pPr algn="ctr">
              <a:defRPr sz="1050">
                <a:solidFill>
                  <a:schemeClr val="bg1">
                    <a:alpha val="60000"/>
                  </a:schemeClr>
                </a:solidFill>
                <a:latin typeface="+mn-lt"/>
              </a:defRPr>
            </a:lvl1pPr>
          </a:lstStyle>
          <a:p>
            <a:r>
              <a:rPr lang="en-US"/>
              <a:t>Dalal ALJuaid</a:t>
            </a:r>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lIns="109728" tIns="109728" rIns="109728" bIns="91440" anchor="ctr"/>
          <a:lstStyle>
            <a:lvl1pPr algn="r">
              <a:defRPr sz="105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4020649439"/>
      </p:ext>
    </p:extLst>
  </p:cSld>
  <p:clrMap bg1="lt1" tx1="dk1" bg2="lt2" tx2="dk2" accent1="accent1" accent2="accent2" accent3="accent3" accent4="accent4" accent5="accent5" accent6="accent6" hlink="hlink" folHlink="folHlink"/>
  <p:sldLayoutIdLst>
    <p:sldLayoutId id="2147483689" r:id="rId1"/>
    <p:sldLayoutId id="2147483693" r:id="rId2"/>
    <p:sldLayoutId id="2147483691" r:id="rId3"/>
    <p:sldLayoutId id="2147483688" r:id="rId4"/>
    <p:sldLayoutId id="2147483702" r:id="rId5"/>
    <p:sldLayoutId id="2147483701" r:id="rId6"/>
    <p:sldLayoutId id="2147483700" r:id="rId7"/>
    <p:sldLayoutId id="2147483699" r:id="rId8"/>
    <p:sldLayoutId id="2147483698" r:id="rId9"/>
    <p:sldLayoutId id="2147483697" r:id="rId10"/>
    <p:sldLayoutId id="2147483696" r:id="rId11"/>
    <p:sldLayoutId id="2147483695" r:id="rId12"/>
    <p:sldLayoutId id="2147483694" r:id="rId13"/>
    <p:sldLayoutId id="2147483692" r:id="rId14"/>
    <p:sldLayoutId id="2147483690" r:id="rId15"/>
    <p:sldLayoutId id="2147483687" r:id="rId16"/>
    <p:sldLayoutId id="2147483686" r:id="rId17"/>
    <p:sldLayoutId id="2147483685" r:id="rId18"/>
    <p:sldLayoutId id="2147483684" r:id="rId19"/>
    <p:sldLayoutId id="2147483683" r:id="rId20"/>
    <p:sldLayoutId id="2147483682" r:id="rId21"/>
    <p:sldLayoutId id="2147483681" r:id="rId22"/>
    <p:sldLayoutId id="2147483680" r:id="rId23"/>
    <p:sldLayoutId id="2147483679" r:id="rId24"/>
  </p:sldLayoutIdLst>
  <p:hf sldNum="0" hdr="0" dt="0"/>
  <p:txStyles>
    <p:titleStyle>
      <a:lvl1pPr algn="l" defTabSz="914400" rtl="0" eaLnBrk="1" latinLnBrk="0" hangingPunct="1">
        <a:lnSpc>
          <a:spcPct val="100000"/>
        </a:lnSpc>
        <a:spcBef>
          <a:spcPct val="0"/>
        </a:spcBef>
        <a:buNone/>
        <a:defRPr sz="46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0">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6" name="ملف فيديو 15" descr="صورة تحتوي على نص, سبورة سوداء&#10;&#10;تم إنشاء الوصف تلقائياً">
            <a:extLst>
              <a:ext uri="{FF2B5EF4-FFF2-40B4-BE49-F238E27FC236}">
                <a16:creationId xmlns:a16="http://schemas.microsoft.com/office/drawing/2014/main" id="{C8E1C9B1-505F-44DD-A431-DCF091EA851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79" r="-1" b="-1"/>
          <a:stretch/>
        </p:blipFill>
        <p:spPr>
          <a:xfrm>
            <a:off x="20" y="-299774"/>
            <a:ext cx="12188932" cy="6856624"/>
          </a:xfrm>
          <a:prstGeom prst="rect">
            <a:avLst/>
          </a:prstGeom>
        </p:spPr>
      </p:pic>
      <p:sp>
        <p:nvSpPr>
          <p:cNvPr id="13" name="Rectangle 12">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عنوان فرعي 2">
            <a:extLst>
              <a:ext uri="{FF2B5EF4-FFF2-40B4-BE49-F238E27FC236}">
                <a16:creationId xmlns:a16="http://schemas.microsoft.com/office/drawing/2014/main" id="{AFA36372-B419-456C-ACA6-07DA06E6AD89}"/>
              </a:ext>
            </a:extLst>
          </p:cNvPr>
          <p:cNvSpPr>
            <a:spLocks noGrp="1"/>
          </p:cNvSpPr>
          <p:nvPr>
            <p:ph type="subTitle" idx="1"/>
          </p:nvPr>
        </p:nvSpPr>
        <p:spPr>
          <a:xfrm>
            <a:off x="1005654" y="4456144"/>
            <a:ext cx="4880454" cy="816714"/>
          </a:xfrm>
          <a:solidFill>
            <a:schemeClr val="accent6">
              <a:lumMod val="50000"/>
            </a:schemeClr>
          </a:solidFill>
        </p:spPr>
        <p:txBody>
          <a:bodyPr anchor="t">
            <a:normAutofit/>
          </a:bodyPr>
          <a:lstStyle/>
          <a:p>
            <a:r>
              <a:rPr lang="en-US" sz="2200" b="1" dirty="0">
                <a:solidFill>
                  <a:srgbClr val="FFFFFF"/>
                </a:solidFill>
              </a:rPr>
              <a:t>Workbook pages (203 – 206)</a:t>
            </a:r>
            <a:endParaRPr lang="ar-SA" sz="2200" b="1" dirty="0">
              <a:solidFill>
                <a:srgbClr val="FFFFFF"/>
              </a:solidFill>
            </a:endParaRPr>
          </a:p>
        </p:txBody>
      </p:sp>
      <p:sp>
        <p:nvSpPr>
          <p:cNvPr id="21" name="Title 1">
            <a:extLst>
              <a:ext uri="{FF2B5EF4-FFF2-40B4-BE49-F238E27FC236}">
                <a16:creationId xmlns:a16="http://schemas.microsoft.com/office/drawing/2014/main" id="{2FC466B0-D4C1-44D9-9FBB-053F0BA59183}"/>
              </a:ext>
            </a:extLst>
          </p:cNvPr>
          <p:cNvSpPr>
            <a:spLocks noGrp="1"/>
          </p:cNvSpPr>
          <p:nvPr>
            <p:ph type="ctrTitle"/>
          </p:nvPr>
        </p:nvSpPr>
        <p:spPr>
          <a:xfrm>
            <a:off x="1004888" y="565150"/>
            <a:ext cx="4959350" cy="3756025"/>
          </a:xfrm>
          <a:solidFill>
            <a:schemeClr val="bg2">
              <a:lumMod val="75000"/>
            </a:schemeClr>
          </a:solidFill>
        </p:spPr>
        <p:txBody>
          <a:bodyPr>
            <a:normAutofit/>
          </a:bodyPr>
          <a:lstStyle/>
          <a:p>
            <a:r>
              <a:rPr lang="en-US" sz="8000" dirty="0">
                <a:solidFill>
                  <a:srgbClr val="002060"/>
                </a:solidFill>
              </a:rPr>
              <a:t>Unit 5 </a:t>
            </a:r>
            <a:br>
              <a:rPr lang="en-US" sz="8000" dirty="0">
                <a:solidFill>
                  <a:srgbClr val="002060"/>
                </a:solidFill>
              </a:rPr>
            </a:br>
            <a:r>
              <a:rPr lang="en-US" dirty="0">
                <a:solidFill>
                  <a:srgbClr val="002060"/>
                </a:solidFill>
              </a:rPr>
              <a:t>Families, Families</a:t>
            </a:r>
            <a:endParaRPr lang="ar-SA" sz="8000" dirty="0">
              <a:solidFill>
                <a:srgbClr val="002060"/>
              </a:solidFill>
            </a:endParaRPr>
          </a:p>
        </p:txBody>
      </p:sp>
    </p:spTree>
    <p:extLst>
      <p:ext uri="{BB962C8B-B14F-4D97-AF65-F5344CB8AC3E}">
        <p14:creationId xmlns:p14="http://schemas.microsoft.com/office/powerpoint/2010/main" val="230454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mute="1">
                <p:cTn id="12" repeatCount="indefinite" fill="hold" display="0">
                  <p:stCondLst>
                    <p:cond delay="indefinite"/>
                  </p:stCondLst>
                </p:cTn>
                <p:tgtEl>
                  <p:spTgt spid="1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A52A85-F7AE-4D8C-BED7-E596B63CEC78}"/>
              </a:ext>
            </a:extLst>
          </p:cNvPr>
          <p:cNvSpPr>
            <a:spLocks noGrp="1"/>
          </p:cNvSpPr>
          <p:nvPr>
            <p:ph type="title"/>
          </p:nvPr>
        </p:nvSpPr>
        <p:spPr>
          <a:xfrm>
            <a:off x="137343" y="-137981"/>
            <a:ext cx="2282806" cy="1325563"/>
          </a:xfrm>
        </p:spPr>
        <p:txBody>
          <a:bodyPr/>
          <a:lstStyle/>
          <a:p>
            <a:r>
              <a:rPr lang="en-US" dirty="0"/>
              <a:t>p.206</a:t>
            </a:r>
            <a:endParaRPr lang="ar-SA" dirty="0"/>
          </a:p>
        </p:txBody>
      </p:sp>
      <p:sp>
        <p:nvSpPr>
          <p:cNvPr id="4" name="عنصر نائب للتذييل 3">
            <a:extLst>
              <a:ext uri="{FF2B5EF4-FFF2-40B4-BE49-F238E27FC236}">
                <a16:creationId xmlns:a16="http://schemas.microsoft.com/office/drawing/2014/main" id="{33DC93E8-D7D4-4665-B3F9-90300E84221B}"/>
              </a:ext>
            </a:extLst>
          </p:cNvPr>
          <p:cNvSpPr>
            <a:spLocks noGrp="1"/>
          </p:cNvSpPr>
          <p:nvPr>
            <p:ph type="ftr" sz="quarter" idx="11"/>
          </p:nvPr>
        </p:nvSpPr>
        <p:spPr>
          <a:xfrm>
            <a:off x="10234925" y="6334002"/>
            <a:ext cx="2161947" cy="365125"/>
          </a:xfrm>
        </p:spPr>
        <p:txBody>
          <a:bodyPr/>
          <a:lstStyle/>
          <a:p>
            <a:r>
              <a:rPr lang="en-US"/>
              <a:t>Dalal ALJuaid</a:t>
            </a:r>
          </a:p>
        </p:txBody>
      </p:sp>
      <p:pic>
        <p:nvPicPr>
          <p:cNvPr id="29" name="Picture 2" descr="wowee">
            <a:extLst>
              <a:ext uri="{FF2B5EF4-FFF2-40B4-BE49-F238E27FC236}">
                <a16:creationId xmlns:a16="http://schemas.microsoft.com/office/drawing/2014/main" id="{85946015-E831-4A13-8AE6-E0B0FFEE7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32" y="3370965"/>
            <a:ext cx="2161947" cy="2161947"/>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92B63E0D-2F63-F3A3-59EA-52718CCD7D74}"/>
              </a:ext>
            </a:extLst>
          </p:cNvPr>
          <p:cNvPicPr>
            <a:picLocks noChangeAspect="1"/>
          </p:cNvPicPr>
          <p:nvPr/>
        </p:nvPicPr>
        <p:blipFill>
          <a:blip r:embed="rId3"/>
          <a:stretch>
            <a:fillRect/>
          </a:stretch>
        </p:blipFill>
        <p:spPr>
          <a:xfrm>
            <a:off x="2420149" y="344850"/>
            <a:ext cx="8962115" cy="5989152"/>
          </a:xfrm>
          <a:prstGeom prst="rect">
            <a:avLst/>
          </a:prstGeom>
        </p:spPr>
      </p:pic>
      <p:sp>
        <p:nvSpPr>
          <p:cNvPr id="6" name="مستطيل 5">
            <a:extLst>
              <a:ext uri="{FF2B5EF4-FFF2-40B4-BE49-F238E27FC236}">
                <a16:creationId xmlns:a16="http://schemas.microsoft.com/office/drawing/2014/main" id="{96B140D5-7954-5836-0614-9019680424B1}"/>
              </a:ext>
            </a:extLst>
          </p:cNvPr>
          <p:cNvSpPr/>
          <p:nvPr/>
        </p:nvSpPr>
        <p:spPr>
          <a:xfrm>
            <a:off x="5209571" y="689038"/>
            <a:ext cx="2782761"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grandmother</a:t>
            </a:r>
            <a:endParaRPr lang="en-US" sz="2000" b="1" dirty="0">
              <a:solidFill>
                <a:srgbClr val="FF0000"/>
              </a:solidFill>
            </a:endParaRPr>
          </a:p>
        </p:txBody>
      </p:sp>
      <p:sp>
        <p:nvSpPr>
          <p:cNvPr id="7" name="مستطيل 6">
            <a:extLst>
              <a:ext uri="{FF2B5EF4-FFF2-40B4-BE49-F238E27FC236}">
                <a16:creationId xmlns:a16="http://schemas.microsoft.com/office/drawing/2014/main" id="{8E29AA21-5F78-CB0F-EB00-C74D4903FFA3}"/>
              </a:ext>
            </a:extLst>
          </p:cNvPr>
          <p:cNvSpPr/>
          <p:nvPr/>
        </p:nvSpPr>
        <p:spPr>
          <a:xfrm>
            <a:off x="6166862" y="1213769"/>
            <a:ext cx="1046131"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son</a:t>
            </a:r>
            <a:endParaRPr lang="en-US" sz="2000" b="1" dirty="0">
              <a:solidFill>
                <a:srgbClr val="FF0000"/>
              </a:solidFill>
            </a:endParaRPr>
          </a:p>
        </p:txBody>
      </p:sp>
      <p:sp>
        <p:nvSpPr>
          <p:cNvPr id="8" name="مستطيل 7">
            <a:extLst>
              <a:ext uri="{FF2B5EF4-FFF2-40B4-BE49-F238E27FC236}">
                <a16:creationId xmlns:a16="http://schemas.microsoft.com/office/drawing/2014/main" id="{8E16B20E-1596-C3EF-B1E1-148E70C225D5}"/>
              </a:ext>
            </a:extLst>
          </p:cNvPr>
          <p:cNvSpPr/>
          <p:nvPr/>
        </p:nvSpPr>
        <p:spPr>
          <a:xfrm>
            <a:off x="5059909" y="1716598"/>
            <a:ext cx="1446751"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aunt</a:t>
            </a:r>
            <a:endParaRPr lang="en-US" sz="2000" b="1" dirty="0">
              <a:solidFill>
                <a:srgbClr val="FF0000"/>
              </a:solidFill>
            </a:endParaRPr>
          </a:p>
        </p:txBody>
      </p:sp>
      <p:sp>
        <p:nvSpPr>
          <p:cNvPr id="9" name="مستطيل 8">
            <a:extLst>
              <a:ext uri="{FF2B5EF4-FFF2-40B4-BE49-F238E27FC236}">
                <a16:creationId xmlns:a16="http://schemas.microsoft.com/office/drawing/2014/main" id="{4658A123-2170-CEBA-F93C-E8FED6DF5F22}"/>
              </a:ext>
            </a:extLst>
          </p:cNvPr>
          <p:cNvSpPr/>
          <p:nvPr/>
        </p:nvSpPr>
        <p:spPr>
          <a:xfrm>
            <a:off x="9632552" y="590480"/>
            <a:ext cx="2024694"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husband</a:t>
            </a:r>
            <a:endParaRPr lang="en-US" sz="2000" b="1" dirty="0">
              <a:solidFill>
                <a:srgbClr val="FF0000"/>
              </a:solidFill>
            </a:endParaRPr>
          </a:p>
        </p:txBody>
      </p:sp>
      <p:sp>
        <p:nvSpPr>
          <p:cNvPr id="10" name="مستطيل 9">
            <a:extLst>
              <a:ext uri="{FF2B5EF4-FFF2-40B4-BE49-F238E27FC236}">
                <a16:creationId xmlns:a16="http://schemas.microsoft.com/office/drawing/2014/main" id="{571D514E-F2B1-5D4D-0CCC-25A6E3919966}"/>
              </a:ext>
            </a:extLst>
          </p:cNvPr>
          <p:cNvSpPr/>
          <p:nvPr/>
        </p:nvSpPr>
        <p:spPr>
          <a:xfrm>
            <a:off x="10177680" y="1213769"/>
            <a:ext cx="2024694"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uncle</a:t>
            </a:r>
            <a:endParaRPr lang="en-US" sz="2000" b="1" dirty="0">
              <a:solidFill>
                <a:srgbClr val="FF0000"/>
              </a:solidFill>
            </a:endParaRPr>
          </a:p>
        </p:txBody>
      </p:sp>
      <p:sp>
        <p:nvSpPr>
          <p:cNvPr id="11" name="مستطيل 10">
            <a:extLst>
              <a:ext uri="{FF2B5EF4-FFF2-40B4-BE49-F238E27FC236}">
                <a16:creationId xmlns:a16="http://schemas.microsoft.com/office/drawing/2014/main" id="{59246E69-489B-D1F4-3FC6-3DACB5CDFA1C}"/>
              </a:ext>
            </a:extLst>
          </p:cNvPr>
          <p:cNvSpPr/>
          <p:nvPr/>
        </p:nvSpPr>
        <p:spPr>
          <a:xfrm>
            <a:off x="10369917" y="1673758"/>
            <a:ext cx="2024694"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parents</a:t>
            </a:r>
            <a:endParaRPr lang="en-US" sz="2000" b="1" dirty="0">
              <a:solidFill>
                <a:srgbClr val="FF0000"/>
              </a:solidFill>
            </a:endParaRPr>
          </a:p>
        </p:txBody>
      </p:sp>
      <p:sp>
        <p:nvSpPr>
          <p:cNvPr id="12" name="مستطيل 11">
            <a:extLst>
              <a:ext uri="{FF2B5EF4-FFF2-40B4-BE49-F238E27FC236}">
                <a16:creationId xmlns:a16="http://schemas.microsoft.com/office/drawing/2014/main" id="{7579ED6A-FFFA-2239-F730-4102B3E13854}"/>
              </a:ext>
            </a:extLst>
          </p:cNvPr>
          <p:cNvSpPr/>
          <p:nvPr/>
        </p:nvSpPr>
        <p:spPr>
          <a:xfrm>
            <a:off x="4960770" y="5671947"/>
            <a:ext cx="2024694"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mother</a:t>
            </a:r>
            <a:endParaRPr lang="en-US" sz="2000" b="1" dirty="0">
              <a:solidFill>
                <a:srgbClr val="FF0000"/>
              </a:solidFill>
            </a:endParaRPr>
          </a:p>
        </p:txBody>
      </p:sp>
    </p:spTree>
    <p:extLst>
      <p:ext uri="{BB962C8B-B14F-4D97-AF65-F5344CB8AC3E}">
        <p14:creationId xmlns:p14="http://schemas.microsoft.com/office/powerpoint/2010/main" val="181095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down)">
                                      <p:cBhvr>
                                        <p:cTn id="3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A52A85-F7AE-4D8C-BED7-E596B63CEC78}"/>
              </a:ext>
            </a:extLst>
          </p:cNvPr>
          <p:cNvSpPr>
            <a:spLocks noGrp="1"/>
          </p:cNvSpPr>
          <p:nvPr>
            <p:ph type="title"/>
          </p:nvPr>
        </p:nvSpPr>
        <p:spPr>
          <a:xfrm>
            <a:off x="137343" y="-137981"/>
            <a:ext cx="2282806" cy="1325563"/>
          </a:xfrm>
        </p:spPr>
        <p:txBody>
          <a:bodyPr/>
          <a:lstStyle/>
          <a:p>
            <a:r>
              <a:rPr lang="en-US" dirty="0"/>
              <a:t>p.206</a:t>
            </a:r>
            <a:endParaRPr lang="ar-SA" dirty="0"/>
          </a:p>
        </p:txBody>
      </p:sp>
      <p:sp>
        <p:nvSpPr>
          <p:cNvPr id="4" name="عنصر نائب للتذييل 3">
            <a:extLst>
              <a:ext uri="{FF2B5EF4-FFF2-40B4-BE49-F238E27FC236}">
                <a16:creationId xmlns:a16="http://schemas.microsoft.com/office/drawing/2014/main" id="{33DC93E8-D7D4-4665-B3F9-90300E84221B}"/>
              </a:ext>
            </a:extLst>
          </p:cNvPr>
          <p:cNvSpPr>
            <a:spLocks noGrp="1"/>
          </p:cNvSpPr>
          <p:nvPr>
            <p:ph type="ftr" sz="quarter" idx="11"/>
          </p:nvPr>
        </p:nvSpPr>
        <p:spPr>
          <a:xfrm>
            <a:off x="10234925" y="6334002"/>
            <a:ext cx="2161947" cy="365125"/>
          </a:xfrm>
        </p:spPr>
        <p:txBody>
          <a:bodyPr/>
          <a:lstStyle/>
          <a:p>
            <a:r>
              <a:rPr lang="en-US"/>
              <a:t>Dalal ALJuaid</a:t>
            </a:r>
          </a:p>
        </p:txBody>
      </p:sp>
      <p:pic>
        <p:nvPicPr>
          <p:cNvPr id="3" name="صورة 2">
            <a:extLst>
              <a:ext uri="{FF2B5EF4-FFF2-40B4-BE49-F238E27FC236}">
                <a16:creationId xmlns:a16="http://schemas.microsoft.com/office/drawing/2014/main" id="{3FFC5B74-FFC0-FF2C-11C9-F8930723470B}"/>
              </a:ext>
            </a:extLst>
          </p:cNvPr>
          <p:cNvPicPr>
            <a:picLocks noChangeAspect="1"/>
          </p:cNvPicPr>
          <p:nvPr/>
        </p:nvPicPr>
        <p:blipFill>
          <a:blip r:embed="rId2"/>
          <a:stretch>
            <a:fillRect/>
          </a:stretch>
        </p:blipFill>
        <p:spPr>
          <a:xfrm>
            <a:off x="1346042" y="844523"/>
            <a:ext cx="10781159" cy="5427654"/>
          </a:xfrm>
          <a:prstGeom prst="rect">
            <a:avLst/>
          </a:prstGeom>
        </p:spPr>
      </p:pic>
      <p:sp>
        <p:nvSpPr>
          <p:cNvPr id="13" name="مربع نص 12">
            <a:extLst>
              <a:ext uri="{FF2B5EF4-FFF2-40B4-BE49-F238E27FC236}">
                <a16:creationId xmlns:a16="http://schemas.microsoft.com/office/drawing/2014/main" id="{10CA77EF-08C2-AF36-E543-1FC4B6D01277}"/>
              </a:ext>
            </a:extLst>
          </p:cNvPr>
          <p:cNvSpPr txBox="1"/>
          <p:nvPr/>
        </p:nvSpPr>
        <p:spPr>
          <a:xfrm>
            <a:off x="6625228" y="2289728"/>
            <a:ext cx="5507449" cy="4154984"/>
          </a:xfrm>
          <a:prstGeom prst="rect">
            <a:avLst/>
          </a:prstGeom>
          <a:noFill/>
        </p:spPr>
        <p:txBody>
          <a:bodyPr wrap="square">
            <a:spAutoFit/>
          </a:bodyPr>
          <a:lstStyle/>
          <a:p>
            <a:r>
              <a:rPr lang="en-US" sz="2200" b="1" dirty="0">
                <a:solidFill>
                  <a:srgbClr val="C00000"/>
                </a:solidFill>
              </a:rPr>
              <a:t>My family is big. I have one brother and two sisters. My brother’s name is Faisal. My sisters’ names are </a:t>
            </a:r>
            <a:r>
              <a:rPr lang="en-US" sz="2200" b="1" dirty="0" err="1">
                <a:solidFill>
                  <a:srgbClr val="C00000"/>
                </a:solidFill>
              </a:rPr>
              <a:t>Wa’ad</a:t>
            </a:r>
            <a:r>
              <a:rPr lang="en-US" sz="2200" b="1" dirty="0">
                <a:solidFill>
                  <a:srgbClr val="C00000"/>
                </a:solidFill>
              </a:rPr>
              <a:t> and Maha. Faisal is eight years old. Asma is twelve years old, and Maha is seventeen years old. Faisal is the baby in my family. My grandfathers’ names are Ali and Abdullah. My grandmothers’ names are Aisha and Noura. I have three aunts and four uncles. I have twelve cousins. I have a pet. It’s a cat. My cat’s name is Lulu.</a:t>
            </a:r>
            <a:endParaRPr lang="ar-SA" sz="2200" b="1" dirty="0">
              <a:solidFill>
                <a:srgbClr val="C00000"/>
              </a:solidFill>
            </a:endParaRPr>
          </a:p>
        </p:txBody>
      </p:sp>
      <p:pic>
        <p:nvPicPr>
          <p:cNvPr id="29" name="Picture 2" descr="wowee">
            <a:extLst>
              <a:ext uri="{FF2B5EF4-FFF2-40B4-BE49-F238E27FC236}">
                <a16:creationId xmlns:a16="http://schemas.microsoft.com/office/drawing/2014/main" id="{85946015-E831-4A13-8AE6-E0B0FFEE7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2" y="3370965"/>
            <a:ext cx="1814421" cy="181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94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A52A85-F7AE-4D8C-BED7-E596B63CEC78}"/>
              </a:ext>
            </a:extLst>
          </p:cNvPr>
          <p:cNvSpPr>
            <a:spLocks noGrp="1"/>
          </p:cNvSpPr>
          <p:nvPr>
            <p:ph type="title"/>
          </p:nvPr>
        </p:nvSpPr>
        <p:spPr>
          <a:xfrm>
            <a:off x="137343" y="-137981"/>
            <a:ext cx="1926901" cy="1325563"/>
          </a:xfrm>
        </p:spPr>
        <p:txBody>
          <a:bodyPr/>
          <a:lstStyle/>
          <a:p>
            <a:r>
              <a:rPr lang="en-US" dirty="0"/>
              <a:t>p.203</a:t>
            </a:r>
            <a:endParaRPr lang="ar-SA" dirty="0"/>
          </a:p>
        </p:txBody>
      </p:sp>
      <p:sp>
        <p:nvSpPr>
          <p:cNvPr id="5" name="عنصر نائب للتذييل 4">
            <a:extLst>
              <a:ext uri="{FF2B5EF4-FFF2-40B4-BE49-F238E27FC236}">
                <a16:creationId xmlns:a16="http://schemas.microsoft.com/office/drawing/2014/main" id="{7BBE8B68-420A-46DA-954D-5246C3A67C73}"/>
              </a:ext>
            </a:extLst>
          </p:cNvPr>
          <p:cNvSpPr>
            <a:spLocks noGrp="1"/>
          </p:cNvSpPr>
          <p:nvPr>
            <p:ph type="ftr" sz="quarter" idx="11"/>
          </p:nvPr>
        </p:nvSpPr>
        <p:spPr>
          <a:xfrm>
            <a:off x="233163" y="6399999"/>
            <a:ext cx="4114800" cy="365125"/>
          </a:xfrm>
        </p:spPr>
        <p:txBody>
          <a:bodyPr/>
          <a:lstStyle/>
          <a:p>
            <a:r>
              <a:rPr lang="en-US" dirty="0"/>
              <a:t>Dalal </a:t>
            </a:r>
            <a:r>
              <a:rPr lang="en-US" dirty="0" err="1"/>
              <a:t>ALJuaid</a:t>
            </a:r>
            <a:endParaRPr lang="en-US" dirty="0"/>
          </a:p>
        </p:txBody>
      </p:sp>
      <p:pic>
        <p:nvPicPr>
          <p:cNvPr id="1026" name="Picture 2" descr="well done">
            <a:extLst>
              <a:ext uri="{FF2B5EF4-FFF2-40B4-BE49-F238E27FC236}">
                <a16:creationId xmlns:a16="http://schemas.microsoft.com/office/drawing/2014/main" id="{E6F8547B-97AD-42FC-90F5-FFEB44A79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96958"/>
            <a:ext cx="1770907" cy="1770907"/>
          </a:xfrm>
          <a:prstGeom prst="rect">
            <a:avLst/>
          </a:prstGeom>
          <a:noFill/>
          <a:extLst>
            <a:ext uri="{909E8E84-426E-40DD-AFC4-6F175D3DCCD1}">
              <a14:hiddenFill xmlns:a14="http://schemas.microsoft.com/office/drawing/2010/main">
                <a:solidFill>
                  <a:srgbClr val="FFFFFF"/>
                </a:solidFill>
              </a14:hiddenFill>
            </a:ext>
          </a:extLst>
        </p:spPr>
      </p:pic>
      <p:pic>
        <p:nvPicPr>
          <p:cNvPr id="13" name="صورة 12">
            <a:extLst>
              <a:ext uri="{FF2B5EF4-FFF2-40B4-BE49-F238E27FC236}">
                <a16:creationId xmlns:a16="http://schemas.microsoft.com/office/drawing/2014/main" id="{F6008D90-3FC5-EB62-9DB3-84CEB6D6F02C}"/>
              </a:ext>
            </a:extLst>
          </p:cNvPr>
          <p:cNvPicPr>
            <a:picLocks noChangeAspect="1"/>
          </p:cNvPicPr>
          <p:nvPr/>
        </p:nvPicPr>
        <p:blipFill rotWithShape="1">
          <a:blip r:embed="rId3"/>
          <a:srcRect t="68171" r="56719"/>
          <a:stretch/>
        </p:blipFill>
        <p:spPr>
          <a:xfrm>
            <a:off x="2150700" y="3073196"/>
            <a:ext cx="5114200" cy="3095661"/>
          </a:xfrm>
          <a:prstGeom prst="rect">
            <a:avLst/>
          </a:prstGeom>
        </p:spPr>
      </p:pic>
      <p:sp>
        <p:nvSpPr>
          <p:cNvPr id="14" name="مستطيل 13">
            <a:extLst>
              <a:ext uri="{FF2B5EF4-FFF2-40B4-BE49-F238E27FC236}">
                <a16:creationId xmlns:a16="http://schemas.microsoft.com/office/drawing/2014/main" id="{66CCCE75-3425-9F89-6981-D438629A2066}"/>
              </a:ext>
            </a:extLst>
          </p:cNvPr>
          <p:cNvSpPr/>
          <p:nvPr/>
        </p:nvSpPr>
        <p:spPr>
          <a:xfrm>
            <a:off x="3481241" y="3591450"/>
            <a:ext cx="807600"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C00000"/>
                </a:solidFill>
                <a:latin typeface="MyriadPro-Light"/>
              </a:rPr>
              <a:t>no</a:t>
            </a:r>
            <a:endParaRPr lang="ar-SA" sz="3600" b="1" dirty="0">
              <a:solidFill>
                <a:srgbClr val="C00000"/>
              </a:solidFill>
            </a:endParaRPr>
          </a:p>
        </p:txBody>
      </p:sp>
      <p:pic>
        <p:nvPicPr>
          <p:cNvPr id="15" name="صورة 14">
            <a:extLst>
              <a:ext uri="{FF2B5EF4-FFF2-40B4-BE49-F238E27FC236}">
                <a16:creationId xmlns:a16="http://schemas.microsoft.com/office/drawing/2014/main" id="{3243EC67-C95A-076A-C7DB-76A6C3F4E77C}"/>
              </a:ext>
            </a:extLst>
          </p:cNvPr>
          <p:cNvPicPr>
            <a:picLocks noChangeAspect="1"/>
          </p:cNvPicPr>
          <p:nvPr/>
        </p:nvPicPr>
        <p:blipFill rotWithShape="1">
          <a:blip r:embed="rId3"/>
          <a:srcRect l="10747" r="5576" b="33578"/>
          <a:stretch/>
        </p:blipFill>
        <p:spPr>
          <a:xfrm>
            <a:off x="5553305" y="92876"/>
            <a:ext cx="5316323" cy="3674639"/>
          </a:xfrm>
          <a:prstGeom prst="rect">
            <a:avLst/>
          </a:prstGeom>
        </p:spPr>
      </p:pic>
      <p:sp>
        <p:nvSpPr>
          <p:cNvPr id="16" name="مستطيل 15">
            <a:extLst>
              <a:ext uri="{FF2B5EF4-FFF2-40B4-BE49-F238E27FC236}">
                <a16:creationId xmlns:a16="http://schemas.microsoft.com/office/drawing/2014/main" id="{C3F90011-23A4-8355-E7F8-ECEE69D5582E}"/>
              </a:ext>
            </a:extLst>
          </p:cNvPr>
          <p:cNvSpPr/>
          <p:nvPr/>
        </p:nvSpPr>
        <p:spPr>
          <a:xfrm>
            <a:off x="3429564" y="4237781"/>
            <a:ext cx="807600"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C00000"/>
                </a:solidFill>
                <a:latin typeface="MyriadPro-Light"/>
              </a:rPr>
              <a:t>yes</a:t>
            </a:r>
            <a:endParaRPr lang="ar-SA" sz="3600" b="1" dirty="0">
              <a:solidFill>
                <a:srgbClr val="C00000"/>
              </a:solidFill>
            </a:endParaRPr>
          </a:p>
        </p:txBody>
      </p:sp>
      <p:sp>
        <p:nvSpPr>
          <p:cNvPr id="17" name="مستطيل 16">
            <a:extLst>
              <a:ext uri="{FF2B5EF4-FFF2-40B4-BE49-F238E27FC236}">
                <a16:creationId xmlns:a16="http://schemas.microsoft.com/office/drawing/2014/main" id="{001AA0A5-05FB-CE34-6834-C4EAB187D3DA}"/>
              </a:ext>
            </a:extLst>
          </p:cNvPr>
          <p:cNvSpPr/>
          <p:nvPr/>
        </p:nvSpPr>
        <p:spPr>
          <a:xfrm>
            <a:off x="3417088" y="4835178"/>
            <a:ext cx="807600"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C00000"/>
                </a:solidFill>
                <a:latin typeface="MyriadPro-Light"/>
              </a:rPr>
              <a:t>yes</a:t>
            </a:r>
            <a:endParaRPr lang="ar-SA" sz="3600" b="1" dirty="0">
              <a:solidFill>
                <a:srgbClr val="C00000"/>
              </a:solidFill>
            </a:endParaRPr>
          </a:p>
        </p:txBody>
      </p:sp>
      <p:sp>
        <p:nvSpPr>
          <p:cNvPr id="18" name="مستطيل 17">
            <a:extLst>
              <a:ext uri="{FF2B5EF4-FFF2-40B4-BE49-F238E27FC236}">
                <a16:creationId xmlns:a16="http://schemas.microsoft.com/office/drawing/2014/main" id="{8691A80B-A810-5699-FF59-AD8B477A801E}"/>
              </a:ext>
            </a:extLst>
          </p:cNvPr>
          <p:cNvSpPr/>
          <p:nvPr/>
        </p:nvSpPr>
        <p:spPr>
          <a:xfrm>
            <a:off x="3404612" y="5432575"/>
            <a:ext cx="807600"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C00000"/>
                </a:solidFill>
                <a:latin typeface="MyriadPro-Light"/>
              </a:rPr>
              <a:t>yes</a:t>
            </a:r>
            <a:endParaRPr lang="ar-SA" sz="3600" b="1" dirty="0">
              <a:solidFill>
                <a:srgbClr val="C00000"/>
              </a:solidFill>
            </a:endParaRPr>
          </a:p>
        </p:txBody>
      </p:sp>
    </p:spTree>
    <p:extLst>
      <p:ext uri="{BB962C8B-B14F-4D97-AF65-F5344CB8AC3E}">
        <p14:creationId xmlns:p14="http://schemas.microsoft.com/office/powerpoint/2010/main" val="400758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wipe(down)">
                                      <p:cBhvr>
                                        <p:cTn id="2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A52A85-F7AE-4D8C-BED7-E596B63CEC78}"/>
              </a:ext>
            </a:extLst>
          </p:cNvPr>
          <p:cNvSpPr>
            <a:spLocks noGrp="1"/>
          </p:cNvSpPr>
          <p:nvPr>
            <p:ph type="title"/>
          </p:nvPr>
        </p:nvSpPr>
        <p:spPr>
          <a:xfrm>
            <a:off x="137343" y="-137981"/>
            <a:ext cx="2019984" cy="1325563"/>
          </a:xfrm>
        </p:spPr>
        <p:txBody>
          <a:bodyPr/>
          <a:lstStyle/>
          <a:p>
            <a:r>
              <a:rPr lang="en-US" dirty="0"/>
              <a:t>p.203</a:t>
            </a:r>
            <a:endParaRPr lang="ar-SA" dirty="0"/>
          </a:p>
        </p:txBody>
      </p:sp>
      <p:sp>
        <p:nvSpPr>
          <p:cNvPr id="4" name="عنصر نائب للتذييل 3">
            <a:extLst>
              <a:ext uri="{FF2B5EF4-FFF2-40B4-BE49-F238E27FC236}">
                <a16:creationId xmlns:a16="http://schemas.microsoft.com/office/drawing/2014/main" id="{7A603BA7-8217-4EE7-B0C3-FEE327DE21B1}"/>
              </a:ext>
            </a:extLst>
          </p:cNvPr>
          <p:cNvSpPr>
            <a:spLocks noGrp="1"/>
          </p:cNvSpPr>
          <p:nvPr>
            <p:ph type="ftr" sz="quarter" idx="11"/>
          </p:nvPr>
        </p:nvSpPr>
        <p:spPr>
          <a:xfrm>
            <a:off x="137343" y="6362929"/>
            <a:ext cx="4114800" cy="365125"/>
          </a:xfrm>
        </p:spPr>
        <p:txBody>
          <a:bodyPr/>
          <a:lstStyle/>
          <a:p>
            <a:r>
              <a:rPr lang="en-US" dirty="0"/>
              <a:t>Dalal </a:t>
            </a:r>
            <a:r>
              <a:rPr lang="en-US" dirty="0" err="1"/>
              <a:t>ALJuaid</a:t>
            </a:r>
            <a:endParaRPr lang="en-US" dirty="0"/>
          </a:p>
        </p:txBody>
      </p:sp>
      <p:pic>
        <p:nvPicPr>
          <p:cNvPr id="2050" name="Picture 2" descr="seal clapping">
            <a:extLst>
              <a:ext uri="{FF2B5EF4-FFF2-40B4-BE49-F238E27FC236}">
                <a16:creationId xmlns:a16="http://schemas.microsoft.com/office/drawing/2014/main" id="{16388EF4-AA8A-4F30-A0A3-FC4E11251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13" y="4207268"/>
            <a:ext cx="2197992" cy="2197992"/>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a:extLst>
              <a:ext uri="{FF2B5EF4-FFF2-40B4-BE49-F238E27FC236}">
                <a16:creationId xmlns:a16="http://schemas.microsoft.com/office/drawing/2014/main" id="{05E2194B-4450-8736-73FD-08A572BEFB8F}"/>
              </a:ext>
            </a:extLst>
          </p:cNvPr>
          <p:cNvPicPr>
            <a:picLocks noChangeAspect="1"/>
          </p:cNvPicPr>
          <p:nvPr/>
        </p:nvPicPr>
        <p:blipFill rotWithShape="1">
          <a:blip r:embed="rId3"/>
          <a:srcRect l="47535" t="68439" r="5059" b="455"/>
          <a:stretch/>
        </p:blipFill>
        <p:spPr>
          <a:xfrm>
            <a:off x="5724435" y="3664718"/>
            <a:ext cx="5651502" cy="2933796"/>
          </a:xfrm>
          <a:prstGeom prst="rect">
            <a:avLst/>
          </a:prstGeom>
        </p:spPr>
      </p:pic>
      <p:sp>
        <p:nvSpPr>
          <p:cNvPr id="9" name="مستطيل 8">
            <a:extLst>
              <a:ext uri="{FF2B5EF4-FFF2-40B4-BE49-F238E27FC236}">
                <a16:creationId xmlns:a16="http://schemas.microsoft.com/office/drawing/2014/main" id="{CE190EAF-BC90-7F2A-6919-0086FAE5114B}"/>
              </a:ext>
            </a:extLst>
          </p:cNvPr>
          <p:cNvSpPr/>
          <p:nvPr/>
        </p:nvSpPr>
        <p:spPr>
          <a:xfrm>
            <a:off x="8427632" y="4202927"/>
            <a:ext cx="2010054"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FF0000"/>
                </a:solidFill>
              </a:rPr>
              <a:t>son</a:t>
            </a:r>
            <a:endParaRPr lang="en-US" sz="2400" b="1" dirty="0">
              <a:solidFill>
                <a:srgbClr val="FF0000"/>
              </a:solidFill>
            </a:endParaRPr>
          </a:p>
        </p:txBody>
      </p:sp>
      <p:pic>
        <p:nvPicPr>
          <p:cNvPr id="10" name="صورة 9">
            <a:extLst>
              <a:ext uri="{FF2B5EF4-FFF2-40B4-BE49-F238E27FC236}">
                <a16:creationId xmlns:a16="http://schemas.microsoft.com/office/drawing/2014/main" id="{6F1E1DB2-D0B3-3950-D248-32779B5DA099}"/>
              </a:ext>
            </a:extLst>
          </p:cNvPr>
          <p:cNvPicPr>
            <a:picLocks noChangeAspect="1"/>
          </p:cNvPicPr>
          <p:nvPr/>
        </p:nvPicPr>
        <p:blipFill rotWithShape="1">
          <a:blip r:embed="rId3"/>
          <a:srcRect l="10747" r="5576" b="33578"/>
          <a:stretch/>
        </p:blipFill>
        <p:spPr>
          <a:xfrm>
            <a:off x="2206757" y="259459"/>
            <a:ext cx="4924495" cy="3403808"/>
          </a:xfrm>
          <a:prstGeom prst="rect">
            <a:avLst/>
          </a:prstGeom>
        </p:spPr>
      </p:pic>
      <p:sp>
        <p:nvSpPr>
          <p:cNvPr id="11" name="مستطيل 10">
            <a:extLst>
              <a:ext uri="{FF2B5EF4-FFF2-40B4-BE49-F238E27FC236}">
                <a16:creationId xmlns:a16="http://schemas.microsoft.com/office/drawing/2014/main" id="{18589704-5626-7E16-D7F0-83D257349660}"/>
              </a:ext>
            </a:extLst>
          </p:cNvPr>
          <p:cNvSpPr/>
          <p:nvPr/>
        </p:nvSpPr>
        <p:spPr>
          <a:xfrm>
            <a:off x="8427632" y="4741136"/>
            <a:ext cx="2414034"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FF0000"/>
                </a:solidFill>
              </a:rPr>
              <a:t>grandson</a:t>
            </a:r>
            <a:endParaRPr lang="en-US" sz="2400" b="1" dirty="0">
              <a:solidFill>
                <a:srgbClr val="FF0000"/>
              </a:solidFill>
            </a:endParaRPr>
          </a:p>
        </p:txBody>
      </p:sp>
      <p:sp>
        <p:nvSpPr>
          <p:cNvPr id="12" name="مستطيل 11">
            <a:extLst>
              <a:ext uri="{FF2B5EF4-FFF2-40B4-BE49-F238E27FC236}">
                <a16:creationId xmlns:a16="http://schemas.microsoft.com/office/drawing/2014/main" id="{8140FDA3-E1DE-4D3A-A849-52F023E0CDAD}"/>
              </a:ext>
            </a:extLst>
          </p:cNvPr>
          <p:cNvSpPr/>
          <p:nvPr/>
        </p:nvSpPr>
        <p:spPr>
          <a:xfrm>
            <a:off x="8225642" y="5348753"/>
            <a:ext cx="2414034"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FF0000"/>
                </a:solidFill>
              </a:rPr>
              <a:t>brother</a:t>
            </a:r>
            <a:endParaRPr lang="en-US" sz="2400" b="1" dirty="0">
              <a:solidFill>
                <a:srgbClr val="FF0000"/>
              </a:solidFill>
            </a:endParaRPr>
          </a:p>
        </p:txBody>
      </p:sp>
      <p:sp>
        <p:nvSpPr>
          <p:cNvPr id="13" name="مستطيل 12">
            <a:extLst>
              <a:ext uri="{FF2B5EF4-FFF2-40B4-BE49-F238E27FC236}">
                <a16:creationId xmlns:a16="http://schemas.microsoft.com/office/drawing/2014/main" id="{34232F8C-227F-1BA5-A298-773161D1D9BE}"/>
              </a:ext>
            </a:extLst>
          </p:cNvPr>
          <p:cNvSpPr/>
          <p:nvPr/>
        </p:nvSpPr>
        <p:spPr>
          <a:xfrm>
            <a:off x="8133029" y="5878765"/>
            <a:ext cx="2414034"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FF0000"/>
                </a:solidFill>
              </a:rPr>
              <a:t>cousin</a:t>
            </a:r>
            <a:endParaRPr lang="en-US" sz="2400" b="1" dirty="0">
              <a:solidFill>
                <a:srgbClr val="FF0000"/>
              </a:solidFill>
            </a:endParaRPr>
          </a:p>
        </p:txBody>
      </p:sp>
    </p:spTree>
    <p:extLst>
      <p:ext uri="{BB962C8B-B14F-4D97-AF65-F5344CB8AC3E}">
        <p14:creationId xmlns:p14="http://schemas.microsoft.com/office/powerpoint/2010/main" val="333704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down)">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down)">
                                      <p:cBhvr>
                                        <p:cTn id="2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A52A85-F7AE-4D8C-BED7-E596B63CEC78}"/>
              </a:ext>
            </a:extLst>
          </p:cNvPr>
          <p:cNvSpPr>
            <a:spLocks noGrp="1"/>
          </p:cNvSpPr>
          <p:nvPr>
            <p:ph type="title"/>
          </p:nvPr>
        </p:nvSpPr>
        <p:spPr>
          <a:xfrm>
            <a:off x="137343" y="-137981"/>
            <a:ext cx="2019984" cy="1325563"/>
          </a:xfrm>
        </p:spPr>
        <p:txBody>
          <a:bodyPr/>
          <a:lstStyle/>
          <a:p>
            <a:r>
              <a:rPr lang="en-US" dirty="0"/>
              <a:t>p.203</a:t>
            </a:r>
            <a:endParaRPr lang="ar-SA" dirty="0"/>
          </a:p>
        </p:txBody>
      </p:sp>
      <p:sp>
        <p:nvSpPr>
          <p:cNvPr id="4" name="عنصر نائب للتذييل 3">
            <a:extLst>
              <a:ext uri="{FF2B5EF4-FFF2-40B4-BE49-F238E27FC236}">
                <a16:creationId xmlns:a16="http://schemas.microsoft.com/office/drawing/2014/main" id="{7A603BA7-8217-4EE7-B0C3-FEE327DE21B1}"/>
              </a:ext>
            </a:extLst>
          </p:cNvPr>
          <p:cNvSpPr>
            <a:spLocks noGrp="1"/>
          </p:cNvSpPr>
          <p:nvPr>
            <p:ph type="ftr" sz="quarter" idx="11"/>
          </p:nvPr>
        </p:nvSpPr>
        <p:spPr/>
        <p:txBody>
          <a:bodyPr/>
          <a:lstStyle/>
          <a:p>
            <a:r>
              <a:rPr lang="en-US"/>
              <a:t>Dalal ALJuaid</a:t>
            </a:r>
          </a:p>
        </p:txBody>
      </p:sp>
      <p:pic>
        <p:nvPicPr>
          <p:cNvPr id="23" name="صورة 22">
            <a:extLst>
              <a:ext uri="{FF2B5EF4-FFF2-40B4-BE49-F238E27FC236}">
                <a16:creationId xmlns:a16="http://schemas.microsoft.com/office/drawing/2014/main" id="{D22E57CE-6CA5-3589-1856-FC40A40567A8}"/>
              </a:ext>
            </a:extLst>
          </p:cNvPr>
          <p:cNvPicPr>
            <a:picLocks noChangeAspect="1"/>
          </p:cNvPicPr>
          <p:nvPr/>
        </p:nvPicPr>
        <p:blipFill>
          <a:blip r:embed="rId2"/>
          <a:stretch>
            <a:fillRect/>
          </a:stretch>
        </p:blipFill>
        <p:spPr>
          <a:xfrm>
            <a:off x="0" y="1183595"/>
            <a:ext cx="11033030" cy="5017919"/>
          </a:xfrm>
          <a:prstGeom prst="rect">
            <a:avLst/>
          </a:prstGeom>
        </p:spPr>
      </p:pic>
      <p:pic>
        <p:nvPicPr>
          <p:cNvPr id="18" name="Picture 2" descr="Bitmoji Image">
            <a:extLst>
              <a:ext uri="{FF2B5EF4-FFF2-40B4-BE49-F238E27FC236}">
                <a16:creationId xmlns:a16="http://schemas.microsoft.com/office/drawing/2014/main" id="{642400F9-FE8F-4CA3-8CBF-D18755A30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7789" y="3197661"/>
            <a:ext cx="2056599" cy="2056599"/>
          </a:xfrm>
          <a:prstGeom prst="rect">
            <a:avLst/>
          </a:prstGeom>
          <a:noFill/>
          <a:extLst>
            <a:ext uri="{909E8E84-426E-40DD-AFC4-6F175D3DCCD1}">
              <a14:hiddenFill xmlns:a14="http://schemas.microsoft.com/office/drawing/2010/main">
                <a:solidFill>
                  <a:srgbClr val="FFFFFF"/>
                </a:solidFill>
              </a14:hiddenFill>
            </a:ext>
          </a:extLst>
        </p:spPr>
      </p:pic>
      <p:sp>
        <p:nvSpPr>
          <p:cNvPr id="24" name="مستطيل 23">
            <a:extLst>
              <a:ext uri="{FF2B5EF4-FFF2-40B4-BE49-F238E27FC236}">
                <a16:creationId xmlns:a16="http://schemas.microsoft.com/office/drawing/2014/main" id="{5D249F3A-E998-6327-16BA-13BFC4E1A545}"/>
              </a:ext>
            </a:extLst>
          </p:cNvPr>
          <p:cNvSpPr/>
          <p:nvPr/>
        </p:nvSpPr>
        <p:spPr>
          <a:xfrm>
            <a:off x="1709255" y="2810499"/>
            <a:ext cx="4029015"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FF0000"/>
                </a:solidFill>
              </a:rPr>
              <a:t>Omar’s daughter</a:t>
            </a:r>
            <a:endParaRPr lang="en-US" sz="2400" b="1" dirty="0">
              <a:solidFill>
                <a:srgbClr val="FF0000"/>
              </a:solidFill>
            </a:endParaRPr>
          </a:p>
        </p:txBody>
      </p:sp>
    </p:spTree>
    <p:extLst>
      <p:ext uri="{BB962C8B-B14F-4D97-AF65-F5344CB8AC3E}">
        <p14:creationId xmlns:p14="http://schemas.microsoft.com/office/powerpoint/2010/main" val="155944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A52A85-F7AE-4D8C-BED7-E596B63CEC78}"/>
              </a:ext>
            </a:extLst>
          </p:cNvPr>
          <p:cNvSpPr>
            <a:spLocks noGrp="1"/>
          </p:cNvSpPr>
          <p:nvPr>
            <p:ph type="title"/>
          </p:nvPr>
        </p:nvSpPr>
        <p:spPr>
          <a:xfrm>
            <a:off x="137343" y="-137981"/>
            <a:ext cx="2019984" cy="1325563"/>
          </a:xfrm>
        </p:spPr>
        <p:txBody>
          <a:bodyPr/>
          <a:lstStyle/>
          <a:p>
            <a:r>
              <a:rPr lang="en-US" dirty="0"/>
              <a:t>p.204</a:t>
            </a:r>
            <a:endParaRPr lang="ar-SA" dirty="0"/>
          </a:p>
        </p:txBody>
      </p:sp>
      <p:sp>
        <p:nvSpPr>
          <p:cNvPr id="4" name="عنصر نائب للتذييل 3">
            <a:extLst>
              <a:ext uri="{FF2B5EF4-FFF2-40B4-BE49-F238E27FC236}">
                <a16:creationId xmlns:a16="http://schemas.microsoft.com/office/drawing/2014/main" id="{7A603BA7-8217-4EE7-B0C3-FEE327DE21B1}"/>
              </a:ext>
            </a:extLst>
          </p:cNvPr>
          <p:cNvSpPr>
            <a:spLocks noGrp="1"/>
          </p:cNvSpPr>
          <p:nvPr>
            <p:ph type="ftr" sz="quarter" idx="11"/>
          </p:nvPr>
        </p:nvSpPr>
        <p:spPr/>
        <p:txBody>
          <a:bodyPr/>
          <a:lstStyle/>
          <a:p>
            <a:r>
              <a:rPr lang="en-US"/>
              <a:t>Dalal ALJuaid</a:t>
            </a:r>
          </a:p>
        </p:txBody>
      </p:sp>
      <p:pic>
        <p:nvPicPr>
          <p:cNvPr id="3" name="صورة 2">
            <a:extLst>
              <a:ext uri="{FF2B5EF4-FFF2-40B4-BE49-F238E27FC236}">
                <a16:creationId xmlns:a16="http://schemas.microsoft.com/office/drawing/2014/main" id="{AC19B782-74CE-5EC1-C6D5-6EAB6FC218F7}"/>
              </a:ext>
            </a:extLst>
          </p:cNvPr>
          <p:cNvPicPr>
            <a:picLocks noChangeAspect="1"/>
          </p:cNvPicPr>
          <p:nvPr/>
        </p:nvPicPr>
        <p:blipFill>
          <a:blip r:embed="rId2"/>
          <a:stretch>
            <a:fillRect/>
          </a:stretch>
        </p:blipFill>
        <p:spPr>
          <a:xfrm>
            <a:off x="342315" y="1049065"/>
            <a:ext cx="10501912" cy="5506533"/>
          </a:xfrm>
          <a:prstGeom prst="rect">
            <a:avLst/>
          </a:prstGeom>
        </p:spPr>
      </p:pic>
      <p:sp>
        <p:nvSpPr>
          <p:cNvPr id="11" name="مستطيل 10">
            <a:extLst>
              <a:ext uri="{FF2B5EF4-FFF2-40B4-BE49-F238E27FC236}">
                <a16:creationId xmlns:a16="http://schemas.microsoft.com/office/drawing/2014/main" id="{2C28CB24-599E-8D0D-65AE-025D42971C31}"/>
              </a:ext>
            </a:extLst>
          </p:cNvPr>
          <p:cNvSpPr/>
          <p:nvPr/>
        </p:nvSpPr>
        <p:spPr>
          <a:xfrm>
            <a:off x="3403438" y="2359925"/>
            <a:ext cx="1146659"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C00000"/>
                </a:solidFill>
                <a:latin typeface="MyriadPro-Light"/>
              </a:rPr>
              <a:t>have</a:t>
            </a:r>
            <a:endParaRPr lang="ar-SA" sz="3600" b="1" dirty="0">
              <a:solidFill>
                <a:srgbClr val="C00000"/>
              </a:solidFill>
            </a:endParaRPr>
          </a:p>
        </p:txBody>
      </p:sp>
      <p:sp>
        <p:nvSpPr>
          <p:cNvPr id="12" name="مستطيل 11">
            <a:extLst>
              <a:ext uri="{FF2B5EF4-FFF2-40B4-BE49-F238E27FC236}">
                <a16:creationId xmlns:a16="http://schemas.microsoft.com/office/drawing/2014/main" id="{3B5AD868-2C99-57A6-931C-28095FAF6069}"/>
              </a:ext>
            </a:extLst>
          </p:cNvPr>
          <p:cNvSpPr/>
          <p:nvPr/>
        </p:nvSpPr>
        <p:spPr>
          <a:xfrm>
            <a:off x="1869399" y="2744646"/>
            <a:ext cx="2680698" cy="523220"/>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800" b="1" dirty="0">
                <a:solidFill>
                  <a:srgbClr val="C00000"/>
                </a:solidFill>
                <a:latin typeface="MyriadPro-Light"/>
              </a:rPr>
              <a:t>doesn’t have</a:t>
            </a:r>
            <a:endParaRPr lang="ar-SA" sz="2800" b="1" dirty="0">
              <a:solidFill>
                <a:srgbClr val="C00000"/>
              </a:solidFill>
            </a:endParaRPr>
          </a:p>
        </p:txBody>
      </p:sp>
      <p:sp>
        <p:nvSpPr>
          <p:cNvPr id="13" name="مستطيل 12">
            <a:extLst>
              <a:ext uri="{FF2B5EF4-FFF2-40B4-BE49-F238E27FC236}">
                <a16:creationId xmlns:a16="http://schemas.microsoft.com/office/drawing/2014/main" id="{BA805F06-CB25-2781-A29B-F5B732287096}"/>
              </a:ext>
            </a:extLst>
          </p:cNvPr>
          <p:cNvSpPr/>
          <p:nvPr/>
        </p:nvSpPr>
        <p:spPr>
          <a:xfrm>
            <a:off x="7284619" y="2387422"/>
            <a:ext cx="1146659"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C00000"/>
                </a:solidFill>
                <a:latin typeface="MyriadPro-Light"/>
              </a:rPr>
              <a:t>has</a:t>
            </a:r>
            <a:endParaRPr lang="ar-SA" sz="3600" b="1" dirty="0">
              <a:solidFill>
                <a:srgbClr val="C00000"/>
              </a:solidFill>
            </a:endParaRPr>
          </a:p>
        </p:txBody>
      </p:sp>
      <p:sp>
        <p:nvSpPr>
          <p:cNvPr id="14" name="مستطيل 13">
            <a:extLst>
              <a:ext uri="{FF2B5EF4-FFF2-40B4-BE49-F238E27FC236}">
                <a16:creationId xmlns:a16="http://schemas.microsoft.com/office/drawing/2014/main" id="{0686F7D3-1923-C7CA-C3D1-7E53AD239DFB}"/>
              </a:ext>
            </a:extLst>
          </p:cNvPr>
          <p:cNvSpPr/>
          <p:nvPr/>
        </p:nvSpPr>
        <p:spPr>
          <a:xfrm>
            <a:off x="7908348" y="2772143"/>
            <a:ext cx="2680698" cy="523220"/>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800" b="1" dirty="0">
                <a:solidFill>
                  <a:srgbClr val="C00000"/>
                </a:solidFill>
                <a:latin typeface="MyriadPro-Light"/>
              </a:rPr>
              <a:t>don’t have</a:t>
            </a:r>
            <a:endParaRPr lang="ar-SA" sz="2800" b="1" dirty="0">
              <a:solidFill>
                <a:srgbClr val="C00000"/>
              </a:solidFill>
            </a:endParaRPr>
          </a:p>
        </p:txBody>
      </p:sp>
      <p:sp>
        <p:nvSpPr>
          <p:cNvPr id="15" name="مستطيل 14">
            <a:extLst>
              <a:ext uri="{FF2B5EF4-FFF2-40B4-BE49-F238E27FC236}">
                <a16:creationId xmlns:a16="http://schemas.microsoft.com/office/drawing/2014/main" id="{DCCC27BB-4849-661C-7380-DE7A2A850753}"/>
              </a:ext>
            </a:extLst>
          </p:cNvPr>
          <p:cNvSpPr/>
          <p:nvPr/>
        </p:nvSpPr>
        <p:spPr>
          <a:xfrm>
            <a:off x="5522671" y="4565739"/>
            <a:ext cx="3210670"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C00000"/>
                </a:solidFill>
                <a:latin typeface="MyriadPro-Light"/>
              </a:rPr>
              <a:t>Sahar’s aunt</a:t>
            </a:r>
            <a:endParaRPr lang="ar-SA" sz="3600" b="1" dirty="0">
              <a:solidFill>
                <a:srgbClr val="C00000"/>
              </a:solidFill>
            </a:endParaRPr>
          </a:p>
        </p:txBody>
      </p:sp>
      <p:sp>
        <p:nvSpPr>
          <p:cNvPr id="16" name="مستطيل 15">
            <a:extLst>
              <a:ext uri="{FF2B5EF4-FFF2-40B4-BE49-F238E27FC236}">
                <a16:creationId xmlns:a16="http://schemas.microsoft.com/office/drawing/2014/main" id="{B8BC0F9A-D182-9CE8-9A28-D519D05B6690}"/>
              </a:ext>
            </a:extLst>
          </p:cNvPr>
          <p:cNvSpPr/>
          <p:nvPr/>
        </p:nvSpPr>
        <p:spPr>
          <a:xfrm>
            <a:off x="5141447" y="4971300"/>
            <a:ext cx="3465046"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C00000"/>
                </a:solidFill>
                <a:latin typeface="MyriadPro-Light"/>
              </a:rPr>
              <a:t>children’s father</a:t>
            </a:r>
            <a:endParaRPr lang="ar-SA" sz="3600" b="1" dirty="0">
              <a:solidFill>
                <a:srgbClr val="C00000"/>
              </a:solidFill>
            </a:endParaRPr>
          </a:p>
        </p:txBody>
      </p:sp>
      <p:sp>
        <p:nvSpPr>
          <p:cNvPr id="17" name="مستطيل 16">
            <a:extLst>
              <a:ext uri="{FF2B5EF4-FFF2-40B4-BE49-F238E27FC236}">
                <a16:creationId xmlns:a16="http://schemas.microsoft.com/office/drawing/2014/main" id="{5298DD57-F86D-8A95-3976-D45ADDD8D987}"/>
              </a:ext>
            </a:extLst>
          </p:cNvPr>
          <p:cNvSpPr/>
          <p:nvPr/>
        </p:nvSpPr>
        <p:spPr>
          <a:xfrm>
            <a:off x="5099701" y="5376861"/>
            <a:ext cx="3465046"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C00000"/>
                </a:solidFill>
                <a:latin typeface="MyriadPro-Light"/>
              </a:rPr>
              <a:t>girls’ father</a:t>
            </a:r>
            <a:endParaRPr lang="ar-SA" sz="3600" b="1" dirty="0">
              <a:solidFill>
                <a:srgbClr val="C00000"/>
              </a:solidFill>
            </a:endParaRPr>
          </a:p>
        </p:txBody>
      </p:sp>
      <p:sp>
        <p:nvSpPr>
          <p:cNvPr id="21" name="مستطيل 20">
            <a:extLst>
              <a:ext uri="{FF2B5EF4-FFF2-40B4-BE49-F238E27FC236}">
                <a16:creationId xmlns:a16="http://schemas.microsoft.com/office/drawing/2014/main" id="{91A0C3BC-A3C3-9BF6-3919-165B9B04019E}"/>
              </a:ext>
            </a:extLst>
          </p:cNvPr>
          <p:cNvSpPr/>
          <p:nvPr/>
        </p:nvSpPr>
        <p:spPr>
          <a:xfrm>
            <a:off x="5057955" y="5782422"/>
            <a:ext cx="3465046" cy="646331"/>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b="1" dirty="0">
                <a:solidFill>
                  <a:srgbClr val="C00000"/>
                </a:solidFill>
                <a:latin typeface="MyriadPro-Light"/>
              </a:rPr>
              <a:t>aunts’ bags</a:t>
            </a:r>
            <a:endParaRPr lang="ar-SA" sz="3600" b="1" dirty="0">
              <a:solidFill>
                <a:srgbClr val="C00000"/>
              </a:solidFill>
            </a:endParaRPr>
          </a:p>
        </p:txBody>
      </p:sp>
      <p:pic>
        <p:nvPicPr>
          <p:cNvPr id="3074" name="Picture 2" descr="Nice">
            <a:extLst>
              <a:ext uri="{FF2B5EF4-FFF2-40B4-BE49-F238E27FC236}">
                <a16:creationId xmlns:a16="http://schemas.microsoft.com/office/drawing/2014/main" id="{A1F3E53F-17E1-4295-8AF9-B588D03DC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459" y="119360"/>
            <a:ext cx="2698541" cy="2698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26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down)">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wipe(down)">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down)">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Effect transition="in" filter="wipe(down)">
                                      <p:cBhvr>
                                        <p:cTn id="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A52A85-F7AE-4D8C-BED7-E596B63CEC78}"/>
              </a:ext>
            </a:extLst>
          </p:cNvPr>
          <p:cNvSpPr>
            <a:spLocks noGrp="1"/>
          </p:cNvSpPr>
          <p:nvPr>
            <p:ph type="title"/>
          </p:nvPr>
        </p:nvSpPr>
        <p:spPr>
          <a:xfrm>
            <a:off x="137343" y="-137981"/>
            <a:ext cx="2253147" cy="1325563"/>
          </a:xfrm>
        </p:spPr>
        <p:txBody>
          <a:bodyPr/>
          <a:lstStyle/>
          <a:p>
            <a:r>
              <a:rPr lang="en-US" dirty="0"/>
              <a:t>p.204</a:t>
            </a:r>
            <a:endParaRPr lang="ar-SA" dirty="0"/>
          </a:p>
        </p:txBody>
      </p:sp>
      <p:sp>
        <p:nvSpPr>
          <p:cNvPr id="4" name="عنصر نائب للتذييل 3">
            <a:extLst>
              <a:ext uri="{FF2B5EF4-FFF2-40B4-BE49-F238E27FC236}">
                <a16:creationId xmlns:a16="http://schemas.microsoft.com/office/drawing/2014/main" id="{7A603BA7-8217-4EE7-B0C3-FEE327DE21B1}"/>
              </a:ext>
            </a:extLst>
          </p:cNvPr>
          <p:cNvSpPr>
            <a:spLocks noGrp="1"/>
          </p:cNvSpPr>
          <p:nvPr>
            <p:ph type="ftr" sz="quarter" idx="11"/>
          </p:nvPr>
        </p:nvSpPr>
        <p:spPr>
          <a:xfrm>
            <a:off x="545124" y="6041050"/>
            <a:ext cx="4114800" cy="365125"/>
          </a:xfrm>
        </p:spPr>
        <p:txBody>
          <a:bodyPr/>
          <a:lstStyle/>
          <a:p>
            <a:r>
              <a:rPr lang="en-US"/>
              <a:t>Dalal ALJuaid</a:t>
            </a:r>
          </a:p>
        </p:txBody>
      </p:sp>
      <p:pic>
        <p:nvPicPr>
          <p:cNvPr id="22" name="Picture 2" descr="Bitmoji Image">
            <a:extLst>
              <a:ext uri="{FF2B5EF4-FFF2-40B4-BE49-F238E27FC236}">
                <a16:creationId xmlns:a16="http://schemas.microsoft.com/office/drawing/2014/main" id="{3A0070A7-C52F-48C2-8EAB-0506FA578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34" y="4467767"/>
            <a:ext cx="2137764" cy="2137764"/>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a:extLst>
              <a:ext uri="{FF2B5EF4-FFF2-40B4-BE49-F238E27FC236}">
                <a16:creationId xmlns:a16="http://schemas.microsoft.com/office/drawing/2014/main" id="{8F452854-7725-80A7-A774-3938BA15FAD6}"/>
              </a:ext>
            </a:extLst>
          </p:cNvPr>
          <p:cNvPicPr>
            <a:picLocks noChangeAspect="1"/>
          </p:cNvPicPr>
          <p:nvPr/>
        </p:nvPicPr>
        <p:blipFill>
          <a:blip r:embed="rId3"/>
          <a:stretch>
            <a:fillRect/>
          </a:stretch>
        </p:blipFill>
        <p:spPr>
          <a:xfrm>
            <a:off x="2148240" y="871774"/>
            <a:ext cx="9985356" cy="5114451"/>
          </a:xfrm>
          <a:prstGeom prst="rect">
            <a:avLst/>
          </a:prstGeom>
        </p:spPr>
      </p:pic>
      <p:sp>
        <p:nvSpPr>
          <p:cNvPr id="12" name="مستطيل 11">
            <a:extLst>
              <a:ext uri="{FF2B5EF4-FFF2-40B4-BE49-F238E27FC236}">
                <a16:creationId xmlns:a16="http://schemas.microsoft.com/office/drawing/2014/main" id="{F7A378EE-781B-B2BC-84E5-FD4E25BD93E7}"/>
              </a:ext>
            </a:extLst>
          </p:cNvPr>
          <p:cNvSpPr/>
          <p:nvPr/>
        </p:nvSpPr>
        <p:spPr>
          <a:xfrm>
            <a:off x="7505577" y="2518018"/>
            <a:ext cx="4239262"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Yes, I have 7 uncles.</a:t>
            </a:r>
            <a:endParaRPr lang="en-US" sz="2000" b="1" dirty="0">
              <a:solidFill>
                <a:srgbClr val="FF0000"/>
              </a:solidFill>
            </a:endParaRPr>
          </a:p>
        </p:txBody>
      </p:sp>
      <p:sp>
        <p:nvSpPr>
          <p:cNvPr id="13" name="مستطيل 12">
            <a:extLst>
              <a:ext uri="{FF2B5EF4-FFF2-40B4-BE49-F238E27FC236}">
                <a16:creationId xmlns:a16="http://schemas.microsoft.com/office/drawing/2014/main" id="{9AE79D33-CB65-816E-3C47-BE1300B66B20}"/>
              </a:ext>
            </a:extLst>
          </p:cNvPr>
          <p:cNvSpPr/>
          <p:nvPr/>
        </p:nvSpPr>
        <p:spPr>
          <a:xfrm>
            <a:off x="7088530" y="3583067"/>
            <a:ext cx="4798670"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Yes, I have one aunt.</a:t>
            </a:r>
            <a:endParaRPr lang="en-US" sz="2000" b="1" dirty="0">
              <a:solidFill>
                <a:srgbClr val="FF0000"/>
              </a:solidFill>
            </a:endParaRPr>
          </a:p>
        </p:txBody>
      </p:sp>
      <p:sp>
        <p:nvSpPr>
          <p:cNvPr id="14" name="مستطيل 13">
            <a:extLst>
              <a:ext uri="{FF2B5EF4-FFF2-40B4-BE49-F238E27FC236}">
                <a16:creationId xmlns:a16="http://schemas.microsoft.com/office/drawing/2014/main" id="{6486B731-DD2D-3E86-C67F-7B51AE283217}"/>
              </a:ext>
            </a:extLst>
          </p:cNvPr>
          <p:cNvSpPr/>
          <p:nvPr/>
        </p:nvSpPr>
        <p:spPr>
          <a:xfrm>
            <a:off x="6083224" y="4492258"/>
            <a:ext cx="5613252"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No, I don’t have any sisters.</a:t>
            </a:r>
            <a:endParaRPr lang="en-US" sz="2000" b="1" dirty="0">
              <a:solidFill>
                <a:srgbClr val="FF0000"/>
              </a:solidFill>
            </a:endParaRPr>
          </a:p>
        </p:txBody>
      </p:sp>
      <p:sp>
        <p:nvSpPr>
          <p:cNvPr id="15" name="مستطيل 14">
            <a:extLst>
              <a:ext uri="{FF2B5EF4-FFF2-40B4-BE49-F238E27FC236}">
                <a16:creationId xmlns:a16="http://schemas.microsoft.com/office/drawing/2014/main" id="{64BD695A-EF38-000D-5F0B-4AD280D693B2}"/>
              </a:ext>
            </a:extLst>
          </p:cNvPr>
          <p:cNvSpPr/>
          <p:nvPr/>
        </p:nvSpPr>
        <p:spPr>
          <a:xfrm>
            <a:off x="7088530" y="5271271"/>
            <a:ext cx="4558346" cy="1077218"/>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Yes, I have a lot of            Sisters and brothers.</a:t>
            </a:r>
            <a:endParaRPr lang="en-US" sz="2000" b="1" dirty="0">
              <a:solidFill>
                <a:srgbClr val="FF0000"/>
              </a:solidFill>
            </a:endParaRPr>
          </a:p>
        </p:txBody>
      </p:sp>
    </p:spTree>
    <p:extLst>
      <p:ext uri="{BB962C8B-B14F-4D97-AF65-F5344CB8AC3E}">
        <p14:creationId xmlns:p14="http://schemas.microsoft.com/office/powerpoint/2010/main" val="212268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A52A85-F7AE-4D8C-BED7-E596B63CEC78}"/>
              </a:ext>
            </a:extLst>
          </p:cNvPr>
          <p:cNvSpPr>
            <a:spLocks noGrp="1"/>
          </p:cNvSpPr>
          <p:nvPr>
            <p:ph type="title"/>
          </p:nvPr>
        </p:nvSpPr>
        <p:spPr>
          <a:xfrm>
            <a:off x="137343" y="-137981"/>
            <a:ext cx="2253147" cy="1325563"/>
          </a:xfrm>
        </p:spPr>
        <p:txBody>
          <a:bodyPr/>
          <a:lstStyle/>
          <a:p>
            <a:r>
              <a:rPr lang="en-US" dirty="0"/>
              <a:t>p.204</a:t>
            </a:r>
            <a:endParaRPr lang="ar-SA" dirty="0"/>
          </a:p>
        </p:txBody>
      </p:sp>
      <p:sp>
        <p:nvSpPr>
          <p:cNvPr id="4" name="عنصر نائب للتذييل 3">
            <a:extLst>
              <a:ext uri="{FF2B5EF4-FFF2-40B4-BE49-F238E27FC236}">
                <a16:creationId xmlns:a16="http://schemas.microsoft.com/office/drawing/2014/main" id="{7A603BA7-8217-4EE7-B0C3-FEE327DE21B1}"/>
              </a:ext>
            </a:extLst>
          </p:cNvPr>
          <p:cNvSpPr>
            <a:spLocks noGrp="1"/>
          </p:cNvSpPr>
          <p:nvPr>
            <p:ph type="ftr" sz="quarter" idx="11"/>
          </p:nvPr>
        </p:nvSpPr>
        <p:spPr>
          <a:xfrm>
            <a:off x="7498954" y="6383049"/>
            <a:ext cx="4114800" cy="365125"/>
          </a:xfrm>
        </p:spPr>
        <p:txBody>
          <a:bodyPr/>
          <a:lstStyle/>
          <a:p>
            <a:r>
              <a:rPr lang="en-US"/>
              <a:t>Dalal ALJuaid</a:t>
            </a:r>
          </a:p>
        </p:txBody>
      </p:sp>
      <p:pic>
        <p:nvPicPr>
          <p:cNvPr id="10" name="Picture 2" descr="Bitmoji Image">
            <a:extLst>
              <a:ext uri="{FF2B5EF4-FFF2-40B4-BE49-F238E27FC236}">
                <a16:creationId xmlns:a16="http://schemas.microsoft.com/office/drawing/2014/main" id="{2C119E96-7FC6-495D-B0A3-A4FA2F77C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25" y="4674114"/>
            <a:ext cx="2183885" cy="2183885"/>
          </a:xfrm>
          <a:prstGeom prst="rect">
            <a:avLst/>
          </a:prstGeom>
          <a:noFill/>
          <a:extLst>
            <a:ext uri="{909E8E84-426E-40DD-AFC4-6F175D3DCCD1}">
              <a14:hiddenFill xmlns:a14="http://schemas.microsoft.com/office/drawing/2010/main">
                <a:solidFill>
                  <a:srgbClr val="FFFFFF"/>
                </a:solidFill>
              </a14:hiddenFill>
            </a:ext>
          </a:extLst>
        </p:spPr>
      </p:pic>
      <p:pic>
        <p:nvPicPr>
          <p:cNvPr id="11" name="صورة 10">
            <a:extLst>
              <a:ext uri="{FF2B5EF4-FFF2-40B4-BE49-F238E27FC236}">
                <a16:creationId xmlns:a16="http://schemas.microsoft.com/office/drawing/2014/main" id="{C8FAC5BF-7684-9117-24F0-182468851EBA}"/>
              </a:ext>
            </a:extLst>
          </p:cNvPr>
          <p:cNvPicPr>
            <a:picLocks noChangeAspect="1"/>
          </p:cNvPicPr>
          <p:nvPr/>
        </p:nvPicPr>
        <p:blipFill>
          <a:blip r:embed="rId3"/>
          <a:stretch>
            <a:fillRect/>
          </a:stretch>
        </p:blipFill>
        <p:spPr>
          <a:xfrm>
            <a:off x="0" y="1187582"/>
            <a:ext cx="12192000" cy="3618236"/>
          </a:xfrm>
          <a:prstGeom prst="rect">
            <a:avLst/>
          </a:prstGeom>
        </p:spPr>
      </p:pic>
      <p:sp>
        <p:nvSpPr>
          <p:cNvPr id="12" name="مستطيل 11">
            <a:extLst>
              <a:ext uri="{FF2B5EF4-FFF2-40B4-BE49-F238E27FC236}">
                <a16:creationId xmlns:a16="http://schemas.microsoft.com/office/drawing/2014/main" id="{902D10F0-EB90-F01B-8A12-3E4CF01B29BC}"/>
              </a:ext>
            </a:extLst>
          </p:cNvPr>
          <p:cNvSpPr/>
          <p:nvPr/>
        </p:nvSpPr>
        <p:spPr>
          <a:xfrm>
            <a:off x="718475" y="2479268"/>
            <a:ext cx="6405083"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How many sisters does he have</a:t>
            </a:r>
            <a:endParaRPr lang="en-US" sz="2000" b="1" dirty="0">
              <a:solidFill>
                <a:srgbClr val="FF0000"/>
              </a:solidFill>
            </a:endParaRPr>
          </a:p>
        </p:txBody>
      </p:sp>
      <p:sp>
        <p:nvSpPr>
          <p:cNvPr id="13" name="مستطيل 12">
            <a:extLst>
              <a:ext uri="{FF2B5EF4-FFF2-40B4-BE49-F238E27FC236}">
                <a16:creationId xmlns:a16="http://schemas.microsoft.com/office/drawing/2014/main" id="{60E130AD-5523-862B-F4C3-82045F13A500}"/>
              </a:ext>
            </a:extLst>
          </p:cNvPr>
          <p:cNvSpPr/>
          <p:nvPr/>
        </p:nvSpPr>
        <p:spPr>
          <a:xfrm>
            <a:off x="832547" y="2900027"/>
            <a:ext cx="6405083"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Who is Khaled’s mother</a:t>
            </a:r>
            <a:endParaRPr lang="en-US" sz="2000" b="1" dirty="0">
              <a:solidFill>
                <a:srgbClr val="FF0000"/>
              </a:solidFill>
            </a:endParaRPr>
          </a:p>
        </p:txBody>
      </p:sp>
      <p:sp>
        <p:nvSpPr>
          <p:cNvPr id="14" name="مستطيل 13">
            <a:extLst>
              <a:ext uri="{FF2B5EF4-FFF2-40B4-BE49-F238E27FC236}">
                <a16:creationId xmlns:a16="http://schemas.microsoft.com/office/drawing/2014/main" id="{072CE263-7FFB-9C8F-7F05-F614BB902B23}"/>
              </a:ext>
            </a:extLst>
          </p:cNvPr>
          <p:cNvSpPr/>
          <p:nvPr/>
        </p:nvSpPr>
        <p:spPr>
          <a:xfrm>
            <a:off x="881729" y="3350155"/>
            <a:ext cx="6405083"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Who is Khaled’s aunt</a:t>
            </a:r>
            <a:endParaRPr lang="en-US" sz="2000" b="1" dirty="0">
              <a:solidFill>
                <a:srgbClr val="FF0000"/>
              </a:solidFill>
            </a:endParaRPr>
          </a:p>
        </p:txBody>
      </p:sp>
      <p:sp>
        <p:nvSpPr>
          <p:cNvPr id="15" name="مستطيل 14">
            <a:extLst>
              <a:ext uri="{FF2B5EF4-FFF2-40B4-BE49-F238E27FC236}">
                <a16:creationId xmlns:a16="http://schemas.microsoft.com/office/drawing/2014/main" id="{2DA8D516-CD6B-7EAA-E161-918B9EB7A81A}"/>
              </a:ext>
            </a:extLst>
          </p:cNvPr>
          <p:cNvSpPr/>
          <p:nvPr/>
        </p:nvSpPr>
        <p:spPr>
          <a:xfrm>
            <a:off x="783366" y="3833507"/>
            <a:ext cx="6865836"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How many children do they have</a:t>
            </a:r>
            <a:endParaRPr lang="en-US" sz="2000" b="1" dirty="0">
              <a:solidFill>
                <a:srgbClr val="FF0000"/>
              </a:solidFill>
            </a:endParaRPr>
          </a:p>
        </p:txBody>
      </p:sp>
      <p:sp>
        <p:nvSpPr>
          <p:cNvPr id="16" name="مستطيل 15">
            <a:extLst>
              <a:ext uri="{FF2B5EF4-FFF2-40B4-BE49-F238E27FC236}">
                <a16:creationId xmlns:a16="http://schemas.microsoft.com/office/drawing/2014/main" id="{29FA5F66-BD7F-2287-5BC4-A7894580FCF7}"/>
              </a:ext>
            </a:extLst>
          </p:cNvPr>
          <p:cNvSpPr/>
          <p:nvPr/>
        </p:nvSpPr>
        <p:spPr>
          <a:xfrm>
            <a:off x="685003" y="4316859"/>
            <a:ext cx="6865836"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Who are Khaled’s grandparents</a:t>
            </a:r>
            <a:endParaRPr lang="en-US" sz="2000" b="1" dirty="0">
              <a:solidFill>
                <a:srgbClr val="FF0000"/>
              </a:solidFill>
            </a:endParaRPr>
          </a:p>
        </p:txBody>
      </p:sp>
    </p:spTree>
    <p:extLst>
      <p:ext uri="{BB962C8B-B14F-4D97-AF65-F5344CB8AC3E}">
        <p14:creationId xmlns:p14="http://schemas.microsoft.com/office/powerpoint/2010/main" val="339622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D60F60A-633D-B536-06D7-EBF10C197D16}"/>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7544E017-1988-5066-3955-E79DEECB5F28}"/>
              </a:ext>
            </a:extLst>
          </p:cNvPr>
          <p:cNvSpPr>
            <a:spLocks noGrp="1"/>
          </p:cNvSpPr>
          <p:nvPr>
            <p:ph idx="1"/>
          </p:nvPr>
        </p:nvSpPr>
        <p:spPr/>
        <p:txBody>
          <a:bodyPr/>
          <a:lstStyle/>
          <a:p>
            <a:endParaRPr lang="ar-SA"/>
          </a:p>
        </p:txBody>
      </p:sp>
      <p:sp>
        <p:nvSpPr>
          <p:cNvPr id="4" name="عنصر نائب للتذييل 3">
            <a:extLst>
              <a:ext uri="{FF2B5EF4-FFF2-40B4-BE49-F238E27FC236}">
                <a16:creationId xmlns:a16="http://schemas.microsoft.com/office/drawing/2014/main" id="{90B668C8-9333-34BD-85C4-28C88777FCD4}"/>
              </a:ext>
            </a:extLst>
          </p:cNvPr>
          <p:cNvSpPr>
            <a:spLocks noGrp="1"/>
          </p:cNvSpPr>
          <p:nvPr>
            <p:ph type="ftr" sz="quarter" idx="11"/>
          </p:nvPr>
        </p:nvSpPr>
        <p:spPr/>
        <p:txBody>
          <a:bodyPr/>
          <a:lstStyle/>
          <a:p>
            <a:r>
              <a:rPr lang="en-US"/>
              <a:t>Dalal ALJuaid</a:t>
            </a:r>
          </a:p>
        </p:txBody>
      </p:sp>
      <p:pic>
        <p:nvPicPr>
          <p:cNvPr id="5" name="صورة 4">
            <a:extLst>
              <a:ext uri="{FF2B5EF4-FFF2-40B4-BE49-F238E27FC236}">
                <a16:creationId xmlns:a16="http://schemas.microsoft.com/office/drawing/2014/main" id="{A5132CFE-D35F-4521-398D-20F8B639DA2F}"/>
              </a:ext>
            </a:extLst>
          </p:cNvPr>
          <p:cNvPicPr>
            <a:picLocks noChangeAspect="1"/>
          </p:cNvPicPr>
          <p:nvPr/>
        </p:nvPicPr>
        <p:blipFill rotWithShape="1">
          <a:blip r:embed="rId2"/>
          <a:srcRect t="7339"/>
          <a:stretch/>
        </p:blipFill>
        <p:spPr>
          <a:xfrm>
            <a:off x="117297" y="268297"/>
            <a:ext cx="11364719" cy="6198208"/>
          </a:xfrm>
          <a:prstGeom prst="rect">
            <a:avLst/>
          </a:prstGeom>
        </p:spPr>
      </p:pic>
    </p:spTree>
    <p:extLst>
      <p:ext uri="{BB962C8B-B14F-4D97-AF65-F5344CB8AC3E}">
        <p14:creationId xmlns:p14="http://schemas.microsoft.com/office/powerpoint/2010/main" val="153479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A52A85-F7AE-4D8C-BED7-E596B63CEC78}"/>
              </a:ext>
            </a:extLst>
          </p:cNvPr>
          <p:cNvSpPr>
            <a:spLocks noGrp="1"/>
          </p:cNvSpPr>
          <p:nvPr>
            <p:ph type="title"/>
          </p:nvPr>
        </p:nvSpPr>
        <p:spPr>
          <a:xfrm>
            <a:off x="137343" y="-137981"/>
            <a:ext cx="2282806" cy="1325563"/>
          </a:xfrm>
        </p:spPr>
        <p:txBody>
          <a:bodyPr/>
          <a:lstStyle/>
          <a:p>
            <a:r>
              <a:rPr lang="en-US" dirty="0"/>
              <a:t>p.205</a:t>
            </a:r>
            <a:endParaRPr lang="ar-SA" dirty="0"/>
          </a:p>
        </p:txBody>
      </p:sp>
      <p:sp>
        <p:nvSpPr>
          <p:cNvPr id="4" name="عنصر نائب للتذييل 3">
            <a:extLst>
              <a:ext uri="{FF2B5EF4-FFF2-40B4-BE49-F238E27FC236}">
                <a16:creationId xmlns:a16="http://schemas.microsoft.com/office/drawing/2014/main" id="{33DC93E8-D7D4-4665-B3F9-90300E84221B}"/>
              </a:ext>
            </a:extLst>
          </p:cNvPr>
          <p:cNvSpPr>
            <a:spLocks noGrp="1"/>
          </p:cNvSpPr>
          <p:nvPr>
            <p:ph type="ftr" sz="quarter" idx="11"/>
          </p:nvPr>
        </p:nvSpPr>
        <p:spPr>
          <a:xfrm>
            <a:off x="10234925" y="6334002"/>
            <a:ext cx="2161947" cy="365125"/>
          </a:xfrm>
        </p:spPr>
        <p:txBody>
          <a:bodyPr/>
          <a:lstStyle/>
          <a:p>
            <a:r>
              <a:rPr lang="en-US"/>
              <a:t>Dalal ALJuaid</a:t>
            </a:r>
          </a:p>
        </p:txBody>
      </p:sp>
      <p:pic>
        <p:nvPicPr>
          <p:cNvPr id="29" name="Picture 2" descr="wowee">
            <a:extLst>
              <a:ext uri="{FF2B5EF4-FFF2-40B4-BE49-F238E27FC236}">
                <a16:creationId xmlns:a16="http://schemas.microsoft.com/office/drawing/2014/main" id="{85946015-E831-4A13-8AE6-E0B0FFEE7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6824" y="2484788"/>
            <a:ext cx="2161947" cy="2161947"/>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a:extLst>
              <a:ext uri="{FF2B5EF4-FFF2-40B4-BE49-F238E27FC236}">
                <a16:creationId xmlns:a16="http://schemas.microsoft.com/office/drawing/2014/main" id="{33108C87-611F-3FFE-990C-87817005B920}"/>
              </a:ext>
            </a:extLst>
          </p:cNvPr>
          <p:cNvPicPr>
            <a:picLocks noChangeAspect="1"/>
          </p:cNvPicPr>
          <p:nvPr/>
        </p:nvPicPr>
        <p:blipFill>
          <a:blip r:embed="rId3"/>
          <a:stretch>
            <a:fillRect/>
          </a:stretch>
        </p:blipFill>
        <p:spPr>
          <a:xfrm>
            <a:off x="691165" y="1947972"/>
            <a:ext cx="7473024" cy="4568592"/>
          </a:xfrm>
          <a:prstGeom prst="rect">
            <a:avLst/>
          </a:prstGeom>
        </p:spPr>
      </p:pic>
      <p:sp>
        <p:nvSpPr>
          <p:cNvPr id="6" name="مستطيل 5">
            <a:extLst>
              <a:ext uri="{FF2B5EF4-FFF2-40B4-BE49-F238E27FC236}">
                <a16:creationId xmlns:a16="http://schemas.microsoft.com/office/drawing/2014/main" id="{42DAB92F-AD30-715C-F001-4DC5D75358AC}"/>
              </a:ext>
            </a:extLst>
          </p:cNvPr>
          <p:cNvSpPr/>
          <p:nvPr/>
        </p:nvSpPr>
        <p:spPr>
          <a:xfrm>
            <a:off x="1304694" y="2755263"/>
            <a:ext cx="1554749"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No</a:t>
            </a:r>
            <a:endParaRPr lang="en-US" sz="2000" b="1" dirty="0">
              <a:solidFill>
                <a:srgbClr val="FF0000"/>
              </a:solidFill>
            </a:endParaRPr>
          </a:p>
        </p:txBody>
      </p:sp>
      <p:pic>
        <p:nvPicPr>
          <p:cNvPr id="9" name="صورة 8">
            <a:extLst>
              <a:ext uri="{FF2B5EF4-FFF2-40B4-BE49-F238E27FC236}">
                <a16:creationId xmlns:a16="http://schemas.microsoft.com/office/drawing/2014/main" id="{2B1BBF1F-0AAA-B44D-C930-2E59E71E5C88}"/>
              </a:ext>
            </a:extLst>
          </p:cNvPr>
          <p:cNvPicPr>
            <a:picLocks noChangeAspect="1"/>
          </p:cNvPicPr>
          <p:nvPr/>
        </p:nvPicPr>
        <p:blipFill rotWithShape="1">
          <a:blip r:embed="rId4"/>
          <a:srcRect r="80796" b="93613"/>
          <a:stretch/>
        </p:blipFill>
        <p:spPr>
          <a:xfrm>
            <a:off x="383311" y="929460"/>
            <a:ext cx="3678775" cy="850851"/>
          </a:xfrm>
          <a:prstGeom prst="rect">
            <a:avLst/>
          </a:prstGeom>
        </p:spPr>
      </p:pic>
      <p:sp>
        <p:nvSpPr>
          <p:cNvPr id="10" name="مستطيل 9">
            <a:extLst>
              <a:ext uri="{FF2B5EF4-FFF2-40B4-BE49-F238E27FC236}">
                <a16:creationId xmlns:a16="http://schemas.microsoft.com/office/drawing/2014/main" id="{19F6B1A3-9B75-E59F-F0A2-8C892578DAC1}"/>
              </a:ext>
            </a:extLst>
          </p:cNvPr>
          <p:cNvSpPr/>
          <p:nvPr/>
        </p:nvSpPr>
        <p:spPr>
          <a:xfrm>
            <a:off x="1293743" y="3460683"/>
            <a:ext cx="1554749"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Yes</a:t>
            </a:r>
            <a:endParaRPr lang="en-US" sz="2000" b="1" dirty="0">
              <a:solidFill>
                <a:srgbClr val="FF0000"/>
              </a:solidFill>
            </a:endParaRPr>
          </a:p>
        </p:txBody>
      </p:sp>
      <p:sp>
        <p:nvSpPr>
          <p:cNvPr id="11" name="مستطيل 10">
            <a:extLst>
              <a:ext uri="{FF2B5EF4-FFF2-40B4-BE49-F238E27FC236}">
                <a16:creationId xmlns:a16="http://schemas.microsoft.com/office/drawing/2014/main" id="{30A5E4CC-3013-6AE3-7674-3C8D1B85F552}"/>
              </a:ext>
            </a:extLst>
          </p:cNvPr>
          <p:cNvSpPr/>
          <p:nvPr/>
        </p:nvSpPr>
        <p:spPr>
          <a:xfrm>
            <a:off x="1304694" y="4278122"/>
            <a:ext cx="1554749"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No</a:t>
            </a:r>
            <a:endParaRPr lang="en-US" sz="2000" b="1" dirty="0">
              <a:solidFill>
                <a:srgbClr val="FF0000"/>
              </a:solidFill>
            </a:endParaRPr>
          </a:p>
        </p:txBody>
      </p:sp>
      <p:sp>
        <p:nvSpPr>
          <p:cNvPr id="12" name="مستطيل 11">
            <a:extLst>
              <a:ext uri="{FF2B5EF4-FFF2-40B4-BE49-F238E27FC236}">
                <a16:creationId xmlns:a16="http://schemas.microsoft.com/office/drawing/2014/main" id="{ECE69758-0C0C-FB94-60B6-1C15470C1BE3}"/>
              </a:ext>
            </a:extLst>
          </p:cNvPr>
          <p:cNvSpPr/>
          <p:nvPr/>
        </p:nvSpPr>
        <p:spPr>
          <a:xfrm>
            <a:off x="1315645" y="5095561"/>
            <a:ext cx="1554749"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No</a:t>
            </a:r>
            <a:endParaRPr lang="en-US" sz="2000" b="1" dirty="0">
              <a:solidFill>
                <a:srgbClr val="FF0000"/>
              </a:solidFill>
            </a:endParaRPr>
          </a:p>
        </p:txBody>
      </p:sp>
      <p:sp>
        <p:nvSpPr>
          <p:cNvPr id="17" name="مستطيل 16">
            <a:extLst>
              <a:ext uri="{FF2B5EF4-FFF2-40B4-BE49-F238E27FC236}">
                <a16:creationId xmlns:a16="http://schemas.microsoft.com/office/drawing/2014/main" id="{2C27029A-956F-10E0-975C-C8893E01C2B4}"/>
              </a:ext>
            </a:extLst>
          </p:cNvPr>
          <p:cNvSpPr/>
          <p:nvPr/>
        </p:nvSpPr>
        <p:spPr>
          <a:xfrm>
            <a:off x="1326596" y="5913000"/>
            <a:ext cx="1554749"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rgbClr val="FF0000"/>
                </a:solidFill>
              </a:rPr>
              <a:t>Yes</a:t>
            </a:r>
            <a:endParaRPr lang="en-US" sz="2000" b="1" dirty="0">
              <a:solidFill>
                <a:srgbClr val="FF0000"/>
              </a:solidFill>
            </a:endParaRPr>
          </a:p>
        </p:txBody>
      </p:sp>
    </p:spTree>
    <p:extLst>
      <p:ext uri="{BB962C8B-B14F-4D97-AF65-F5344CB8AC3E}">
        <p14:creationId xmlns:p14="http://schemas.microsoft.com/office/powerpoint/2010/main" val="28758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down)">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98344828"/>
</p:tagLst>
</file>

<file path=ppt/theme/theme1.xml><?xml version="1.0" encoding="utf-8"?>
<a:theme xmlns:a="http://schemas.openxmlformats.org/drawingml/2006/main" name="BlockprintVTI">
  <a:themeElements>
    <a:clrScheme name="مخصص 6">
      <a:dk1>
        <a:srgbClr val="7030A0"/>
      </a:dk1>
      <a:lt1>
        <a:srgbClr val="F8D1CC"/>
      </a:lt1>
      <a:dk2>
        <a:srgbClr val="2C3C43"/>
      </a:dk2>
      <a:lt2>
        <a:srgbClr val="EBEBEB"/>
      </a:lt2>
      <a:accent1>
        <a:srgbClr val="932313"/>
      </a:accent1>
      <a:accent2>
        <a:srgbClr val="ED97E3"/>
      </a:accent2>
      <a:accent3>
        <a:srgbClr val="F8D1CC"/>
      </a:accent3>
      <a:accent4>
        <a:srgbClr val="F1A499"/>
      </a:accent4>
      <a:accent5>
        <a:srgbClr val="C42F1A"/>
      </a:accent5>
      <a:accent6>
        <a:srgbClr val="FDBFF4"/>
      </a:accent6>
      <a:hlink>
        <a:srgbClr val="FE72D9"/>
      </a:hlink>
      <a:folHlink>
        <a:srgbClr val="7030A0"/>
      </a:folHlink>
    </a:clrScheme>
    <a:fontScheme name="Custom 56">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TM03457485[[fn=شبكة]]</Template>
  <TotalTime>0</TotalTime>
  <Words>256</Words>
  <Application>Microsoft Office PowerPoint</Application>
  <PresentationFormat>شاشة عريضة</PresentationFormat>
  <Paragraphs>60</Paragraphs>
  <Slides>11</Slides>
  <Notes>0</Notes>
  <HiddenSlides>0</HiddenSlides>
  <MMClips>1</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11</vt:i4>
      </vt:variant>
    </vt:vector>
  </HeadingPairs>
  <TitlesOfParts>
    <vt:vector size="17" baseType="lpstr">
      <vt:lpstr>Arial</vt:lpstr>
      <vt:lpstr>AvenirNext LT Pro Medium</vt:lpstr>
      <vt:lpstr>Calibri</vt:lpstr>
      <vt:lpstr>MyriadPro-Light</vt:lpstr>
      <vt:lpstr>Segoe UI</vt:lpstr>
      <vt:lpstr>BlockprintVTI</vt:lpstr>
      <vt:lpstr>Unit 5  Families, Families</vt:lpstr>
      <vt:lpstr>p.203</vt:lpstr>
      <vt:lpstr>p.203</vt:lpstr>
      <vt:lpstr>p.203</vt:lpstr>
      <vt:lpstr>p.204</vt:lpstr>
      <vt:lpstr>p.204</vt:lpstr>
      <vt:lpstr>p.204</vt:lpstr>
      <vt:lpstr>عرض تقديمي في PowerPoint</vt:lpstr>
      <vt:lpstr>p.205</vt:lpstr>
      <vt:lpstr>p.206</vt:lpstr>
      <vt:lpstr>p.206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Lifestyles</dc:title>
  <dc:creator>Dalal Otaibi</dc:creator>
  <cp:lastModifiedBy>Dalal Otaibi</cp:lastModifiedBy>
  <cp:revision>22</cp:revision>
  <dcterms:created xsi:type="dcterms:W3CDTF">2021-09-11T05:33:11Z</dcterms:created>
  <dcterms:modified xsi:type="dcterms:W3CDTF">2023-10-24T18:26:21Z</dcterms:modified>
</cp:coreProperties>
</file>