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2" r:id="rId2"/>
    <p:sldId id="270" r:id="rId3"/>
    <p:sldId id="268" r:id="rId4"/>
    <p:sldId id="266" r:id="rId5"/>
    <p:sldId id="269" r:id="rId6"/>
    <p:sldId id="256" r:id="rId7"/>
    <p:sldId id="267" r:id="rId8"/>
    <p:sldId id="272" r:id="rId9"/>
    <p:sldId id="273" r:id="rId10"/>
    <p:sldId id="258" r:id="rId11"/>
    <p:sldId id="263" r:id="rId12"/>
    <p:sldId id="257" r:id="rId13"/>
    <p:sldId id="265" r:id="rId14"/>
    <p:sldId id="264" r:id="rId15"/>
    <p:sldId id="259" r:id="rId16"/>
    <p:sldId id="260" r:id="rId17"/>
    <p:sldId id="271" r:id="rId18"/>
    <p:sldId id="261" r:id="rId19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A38EF94-226B-2853-4358-4EB4F6F34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E2C611A6-20E0-553F-B112-A0A832C0A0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8BD3E84-02E3-9C2D-CB3C-4324411CE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F0E5-2AF4-4601-BDBF-9D676B32F823}" type="datetimeFigureOut">
              <a:rPr lang="ar-SA" smtClean="0"/>
              <a:t>10/04/44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69BCAAE-58F5-DEA7-2973-C07C8646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23846C9-17BD-972E-E0CB-4B949C2DB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4BFF1-1791-4BBA-87CA-195448D4063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75430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F623699-415F-3352-424C-726BABB87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BB5CADD-B942-018E-CFD6-22DB353E56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46C76B4-9FE4-D8B3-C487-417D52E6B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F0E5-2AF4-4601-BDBF-9D676B32F823}" type="datetimeFigureOut">
              <a:rPr lang="ar-SA" smtClean="0"/>
              <a:t>10/04/44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1DF8713-5FB7-E1A9-39EB-8B3C37FA2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46CEC12-E785-4A8F-65ED-748E2F319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4BFF1-1791-4BBA-87CA-195448D4063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53184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C3D586DA-8BAE-D11A-D12C-6251E2E7EB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9C77584-4E56-79A2-C4C9-31AF59A042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9339E1A-6276-2804-83A1-5082A538C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F0E5-2AF4-4601-BDBF-9D676B32F823}" type="datetimeFigureOut">
              <a:rPr lang="ar-SA" smtClean="0"/>
              <a:t>10/04/44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0E65E41-3FE4-5F47-9129-4673D90B6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2CFC091-D112-E29F-E98A-1D5F49141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4BFF1-1791-4BBA-87CA-195448D4063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79033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3E2FD37-6D8A-73A2-E401-AD9B5C10D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D386160-CFA0-81F3-D572-EBF7FA409F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20EB7E0-0248-2DE8-D66B-1ED75CD31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F0E5-2AF4-4601-BDBF-9D676B32F823}" type="datetimeFigureOut">
              <a:rPr lang="ar-SA" smtClean="0"/>
              <a:t>10/04/44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8BDB97-0FBE-D7F3-E2BF-3B9BD4538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30AC438-3FE1-017F-75F0-3398704F4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4BFF1-1791-4BBA-87CA-195448D4063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2843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AD18D35-0E51-7CFD-7FB8-C41C8F6A7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7393F99-BFC1-0BD4-34C7-92D8382905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EC5265D-CD24-67D9-6C69-09D951181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F0E5-2AF4-4601-BDBF-9D676B32F823}" type="datetimeFigureOut">
              <a:rPr lang="ar-SA" smtClean="0"/>
              <a:t>10/04/44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97DD6DE-5E85-3471-9D73-41FDF558E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F3D714D-3BC4-9479-68D6-9B5E24423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4BFF1-1791-4BBA-87CA-195448D4063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2841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D2CF7F7-4D00-0EA0-D237-00B4C8001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E5D5051-1422-11FE-490C-2FEFA15397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7085D58-2633-0C2F-7415-26F0A019CC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4963EF5-A2D8-822C-7464-9858CA271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F0E5-2AF4-4601-BDBF-9D676B32F823}" type="datetimeFigureOut">
              <a:rPr lang="ar-SA" smtClean="0"/>
              <a:t>10/04/44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84FB7ED-26A9-CE62-ED5C-E48B0513B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29294B9-BCE9-07A8-79B0-2FAAC4B95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4BFF1-1791-4BBA-87CA-195448D4063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22082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68E5B48-0730-9EAD-74AA-7BA116B68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B2B3CB5-97D5-9BA9-FE04-4BAD557D76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E7114B4-CF17-B124-56DD-88BD58569A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32FF48B-C319-72FD-40B3-87FA084447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4363623A-BC29-CA21-B943-49AF98342D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253D291B-5393-D517-08B2-D7C78C17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F0E5-2AF4-4601-BDBF-9D676B32F823}" type="datetimeFigureOut">
              <a:rPr lang="ar-SA" smtClean="0"/>
              <a:t>10/04/44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B5A4656E-7603-E675-D8E1-6D861D9CA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4F589CC-F891-F89A-6115-C29739D1E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4BFF1-1791-4BBA-87CA-195448D4063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76267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4465F6B-17F4-5061-E825-96A84DC5A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A52B5F7-1AC1-E118-FF55-F6AB8CF70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F0E5-2AF4-4601-BDBF-9D676B32F823}" type="datetimeFigureOut">
              <a:rPr lang="ar-SA" smtClean="0"/>
              <a:t>10/04/44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D646EED-8E39-ACBE-A9AB-13A33CDD1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CA2B02C1-DC0A-9097-FC54-F412DF596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4BFF1-1791-4BBA-87CA-195448D4063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29263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09C4B7AE-943C-C0F6-ADBF-B0AFFCCEF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F0E5-2AF4-4601-BDBF-9D676B32F823}" type="datetimeFigureOut">
              <a:rPr lang="ar-SA" smtClean="0"/>
              <a:t>10/04/44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A3C183E4-647D-F50D-CF93-881CDD6F1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1170DDF9-E271-DFEB-F7EB-F684EA708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4BFF1-1791-4BBA-87CA-195448D4063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95787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7262707-47FE-19E6-DBAC-ADF833C1F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E280C6E-05AD-DAD9-0797-1C7CE312C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8E1A75B-FF10-9690-AD84-91D346A008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192D70C-2668-027C-0CF1-94A5C6E0F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F0E5-2AF4-4601-BDBF-9D676B32F823}" type="datetimeFigureOut">
              <a:rPr lang="ar-SA" smtClean="0"/>
              <a:t>10/04/44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FBEC277-F2EB-4C69-21B4-13DCC5BE5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D7CFA7B-8DB5-D7F4-2A88-30CD17B05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4BFF1-1791-4BBA-87CA-195448D4063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46611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EC2B643-C298-6349-684F-66CA5BCA2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9328688F-EC85-6832-EC77-CD344C62FA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9C9D2D3-8419-E104-2127-4B370F55A4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51EB5D4-9C53-C1B0-63AB-90599AB59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F0E5-2AF4-4601-BDBF-9D676B32F823}" type="datetimeFigureOut">
              <a:rPr lang="ar-SA" smtClean="0"/>
              <a:t>10/04/44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16B43F6-D2B9-7812-253B-1C208AD7E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C4B9803-2E90-D7B0-BE99-312DD7AEF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4BFF1-1791-4BBA-87CA-195448D4063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61672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DAB1F050-98DB-9E15-7E85-39DFB8AE0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F716A46-7F20-EF15-08D0-0E8A89600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12B0D03-DC06-1B5A-5967-C01BC3ABC4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BF0E5-2AF4-4601-BDBF-9D676B32F823}" type="datetimeFigureOut">
              <a:rPr lang="ar-SA" smtClean="0"/>
              <a:t>10/04/44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9347DFB-4D57-73C0-812A-2120913F79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8B39085-5172-176C-3506-1F7283BD4C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F4BFF1-1791-4BBA-87CA-195448D4063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73551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gif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1.png"/><Relationship Id="rId11" Type="http://schemas.openxmlformats.org/officeDocument/2006/relationships/image" Target="../media/image32.png"/><Relationship Id="rId5" Type="http://schemas.openxmlformats.org/officeDocument/2006/relationships/image" Target="../media/image40.png"/><Relationship Id="rId10" Type="http://schemas.openxmlformats.org/officeDocument/2006/relationships/image" Target="../media/image31.png"/><Relationship Id="rId4" Type="http://schemas.openxmlformats.org/officeDocument/2006/relationships/image" Target="../media/image39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hyperlink" Target="https://wordwall.net/resource/36033587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ordwall.net/resource/35517786" TargetMode="External"/><Relationship Id="rId5" Type="http://schemas.openxmlformats.org/officeDocument/2006/relationships/image" Target="../media/image25.png"/><Relationship Id="rId4" Type="http://schemas.openxmlformats.org/officeDocument/2006/relationships/hyperlink" Target="https://wordwall.net/resource/3488728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71D530B-1C3E-AB1B-1E7F-52C96FF916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30" t="27441" r="27354" b="14109"/>
          <a:stretch/>
        </p:blipFill>
        <p:spPr>
          <a:xfrm>
            <a:off x="0" y="90728"/>
            <a:ext cx="12192000" cy="6767272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58492E56-861F-7488-82DD-5839529A5462}"/>
              </a:ext>
            </a:extLst>
          </p:cNvPr>
          <p:cNvSpPr/>
          <p:nvPr/>
        </p:nvSpPr>
        <p:spPr>
          <a:xfrm>
            <a:off x="776178" y="2243472"/>
            <a:ext cx="6815470" cy="30515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000" dirty="0">
                <a:solidFill>
                  <a:srgbClr val="D26A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EXPANSION</a:t>
            </a:r>
            <a:r>
              <a:rPr lang="en-US" sz="6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 </a:t>
            </a:r>
          </a:p>
          <a:p>
            <a:pPr algn="ctr"/>
            <a:r>
              <a:rPr lang="en-US" sz="6000" dirty="0">
                <a:solidFill>
                  <a:srgbClr val="117A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Units 1–5</a:t>
            </a:r>
            <a:endParaRPr lang="ar-SA" sz="6000" dirty="0">
              <a:solidFill>
                <a:srgbClr val="117AB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te" panose="03060902040502070203" pitchFamily="66" charset="0"/>
            </a:endParaRPr>
          </a:p>
        </p:txBody>
      </p:sp>
      <p:pic>
        <p:nvPicPr>
          <p:cNvPr id="4" name="Picture 2" descr="Boy with a book clipart">
            <a:extLst>
              <a:ext uri="{FF2B5EF4-FFF2-40B4-BE49-F238E27FC236}">
                <a16:creationId xmlns:a16="http://schemas.microsoft.com/office/drawing/2014/main" id="{85AEB361-B97A-5001-7F4C-DDC07698E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680" y="-90728"/>
            <a:ext cx="45862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43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F87042E5-ACBF-08FE-3794-78E27C749D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43" t="28062" r="27442" b="139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Men clipart">
            <a:extLst>
              <a:ext uri="{FF2B5EF4-FFF2-40B4-BE49-F238E27FC236}">
                <a16:creationId xmlns:a16="http://schemas.microsoft.com/office/drawing/2014/main" id="{6E694A31-1C5C-D148-8DFE-4F61071CB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447" y="1743740"/>
            <a:ext cx="2606553" cy="492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8EEA0C02-7CA7-78E1-D582-E3F5BBA3E81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657" t="25427" r="29099" b="8838"/>
          <a:stretch/>
        </p:blipFill>
        <p:spPr>
          <a:xfrm>
            <a:off x="2860158" y="187843"/>
            <a:ext cx="6847368" cy="6482314"/>
          </a:xfrm>
          <a:custGeom>
            <a:avLst/>
            <a:gdLst>
              <a:gd name="connsiteX0" fmla="*/ 0 w 6847368"/>
              <a:gd name="connsiteY0" fmla="*/ 0 h 6482314"/>
              <a:gd name="connsiteX1" fmla="*/ 2317898 w 6847368"/>
              <a:gd name="connsiteY1" fmla="*/ 0 h 6482314"/>
              <a:gd name="connsiteX2" fmla="*/ 2317898 w 6847368"/>
              <a:gd name="connsiteY2" fmla="*/ 418213 h 6482314"/>
              <a:gd name="connsiteX3" fmla="*/ 6847368 w 6847368"/>
              <a:gd name="connsiteY3" fmla="*/ 418213 h 6482314"/>
              <a:gd name="connsiteX4" fmla="*/ 6847368 w 6847368"/>
              <a:gd name="connsiteY4" fmla="*/ 6482314 h 6482314"/>
              <a:gd name="connsiteX5" fmla="*/ 0 w 6847368"/>
              <a:gd name="connsiteY5" fmla="*/ 6482314 h 6482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47368" h="6482314">
                <a:moveTo>
                  <a:pt x="0" y="0"/>
                </a:moveTo>
                <a:lnTo>
                  <a:pt x="2317898" y="0"/>
                </a:lnTo>
                <a:lnTo>
                  <a:pt x="2317898" y="418213"/>
                </a:lnTo>
                <a:lnTo>
                  <a:pt x="6847368" y="418213"/>
                </a:lnTo>
                <a:lnTo>
                  <a:pt x="6847368" y="6482314"/>
                </a:lnTo>
                <a:lnTo>
                  <a:pt x="0" y="6482314"/>
                </a:lnTo>
                <a:close/>
              </a:path>
            </a:pathLst>
          </a:cu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D0132262-EF97-BECB-C2FB-EFE7397C3DC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953" t="29457" r="28227" b="44961"/>
          <a:stretch/>
        </p:blipFill>
        <p:spPr>
          <a:xfrm>
            <a:off x="375684" y="3179135"/>
            <a:ext cx="5220586" cy="1754372"/>
          </a:xfrm>
          <a:prstGeom prst="rect">
            <a:avLst/>
          </a:prstGeom>
        </p:spPr>
      </p:pic>
      <p:pic>
        <p:nvPicPr>
          <p:cNvPr id="9" name="SG Bk 1 F-SA_2022_1-32">
            <a:hlinkClick r:id="" action="ppaction://media"/>
            <a:extLst>
              <a:ext uri="{FF2B5EF4-FFF2-40B4-BE49-F238E27FC236}">
                <a16:creationId xmlns:a16="http://schemas.microsoft.com/office/drawing/2014/main" id="{99C772BC-D3AE-C823-9D2A-96E36BC451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71671" y="2590571"/>
            <a:ext cx="406400" cy="406400"/>
          </a:xfrm>
          <a:prstGeom prst="rect">
            <a:avLst/>
          </a:prstGeom>
        </p:spPr>
      </p:pic>
      <p:pic>
        <p:nvPicPr>
          <p:cNvPr id="16" name="صورة 15" descr="صورة تحتوي على اللافقاريات&#10;&#10;تم إنشاء الوصف تلقائياً">
            <a:extLst>
              <a:ext uri="{FF2B5EF4-FFF2-40B4-BE49-F238E27FC236}">
                <a16:creationId xmlns:a16="http://schemas.microsoft.com/office/drawing/2014/main" id="{F9F39034-416F-A075-DD79-E990F6E47A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75" y="1535889"/>
            <a:ext cx="2348860" cy="874339"/>
          </a:xfrm>
          <a:prstGeom prst="rect">
            <a:avLst/>
          </a:prstGeom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7913E5C1-D65C-6551-FAC4-7AC9CDA34F5A}"/>
              </a:ext>
            </a:extLst>
          </p:cNvPr>
          <p:cNvSpPr/>
          <p:nvPr/>
        </p:nvSpPr>
        <p:spPr>
          <a:xfrm>
            <a:off x="535208" y="1672870"/>
            <a:ext cx="1892595" cy="4649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Listen     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D5C46918-B709-6B34-67BD-E5E44B77B0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80" y="2501310"/>
            <a:ext cx="584923" cy="58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4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22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B124BBD-26A0-5E71-1C5A-B6767D56E7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04" t="28992" r="27355" b="13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(Seth) Man is Thinking clipart">
            <a:extLst>
              <a:ext uri="{FF2B5EF4-FFF2-40B4-BE49-F238E27FC236}">
                <a16:creationId xmlns:a16="http://schemas.microsoft.com/office/drawing/2014/main" id="{68F158CF-DF64-01E6-265E-1A8756CF1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619" y="2115878"/>
            <a:ext cx="2523381" cy="391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35A09B7-8E09-CA2E-DE95-06C5F3EF8D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489" t="22171" r="30319" b="19380"/>
          <a:stretch/>
        </p:blipFill>
        <p:spPr>
          <a:xfrm>
            <a:off x="1855381" y="1"/>
            <a:ext cx="7006856" cy="6857999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4291920F-FB22-A273-B6DE-47E45EDC92CB}"/>
              </a:ext>
            </a:extLst>
          </p:cNvPr>
          <p:cNvSpPr/>
          <p:nvPr/>
        </p:nvSpPr>
        <p:spPr>
          <a:xfrm>
            <a:off x="4162568" y="1220972"/>
            <a:ext cx="1196241" cy="427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is</a:t>
            </a:r>
            <a:endParaRPr lang="ar-SA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A13B91AD-D2C3-30DB-863E-1B084DB24D08}"/>
              </a:ext>
            </a:extLst>
          </p:cNvPr>
          <p:cNvSpPr/>
          <p:nvPr/>
        </p:nvSpPr>
        <p:spPr>
          <a:xfrm>
            <a:off x="6096000" y="2115879"/>
            <a:ext cx="1196241" cy="427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are</a:t>
            </a:r>
            <a:endParaRPr lang="ar-SA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A500AF10-C19D-B899-83DC-9DFD887C8030}"/>
              </a:ext>
            </a:extLst>
          </p:cNvPr>
          <p:cNvSpPr/>
          <p:nvPr/>
        </p:nvSpPr>
        <p:spPr>
          <a:xfrm>
            <a:off x="4595521" y="2406502"/>
            <a:ext cx="1624525" cy="427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tourists</a:t>
            </a:r>
            <a:endParaRPr lang="ar-SA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5383A78C-CEC4-033F-8ED0-E6C2FFF84359}"/>
              </a:ext>
            </a:extLst>
          </p:cNvPr>
          <p:cNvSpPr/>
          <p:nvPr/>
        </p:nvSpPr>
        <p:spPr>
          <a:xfrm>
            <a:off x="6549577" y="1516910"/>
            <a:ext cx="1196241" cy="427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capital</a:t>
            </a:r>
            <a:endParaRPr lang="ar-SA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E1D4D8D7-F7B9-8394-60D3-907FE7E83E4C}"/>
              </a:ext>
            </a:extLst>
          </p:cNvPr>
          <p:cNvSpPr/>
          <p:nvPr/>
        </p:nvSpPr>
        <p:spPr>
          <a:xfrm>
            <a:off x="4423522" y="1394188"/>
            <a:ext cx="1745135" cy="5497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Caribbean</a:t>
            </a:r>
            <a:endParaRPr lang="ar-SA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AE30ACDE-6ABA-5B04-6095-E94BA8841135}"/>
              </a:ext>
            </a:extLst>
          </p:cNvPr>
          <p:cNvSpPr/>
          <p:nvPr/>
        </p:nvSpPr>
        <p:spPr>
          <a:xfrm>
            <a:off x="5495222" y="1825255"/>
            <a:ext cx="1196241" cy="427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Spanish </a:t>
            </a:r>
            <a:endParaRPr lang="ar-SA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3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F8465B1-2FC5-D0D4-0F6F-08EAFD0B89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79" t="28372" r="27442" b="144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8B997A62-AED5-90CA-D1D9-88ED117E9A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581" t="26822" r="30756" b="48450"/>
          <a:stretch/>
        </p:blipFill>
        <p:spPr>
          <a:xfrm>
            <a:off x="3057944" y="1371480"/>
            <a:ext cx="8645774" cy="4731607"/>
          </a:xfrm>
          <a:prstGeom prst="rect">
            <a:avLst/>
          </a:prstGeom>
        </p:spPr>
      </p:pic>
      <p:pic>
        <p:nvPicPr>
          <p:cNvPr id="3" name="Picture 2" descr="Woman is Questioning clipart">
            <a:extLst>
              <a:ext uri="{FF2B5EF4-FFF2-40B4-BE49-F238E27FC236}">
                <a16:creationId xmlns:a16="http://schemas.microsoft.com/office/drawing/2014/main" id="{78447FEB-B9E8-70D6-5839-0C4F14A63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3972" y="3157751"/>
            <a:ext cx="2208028" cy="320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788F26C7-56EB-3B4D-D18E-6A8764B16B31}"/>
              </a:ext>
            </a:extLst>
          </p:cNvPr>
          <p:cNvSpPr/>
          <p:nvPr/>
        </p:nvSpPr>
        <p:spPr>
          <a:xfrm>
            <a:off x="3668233" y="3997842"/>
            <a:ext cx="574158" cy="404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Yes 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1EB69FBF-F2EA-9099-1F51-BD3F8CB51780}"/>
              </a:ext>
            </a:extLst>
          </p:cNvPr>
          <p:cNvSpPr/>
          <p:nvPr/>
        </p:nvSpPr>
        <p:spPr>
          <a:xfrm>
            <a:off x="3646968" y="5627503"/>
            <a:ext cx="574158" cy="404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Yes 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A277DF0E-DDCE-528C-A47A-FFFC841B13F7}"/>
              </a:ext>
            </a:extLst>
          </p:cNvPr>
          <p:cNvSpPr/>
          <p:nvPr/>
        </p:nvSpPr>
        <p:spPr>
          <a:xfrm>
            <a:off x="3668233" y="4558871"/>
            <a:ext cx="574158" cy="404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No 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15947E3-FC60-60A4-54D4-A4AFBA4DDAF7}"/>
              </a:ext>
            </a:extLst>
          </p:cNvPr>
          <p:cNvSpPr/>
          <p:nvPr/>
        </p:nvSpPr>
        <p:spPr>
          <a:xfrm>
            <a:off x="3731621" y="5022695"/>
            <a:ext cx="574158" cy="404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No 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Best 1 Minute Timer GIFs | Gfycat">
            <a:extLst>
              <a:ext uri="{FF2B5EF4-FFF2-40B4-BE49-F238E27FC236}">
                <a16:creationId xmlns:a16="http://schemas.microsoft.com/office/drawing/2014/main" id="{41007618-C37A-F32C-6D62-80275681A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335" y="2111870"/>
            <a:ext cx="1593150" cy="89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20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26F73C29-ED1D-DF98-912F-12E10C5430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17" t="27907" r="27878" b="13799"/>
          <a:stretch/>
        </p:blipFill>
        <p:spPr>
          <a:xfrm>
            <a:off x="0" y="0"/>
            <a:ext cx="12191999" cy="6783572"/>
          </a:xfrm>
          <a:prstGeom prst="rect">
            <a:avLst/>
          </a:prstGeom>
        </p:spPr>
      </p:pic>
      <p:pic>
        <p:nvPicPr>
          <p:cNvPr id="3" name="Picture 2" descr="Idea clipart">
            <a:extLst>
              <a:ext uri="{FF2B5EF4-FFF2-40B4-BE49-F238E27FC236}">
                <a16:creationId xmlns:a16="http://schemas.microsoft.com/office/drawing/2014/main" id="{754C4E0E-17DD-1BFC-8E61-0F2AB6587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9226" y="1488558"/>
            <a:ext cx="2119314" cy="533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2EA58EB-F556-9EE0-767E-EB850DC434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430" t="28216" r="27703" b="1240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Man is Thinking clipart">
            <a:extLst>
              <a:ext uri="{FF2B5EF4-FFF2-40B4-BE49-F238E27FC236}">
                <a16:creationId xmlns:a16="http://schemas.microsoft.com/office/drawing/2014/main" id="{DA277C0D-139A-1623-AB5B-AEF4C23ED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9217" y="1440711"/>
            <a:ext cx="2470633" cy="397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6492EDE-4543-C966-4B24-BA44A067745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279" t="28217" r="33459" b="8528"/>
          <a:stretch/>
        </p:blipFill>
        <p:spPr>
          <a:xfrm>
            <a:off x="3537206" y="520995"/>
            <a:ext cx="5457937" cy="6018029"/>
          </a:xfrm>
          <a:prstGeom prst="rect">
            <a:avLst/>
          </a:prstGeom>
        </p:spPr>
      </p:pic>
      <p:pic>
        <p:nvPicPr>
          <p:cNvPr id="8" name="SG Bk 1 F-SA_2022_1-33">
            <a:hlinkClick r:id="" action="ppaction://media"/>
            <a:extLst>
              <a:ext uri="{FF2B5EF4-FFF2-40B4-BE49-F238E27FC236}">
                <a16:creationId xmlns:a16="http://schemas.microsoft.com/office/drawing/2014/main" id="{312C3098-0543-E141-0FC3-B0775190A7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76678" y="3225800"/>
            <a:ext cx="406400" cy="406400"/>
          </a:xfrm>
          <a:prstGeom prst="rect">
            <a:avLst/>
          </a:prstGeom>
        </p:spPr>
      </p:pic>
      <p:pic>
        <p:nvPicPr>
          <p:cNvPr id="9" name="صورة 8" descr="صورة تحتوي على اللافقاريات&#10;&#10;تم إنشاء الوصف تلقائياً">
            <a:extLst>
              <a:ext uri="{FF2B5EF4-FFF2-40B4-BE49-F238E27FC236}">
                <a16:creationId xmlns:a16="http://schemas.microsoft.com/office/drawing/2014/main" id="{1C387C34-549C-419B-19E9-71C33EDD66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45" y="2168669"/>
            <a:ext cx="2348860" cy="874339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C4E5AAD6-B1E6-85FC-0E85-5BF867717252}"/>
              </a:ext>
            </a:extLst>
          </p:cNvPr>
          <p:cNvSpPr/>
          <p:nvPr/>
        </p:nvSpPr>
        <p:spPr>
          <a:xfrm>
            <a:off x="682374" y="2319846"/>
            <a:ext cx="1892595" cy="4649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Listen     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1ED72E5B-FC80-F2FC-BB2B-FD54BFA977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46" y="3148286"/>
            <a:ext cx="584923" cy="58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95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72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E6708AF1-B636-1A6B-C41B-58C94C605E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27597" r="27529" b="13178"/>
          <a:stretch/>
        </p:blipFill>
        <p:spPr>
          <a:xfrm>
            <a:off x="0" y="-11550"/>
            <a:ext cx="12192000" cy="6869550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54918AF8-437B-E1EB-5442-4FB6E09AB1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44" t="37142" r="48689" b="34728"/>
          <a:stretch/>
        </p:blipFill>
        <p:spPr>
          <a:xfrm>
            <a:off x="946300" y="2357610"/>
            <a:ext cx="4650270" cy="3660418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FDF3317-B838-0A93-5BDE-2D3728C8D1D0}"/>
              </a:ext>
            </a:extLst>
          </p:cNvPr>
          <p:cNvSpPr/>
          <p:nvPr/>
        </p:nvSpPr>
        <p:spPr>
          <a:xfrm>
            <a:off x="2509284" y="3519377"/>
            <a:ext cx="563525" cy="3402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C 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9872EBE5-E6FE-7496-C712-571221AB3ED9}"/>
              </a:ext>
            </a:extLst>
          </p:cNvPr>
          <p:cNvSpPr/>
          <p:nvPr/>
        </p:nvSpPr>
        <p:spPr>
          <a:xfrm>
            <a:off x="2395870" y="4095308"/>
            <a:ext cx="563525" cy="3402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F3156E8F-7EFE-E1FB-0F0C-3942A19EA5B5}"/>
              </a:ext>
            </a:extLst>
          </p:cNvPr>
          <p:cNvSpPr/>
          <p:nvPr/>
        </p:nvSpPr>
        <p:spPr>
          <a:xfrm>
            <a:off x="2532321" y="4561368"/>
            <a:ext cx="563525" cy="3402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273EC24B-6F27-128E-6BE0-7EDCC382432F}"/>
              </a:ext>
            </a:extLst>
          </p:cNvPr>
          <p:cNvSpPr/>
          <p:nvPr/>
        </p:nvSpPr>
        <p:spPr>
          <a:xfrm>
            <a:off x="2250559" y="5061098"/>
            <a:ext cx="563525" cy="3402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769747FC-191C-6516-3C92-FE4E66766021}"/>
              </a:ext>
            </a:extLst>
          </p:cNvPr>
          <p:cNvSpPr/>
          <p:nvPr/>
        </p:nvSpPr>
        <p:spPr>
          <a:xfrm>
            <a:off x="3225209" y="5527158"/>
            <a:ext cx="563525" cy="3402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F331C6C6-4FD1-58D2-7D64-D9B446E51B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514" t="22946" r="12616" b="34728"/>
          <a:stretch/>
        </p:blipFill>
        <p:spPr>
          <a:xfrm>
            <a:off x="5831526" y="1552354"/>
            <a:ext cx="4306720" cy="3848986"/>
          </a:xfrm>
          <a:prstGeom prst="rect">
            <a:avLst/>
          </a:prstGeom>
        </p:spPr>
      </p:pic>
      <p:pic>
        <p:nvPicPr>
          <p:cNvPr id="9" name="Picture 8" descr="Book worm clipart">
            <a:extLst>
              <a:ext uri="{FF2B5EF4-FFF2-40B4-BE49-F238E27FC236}">
                <a16:creationId xmlns:a16="http://schemas.microsoft.com/office/drawing/2014/main" id="{3DAF46B7-8681-EBC0-9E64-4932F84F8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814" y="2392562"/>
            <a:ext cx="2670234" cy="384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31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F1A7BB2-F261-702A-943C-AE5D7BB8FE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26621" r="27180" b="139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4AF5E33F-218B-C540-F482-64BE00EA77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44" t="65737" r="16976" b="9147"/>
          <a:stretch/>
        </p:blipFill>
        <p:spPr>
          <a:xfrm>
            <a:off x="914400" y="1307805"/>
            <a:ext cx="8771861" cy="4912241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8EE85BD4-6B0D-C43C-229F-9DBD3C00C244}"/>
              </a:ext>
            </a:extLst>
          </p:cNvPr>
          <p:cNvSpPr/>
          <p:nvPr/>
        </p:nvSpPr>
        <p:spPr>
          <a:xfrm>
            <a:off x="1552353" y="3094074"/>
            <a:ext cx="2200940" cy="510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Get up 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A3B66139-B2C7-4819-AC42-3D20ED5E45D2}"/>
              </a:ext>
            </a:extLst>
          </p:cNvPr>
          <p:cNvSpPr/>
          <p:nvPr/>
        </p:nvSpPr>
        <p:spPr>
          <a:xfrm>
            <a:off x="1561213" y="3983664"/>
            <a:ext cx="2200940" cy="510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Say hello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0A9D995B-A370-9D47-F34B-DC7C0CC4F499}"/>
              </a:ext>
            </a:extLst>
          </p:cNvPr>
          <p:cNvSpPr/>
          <p:nvPr/>
        </p:nvSpPr>
        <p:spPr>
          <a:xfrm>
            <a:off x="1539948" y="4646427"/>
            <a:ext cx="2200940" cy="510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Brush your teeth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3BFF3188-B083-D918-0E09-30D6D55A2473}"/>
              </a:ext>
            </a:extLst>
          </p:cNvPr>
          <p:cNvSpPr/>
          <p:nvPr/>
        </p:nvSpPr>
        <p:spPr>
          <a:xfrm>
            <a:off x="1561213" y="5337543"/>
            <a:ext cx="2200940" cy="510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hurry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791CF460-AA03-82F9-DCC9-078B010512AD}"/>
              </a:ext>
            </a:extLst>
          </p:cNvPr>
          <p:cNvSpPr/>
          <p:nvPr/>
        </p:nvSpPr>
        <p:spPr>
          <a:xfrm>
            <a:off x="4366436" y="3173818"/>
            <a:ext cx="2200940" cy="510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Please come in.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161A4AD8-DB9E-570C-AF44-5B146A3F0F39}"/>
              </a:ext>
            </a:extLst>
          </p:cNvPr>
          <p:cNvSpPr/>
          <p:nvPr/>
        </p:nvSpPr>
        <p:spPr>
          <a:xfrm>
            <a:off x="4375296" y="4063408"/>
            <a:ext cx="2200940" cy="510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Close the door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1ADD1CF7-6A5C-146F-F450-AB63F8C5406E}"/>
              </a:ext>
            </a:extLst>
          </p:cNvPr>
          <p:cNvSpPr/>
          <p:nvPr/>
        </p:nvSpPr>
        <p:spPr>
          <a:xfrm>
            <a:off x="4354031" y="4726171"/>
            <a:ext cx="2200940" cy="510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Stop your talking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798E94FE-D0B8-D2BA-F8D5-89114DA136E0}"/>
              </a:ext>
            </a:extLst>
          </p:cNvPr>
          <p:cNvSpPr/>
          <p:nvPr/>
        </p:nvSpPr>
        <p:spPr>
          <a:xfrm>
            <a:off x="4375296" y="5417287"/>
            <a:ext cx="2200940" cy="510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Open your books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26A59E01-F5DE-A918-3C01-AD524BD27820}"/>
              </a:ext>
            </a:extLst>
          </p:cNvPr>
          <p:cNvSpPr/>
          <p:nvPr/>
        </p:nvSpPr>
        <p:spPr>
          <a:xfrm>
            <a:off x="7214189" y="3115339"/>
            <a:ext cx="2200940" cy="510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Do your homework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60B4FEDD-4BE1-A9FE-A415-7F2751FBEFCB}"/>
              </a:ext>
            </a:extLst>
          </p:cNvPr>
          <p:cNvSpPr/>
          <p:nvPr/>
        </p:nvSpPr>
        <p:spPr>
          <a:xfrm>
            <a:off x="7223049" y="4004929"/>
            <a:ext cx="2200940" cy="510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Clean your room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1C8D949B-0DEB-A322-550E-F502F6C58536}"/>
              </a:ext>
            </a:extLst>
          </p:cNvPr>
          <p:cNvSpPr/>
          <p:nvPr/>
        </p:nvSpPr>
        <p:spPr>
          <a:xfrm>
            <a:off x="7201784" y="4667692"/>
            <a:ext cx="2200940" cy="510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Sweep the floor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052501F6-F589-E0AA-65E9-493EA9ECB9D0}"/>
              </a:ext>
            </a:extLst>
          </p:cNvPr>
          <p:cNvSpPr/>
          <p:nvPr/>
        </p:nvSpPr>
        <p:spPr>
          <a:xfrm>
            <a:off x="7223049" y="5358808"/>
            <a:ext cx="2200940" cy="510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Get off the phone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08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9CD39E5-52C2-A916-AE53-4365286161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26621" r="27180" b="139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2077BE2-CC79-1778-0623-44CF0C6D84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57" t="31163" r="17064" b="43566"/>
          <a:stretch/>
        </p:blipFill>
        <p:spPr>
          <a:xfrm>
            <a:off x="829340" y="1701209"/>
            <a:ext cx="9090837" cy="3700131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1DE001C1-E6E3-EE42-31FB-276D913C53BA}"/>
              </a:ext>
            </a:extLst>
          </p:cNvPr>
          <p:cNvSpPr/>
          <p:nvPr/>
        </p:nvSpPr>
        <p:spPr>
          <a:xfrm>
            <a:off x="1435395" y="3347263"/>
            <a:ext cx="616688" cy="313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No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ADFD8FFD-FD9B-1CAF-C650-32D96849C974}"/>
              </a:ext>
            </a:extLst>
          </p:cNvPr>
          <p:cNvSpPr/>
          <p:nvPr/>
        </p:nvSpPr>
        <p:spPr>
          <a:xfrm>
            <a:off x="1435395" y="4377956"/>
            <a:ext cx="616688" cy="313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Yes 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DB5D2801-E7F8-5F6D-C106-358876377771}"/>
              </a:ext>
            </a:extLst>
          </p:cNvPr>
          <p:cNvSpPr/>
          <p:nvPr/>
        </p:nvSpPr>
        <p:spPr>
          <a:xfrm>
            <a:off x="4586177" y="3354572"/>
            <a:ext cx="616688" cy="313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Yes 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20007B0F-2BE2-B2D3-F2DC-9815D2336636}"/>
              </a:ext>
            </a:extLst>
          </p:cNvPr>
          <p:cNvSpPr/>
          <p:nvPr/>
        </p:nvSpPr>
        <p:spPr>
          <a:xfrm>
            <a:off x="1435395" y="3866264"/>
            <a:ext cx="616688" cy="313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No 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75281930-0D0F-531E-2FF1-74F59BF78A0C}"/>
              </a:ext>
            </a:extLst>
          </p:cNvPr>
          <p:cNvSpPr/>
          <p:nvPr/>
        </p:nvSpPr>
        <p:spPr>
          <a:xfrm>
            <a:off x="4586177" y="3871580"/>
            <a:ext cx="616688" cy="313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No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A3B8FD52-127E-D4DD-18A3-6AED29368578}"/>
              </a:ext>
            </a:extLst>
          </p:cNvPr>
          <p:cNvSpPr/>
          <p:nvPr/>
        </p:nvSpPr>
        <p:spPr>
          <a:xfrm>
            <a:off x="4586177" y="4377956"/>
            <a:ext cx="616688" cy="313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No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51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767E5B43-F5B6-07BE-68F4-611CD57395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27597" r="27529" b="13178"/>
          <a:stretch/>
        </p:blipFill>
        <p:spPr>
          <a:xfrm>
            <a:off x="0" y="-11550"/>
            <a:ext cx="12192000" cy="6869550"/>
          </a:xfrm>
          <a:prstGeom prst="rect">
            <a:avLst/>
          </a:prstGeom>
        </p:spPr>
      </p:pic>
      <p:pic>
        <p:nvPicPr>
          <p:cNvPr id="10" name="Picture 8" descr="Book worm clipart">
            <a:extLst>
              <a:ext uri="{FF2B5EF4-FFF2-40B4-BE49-F238E27FC236}">
                <a16:creationId xmlns:a16="http://schemas.microsoft.com/office/drawing/2014/main" id="{BF762FA4-2E1F-73A4-30C4-BD712B047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814" y="2392562"/>
            <a:ext cx="2670234" cy="384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9B2B82A-9696-5118-AEBE-691AC4B50E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62" t="25582" r="17064" b="15038"/>
          <a:stretch/>
        </p:blipFill>
        <p:spPr>
          <a:xfrm>
            <a:off x="653952" y="1704486"/>
            <a:ext cx="8173818" cy="453706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DE1201C-6C9D-232E-AFBB-F5E09ABBA2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4513">
            <a:off x="4679338" y="560628"/>
            <a:ext cx="1264318" cy="9642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8223A39-9DE5-698B-E6BB-CA7CDD3E0D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3160">
            <a:off x="2969962" y="566039"/>
            <a:ext cx="1254479" cy="9691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21218B83-BE38-C601-F736-B30BE8AAC7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345" y="724108"/>
            <a:ext cx="1264318" cy="9642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7562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7F1FBDA-C941-728F-41B1-B0D3EB817F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03" t="28992" r="27529" b="13023"/>
          <a:stretch/>
        </p:blipFill>
        <p:spPr>
          <a:xfrm>
            <a:off x="1" y="12358"/>
            <a:ext cx="12191999" cy="6833283"/>
          </a:xfrm>
          <a:prstGeom prst="rect">
            <a:avLst/>
          </a:prstGeom>
        </p:spPr>
      </p:pic>
      <p:pic>
        <p:nvPicPr>
          <p:cNvPr id="3" name="Picture 6" descr="Joke of the day – Bless u | New Bloggy Cat [NBC]">
            <a:extLst>
              <a:ext uri="{FF2B5EF4-FFF2-40B4-BE49-F238E27FC236}">
                <a16:creationId xmlns:a16="http://schemas.microsoft.com/office/drawing/2014/main" id="{828CE8DD-8765-B82A-6957-F0FF819A6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5835">
            <a:off x="4405424" y="1360969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113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472421D1-B009-1DA5-DB24-27968714C8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04" t="26667" r="27355" b="14574"/>
          <a:stretch/>
        </p:blipFill>
        <p:spPr>
          <a:xfrm>
            <a:off x="0" y="93046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6AAE471-3ADA-BC3E-21DF-DF556C1322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62" t="43256" r="49245" b="29147"/>
          <a:stretch/>
        </p:blipFill>
        <p:spPr>
          <a:xfrm>
            <a:off x="1552352" y="2984166"/>
            <a:ext cx="4997304" cy="2417173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D0460CF7-7BC8-3FB9-5FB7-34E25788E0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4786" y="2878776"/>
            <a:ext cx="2574862" cy="407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8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13C6C89-D086-99CC-13FD-0B972A6150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05" t="27597" r="27499" b="13023"/>
          <a:stretch/>
        </p:blipFill>
        <p:spPr>
          <a:xfrm>
            <a:off x="0" y="49524"/>
            <a:ext cx="12192000" cy="680847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35DF0FD-782A-59AC-AB54-F44B24D5C9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94" t="35338" r="23692" b="21085"/>
          <a:stretch/>
        </p:blipFill>
        <p:spPr>
          <a:xfrm>
            <a:off x="180754" y="1297172"/>
            <a:ext cx="10260418" cy="533754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FFC1186-EEFE-5601-2F63-8C70206BBB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94" t="20776" r="48489" b="66220"/>
          <a:stretch/>
        </p:blipFill>
        <p:spPr>
          <a:xfrm>
            <a:off x="513907" y="49524"/>
            <a:ext cx="3781646" cy="1272362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3266A44E-83A5-287A-5CD0-C057D9C0CEDC}"/>
              </a:ext>
            </a:extLst>
          </p:cNvPr>
          <p:cNvSpPr/>
          <p:nvPr/>
        </p:nvSpPr>
        <p:spPr>
          <a:xfrm>
            <a:off x="4582633" y="4380614"/>
            <a:ext cx="1839432" cy="4253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cat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353AA7BE-F0F0-F3EE-BB91-37B5003B0907}"/>
              </a:ext>
            </a:extLst>
          </p:cNvPr>
          <p:cNvSpPr/>
          <p:nvPr/>
        </p:nvSpPr>
        <p:spPr>
          <a:xfrm>
            <a:off x="4582633" y="4844900"/>
            <a:ext cx="1839432" cy="4253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mouse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05F99D60-1895-AA4D-AFD9-2B98CF42CF74}"/>
              </a:ext>
            </a:extLst>
          </p:cNvPr>
          <p:cNvSpPr/>
          <p:nvPr/>
        </p:nvSpPr>
        <p:spPr>
          <a:xfrm>
            <a:off x="7641265" y="5263115"/>
            <a:ext cx="1839432" cy="4253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hot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18E0E17E-1BE9-0005-95CD-4AB164D04CFA}"/>
              </a:ext>
            </a:extLst>
          </p:cNvPr>
          <p:cNvSpPr/>
          <p:nvPr/>
        </p:nvSpPr>
        <p:spPr>
          <a:xfrm>
            <a:off x="1554127" y="4802371"/>
            <a:ext cx="1839432" cy="4253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Skeleton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980E9576-CE4C-6001-7E92-BDD8FC88272F}"/>
              </a:ext>
            </a:extLst>
          </p:cNvPr>
          <p:cNvSpPr/>
          <p:nvPr/>
        </p:nvSpPr>
        <p:spPr>
          <a:xfrm>
            <a:off x="7664302" y="4830725"/>
            <a:ext cx="1839432" cy="4253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famous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47FB8ECB-92CA-BA1E-11FA-291C3F1AFA69}"/>
              </a:ext>
            </a:extLst>
          </p:cNvPr>
          <p:cNvSpPr/>
          <p:nvPr/>
        </p:nvSpPr>
        <p:spPr>
          <a:xfrm>
            <a:off x="1554127" y="4345172"/>
            <a:ext cx="1839432" cy="4253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painting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4B2EBCED-F04E-0615-D73F-00ACD840D841}"/>
              </a:ext>
            </a:extLst>
          </p:cNvPr>
          <p:cNvSpPr/>
          <p:nvPr/>
        </p:nvSpPr>
        <p:spPr>
          <a:xfrm>
            <a:off x="4538331" y="5256027"/>
            <a:ext cx="1839432" cy="4253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turtle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F00D3B96-4B4B-87A2-110E-BC4609B80908}"/>
              </a:ext>
            </a:extLst>
          </p:cNvPr>
          <p:cNvSpPr/>
          <p:nvPr/>
        </p:nvSpPr>
        <p:spPr>
          <a:xfrm>
            <a:off x="4538331" y="5720313"/>
            <a:ext cx="1839432" cy="4253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rabbit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CEB6872E-609B-9E40-9C06-F37C5C912699}"/>
              </a:ext>
            </a:extLst>
          </p:cNvPr>
          <p:cNvSpPr/>
          <p:nvPr/>
        </p:nvSpPr>
        <p:spPr>
          <a:xfrm>
            <a:off x="1576278" y="5202864"/>
            <a:ext cx="1839432" cy="4253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meteor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9E96272E-E129-8CA6-22D6-DA9ACC7A97EE}"/>
              </a:ext>
            </a:extLst>
          </p:cNvPr>
          <p:cNvSpPr/>
          <p:nvPr/>
        </p:nvSpPr>
        <p:spPr>
          <a:xfrm>
            <a:off x="1576278" y="5667150"/>
            <a:ext cx="1839432" cy="4253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solidFill>
                  <a:srgbClr val="FF0000"/>
                </a:solidFill>
                <a:latin typeface="Comic Sans MS" panose="030F0702030302020204" pitchFamily="66" charset="0"/>
              </a:rPr>
              <a:t>dinosaur </a:t>
            </a:r>
            <a:endParaRPr lang="ar-SA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04E27DE1-DCC4-5289-2207-1814964C3921}"/>
              </a:ext>
            </a:extLst>
          </p:cNvPr>
          <p:cNvSpPr/>
          <p:nvPr/>
        </p:nvSpPr>
        <p:spPr>
          <a:xfrm>
            <a:off x="7586331" y="5603455"/>
            <a:ext cx="1839432" cy="4253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big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BC1A6AF4-3AE1-1EF1-C062-6C4EC24A68A4}"/>
              </a:ext>
            </a:extLst>
          </p:cNvPr>
          <p:cNvSpPr/>
          <p:nvPr/>
        </p:nvSpPr>
        <p:spPr>
          <a:xfrm>
            <a:off x="7586331" y="6067741"/>
            <a:ext cx="1839432" cy="4253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solidFill>
                  <a:srgbClr val="FF0000"/>
                </a:solidFill>
                <a:latin typeface="Comic Sans MS" panose="030F0702030302020204" pitchFamily="66" charset="0"/>
              </a:rPr>
              <a:t>enormous </a:t>
            </a:r>
            <a:endParaRPr lang="ar-SA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فقاعة التفكير: على شكل سحابة 17">
            <a:extLst>
              <a:ext uri="{FF2B5EF4-FFF2-40B4-BE49-F238E27FC236}">
                <a16:creationId xmlns:a16="http://schemas.microsoft.com/office/drawing/2014/main" id="{E273914F-3547-4A48-1403-CEA2025E1AFA}"/>
              </a:ext>
            </a:extLst>
          </p:cNvPr>
          <p:cNvSpPr/>
          <p:nvPr/>
        </p:nvSpPr>
        <p:spPr>
          <a:xfrm>
            <a:off x="8560981" y="39080"/>
            <a:ext cx="2668773" cy="2041452"/>
          </a:xfrm>
          <a:prstGeom prst="cloudCallout">
            <a:avLst>
              <a:gd name="adj1" fmla="val 26976"/>
              <a:gd name="adj2" fmla="val 7864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Comic Sans MS" panose="030F0702030302020204" pitchFamily="66" charset="0"/>
              </a:rPr>
              <a:t>Which column does the word painting go in?</a:t>
            </a:r>
            <a:endParaRPr lang="ar-SA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F3D6B4EF-6E57-05A2-5C8B-271EDA322F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078" y="2363974"/>
            <a:ext cx="2749459" cy="2229291"/>
          </a:xfrm>
          <a:prstGeom prst="rect">
            <a:avLst/>
          </a:prstGeom>
        </p:spPr>
      </p:pic>
      <p:sp>
        <p:nvSpPr>
          <p:cNvPr id="21" name="مستطيل 20">
            <a:extLst>
              <a:ext uri="{FF2B5EF4-FFF2-40B4-BE49-F238E27FC236}">
                <a16:creationId xmlns:a16="http://schemas.microsoft.com/office/drawing/2014/main" id="{C739CC89-082F-BB96-E178-B9002DFC07AB}"/>
              </a:ext>
            </a:extLst>
          </p:cNvPr>
          <p:cNvSpPr/>
          <p:nvPr/>
        </p:nvSpPr>
        <p:spPr>
          <a:xfrm>
            <a:off x="1603745" y="6050019"/>
            <a:ext cx="1839432" cy="4253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>
                <a:solidFill>
                  <a:srgbClr val="FF0000"/>
                </a:solidFill>
                <a:latin typeface="Comic Sans MS" panose="030F0702030302020204" pitchFamily="66" charset="0"/>
              </a:rPr>
              <a:t>fossil </a:t>
            </a:r>
            <a:endParaRPr lang="ar-SA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D8B095C8-5073-4140-D025-B7870DAAA058}"/>
              </a:ext>
            </a:extLst>
          </p:cNvPr>
          <p:cNvSpPr/>
          <p:nvPr/>
        </p:nvSpPr>
        <p:spPr>
          <a:xfrm>
            <a:off x="4494029" y="6113720"/>
            <a:ext cx="1839432" cy="4253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parrot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39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 animBg="1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FB95E04-7601-332E-C20A-F33DD1BB5A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56" t="27752" r="28139" b="130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9E8BE48-8257-B9CD-02D5-102A8476E2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68" t="29612" r="11831" b="18605"/>
          <a:stretch/>
        </p:blipFill>
        <p:spPr>
          <a:xfrm>
            <a:off x="1850065" y="116957"/>
            <a:ext cx="10047767" cy="6422066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16CC3034-3856-F4A9-0DE2-EF728895ED69}"/>
              </a:ext>
            </a:extLst>
          </p:cNvPr>
          <p:cNvSpPr/>
          <p:nvPr/>
        </p:nvSpPr>
        <p:spPr>
          <a:xfrm>
            <a:off x="2394097" y="1448667"/>
            <a:ext cx="1050852" cy="442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what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072ED2B5-FC5D-A8A0-437B-5BB4758AEAC2}"/>
              </a:ext>
            </a:extLst>
          </p:cNvPr>
          <p:cNvSpPr/>
          <p:nvPr/>
        </p:nvSpPr>
        <p:spPr>
          <a:xfrm>
            <a:off x="2394097" y="3325320"/>
            <a:ext cx="1050852" cy="442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Who 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A0516E5A-0A38-D76C-40B1-4DCA5C743318}"/>
              </a:ext>
            </a:extLst>
          </p:cNvPr>
          <p:cNvSpPr/>
          <p:nvPr/>
        </p:nvSpPr>
        <p:spPr>
          <a:xfrm>
            <a:off x="2394097" y="3946436"/>
            <a:ext cx="1050852" cy="442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What 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CCE4FC70-C935-F50C-3D12-9698C4977EEC}"/>
              </a:ext>
            </a:extLst>
          </p:cNvPr>
          <p:cNvSpPr/>
          <p:nvPr/>
        </p:nvSpPr>
        <p:spPr>
          <a:xfrm>
            <a:off x="2394097" y="4540980"/>
            <a:ext cx="1050852" cy="442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What 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50D5DB45-0CFC-9487-D477-4D4B19D49209}"/>
              </a:ext>
            </a:extLst>
          </p:cNvPr>
          <p:cNvSpPr/>
          <p:nvPr/>
        </p:nvSpPr>
        <p:spPr>
          <a:xfrm>
            <a:off x="2400299" y="5252884"/>
            <a:ext cx="1050852" cy="442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What 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12B841A2-60E4-EC39-45DA-70AC20DBD42D}"/>
              </a:ext>
            </a:extLst>
          </p:cNvPr>
          <p:cNvSpPr/>
          <p:nvPr/>
        </p:nvSpPr>
        <p:spPr>
          <a:xfrm>
            <a:off x="2290429" y="5883335"/>
            <a:ext cx="1050852" cy="442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When 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680F5B9A-B6F8-74A0-8B0A-7C0B945D83A3}"/>
              </a:ext>
            </a:extLst>
          </p:cNvPr>
          <p:cNvSpPr/>
          <p:nvPr/>
        </p:nvSpPr>
        <p:spPr>
          <a:xfrm>
            <a:off x="2386123" y="2676307"/>
            <a:ext cx="1050852" cy="442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How 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D64EDB94-2A70-5DFE-577E-ACADA42D73C3}"/>
              </a:ext>
            </a:extLst>
          </p:cNvPr>
          <p:cNvSpPr/>
          <p:nvPr/>
        </p:nvSpPr>
        <p:spPr>
          <a:xfrm>
            <a:off x="2386123" y="2004217"/>
            <a:ext cx="1050852" cy="442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where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45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FCF59DF8-FE4D-C2DE-51E6-1EE8FF51C3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53" t="27597" r="27442" b="13178"/>
          <a:stretch/>
        </p:blipFill>
        <p:spPr>
          <a:xfrm>
            <a:off x="0" y="180754"/>
            <a:ext cx="12192000" cy="6858000"/>
          </a:xfrm>
          <a:prstGeom prst="rect">
            <a:avLst/>
          </a:prstGeom>
        </p:spPr>
      </p:pic>
      <p:pic>
        <p:nvPicPr>
          <p:cNvPr id="3" name="Picture 2" descr="(Christine) Woman is Questioning clipart">
            <a:extLst>
              <a:ext uri="{FF2B5EF4-FFF2-40B4-BE49-F238E27FC236}">
                <a16:creationId xmlns:a16="http://schemas.microsoft.com/office/drawing/2014/main" id="{9D527921-4358-9EF4-192A-0E0449C01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007" y="2859054"/>
            <a:ext cx="3823993" cy="399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54167EB-C8CF-0E10-0CD6-E5444F1F02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80" t="44186" r="32936" b="20000"/>
          <a:stretch/>
        </p:blipFill>
        <p:spPr>
          <a:xfrm>
            <a:off x="620417" y="472043"/>
            <a:ext cx="7556203" cy="3897938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4B2E9A0E-BF4B-159A-FAB1-1BCEFEFBD6ED}"/>
              </a:ext>
            </a:extLst>
          </p:cNvPr>
          <p:cNvSpPr/>
          <p:nvPr/>
        </p:nvSpPr>
        <p:spPr>
          <a:xfrm>
            <a:off x="5007935" y="1637414"/>
            <a:ext cx="1201479" cy="5422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F9915D60-11B2-240D-2E35-A858D9272936}"/>
              </a:ext>
            </a:extLst>
          </p:cNvPr>
          <p:cNvSpPr/>
          <p:nvPr/>
        </p:nvSpPr>
        <p:spPr>
          <a:xfrm>
            <a:off x="5007935" y="2149882"/>
            <a:ext cx="1201479" cy="5422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EBAE37C9-07B8-9A6C-3F49-65E627435788}"/>
              </a:ext>
            </a:extLst>
          </p:cNvPr>
          <p:cNvSpPr/>
          <p:nvPr/>
        </p:nvSpPr>
        <p:spPr>
          <a:xfrm>
            <a:off x="6400801" y="2587924"/>
            <a:ext cx="1584250" cy="5422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2664D37F-0F8E-F184-D7E1-29D373C232F5}"/>
              </a:ext>
            </a:extLst>
          </p:cNvPr>
          <p:cNvSpPr/>
          <p:nvPr/>
        </p:nvSpPr>
        <p:spPr>
          <a:xfrm>
            <a:off x="6209414" y="3204610"/>
            <a:ext cx="1775637" cy="5422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33D1E259-6ACA-0A45-2A27-D988464A9DB6}"/>
              </a:ext>
            </a:extLst>
          </p:cNvPr>
          <p:cNvSpPr/>
          <p:nvPr/>
        </p:nvSpPr>
        <p:spPr>
          <a:xfrm>
            <a:off x="6790661" y="3824843"/>
            <a:ext cx="1194390" cy="5422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1" name="Picture 2" descr="Best 1 Minute Timer GIFs | Gfycat">
            <a:extLst>
              <a:ext uri="{FF2B5EF4-FFF2-40B4-BE49-F238E27FC236}">
                <a16:creationId xmlns:a16="http://schemas.microsoft.com/office/drawing/2014/main" id="{3728AE23-5C3E-D3BB-F24A-8BB78711B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037" y="1012397"/>
            <a:ext cx="1593150" cy="89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26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CBE6966-654A-3D62-2132-736F9D6D01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2917" r="23672" b="9931"/>
          <a:stretch/>
        </p:blipFill>
        <p:spPr>
          <a:xfrm>
            <a:off x="1" y="0"/>
            <a:ext cx="12192000" cy="69723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CD05EB5-68D6-8234-CA36-37546CA886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12" t="41692" r="47643" b="12106"/>
          <a:stretch/>
        </p:blipFill>
        <p:spPr>
          <a:xfrm>
            <a:off x="2791048" y="935665"/>
            <a:ext cx="4277834" cy="5544852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7FF20FD7-14FE-0A82-E6FC-9FF8108C14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604" t="21394" r="24651" b="9768"/>
          <a:stretch/>
        </p:blipFill>
        <p:spPr>
          <a:xfrm>
            <a:off x="7262036" y="377483"/>
            <a:ext cx="3427228" cy="6103034"/>
          </a:xfrm>
          <a:prstGeom prst="rect">
            <a:avLst/>
          </a:prstGeom>
        </p:spPr>
      </p:pic>
      <p:sp>
        <p:nvSpPr>
          <p:cNvPr id="8" name="فقاعة التفكير: على شكل سحابة 7">
            <a:extLst>
              <a:ext uri="{FF2B5EF4-FFF2-40B4-BE49-F238E27FC236}">
                <a16:creationId xmlns:a16="http://schemas.microsoft.com/office/drawing/2014/main" id="{EC93B867-C0B9-2229-84E0-F1BEDD3BDF5D}"/>
              </a:ext>
            </a:extLst>
          </p:cNvPr>
          <p:cNvSpPr/>
          <p:nvPr/>
        </p:nvSpPr>
        <p:spPr>
          <a:xfrm>
            <a:off x="2385230" y="2192759"/>
            <a:ext cx="2791048" cy="1967023"/>
          </a:xfrm>
          <a:prstGeom prst="cloudCallout">
            <a:avLst>
              <a:gd name="adj1" fmla="val -33405"/>
              <a:gd name="adj2" fmla="val 88987"/>
            </a:avLst>
          </a:prstGeom>
          <a:solidFill>
            <a:srgbClr val="00B050"/>
          </a:solidFill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Who are the people in the picture? 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9" name="فقاعة التفكير: على شكل سحابة 8">
            <a:extLst>
              <a:ext uri="{FF2B5EF4-FFF2-40B4-BE49-F238E27FC236}">
                <a16:creationId xmlns:a16="http://schemas.microsoft.com/office/drawing/2014/main" id="{F1A8E07B-D391-B2AB-8BDF-D34FCA501FB2}"/>
              </a:ext>
            </a:extLst>
          </p:cNvPr>
          <p:cNvSpPr/>
          <p:nvPr/>
        </p:nvSpPr>
        <p:spPr>
          <a:xfrm>
            <a:off x="26581" y="1834989"/>
            <a:ext cx="2332069" cy="1967023"/>
          </a:xfrm>
          <a:prstGeom prst="cloudCallout">
            <a:avLst>
              <a:gd name="adj1" fmla="val 28407"/>
              <a:gd name="adj2" fmla="val 79797"/>
            </a:avLst>
          </a:prstGeom>
          <a:solidFill>
            <a:srgbClr val="00B050"/>
          </a:solidFill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Who is Frank Lawson?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33E8899D-4A3B-CEDE-3F37-6D12BAB61D7A}"/>
              </a:ext>
            </a:extLst>
          </p:cNvPr>
          <p:cNvSpPr/>
          <p:nvPr/>
        </p:nvSpPr>
        <p:spPr>
          <a:xfrm>
            <a:off x="3211033" y="1562986"/>
            <a:ext cx="724786" cy="5289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Are 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02DB6083-6484-65DF-FB80-653B5D7DB39F}"/>
              </a:ext>
            </a:extLst>
          </p:cNvPr>
          <p:cNvSpPr/>
          <p:nvPr/>
        </p:nvSpPr>
        <p:spPr>
          <a:xfrm>
            <a:off x="3744436" y="1949111"/>
            <a:ext cx="839972" cy="3721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I am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85135AF7-56CA-6D2E-56F4-76D3AD18877B}"/>
              </a:ext>
            </a:extLst>
          </p:cNvPr>
          <p:cNvSpPr/>
          <p:nvPr/>
        </p:nvSpPr>
        <p:spPr>
          <a:xfrm>
            <a:off x="3363433" y="4514398"/>
            <a:ext cx="1598425" cy="2560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Name is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A1EF4ABD-1C9C-4168-AED8-966A8A53D8B4}"/>
              </a:ext>
            </a:extLst>
          </p:cNvPr>
          <p:cNvSpPr/>
          <p:nvPr/>
        </p:nvSpPr>
        <p:spPr>
          <a:xfrm>
            <a:off x="3712538" y="3802012"/>
            <a:ext cx="839972" cy="3721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are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42824256-B7BA-D8AC-EDB2-2105BA6E295D}"/>
              </a:ext>
            </a:extLst>
          </p:cNvPr>
          <p:cNvSpPr/>
          <p:nvPr/>
        </p:nvSpPr>
        <p:spPr>
          <a:xfrm>
            <a:off x="3935819" y="2670543"/>
            <a:ext cx="1114646" cy="349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To meet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EC031443-D7DB-42A6-3D0F-5E4A785FB350}"/>
              </a:ext>
            </a:extLst>
          </p:cNvPr>
          <p:cNvSpPr/>
          <p:nvPr/>
        </p:nvSpPr>
        <p:spPr>
          <a:xfrm>
            <a:off x="3333311" y="4992863"/>
            <a:ext cx="1598425" cy="2560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How old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26307C5E-4E79-FDAC-F899-0235D38F942D}"/>
              </a:ext>
            </a:extLst>
          </p:cNvPr>
          <p:cNvSpPr/>
          <p:nvPr/>
        </p:nvSpPr>
        <p:spPr>
          <a:xfrm>
            <a:off x="3631019" y="3090986"/>
            <a:ext cx="921491" cy="2560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is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FFFB8CF5-E5ED-F099-375F-3382F7A01713}"/>
              </a:ext>
            </a:extLst>
          </p:cNvPr>
          <p:cNvSpPr/>
          <p:nvPr/>
        </p:nvSpPr>
        <p:spPr>
          <a:xfrm>
            <a:off x="5863856" y="3151661"/>
            <a:ext cx="921491" cy="2560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are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340FFA8E-3585-0002-38F4-677D74A848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88" y="4174151"/>
            <a:ext cx="2247016" cy="238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2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/>
      <p:bldP spid="11" grpId="0"/>
      <p:bldP spid="12" grpId="0"/>
      <p:bldP spid="13" grpId="0"/>
      <p:bldP spid="14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328C5A9-527B-05CA-DBB2-53FA1D1E30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28372" r="27617" b="13644"/>
          <a:stretch/>
        </p:blipFill>
        <p:spPr>
          <a:xfrm>
            <a:off x="0" y="116958"/>
            <a:ext cx="12192000" cy="674104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D79C244D-7DBD-DEDE-180C-8D410ECAB2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62" t="38294" r="47694" b="44076"/>
          <a:stretch/>
        </p:blipFill>
        <p:spPr>
          <a:xfrm>
            <a:off x="1844350" y="472549"/>
            <a:ext cx="4388249" cy="2233406"/>
          </a:xfrm>
          <a:custGeom>
            <a:avLst/>
            <a:gdLst>
              <a:gd name="connsiteX0" fmla="*/ 0 w 4157330"/>
              <a:gd name="connsiteY0" fmla="*/ 0 h 2115879"/>
              <a:gd name="connsiteX1" fmla="*/ 3224228 w 4157330"/>
              <a:gd name="connsiteY1" fmla="*/ 0 h 2115879"/>
              <a:gd name="connsiteX2" fmla="*/ 3224228 w 4157330"/>
              <a:gd name="connsiteY2" fmla="*/ 351956 h 2115879"/>
              <a:gd name="connsiteX3" fmla="*/ 3747383 w 4157330"/>
              <a:gd name="connsiteY3" fmla="*/ 351956 h 2115879"/>
              <a:gd name="connsiteX4" fmla="*/ 3747383 w 4157330"/>
              <a:gd name="connsiteY4" fmla="*/ 0 h 2115879"/>
              <a:gd name="connsiteX5" fmla="*/ 4157330 w 4157330"/>
              <a:gd name="connsiteY5" fmla="*/ 0 h 2115879"/>
              <a:gd name="connsiteX6" fmla="*/ 4157330 w 4157330"/>
              <a:gd name="connsiteY6" fmla="*/ 2115879 h 2115879"/>
              <a:gd name="connsiteX7" fmla="*/ 0 w 4157330"/>
              <a:gd name="connsiteY7" fmla="*/ 2115879 h 211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7330" h="2115879">
                <a:moveTo>
                  <a:pt x="0" y="0"/>
                </a:moveTo>
                <a:lnTo>
                  <a:pt x="3224228" y="0"/>
                </a:lnTo>
                <a:lnTo>
                  <a:pt x="3224228" y="351956"/>
                </a:lnTo>
                <a:lnTo>
                  <a:pt x="3747383" y="351956"/>
                </a:lnTo>
                <a:lnTo>
                  <a:pt x="3747383" y="0"/>
                </a:lnTo>
                <a:lnTo>
                  <a:pt x="4157330" y="0"/>
                </a:lnTo>
                <a:lnTo>
                  <a:pt x="4157330" y="2115879"/>
                </a:lnTo>
                <a:lnTo>
                  <a:pt x="0" y="2115879"/>
                </a:lnTo>
                <a:close/>
              </a:path>
            </a:pathLst>
          </a:custGeom>
        </p:spPr>
      </p:pic>
      <p:pic>
        <p:nvPicPr>
          <p:cNvPr id="13" name="Picture 2" descr="Give one get one by Mark Drollinger">
            <a:extLst>
              <a:ext uri="{FF2B5EF4-FFF2-40B4-BE49-F238E27FC236}">
                <a16:creationId xmlns:a16="http://schemas.microsoft.com/office/drawing/2014/main" id="{896E2048-9A39-328F-C9F7-0C0F144B2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3872">
            <a:off x="2753991" y="3657172"/>
            <a:ext cx="1666089" cy="93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8F5775B9-2943-6A2A-63AF-2422D7F2ABE7}"/>
              </a:ext>
            </a:extLst>
          </p:cNvPr>
          <p:cNvSpPr/>
          <p:nvPr/>
        </p:nvSpPr>
        <p:spPr>
          <a:xfrm>
            <a:off x="6232599" y="1114388"/>
            <a:ext cx="4497290" cy="77386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Forte" panose="03060902040502070203" pitchFamily="66" charset="0"/>
              </a:rPr>
              <a:t>Give one Get one</a:t>
            </a:r>
            <a:endParaRPr lang="ar-SA" sz="4400" dirty="0">
              <a:solidFill>
                <a:schemeClr val="tx1"/>
              </a:solidFill>
              <a:latin typeface="Forte" panose="03060902040502070203" pitchFamily="66" charset="0"/>
            </a:endParaRPr>
          </a:p>
        </p:txBody>
      </p:sp>
      <p:sp>
        <p:nvSpPr>
          <p:cNvPr id="16" name="سهم: لليمين 15">
            <a:extLst>
              <a:ext uri="{FF2B5EF4-FFF2-40B4-BE49-F238E27FC236}">
                <a16:creationId xmlns:a16="http://schemas.microsoft.com/office/drawing/2014/main" id="{23555056-A6AC-277D-383A-4C3571AB2796}"/>
              </a:ext>
            </a:extLst>
          </p:cNvPr>
          <p:cNvSpPr/>
          <p:nvPr/>
        </p:nvSpPr>
        <p:spPr>
          <a:xfrm>
            <a:off x="8092071" y="2106971"/>
            <a:ext cx="3262809" cy="1565489"/>
          </a:xfrm>
          <a:prstGeom prst="rightArrow">
            <a:avLst/>
          </a:prstGeom>
          <a:solidFill>
            <a:srgbClr val="F6D3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Don’t open the door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سهم: لليمين 14">
            <a:extLst>
              <a:ext uri="{FF2B5EF4-FFF2-40B4-BE49-F238E27FC236}">
                <a16:creationId xmlns:a16="http://schemas.microsoft.com/office/drawing/2014/main" id="{3396B7C7-9FE2-22AB-29E7-88A850124230}"/>
              </a:ext>
            </a:extLst>
          </p:cNvPr>
          <p:cNvSpPr/>
          <p:nvPr/>
        </p:nvSpPr>
        <p:spPr>
          <a:xfrm>
            <a:off x="5202498" y="2155370"/>
            <a:ext cx="3080262" cy="1377598"/>
          </a:xfrm>
          <a:prstGeom prst="rightArrow">
            <a:avLst/>
          </a:prstGeom>
          <a:solidFill>
            <a:srgbClr val="F6D3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Open the door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سهم: لليمين 17">
            <a:extLst>
              <a:ext uri="{FF2B5EF4-FFF2-40B4-BE49-F238E27FC236}">
                <a16:creationId xmlns:a16="http://schemas.microsoft.com/office/drawing/2014/main" id="{57D5B189-859C-52E5-D5E1-371D2609A2D9}"/>
              </a:ext>
            </a:extLst>
          </p:cNvPr>
          <p:cNvSpPr/>
          <p:nvPr/>
        </p:nvSpPr>
        <p:spPr>
          <a:xfrm>
            <a:off x="8092071" y="3565738"/>
            <a:ext cx="3262809" cy="1565489"/>
          </a:xfrm>
          <a:prstGeom prst="rightArrow">
            <a:avLst/>
          </a:prstGeom>
          <a:solidFill>
            <a:srgbClr val="F6D3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………………………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سهم: لليمين 19">
            <a:extLst>
              <a:ext uri="{FF2B5EF4-FFF2-40B4-BE49-F238E27FC236}">
                <a16:creationId xmlns:a16="http://schemas.microsoft.com/office/drawing/2014/main" id="{41623C81-3520-7D86-8B09-CAB2E57215FA}"/>
              </a:ext>
            </a:extLst>
          </p:cNvPr>
          <p:cNvSpPr/>
          <p:nvPr/>
        </p:nvSpPr>
        <p:spPr>
          <a:xfrm>
            <a:off x="8092070" y="5188607"/>
            <a:ext cx="3262809" cy="1565489"/>
          </a:xfrm>
          <a:prstGeom prst="rightArrow">
            <a:avLst/>
          </a:prstGeom>
          <a:solidFill>
            <a:srgbClr val="F6D3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Don’t drink coffee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سهم: لليمين 16">
            <a:extLst>
              <a:ext uri="{FF2B5EF4-FFF2-40B4-BE49-F238E27FC236}">
                <a16:creationId xmlns:a16="http://schemas.microsoft.com/office/drawing/2014/main" id="{C9C213D3-F30D-7722-81F5-6D6D579F0E4B}"/>
              </a:ext>
            </a:extLst>
          </p:cNvPr>
          <p:cNvSpPr/>
          <p:nvPr/>
        </p:nvSpPr>
        <p:spPr>
          <a:xfrm>
            <a:off x="5111224" y="3565738"/>
            <a:ext cx="3262809" cy="1565489"/>
          </a:xfrm>
          <a:prstGeom prst="rightArrow">
            <a:avLst/>
          </a:prstGeom>
          <a:solidFill>
            <a:srgbClr val="F6D3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Close the book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سهم: لليمين 18">
            <a:extLst>
              <a:ext uri="{FF2B5EF4-FFF2-40B4-BE49-F238E27FC236}">
                <a16:creationId xmlns:a16="http://schemas.microsoft.com/office/drawing/2014/main" id="{2FB1DAA8-EDFD-0E87-FE6F-CF1F56827F31}"/>
              </a:ext>
            </a:extLst>
          </p:cNvPr>
          <p:cNvSpPr/>
          <p:nvPr/>
        </p:nvSpPr>
        <p:spPr>
          <a:xfrm>
            <a:off x="5081836" y="5163997"/>
            <a:ext cx="3262809" cy="1565489"/>
          </a:xfrm>
          <a:prstGeom prst="rightArrow">
            <a:avLst/>
          </a:prstGeom>
          <a:solidFill>
            <a:srgbClr val="F6D3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………………………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72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18" grpId="0" animBg="1"/>
      <p:bldP spid="20" grpId="0" animBg="1"/>
      <p:bldP spid="17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283CEB8A-0BF2-A6B2-BF75-C76287C415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56" t="27442" r="27268" b="134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67465D8-7F01-C8DD-A37B-4FA6F463C7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62" t="38294" r="24128" b="11473"/>
          <a:stretch/>
        </p:blipFill>
        <p:spPr>
          <a:xfrm>
            <a:off x="2541182" y="606055"/>
            <a:ext cx="7645991" cy="5358808"/>
          </a:xfrm>
          <a:custGeom>
            <a:avLst/>
            <a:gdLst>
              <a:gd name="connsiteX0" fmla="*/ 4671237 w 8601740"/>
              <a:gd name="connsiteY0" fmla="*/ 0 h 6028659"/>
              <a:gd name="connsiteX1" fmla="*/ 6159796 w 8601740"/>
              <a:gd name="connsiteY1" fmla="*/ 0 h 6028659"/>
              <a:gd name="connsiteX2" fmla="*/ 6159796 w 8601740"/>
              <a:gd name="connsiteY2" fmla="*/ 1002810 h 6028659"/>
              <a:gd name="connsiteX3" fmla="*/ 8601740 w 8601740"/>
              <a:gd name="connsiteY3" fmla="*/ 1002810 h 6028659"/>
              <a:gd name="connsiteX4" fmla="*/ 8601740 w 8601740"/>
              <a:gd name="connsiteY4" fmla="*/ 6028659 h 6028659"/>
              <a:gd name="connsiteX5" fmla="*/ 0 w 8601740"/>
              <a:gd name="connsiteY5" fmla="*/ 6028659 h 6028659"/>
              <a:gd name="connsiteX6" fmla="*/ 0 w 8601740"/>
              <a:gd name="connsiteY6" fmla="*/ 2704288 h 6028659"/>
              <a:gd name="connsiteX7" fmla="*/ 4306186 w 8601740"/>
              <a:gd name="connsiteY7" fmla="*/ 2704288 h 6028659"/>
              <a:gd name="connsiteX8" fmla="*/ 4306186 w 8601740"/>
              <a:gd name="connsiteY8" fmla="*/ 1002810 h 6028659"/>
              <a:gd name="connsiteX9" fmla="*/ 4671237 w 8601740"/>
              <a:gd name="connsiteY9" fmla="*/ 1002810 h 6028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601740" h="6028659">
                <a:moveTo>
                  <a:pt x="4671237" y="0"/>
                </a:moveTo>
                <a:lnTo>
                  <a:pt x="6159796" y="0"/>
                </a:lnTo>
                <a:lnTo>
                  <a:pt x="6159796" y="1002810"/>
                </a:lnTo>
                <a:lnTo>
                  <a:pt x="8601740" y="1002810"/>
                </a:lnTo>
                <a:lnTo>
                  <a:pt x="8601740" y="6028659"/>
                </a:lnTo>
                <a:lnTo>
                  <a:pt x="0" y="6028659"/>
                </a:lnTo>
                <a:lnTo>
                  <a:pt x="0" y="2704288"/>
                </a:lnTo>
                <a:lnTo>
                  <a:pt x="4306186" y="2704288"/>
                </a:lnTo>
                <a:lnTo>
                  <a:pt x="4306186" y="1002810"/>
                </a:lnTo>
                <a:lnTo>
                  <a:pt x="4671237" y="1002810"/>
                </a:lnTo>
                <a:close/>
              </a:path>
            </a:pathLst>
          </a:custGeom>
        </p:spPr>
      </p:pic>
      <p:sp>
        <p:nvSpPr>
          <p:cNvPr id="9" name="فقاعة التفكير: على شكل سحابة 8">
            <a:extLst>
              <a:ext uri="{FF2B5EF4-FFF2-40B4-BE49-F238E27FC236}">
                <a16:creationId xmlns:a16="http://schemas.microsoft.com/office/drawing/2014/main" id="{1A3D493A-08A4-FB17-5CDB-246F879FA767}"/>
              </a:ext>
            </a:extLst>
          </p:cNvPr>
          <p:cNvSpPr/>
          <p:nvPr/>
        </p:nvSpPr>
        <p:spPr>
          <a:xfrm>
            <a:off x="850604" y="180754"/>
            <a:ext cx="2264735" cy="1796902"/>
          </a:xfrm>
          <a:prstGeom prst="cloudCallout">
            <a:avLst>
              <a:gd name="adj1" fmla="val -1584"/>
              <a:gd name="adj2" fmla="val 76109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Is it a book?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فقاعة التفكير: على شكل سحابة 9">
            <a:extLst>
              <a:ext uri="{FF2B5EF4-FFF2-40B4-BE49-F238E27FC236}">
                <a16:creationId xmlns:a16="http://schemas.microsoft.com/office/drawing/2014/main" id="{DEEC8378-C62C-103B-D67F-E2EC68BD5C7E}"/>
              </a:ext>
            </a:extLst>
          </p:cNvPr>
          <p:cNvSpPr/>
          <p:nvPr/>
        </p:nvSpPr>
        <p:spPr>
          <a:xfrm>
            <a:off x="2541182" y="297713"/>
            <a:ext cx="2264735" cy="1796902"/>
          </a:xfrm>
          <a:prstGeom prst="cloudCallout">
            <a:avLst>
              <a:gd name="adj1" fmla="val -28814"/>
              <a:gd name="adj2" fmla="val 86760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Is it a pen?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F8771597-5A4C-6F40-C520-50DC0A3DBE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66" y="2423126"/>
            <a:ext cx="2279067" cy="201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0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BCC05C6-5143-FBF0-2725-F3556C15C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413A2FE-30FF-AB44-D0B1-65CFEDBDC6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8CA2E7A-2A43-000C-FF5F-1358D0AF3E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66" t="28837" r="27616" b="137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Premium Vector | Cute little boy holding question mark. kid asks question.">
            <a:extLst>
              <a:ext uri="{FF2B5EF4-FFF2-40B4-BE49-F238E27FC236}">
                <a16:creationId xmlns:a16="http://schemas.microsoft.com/office/drawing/2014/main" id="{8B79EEBC-13A9-93E2-29C8-4293DD53E1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3" t="10232" r="7778" b="10388"/>
          <a:stretch/>
        </p:blipFill>
        <p:spPr bwMode="auto">
          <a:xfrm>
            <a:off x="0" y="520996"/>
            <a:ext cx="4093535" cy="544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عنصر نائب للمحتوى 6">
            <a:hlinkClick r:id="rId4"/>
            <a:extLst>
              <a:ext uri="{FF2B5EF4-FFF2-40B4-BE49-F238E27FC236}">
                <a16:creationId xmlns:a16="http://schemas.microsoft.com/office/drawing/2014/main" id="{F7CB4BC5-F1C2-3539-96EC-371D85EA78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778" y="2055813"/>
            <a:ext cx="2007781" cy="2007781"/>
          </a:xfrm>
          <a:prstGeom prst="rect">
            <a:avLst/>
          </a:prstGeom>
        </p:spPr>
      </p:pic>
      <p:pic>
        <p:nvPicPr>
          <p:cNvPr id="7" name="عنصر نائب للمحتوى 6">
            <a:hlinkClick r:id="rId6"/>
            <a:extLst>
              <a:ext uri="{FF2B5EF4-FFF2-40B4-BE49-F238E27FC236}">
                <a16:creationId xmlns:a16="http://schemas.microsoft.com/office/drawing/2014/main" id="{1FBD478D-E412-C4AD-16F0-6FA815E929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802" y="2055813"/>
            <a:ext cx="1961178" cy="1961178"/>
          </a:xfrm>
          <a:prstGeom prst="rect">
            <a:avLst/>
          </a:prstGeom>
        </p:spPr>
      </p:pic>
      <p:pic>
        <p:nvPicPr>
          <p:cNvPr id="8" name="عنصر نائب للمحتوى 6">
            <a:hlinkClick r:id="rId7"/>
            <a:extLst>
              <a:ext uri="{FF2B5EF4-FFF2-40B4-BE49-F238E27FC236}">
                <a16:creationId xmlns:a16="http://schemas.microsoft.com/office/drawing/2014/main" id="{2DBE50FB-C1E5-4FEB-EFCC-187CFE9AE5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054" y="2172882"/>
            <a:ext cx="1890712" cy="189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9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145</Words>
  <Application>Microsoft Office PowerPoint</Application>
  <PresentationFormat>شاشة عريضة</PresentationFormat>
  <Paragraphs>79</Paragraphs>
  <Slides>18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Comic Sans MS</vt:lpstr>
      <vt:lpstr>Forte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asma 2331</dc:creator>
  <cp:lastModifiedBy>asma 2331</cp:lastModifiedBy>
  <cp:revision>10</cp:revision>
  <dcterms:created xsi:type="dcterms:W3CDTF">2022-11-04T18:22:04Z</dcterms:created>
  <dcterms:modified xsi:type="dcterms:W3CDTF">2022-11-04T20:43:29Z</dcterms:modified>
</cp:coreProperties>
</file>