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1"/>
  </p:notesMasterIdLst>
  <p:sldIdLst>
    <p:sldId id="256" r:id="rId2"/>
    <p:sldId id="257" r:id="rId3"/>
    <p:sldId id="376" r:id="rId4"/>
    <p:sldId id="365" r:id="rId5"/>
    <p:sldId id="382" r:id="rId6"/>
    <p:sldId id="381" r:id="rId7"/>
    <p:sldId id="314" r:id="rId8"/>
    <p:sldId id="386" r:id="rId9"/>
    <p:sldId id="378" r:id="rId10"/>
    <p:sldId id="379" r:id="rId11"/>
    <p:sldId id="413" r:id="rId12"/>
    <p:sldId id="405" r:id="rId13"/>
    <p:sldId id="414" r:id="rId14"/>
    <p:sldId id="406" r:id="rId15"/>
    <p:sldId id="415" r:id="rId16"/>
    <p:sldId id="407" r:id="rId17"/>
    <p:sldId id="410" r:id="rId18"/>
    <p:sldId id="408" r:id="rId19"/>
    <p:sldId id="411" r:id="rId20"/>
    <p:sldId id="409" r:id="rId21"/>
    <p:sldId id="412" r:id="rId22"/>
    <p:sldId id="395" r:id="rId23"/>
    <p:sldId id="383" r:id="rId24"/>
    <p:sldId id="384" r:id="rId25"/>
    <p:sldId id="387" r:id="rId26"/>
    <p:sldId id="377" r:id="rId27"/>
    <p:sldId id="380" r:id="rId28"/>
    <p:sldId id="403" r:id="rId29"/>
    <p:sldId id="357" r:id="rId30"/>
  </p:sldIdLst>
  <p:sldSz cx="12192000" cy="6858000"/>
  <p:notesSz cx="6858000" cy="9144000"/>
  <p:embeddedFontLst>
    <p:embeddedFont>
      <p:font typeface="Abril Fatface" panose="02000503000000020003" pitchFamily="2" charset="0"/>
      <p:regular r:id="rId32"/>
    </p:embeddedFont>
    <p:embeddedFont>
      <p:font typeface="Aldrich" panose="020B0604020202020204" charset="0"/>
      <p:regular r:id="rId33"/>
    </p:embeddedFont>
    <p:embeddedFont>
      <p:font typeface="Barlow Condensed" panose="00000506000000000000" pitchFamily="2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</p:embeddedFont>
    <p:embeddedFont>
      <p:font typeface="Chelsea Market" panose="020B0604020202020204" charset="0"/>
      <p:regular r:id="rId40"/>
    </p:embeddedFont>
    <p:embeddedFont>
      <p:font typeface="Coming Soon" panose="020B0604020202020204" charset="0"/>
      <p:regular r:id="rId41"/>
    </p:embeddedFont>
    <p:embeddedFont>
      <p:font typeface="Tahoma" panose="020B0604030504040204" pitchFamily="34" charset="0"/>
      <p:regular r:id="rId42"/>
      <p:bold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BA55851D-38C1-44A7-80E1-357E855A4177}">
          <p14:sldIdLst>
            <p14:sldId id="256"/>
            <p14:sldId id="257"/>
            <p14:sldId id="376"/>
            <p14:sldId id="365"/>
            <p14:sldId id="382"/>
            <p14:sldId id="381"/>
            <p14:sldId id="314"/>
            <p14:sldId id="386"/>
            <p14:sldId id="378"/>
            <p14:sldId id="379"/>
          </p14:sldIdLst>
        </p14:section>
        <p14:section name="مقطع الملخص" id="{925B337A-292D-43DD-8FFD-76995ECB7FBA}">
          <p14:sldIdLst>
            <p14:sldId id="413"/>
          </p14:sldIdLst>
        </p14:section>
        <p14:section name="المقطع 1" id="{33BCC08A-6FE1-4AB8-9410-A8E6680F2D49}">
          <p14:sldIdLst>
            <p14:sldId id="405"/>
            <p14:sldId id="414"/>
          </p14:sldIdLst>
        </p14:section>
        <p14:section name="المقطع 2" id="{9CB41125-3707-43DF-AF1A-67CE3ECC2409}">
          <p14:sldIdLst>
            <p14:sldId id="406"/>
            <p14:sldId id="415"/>
          </p14:sldIdLst>
        </p14:section>
        <p14:section name="المقطع 3" id="{AB8CF715-7768-451E-BBCE-3906EF0307D1}">
          <p14:sldIdLst>
            <p14:sldId id="407"/>
            <p14:sldId id="410"/>
          </p14:sldIdLst>
        </p14:section>
        <p14:section name="المقطع 4" id="{D4A6B1D6-F8AD-48E3-A2A9-D815CFFA3E48}">
          <p14:sldIdLst>
            <p14:sldId id="408"/>
            <p14:sldId id="411"/>
          </p14:sldIdLst>
        </p14:section>
        <p14:section name="المقطع 5" id="{150D3C2D-465B-475C-8132-9612B85B992F}">
          <p14:sldIdLst>
            <p14:sldId id="409"/>
            <p14:sldId id="412"/>
            <p14:sldId id="395"/>
            <p14:sldId id="383"/>
            <p14:sldId id="384"/>
            <p14:sldId id="387"/>
            <p14:sldId id="377"/>
            <p14:sldId id="380"/>
            <p14:sldId id="403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44" autoAdjust="0"/>
  </p:normalViewPr>
  <p:slideViewPr>
    <p:cSldViewPr snapToGrid="0">
      <p:cViewPr varScale="1">
        <p:scale>
          <a:sx n="86" d="100"/>
          <a:sy n="86" d="100"/>
        </p:scale>
        <p:origin x="105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6375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7730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9427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1625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8977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8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49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83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942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4154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079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9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305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015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618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404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418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765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521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3725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806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5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1_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034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8401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1_010 Text and Imag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809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1_017 Title and text righ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1055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1_017 Title and text righ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8008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1_017 Title and text righ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826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1_017 Title and text righ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794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1_017 Title and text righ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5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">
  <p:cSld name="CUSTOM_18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 rotWithShape="1">
          <a:blip r:embed="rId2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1_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4886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 1">
  <p:cSld name="CUSTOM_18_1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22" name="Google Shape;122;p23"/>
          <p:cNvSpPr/>
          <p:nvPr/>
        </p:nvSpPr>
        <p:spPr>
          <a:xfrm>
            <a:off x="0" y="6563875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3"/>
          <p:cNvSpPr/>
          <p:nvPr/>
        </p:nvSpPr>
        <p:spPr>
          <a:xfrm rot="5400000">
            <a:off x="-328200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3"/>
          <p:cNvSpPr/>
          <p:nvPr/>
        </p:nvSpPr>
        <p:spPr>
          <a:xfrm rot="10800000">
            <a:off x="0" y="0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3"/>
          <p:cNvSpPr/>
          <p:nvPr/>
        </p:nvSpPr>
        <p:spPr>
          <a:xfrm rot="-5400000" flipH="1">
            <a:off x="861595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1_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55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1_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79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1_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703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1_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498300" y="1591025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6175" y="5663050"/>
            <a:ext cx="1128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461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8E8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200578" y="189420"/>
            <a:ext cx="11830683" cy="647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33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helsea Market"/>
              <a:buNone/>
              <a:defRPr sz="4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374550" y="5893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99999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rgbClr val="99999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7" r:id="rId2"/>
    <p:sldLayoutId id="2147483676" r:id="rId3"/>
    <p:sldLayoutId id="2147483675" r:id="rId4"/>
    <p:sldLayoutId id="2147483673" r:id="rId5"/>
    <p:sldLayoutId id="2147483672" r:id="rId6"/>
    <p:sldLayoutId id="2147483671" r:id="rId7"/>
    <p:sldLayoutId id="2147483649" r:id="rId8"/>
    <p:sldLayoutId id="2147483651" r:id="rId9"/>
    <p:sldLayoutId id="2147483688" r:id="rId10"/>
    <p:sldLayoutId id="2147483687" r:id="rId11"/>
    <p:sldLayoutId id="2147483686" r:id="rId12"/>
    <p:sldLayoutId id="2147483685" r:id="rId13"/>
    <p:sldLayoutId id="2147483684" r:id="rId14"/>
    <p:sldLayoutId id="2147483683" r:id="rId15"/>
    <p:sldLayoutId id="2147483682" r:id="rId16"/>
    <p:sldLayoutId id="2147483681" r:id="rId17"/>
    <p:sldLayoutId id="2147483680" r:id="rId18"/>
    <p:sldLayoutId id="2147483679" r:id="rId19"/>
    <p:sldLayoutId id="2147483678" r:id="rId20"/>
    <p:sldLayoutId id="2147483674" r:id="rId21"/>
    <p:sldLayoutId id="2147483663" r:id="rId22"/>
    <p:sldLayoutId id="2147483693" r:id="rId23"/>
    <p:sldLayoutId id="2147483692" r:id="rId24"/>
    <p:sldLayoutId id="2147483691" r:id="rId25"/>
    <p:sldLayoutId id="2147483690" r:id="rId26"/>
    <p:sldLayoutId id="2147483689" r:id="rId27"/>
    <p:sldLayoutId id="2147483666" r:id="rId28"/>
    <p:sldLayoutId id="2147483668" r:id="rId29"/>
    <p:sldLayoutId id="2147483669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1.png"/><Relationship Id="rId7" Type="http://schemas.openxmlformats.org/officeDocument/2006/relationships/slide" Target="slide1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slide" Target="slide20.xml"/><Relationship Id="rId5" Type="http://schemas.openxmlformats.org/officeDocument/2006/relationships/image" Target="../media/image23.png"/><Relationship Id="rId10" Type="http://schemas.openxmlformats.org/officeDocument/2006/relationships/slide" Target="slide18.xml"/><Relationship Id="rId4" Type="http://schemas.openxmlformats.org/officeDocument/2006/relationships/image" Target="../media/image22.png"/><Relationship Id="rId9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node/6823193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hyperlink" Target="https://www.liveworksheets.com/1-zs2193576z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hyperlink" Target="https://micajondesastreinfantil.blogspot.com/2020/05/liveworksheets-una-herramienta-para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686;p43">
            <a:extLst>
              <a:ext uri="{FF2B5EF4-FFF2-40B4-BE49-F238E27FC236}">
                <a16:creationId xmlns:a16="http://schemas.microsoft.com/office/drawing/2014/main" id="{B33CC56B-046D-4677-8A0B-B9A3EAF07D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02066"/>
            <a:ext cx="11629017" cy="118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-US" sz="8000" dirty="0"/>
              <a:t>Revision SG2  </a:t>
            </a:r>
            <a:endParaRPr sz="8000" dirty="0"/>
          </a:p>
        </p:txBody>
      </p:sp>
      <p:pic>
        <p:nvPicPr>
          <p:cNvPr id="3" name="Google Shape;249;p32">
            <a:extLst>
              <a:ext uri="{FF2B5EF4-FFF2-40B4-BE49-F238E27FC236}">
                <a16:creationId xmlns:a16="http://schemas.microsoft.com/office/drawing/2014/main" id="{888603DD-63A7-4BAE-A18B-977BDFDA6044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2536385" y="1969076"/>
            <a:ext cx="7119229" cy="3037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86;p43">
            <a:extLst>
              <a:ext uri="{FF2B5EF4-FFF2-40B4-BE49-F238E27FC236}">
                <a16:creationId xmlns:a16="http://schemas.microsoft.com/office/drawing/2014/main" id="{484958FD-A5AE-4490-AA93-D1028C054A05}"/>
              </a:ext>
            </a:extLst>
          </p:cNvPr>
          <p:cNvSpPr txBox="1">
            <a:spLocks/>
          </p:cNvSpPr>
          <p:nvPr/>
        </p:nvSpPr>
        <p:spPr>
          <a:xfrm>
            <a:off x="827495" y="2356539"/>
            <a:ext cx="9974025" cy="118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9600" dirty="0"/>
              <a:t>Final Exam</a:t>
            </a:r>
          </a:p>
        </p:txBody>
      </p:sp>
      <p:grpSp>
        <p:nvGrpSpPr>
          <p:cNvPr id="5" name="Google Shape;632;p38">
            <a:extLst>
              <a:ext uri="{FF2B5EF4-FFF2-40B4-BE49-F238E27FC236}">
                <a16:creationId xmlns:a16="http://schemas.microsoft.com/office/drawing/2014/main" id="{75FD6DBF-6F37-492E-AA63-6252B78C5B11}"/>
              </a:ext>
            </a:extLst>
          </p:cNvPr>
          <p:cNvGrpSpPr/>
          <p:nvPr/>
        </p:nvGrpSpPr>
        <p:grpSpPr>
          <a:xfrm>
            <a:off x="1653585" y="4834624"/>
            <a:ext cx="3823208" cy="1373303"/>
            <a:chOff x="940240" y="2739886"/>
            <a:chExt cx="3556265" cy="3006469"/>
          </a:xfrm>
        </p:grpSpPr>
        <p:pic>
          <p:nvPicPr>
            <p:cNvPr id="6" name="Google Shape;633;p38">
              <a:extLst>
                <a:ext uri="{FF2B5EF4-FFF2-40B4-BE49-F238E27FC236}">
                  <a16:creationId xmlns:a16="http://schemas.microsoft.com/office/drawing/2014/main" id="{EE900DA8-26EF-4A82-BB28-E38CB7A5518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634;p38">
              <a:extLst>
                <a:ext uri="{FF2B5EF4-FFF2-40B4-BE49-F238E27FC236}">
                  <a16:creationId xmlns:a16="http://schemas.microsoft.com/office/drawing/2014/main" id="{4D1FE2F1-0699-4AA3-9329-ADA5489B5D7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635;p38">
              <a:extLst>
                <a:ext uri="{FF2B5EF4-FFF2-40B4-BE49-F238E27FC236}">
                  <a16:creationId xmlns:a16="http://schemas.microsoft.com/office/drawing/2014/main" id="{81B2731F-5928-415B-A98A-C5D6E56738F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636;p38">
              <a:extLst>
                <a:ext uri="{FF2B5EF4-FFF2-40B4-BE49-F238E27FC236}">
                  <a16:creationId xmlns:a16="http://schemas.microsoft.com/office/drawing/2014/main" id="{AFE25BAF-F866-4BEE-B196-A50B12937CE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130;p24">
            <a:extLst>
              <a:ext uri="{FF2B5EF4-FFF2-40B4-BE49-F238E27FC236}">
                <a16:creationId xmlns:a16="http://schemas.microsoft.com/office/drawing/2014/main" id="{F1F890F6-7DA5-4C44-96EE-BB6744894CB3}"/>
              </a:ext>
            </a:extLst>
          </p:cNvPr>
          <p:cNvSpPr txBox="1">
            <a:spLocks/>
          </p:cNvSpPr>
          <p:nvPr/>
        </p:nvSpPr>
        <p:spPr>
          <a:xfrm>
            <a:off x="1982112" y="5116839"/>
            <a:ext cx="3593618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rgbClr val="FFCC99"/>
                </a:solidFill>
              </a:rPr>
              <a:t>First Term</a:t>
            </a:r>
          </a:p>
        </p:txBody>
      </p:sp>
      <p:grpSp>
        <p:nvGrpSpPr>
          <p:cNvPr id="11" name="Google Shape;622;p38">
            <a:extLst>
              <a:ext uri="{FF2B5EF4-FFF2-40B4-BE49-F238E27FC236}">
                <a16:creationId xmlns:a16="http://schemas.microsoft.com/office/drawing/2014/main" id="{AB01F28F-3BBD-4AA9-843A-502A0C3DDE13}"/>
              </a:ext>
            </a:extLst>
          </p:cNvPr>
          <p:cNvGrpSpPr/>
          <p:nvPr/>
        </p:nvGrpSpPr>
        <p:grpSpPr>
          <a:xfrm>
            <a:off x="6616272" y="4890444"/>
            <a:ext cx="3622382" cy="1373303"/>
            <a:chOff x="940240" y="2739886"/>
            <a:chExt cx="3556265" cy="3006469"/>
          </a:xfrm>
        </p:grpSpPr>
        <p:pic>
          <p:nvPicPr>
            <p:cNvPr id="12" name="Google Shape;623;p38">
              <a:extLst>
                <a:ext uri="{FF2B5EF4-FFF2-40B4-BE49-F238E27FC236}">
                  <a16:creationId xmlns:a16="http://schemas.microsoft.com/office/drawing/2014/main" id="{7670F2BE-9422-4896-9238-F17D2007080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624;p38">
              <a:extLst>
                <a:ext uri="{FF2B5EF4-FFF2-40B4-BE49-F238E27FC236}">
                  <a16:creationId xmlns:a16="http://schemas.microsoft.com/office/drawing/2014/main" id="{8CC10984-F13B-42AB-9288-BAF992492B2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625;p38">
              <a:extLst>
                <a:ext uri="{FF2B5EF4-FFF2-40B4-BE49-F238E27FC236}">
                  <a16:creationId xmlns:a16="http://schemas.microsoft.com/office/drawing/2014/main" id="{C2A2C66C-676E-4F5D-A706-154C7A7B9B7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626;p38">
              <a:extLst>
                <a:ext uri="{FF2B5EF4-FFF2-40B4-BE49-F238E27FC236}">
                  <a16:creationId xmlns:a16="http://schemas.microsoft.com/office/drawing/2014/main" id="{F02E9FA3-B812-4BCC-AFC8-C41FF35FEAC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30;p24">
            <a:extLst>
              <a:ext uri="{FF2B5EF4-FFF2-40B4-BE49-F238E27FC236}">
                <a16:creationId xmlns:a16="http://schemas.microsoft.com/office/drawing/2014/main" id="{A2282960-5065-4967-9097-C4B0A17083E7}"/>
              </a:ext>
            </a:extLst>
          </p:cNvPr>
          <p:cNvSpPr txBox="1">
            <a:spLocks/>
          </p:cNvSpPr>
          <p:nvPr/>
        </p:nvSpPr>
        <p:spPr>
          <a:xfrm>
            <a:off x="6856921" y="5205479"/>
            <a:ext cx="3194183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written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73;p41">
            <a:extLst>
              <a:ext uri="{FF2B5EF4-FFF2-40B4-BE49-F238E27FC236}">
                <a16:creationId xmlns:a16="http://schemas.microsoft.com/office/drawing/2014/main" id="{01A68C95-741D-49C7-B547-26050B17862A}"/>
              </a:ext>
            </a:extLst>
          </p:cNvPr>
          <p:cNvSpPr/>
          <p:nvPr/>
        </p:nvSpPr>
        <p:spPr>
          <a:xfrm>
            <a:off x="729105" y="563222"/>
            <a:ext cx="3748684" cy="5526549"/>
          </a:xfrm>
          <a:custGeom>
            <a:avLst/>
            <a:gdLst/>
            <a:ahLst/>
            <a:cxnLst/>
            <a:rect l="l" t="t" r="r" b="b"/>
            <a:pathLst>
              <a:path w="249768" h="380547" extrusionOk="0">
                <a:moveTo>
                  <a:pt x="0" y="192238"/>
                </a:moveTo>
                <a:cubicBezTo>
                  <a:pt x="1524" y="139756"/>
                  <a:pt x="2858" y="87463"/>
                  <a:pt x="4477" y="34695"/>
                </a:cubicBezTo>
                <a:cubicBezTo>
                  <a:pt x="5048" y="13740"/>
                  <a:pt x="8382" y="10025"/>
                  <a:pt x="28861" y="8882"/>
                </a:cubicBezTo>
                <a:cubicBezTo>
                  <a:pt x="90297" y="5643"/>
                  <a:pt x="151638" y="2595"/>
                  <a:pt x="212979" y="119"/>
                </a:cubicBezTo>
                <a:cubicBezTo>
                  <a:pt x="239268" y="-929"/>
                  <a:pt x="244602" y="4596"/>
                  <a:pt x="243459" y="30694"/>
                </a:cubicBezTo>
                <a:cubicBezTo>
                  <a:pt x="241364" y="79558"/>
                  <a:pt x="238030" y="128230"/>
                  <a:pt x="236220" y="177093"/>
                </a:cubicBezTo>
                <a:cubicBezTo>
                  <a:pt x="232877" y="231043"/>
                  <a:pt x="236430" y="285202"/>
                  <a:pt x="246793" y="338256"/>
                </a:cubicBezTo>
                <a:cubicBezTo>
                  <a:pt x="254508" y="373404"/>
                  <a:pt x="248602" y="378166"/>
                  <a:pt x="212598" y="378261"/>
                </a:cubicBezTo>
                <a:cubicBezTo>
                  <a:pt x="157163" y="378261"/>
                  <a:pt x="101632" y="379690"/>
                  <a:pt x="46196" y="380547"/>
                </a:cubicBezTo>
                <a:cubicBezTo>
                  <a:pt x="42481" y="380547"/>
                  <a:pt x="38767" y="380547"/>
                  <a:pt x="35147" y="380547"/>
                </a:cubicBezTo>
                <a:cubicBezTo>
                  <a:pt x="9335" y="380547"/>
                  <a:pt x="4286" y="375499"/>
                  <a:pt x="4096" y="349496"/>
                </a:cubicBezTo>
                <a:cubicBezTo>
                  <a:pt x="4096" y="297013"/>
                  <a:pt x="4096" y="244721"/>
                  <a:pt x="4096" y="191952"/>
                </a:cubicBezTo>
                <a:close/>
                <a:moveTo>
                  <a:pt x="29432" y="319206"/>
                </a:moveTo>
                <a:cubicBezTo>
                  <a:pt x="93536" y="323779"/>
                  <a:pt x="154781" y="313301"/>
                  <a:pt x="214598" y="315301"/>
                </a:cubicBezTo>
                <a:cubicBezTo>
                  <a:pt x="213360" y="269391"/>
                  <a:pt x="210884" y="226528"/>
                  <a:pt x="211455" y="183666"/>
                </a:cubicBezTo>
                <a:cubicBezTo>
                  <a:pt x="212027" y="140803"/>
                  <a:pt x="215551" y="97083"/>
                  <a:pt x="217837" y="54221"/>
                </a:cubicBezTo>
                <a:cubicBezTo>
                  <a:pt x="196596" y="49268"/>
                  <a:pt x="46387" y="56888"/>
                  <a:pt x="29432" y="62889"/>
                </a:cubicBezTo>
                <a:close/>
                <a:moveTo>
                  <a:pt x="153257" y="34695"/>
                </a:moveTo>
                <a:cubicBezTo>
                  <a:pt x="150686" y="20312"/>
                  <a:pt x="141351" y="22884"/>
                  <a:pt x="134207" y="22503"/>
                </a:cubicBezTo>
                <a:cubicBezTo>
                  <a:pt x="104585" y="20883"/>
                  <a:pt x="103061" y="21360"/>
                  <a:pt x="94298" y="33075"/>
                </a:cubicBezTo>
                <a:cubicBezTo>
                  <a:pt x="113555" y="36962"/>
                  <a:pt x="133338" y="37509"/>
                  <a:pt x="152781" y="3469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BB607F12-9E1C-4291-BC66-F5BA2B169A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4632960" y="2996506"/>
            <a:ext cx="850743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F36F7E9A-C46E-4FEA-9DFB-11F6725B6CD7}"/>
              </a:ext>
            </a:extLst>
          </p:cNvPr>
          <p:cNvSpPr txBox="1">
            <a:spLocks/>
          </p:cNvSpPr>
          <p:nvPr/>
        </p:nvSpPr>
        <p:spPr>
          <a:xfrm>
            <a:off x="1062981" y="2996507"/>
            <a:ext cx="3194183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Choose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3663C7D-7213-0ECD-50B2-85313EDE0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073" y="512776"/>
            <a:ext cx="6325045" cy="575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66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جدول المحتويات المصوّر 4">
                <a:extLst>
                  <a:ext uri="{FF2B5EF4-FFF2-40B4-BE49-F238E27FC236}">
                    <a16:creationId xmlns:a16="http://schemas.microsoft.com/office/drawing/2014/main" id="{71F66487-2FA2-93B5-135C-92DBC87F64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7489493"/>
                  </p:ext>
                </p:extLst>
              </p:nvPr>
            </p:nvGraphicFramePr>
            <p:xfrm>
              <a:off x="2032000" y="719666"/>
              <a:ext cx="8128000" cy="5418667"/>
            </p:xfrm>
            <a:graphic>
              <a:graphicData uri="http://schemas.microsoft.com/office/powerpoint/2016/summaryzoom">
                <psuz:summaryZm>
                  <psuz:summaryZmObj sectionId="{33BCC08A-6FE1-4AB8-9410-A8E6680F2D49}">
                    <psuz:zmPr id="{C65C6247-CDAE-4CE0-84BF-D92E29B10A12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19858" y="162560"/>
                          <a:ext cx="2889955" cy="1625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CB41125-3707-43DF-AF1A-67CE3ECC2409}">
                    <psuz:zmPr id="{6E6C6212-16A1-42B5-958B-8D9020D11B35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18186" y="162560"/>
                          <a:ext cx="2889955" cy="1625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B8CF715-7768-451E-BBCE-3906EF0307D1}">
                    <psuz:zmPr id="{35AD78D3-C99F-4D0C-80D7-4F0F24A355B8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19858" y="1896533"/>
                          <a:ext cx="2889955" cy="1625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4A6B1D6-F8AD-48E3-A2A9-D815CFFA3E48}">
                    <psuz:zmPr id="{5CDC5989-2900-4F75-A9A3-EE40F8CFA085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18186" y="1896533"/>
                          <a:ext cx="2889955" cy="1625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50D3C2D-465B-475C-8132-9612B85B992F}">
                    <psuz:zmPr id="{08304D90-BB2C-4461-8C60-73D45F47361E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19858" y="3630506"/>
                          <a:ext cx="2889955" cy="1625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جدول المحتويات المصوّر 4">
                <a:extLst>
                  <a:ext uri="{FF2B5EF4-FFF2-40B4-BE49-F238E27FC236}">
                    <a16:creationId xmlns:a16="http://schemas.microsoft.com/office/drawing/2014/main" id="{71F66487-2FA2-93B5-135C-92DBC87F648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032000" y="719666"/>
                <a:ext cx="8128000" cy="5418667"/>
                <a:chOff x="2032000" y="719666"/>
                <a:chExt cx="8128000" cy="5418667"/>
              </a:xfrm>
            </p:grpSpPr>
            <p:pic>
              <p:nvPicPr>
                <p:cNvPr id="2" name="صورة 2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151858" y="882226"/>
                  <a:ext cx="2889955" cy="16256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صورة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50186" y="882226"/>
                  <a:ext cx="2889955" cy="16256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صورة 4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51858" y="2616199"/>
                  <a:ext cx="2889955" cy="16256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صورة 6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50186" y="2616199"/>
                  <a:ext cx="2889955" cy="16256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صورة 7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51858" y="4350172"/>
                  <a:ext cx="2889955" cy="162560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324702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5;p28">
            <a:extLst>
              <a:ext uri="{FF2B5EF4-FFF2-40B4-BE49-F238E27FC236}">
                <a16:creationId xmlns:a16="http://schemas.microsoft.com/office/drawing/2014/main" id="{FB0F38C4-CFA4-4B48-3940-195B028B84D8}"/>
              </a:ext>
            </a:extLst>
          </p:cNvPr>
          <p:cNvSpPr txBox="1">
            <a:spLocks/>
          </p:cNvSpPr>
          <p:nvPr/>
        </p:nvSpPr>
        <p:spPr>
          <a:xfrm>
            <a:off x="8627902" y="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p.4</a:t>
            </a:r>
          </a:p>
        </p:txBody>
      </p:sp>
      <p:sp>
        <p:nvSpPr>
          <p:cNvPr id="7" name="Google Shape;175;p28">
            <a:extLst>
              <a:ext uri="{FF2B5EF4-FFF2-40B4-BE49-F238E27FC236}">
                <a16:creationId xmlns:a16="http://schemas.microsoft.com/office/drawing/2014/main" id="{F0EE55CF-FD73-0AFC-8018-538864EE08E5}"/>
              </a:ext>
            </a:extLst>
          </p:cNvPr>
          <p:cNvSpPr txBox="1">
            <a:spLocks/>
          </p:cNvSpPr>
          <p:nvPr/>
        </p:nvSpPr>
        <p:spPr>
          <a:xfrm>
            <a:off x="8542004" y="2668386"/>
            <a:ext cx="2536350" cy="220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workbookp.186</a:t>
            </a:r>
          </a:p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p.187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CBB7AFE-D823-C21C-69E4-3E79D25B2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44" y="266007"/>
            <a:ext cx="7354732" cy="6284824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8" name="صورة الشريحة 7">
                <a:extLst>
                  <a:ext uri="{FF2B5EF4-FFF2-40B4-BE49-F238E27FC236}">
                    <a16:creationId xmlns:a16="http://schemas.microsoft.com/office/drawing/2014/main" id="{45513E9C-3146-75C9-0D13-5DFC18D7A3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3741223"/>
                  </p:ext>
                </p:extLst>
              </p:nvPr>
            </p:nvGraphicFramePr>
            <p:xfrm>
              <a:off x="8627902" y="4836331"/>
              <a:ext cx="3048000" cy="1714500"/>
            </p:xfrm>
            <a:graphic>
              <a:graphicData uri="http://schemas.microsoft.com/office/powerpoint/2016/slidezoom">
                <pslz:sldZm>
                  <pslz:sldZmObj sldId="414" cId="1693171934">
                    <pslz:zmPr id="{47F8BB48-1C92-4011-A574-1A9A98261E70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صورة الشريحة 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5513E9C-3146-75C9-0D13-5DFC18D7A3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27902" y="483633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356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5;p28">
            <a:extLst>
              <a:ext uri="{FF2B5EF4-FFF2-40B4-BE49-F238E27FC236}">
                <a16:creationId xmlns:a16="http://schemas.microsoft.com/office/drawing/2014/main" id="{0DD20B94-7DBF-2103-6B02-7AC0D2519A92}"/>
              </a:ext>
            </a:extLst>
          </p:cNvPr>
          <p:cNvSpPr txBox="1">
            <a:spLocks/>
          </p:cNvSpPr>
          <p:nvPr/>
        </p:nvSpPr>
        <p:spPr>
          <a:xfrm>
            <a:off x="99044" y="493222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p.9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EFE2F94-6029-2810-B90D-42469AF2F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190" y="415637"/>
            <a:ext cx="8469201" cy="589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71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5;p28">
            <a:extLst>
              <a:ext uri="{FF2B5EF4-FFF2-40B4-BE49-F238E27FC236}">
                <a16:creationId xmlns:a16="http://schemas.microsoft.com/office/drawing/2014/main" id="{0EFEBA0B-9E98-8506-0301-E3D8860C8463}"/>
              </a:ext>
            </a:extLst>
          </p:cNvPr>
          <p:cNvSpPr txBox="1">
            <a:spLocks/>
          </p:cNvSpPr>
          <p:nvPr/>
        </p:nvSpPr>
        <p:spPr>
          <a:xfrm>
            <a:off x="8627902" y="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p.12</a:t>
            </a:r>
          </a:p>
        </p:txBody>
      </p:sp>
      <p:sp>
        <p:nvSpPr>
          <p:cNvPr id="3" name="Google Shape;175;p28">
            <a:extLst>
              <a:ext uri="{FF2B5EF4-FFF2-40B4-BE49-F238E27FC236}">
                <a16:creationId xmlns:a16="http://schemas.microsoft.com/office/drawing/2014/main" id="{18A4DB59-E677-68BD-EC7B-27DB91F76D55}"/>
              </a:ext>
            </a:extLst>
          </p:cNvPr>
          <p:cNvSpPr txBox="1">
            <a:spLocks/>
          </p:cNvSpPr>
          <p:nvPr/>
        </p:nvSpPr>
        <p:spPr>
          <a:xfrm>
            <a:off x="8542004" y="2668386"/>
            <a:ext cx="2536350" cy="220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workbookp.190</a:t>
            </a:r>
          </a:p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p.191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B938AD0-C9E3-08B9-32E1-AC6055668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70" y="303414"/>
            <a:ext cx="7251620" cy="6251171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8" name="صورة الشريحة 7">
                <a:extLst>
                  <a:ext uri="{FF2B5EF4-FFF2-40B4-BE49-F238E27FC236}">
                    <a16:creationId xmlns:a16="http://schemas.microsoft.com/office/drawing/2014/main" id="{FE1F1FCB-39CE-EC48-4026-C96CA902DA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6705991"/>
                  </p:ext>
                </p:extLst>
              </p:nvPr>
            </p:nvGraphicFramePr>
            <p:xfrm>
              <a:off x="8190807" y="4871258"/>
              <a:ext cx="3048000" cy="1714500"/>
            </p:xfrm>
            <a:graphic>
              <a:graphicData uri="http://schemas.microsoft.com/office/powerpoint/2016/slidezoom">
                <pslz:sldZm>
                  <pslz:sldZmObj sldId="415" cId="513150215">
                    <pslz:zmPr id="{6E655379-6C76-4631-91C9-55EAF2B61B82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صورة الشريحة 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FE1F1FCB-39CE-EC48-4026-C96CA902DA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90807" y="487125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1778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5;p28">
            <a:extLst>
              <a:ext uri="{FF2B5EF4-FFF2-40B4-BE49-F238E27FC236}">
                <a16:creationId xmlns:a16="http://schemas.microsoft.com/office/drawing/2014/main" id="{0DD20B94-7DBF-2103-6B02-7AC0D2519A92}"/>
              </a:ext>
            </a:extLst>
          </p:cNvPr>
          <p:cNvSpPr txBox="1">
            <a:spLocks/>
          </p:cNvSpPr>
          <p:nvPr/>
        </p:nvSpPr>
        <p:spPr>
          <a:xfrm>
            <a:off x="99044" y="493222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p.17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492CC25-2176-F69C-35AF-13EF181D6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003" y="358832"/>
            <a:ext cx="8118979" cy="61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50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5;p28">
            <a:extLst>
              <a:ext uri="{FF2B5EF4-FFF2-40B4-BE49-F238E27FC236}">
                <a16:creationId xmlns:a16="http://schemas.microsoft.com/office/drawing/2014/main" id="{1A1F8FC8-6BC1-C871-351F-60E6EFCE81AB}"/>
              </a:ext>
            </a:extLst>
          </p:cNvPr>
          <p:cNvSpPr txBox="1">
            <a:spLocks/>
          </p:cNvSpPr>
          <p:nvPr/>
        </p:nvSpPr>
        <p:spPr>
          <a:xfrm>
            <a:off x="8627902" y="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p.20</a:t>
            </a:r>
          </a:p>
        </p:txBody>
      </p:sp>
      <p:sp>
        <p:nvSpPr>
          <p:cNvPr id="3" name="Google Shape;175;p28">
            <a:extLst>
              <a:ext uri="{FF2B5EF4-FFF2-40B4-BE49-F238E27FC236}">
                <a16:creationId xmlns:a16="http://schemas.microsoft.com/office/drawing/2014/main" id="{B8D1FE39-BF3F-8844-2572-9975B6BF6672}"/>
              </a:ext>
            </a:extLst>
          </p:cNvPr>
          <p:cNvSpPr txBox="1">
            <a:spLocks/>
          </p:cNvSpPr>
          <p:nvPr/>
        </p:nvSpPr>
        <p:spPr>
          <a:xfrm>
            <a:off x="8542004" y="2668386"/>
            <a:ext cx="2536350" cy="220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workbookp.194</a:t>
            </a:r>
          </a:p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p.195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52E6093B-C4E0-E86C-D675-322B620EB2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12689321"/>
                  </p:ext>
                </p:extLst>
              </p:nvPr>
            </p:nvGraphicFramePr>
            <p:xfrm>
              <a:off x="8286179" y="4824845"/>
              <a:ext cx="3048000" cy="1714500"/>
            </p:xfrm>
            <a:graphic>
              <a:graphicData uri="http://schemas.microsoft.com/office/powerpoint/2016/slidezoom">
                <pslz:sldZm>
                  <pslz:sldZmObj sldId="410" cId="1159523063">
                    <pslz:zmPr id="{BD5CAA66-B41E-4A93-B0DE-0A063AB4EC5F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2E6093B-C4E0-E86C-D675-322B620EB2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86179" y="482484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A03039D6-3B04-5001-1FC3-765AB0AE5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7" y="40178"/>
            <a:ext cx="6646387" cy="67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34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5;p28">
            <a:extLst>
              <a:ext uri="{FF2B5EF4-FFF2-40B4-BE49-F238E27FC236}">
                <a16:creationId xmlns:a16="http://schemas.microsoft.com/office/drawing/2014/main" id="{C17622E5-1ECE-BAA6-98B7-50F41CC1C36B}"/>
              </a:ext>
            </a:extLst>
          </p:cNvPr>
          <p:cNvSpPr txBox="1">
            <a:spLocks/>
          </p:cNvSpPr>
          <p:nvPr/>
        </p:nvSpPr>
        <p:spPr>
          <a:xfrm>
            <a:off x="143379" y="3175462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p.25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55C8755-F19D-D01B-30C4-AC338059D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144" y="3120973"/>
            <a:ext cx="6478391" cy="3313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1187D40-A7B5-F7FD-425A-E24352A80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942" y="741231"/>
            <a:ext cx="7908995" cy="1965069"/>
          </a:xfrm>
          <a:prstGeom prst="rect">
            <a:avLst/>
          </a:prstGeom>
        </p:spPr>
      </p:pic>
      <p:sp>
        <p:nvSpPr>
          <p:cNvPr id="8" name="Google Shape;175;p28">
            <a:extLst>
              <a:ext uri="{FF2B5EF4-FFF2-40B4-BE49-F238E27FC236}">
                <a16:creationId xmlns:a16="http://schemas.microsoft.com/office/drawing/2014/main" id="{234FE764-F29A-C6D2-EFC5-939FB113C7C5}"/>
              </a:ext>
            </a:extLst>
          </p:cNvPr>
          <p:cNvSpPr txBox="1">
            <a:spLocks/>
          </p:cNvSpPr>
          <p:nvPr/>
        </p:nvSpPr>
        <p:spPr>
          <a:xfrm>
            <a:off x="143379" y="818001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p.24</a:t>
            </a:r>
          </a:p>
        </p:txBody>
      </p:sp>
    </p:spTree>
    <p:extLst>
      <p:ext uri="{BB962C8B-B14F-4D97-AF65-F5344CB8AC3E}">
        <p14:creationId xmlns:p14="http://schemas.microsoft.com/office/powerpoint/2010/main" val="1159523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5;p28">
            <a:extLst>
              <a:ext uri="{FF2B5EF4-FFF2-40B4-BE49-F238E27FC236}">
                <a16:creationId xmlns:a16="http://schemas.microsoft.com/office/drawing/2014/main" id="{7ABE0EED-36E8-05CF-7692-7E51972E78E6}"/>
              </a:ext>
            </a:extLst>
          </p:cNvPr>
          <p:cNvSpPr txBox="1">
            <a:spLocks/>
          </p:cNvSpPr>
          <p:nvPr/>
        </p:nvSpPr>
        <p:spPr>
          <a:xfrm>
            <a:off x="8627902" y="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p.28</a:t>
            </a:r>
          </a:p>
        </p:txBody>
      </p:sp>
      <p:sp>
        <p:nvSpPr>
          <p:cNvPr id="3" name="Google Shape;175;p28">
            <a:extLst>
              <a:ext uri="{FF2B5EF4-FFF2-40B4-BE49-F238E27FC236}">
                <a16:creationId xmlns:a16="http://schemas.microsoft.com/office/drawing/2014/main" id="{345F8EB8-390C-9BE6-6299-B91E7F952F1E}"/>
              </a:ext>
            </a:extLst>
          </p:cNvPr>
          <p:cNvSpPr txBox="1">
            <a:spLocks/>
          </p:cNvSpPr>
          <p:nvPr/>
        </p:nvSpPr>
        <p:spPr>
          <a:xfrm>
            <a:off x="8542004" y="2668386"/>
            <a:ext cx="2536350" cy="220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workbookp.198</a:t>
            </a:r>
          </a:p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p.199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4CD91D59-C6DD-C496-C951-980000F122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9365030"/>
                  </p:ext>
                </p:extLst>
              </p:nvPr>
            </p:nvGraphicFramePr>
            <p:xfrm>
              <a:off x="8116252" y="4826231"/>
              <a:ext cx="3048000" cy="1714500"/>
            </p:xfrm>
            <a:graphic>
              <a:graphicData uri="http://schemas.microsoft.com/office/powerpoint/2016/slidezoom">
                <pslz:sldZm>
                  <pslz:sldZmObj sldId="411" cId="3303889295">
                    <pslz:zmPr id="{30B2EFD3-3459-4885-B6C6-1AC18379FFA5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CD91D59-C6DD-C496-C951-980000F122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16252" y="482623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3BC090D2-F386-82DC-FD57-C740EA734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82" y="617589"/>
            <a:ext cx="7744781" cy="51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02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5;p28">
            <a:extLst>
              <a:ext uri="{FF2B5EF4-FFF2-40B4-BE49-F238E27FC236}">
                <a16:creationId xmlns:a16="http://schemas.microsoft.com/office/drawing/2014/main" id="{C17622E5-1ECE-BAA6-98B7-50F41CC1C36B}"/>
              </a:ext>
            </a:extLst>
          </p:cNvPr>
          <p:cNvSpPr txBox="1">
            <a:spLocks/>
          </p:cNvSpPr>
          <p:nvPr/>
        </p:nvSpPr>
        <p:spPr>
          <a:xfrm>
            <a:off x="99044" y="493222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p.33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89449E0-640F-5FF0-FE55-2EE26C69D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58" y="565265"/>
            <a:ext cx="8590158" cy="55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89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-1108264" y="228299"/>
            <a:ext cx="4869898" cy="1118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-US" sz="5400" dirty="0">
                <a:solidFill>
                  <a:schemeClr val="accent1"/>
                </a:solidFill>
              </a:rPr>
              <a:t>Marks :</a:t>
            </a:r>
          </a:p>
        </p:txBody>
      </p:sp>
      <p:pic>
        <p:nvPicPr>
          <p:cNvPr id="9" name="Google Shape;604;p37">
            <a:extLst>
              <a:ext uri="{FF2B5EF4-FFF2-40B4-BE49-F238E27FC236}">
                <a16:creationId xmlns:a16="http://schemas.microsoft.com/office/drawing/2014/main" id="{7DDA2661-84FF-476A-A0F6-66A110E6E6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538" y="1346795"/>
            <a:ext cx="3703241" cy="22188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30;p24">
            <a:extLst>
              <a:ext uri="{FF2B5EF4-FFF2-40B4-BE49-F238E27FC236}">
                <a16:creationId xmlns:a16="http://schemas.microsoft.com/office/drawing/2014/main" id="{8DE595A0-8D52-40A4-BB2B-3543B55C3893}"/>
              </a:ext>
            </a:extLst>
          </p:cNvPr>
          <p:cNvSpPr txBox="1">
            <a:spLocks/>
          </p:cNvSpPr>
          <p:nvPr/>
        </p:nvSpPr>
        <p:spPr>
          <a:xfrm>
            <a:off x="5126168" y="402298"/>
            <a:ext cx="5910789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10  Listen &amp; speak</a:t>
            </a:r>
          </a:p>
        </p:txBody>
      </p:sp>
      <p:sp>
        <p:nvSpPr>
          <p:cNvPr id="20" name="Google Shape;130;p24">
            <a:extLst>
              <a:ext uri="{FF2B5EF4-FFF2-40B4-BE49-F238E27FC236}">
                <a16:creationId xmlns:a16="http://schemas.microsoft.com/office/drawing/2014/main" id="{88EB75BD-C5FF-438A-ABDF-FC2E4DE91B16}"/>
              </a:ext>
            </a:extLst>
          </p:cNvPr>
          <p:cNvSpPr txBox="1">
            <a:spLocks/>
          </p:cNvSpPr>
          <p:nvPr/>
        </p:nvSpPr>
        <p:spPr>
          <a:xfrm>
            <a:off x="5126168" y="1284474"/>
            <a:ext cx="531400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30  Written test </a:t>
            </a:r>
          </a:p>
        </p:txBody>
      </p:sp>
      <p:sp>
        <p:nvSpPr>
          <p:cNvPr id="26" name="Google Shape;655;p39">
            <a:extLst>
              <a:ext uri="{FF2B5EF4-FFF2-40B4-BE49-F238E27FC236}">
                <a16:creationId xmlns:a16="http://schemas.microsoft.com/office/drawing/2014/main" id="{0E20294C-2BB2-451D-B9B2-F1E9B5869F40}"/>
              </a:ext>
            </a:extLst>
          </p:cNvPr>
          <p:cNvSpPr/>
          <p:nvPr/>
        </p:nvSpPr>
        <p:spPr>
          <a:xfrm>
            <a:off x="1363130" y="2618734"/>
            <a:ext cx="4199926" cy="3426110"/>
          </a:xfrm>
          <a:custGeom>
            <a:avLst/>
            <a:gdLst/>
            <a:ahLst/>
            <a:cxnLst/>
            <a:rect l="l" t="t" r="r" b="b"/>
            <a:pathLst>
              <a:path w="411003" h="342049" extrusionOk="0">
                <a:moveTo>
                  <a:pt x="255937" y="280518"/>
                </a:moveTo>
                <a:lnTo>
                  <a:pt x="258032" y="304425"/>
                </a:lnTo>
                <a:cubicBezTo>
                  <a:pt x="270415" y="304902"/>
                  <a:pt x="282035" y="305187"/>
                  <a:pt x="293656" y="305759"/>
                </a:cubicBezTo>
                <a:cubicBezTo>
                  <a:pt x="302609" y="306330"/>
                  <a:pt x="312706" y="306997"/>
                  <a:pt x="313182" y="318999"/>
                </a:cubicBezTo>
                <a:cubicBezTo>
                  <a:pt x="312820" y="330505"/>
                  <a:pt x="303362" y="339630"/>
                  <a:pt x="291846" y="339573"/>
                </a:cubicBezTo>
                <a:cubicBezTo>
                  <a:pt x="243745" y="340620"/>
                  <a:pt x="195548" y="341287"/>
                  <a:pt x="147447" y="342049"/>
                </a:cubicBezTo>
                <a:cubicBezTo>
                  <a:pt x="135922" y="342049"/>
                  <a:pt x="128397" y="335382"/>
                  <a:pt x="119825" y="326428"/>
                </a:cubicBezTo>
                <a:cubicBezTo>
                  <a:pt x="135636" y="305092"/>
                  <a:pt x="160592" y="316903"/>
                  <a:pt x="180308" y="306521"/>
                </a:cubicBezTo>
                <a:lnTo>
                  <a:pt x="174784" y="279946"/>
                </a:lnTo>
                <a:cubicBezTo>
                  <a:pt x="164116" y="279946"/>
                  <a:pt x="153924" y="279089"/>
                  <a:pt x="143923" y="279946"/>
                </a:cubicBezTo>
                <a:cubicBezTo>
                  <a:pt x="112995" y="282804"/>
                  <a:pt x="82077" y="285976"/>
                  <a:pt x="51149" y="289471"/>
                </a:cubicBezTo>
                <a:cubicBezTo>
                  <a:pt x="29051" y="292043"/>
                  <a:pt x="17526" y="285756"/>
                  <a:pt x="15907" y="263468"/>
                </a:cubicBezTo>
                <a:cubicBezTo>
                  <a:pt x="11335" y="202984"/>
                  <a:pt x="-1810" y="143262"/>
                  <a:pt x="476" y="82493"/>
                </a:cubicBezTo>
                <a:cubicBezTo>
                  <a:pt x="953" y="69253"/>
                  <a:pt x="0" y="55918"/>
                  <a:pt x="0" y="42583"/>
                </a:cubicBezTo>
                <a:cubicBezTo>
                  <a:pt x="0" y="20580"/>
                  <a:pt x="10858" y="8484"/>
                  <a:pt x="33433" y="7626"/>
                </a:cubicBezTo>
                <a:cubicBezTo>
                  <a:pt x="60770" y="6483"/>
                  <a:pt x="88202" y="6198"/>
                  <a:pt x="115633" y="6198"/>
                </a:cubicBezTo>
                <a:cubicBezTo>
                  <a:pt x="166021" y="6198"/>
                  <a:pt x="216313" y="7626"/>
                  <a:pt x="266700" y="6960"/>
                </a:cubicBezTo>
                <a:cubicBezTo>
                  <a:pt x="294037" y="6960"/>
                  <a:pt x="321278" y="3340"/>
                  <a:pt x="348615" y="768"/>
                </a:cubicBezTo>
                <a:cubicBezTo>
                  <a:pt x="380238" y="-2184"/>
                  <a:pt x="387763" y="2292"/>
                  <a:pt x="395669" y="33439"/>
                </a:cubicBezTo>
                <a:cubicBezTo>
                  <a:pt x="398250" y="45057"/>
                  <a:pt x="399783" y="56884"/>
                  <a:pt x="400241" y="68777"/>
                </a:cubicBezTo>
                <a:cubicBezTo>
                  <a:pt x="404050" y="127832"/>
                  <a:pt x="407575" y="186954"/>
                  <a:pt x="410813" y="246132"/>
                </a:cubicBezTo>
                <a:cubicBezTo>
                  <a:pt x="411956" y="267849"/>
                  <a:pt x="408432" y="273088"/>
                  <a:pt x="386715" y="274707"/>
                </a:cubicBezTo>
                <a:cubicBezTo>
                  <a:pt x="351377" y="277374"/>
                  <a:pt x="315849" y="278041"/>
                  <a:pt x="280321" y="279565"/>
                </a:cubicBezTo>
                <a:close/>
                <a:moveTo>
                  <a:pt x="40386" y="264706"/>
                </a:moveTo>
                <a:cubicBezTo>
                  <a:pt x="155353" y="248990"/>
                  <a:pt x="267176" y="248609"/>
                  <a:pt x="379381" y="247561"/>
                </a:cubicBezTo>
                <a:cubicBezTo>
                  <a:pt x="379781" y="244113"/>
                  <a:pt x="379781" y="240627"/>
                  <a:pt x="379381" y="237179"/>
                </a:cubicBezTo>
                <a:cubicBezTo>
                  <a:pt x="372542" y="207594"/>
                  <a:pt x="369656" y="177229"/>
                  <a:pt x="370808" y="146882"/>
                </a:cubicBezTo>
                <a:cubicBezTo>
                  <a:pt x="372056" y="108353"/>
                  <a:pt x="368856" y="69808"/>
                  <a:pt x="361283" y="32010"/>
                </a:cubicBezTo>
                <a:lnTo>
                  <a:pt x="27908" y="38868"/>
                </a:lnTo>
                <a:cubicBezTo>
                  <a:pt x="23813" y="115735"/>
                  <a:pt x="31528" y="189459"/>
                  <a:pt x="40386" y="264706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13">
            <a:extLst>
              <a:ext uri="{FF2B5EF4-FFF2-40B4-BE49-F238E27FC236}">
                <a16:creationId xmlns:a16="http://schemas.microsoft.com/office/drawing/2014/main" id="{F9552063-B7A0-4B14-9852-3ADE88B58AA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65" y="2588663"/>
            <a:ext cx="3149483" cy="2249634"/>
          </a:xfrm>
          <a:prstGeom prst="rect">
            <a:avLst/>
          </a:prstGeom>
        </p:spPr>
      </p:pic>
      <p:sp>
        <p:nvSpPr>
          <p:cNvPr id="28" name="Google Shape;130;p24">
            <a:extLst>
              <a:ext uri="{FF2B5EF4-FFF2-40B4-BE49-F238E27FC236}">
                <a16:creationId xmlns:a16="http://schemas.microsoft.com/office/drawing/2014/main" id="{F7551D0A-3BAA-4A72-ABCC-5CA0011153FA}"/>
              </a:ext>
            </a:extLst>
          </p:cNvPr>
          <p:cNvSpPr txBox="1">
            <a:spLocks/>
          </p:cNvSpPr>
          <p:nvPr/>
        </p:nvSpPr>
        <p:spPr>
          <a:xfrm>
            <a:off x="1162857" y="2845865"/>
            <a:ext cx="4400199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 </a:t>
            </a:r>
          </a:p>
          <a:p>
            <a:pPr>
              <a:buSzPts val="7000"/>
            </a:pPr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online listening</a:t>
            </a:r>
          </a:p>
        </p:txBody>
      </p:sp>
      <p:sp>
        <p:nvSpPr>
          <p:cNvPr id="29" name="Google Shape;130;p24">
            <a:extLst>
              <a:ext uri="{FF2B5EF4-FFF2-40B4-BE49-F238E27FC236}">
                <a16:creationId xmlns:a16="http://schemas.microsoft.com/office/drawing/2014/main" id="{4BA4B682-399D-4F5D-B961-ED03DB62919A}"/>
              </a:ext>
            </a:extLst>
          </p:cNvPr>
          <p:cNvSpPr txBox="1">
            <a:spLocks/>
          </p:cNvSpPr>
          <p:nvPr/>
        </p:nvSpPr>
        <p:spPr>
          <a:xfrm>
            <a:off x="4807044" y="4802238"/>
            <a:ext cx="6549038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 </a:t>
            </a:r>
          </a:p>
          <a:p>
            <a:pPr>
              <a:buSzPts val="7000"/>
            </a:pPr>
            <a:r>
              <a:rPr lang="en-US" sz="4400" dirty="0">
                <a:solidFill>
                  <a:srgbClr val="FFCC99"/>
                </a:solidFill>
              </a:rPr>
              <a:t>Oral  speaking</a:t>
            </a:r>
          </a:p>
        </p:txBody>
      </p:sp>
      <p:pic>
        <p:nvPicPr>
          <p:cNvPr id="30" name="Google Shape;257;p33">
            <a:extLst>
              <a:ext uri="{FF2B5EF4-FFF2-40B4-BE49-F238E27FC236}">
                <a16:creationId xmlns:a16="http://schemas.microsoft.com/office/drawing/2014/main" id="{F2113380-D068-4D27-9960-EA25CCD66CD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47043" y="2188647"/>
            <a:ext cx="4798199" cy="32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B8D83F40-1474-41CD-9DF8-0F8690930E2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6449" t="26820" r="45730" b="33970"/>
          <a:stretch/>
        </p:blipFill>
        <p:spPr>
          <a:xfrm>
            <a:off x="4573601" y="519541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2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B00612BB-D436-4C3B-ABA2-CFDB9702759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6449" t="26820" r="45730" b="33970"/>
          <a:stretch/>
        </p:blipFill>
        <p:spPr>
          <a:xfrm>
            <a:off x="4559552" y="1427400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5;p28">
            <a:extLst>
              <a:ext uri="{FF2B5EF4-FFF2-40B4-BE49-F238E27FC236}">
                <a16:creationId xmlns:a16="http://schemas.microsoft.com/office/drawing/2014/main" id="{50476CFD-F0FF-827B-27E5-3FFF08C45E3B}"/>
              </a:ext>
            </a:extLst>
          </p:cNvPr>
          <p:cNvSpPr txBox="1">
            <a:spLocks/>
          </p:cNvSpPr>
          <p:nvPr/>
        </p:nvSpPr>
        <p:spPr>
          <a:xfrm>
            <a:off x="8627902" y="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p.36-37</a:t>
            </a:r>
          </a:p>
        </p:txBody>
      </p:sp>
      <p:sp>
        <p:nvSpPr>
          <p:cNvPr id="3" name="Google Shape;175;p28">
            <a:extLst>
              <a:ext uri="{FF2B5EF4-FFF2-40B4-BE49-F238E27FC236}">
                <a16:creationId xmlns:a16="http://schemas.microsoft.com/office/drawing/2014/main" id="{6D42839C-D8B7-B84A-C325-240824D6DE75}"/>
              </a:ext>
            </a:extLst>
          </p:cNvPr>
          <p:cNvSpPr txBox="1">
            <a:spLocks/>
          </p:cNvSpPr>
          <p:nvPr/>
        </p:nvSpPr>
        <p:spPr>
          <a:xfrm>
            <a:off x="8542004" y="2668386"/>
            <a:ext cx="2536350" cy="220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workbookp.202</a:t>
            </a:r>
          </a:p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p.203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BCF45513-BF09-D4CD-4046-9BDB0B57C2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3217175"/>
                  </p:ext>
                </p:extLst>
              </p:nvPr>
            </p:nvGraphicFramePr>
            <p:xfrm>
              <a:off x="8235142" y="4871258"/>
              <a:ext cx="3048000" cy="1714500"/>
            </p:xfrm>
            <a:graphic>
              <a:graphicData uri="http://schemas.microsoft.com/office/powerpoint/2016/slidezoom">
                <pslz:sldZm>
                  <pslz:sldZmObj sldId="412" cId="3296755951">
                    <pslz:zmPr id="{1E8A7379-E3DF-434C-BED9-3FC17234D77D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CF45513-BF09-D4CD-4046-9BDB0B57C2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35142" y="487125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9F81F181-44D2-4107-E932-DD9A36B94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9" y="0"/>
            <a:ext cx="6935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15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5;p28">
            <a:extLst>
              <a:ext uri="{FF2B5EF4-FFF2-40B4-BE49-F238E27FC236}">
                <a16:creationId xmlns:a16="http://schemas.microsoft.com/office/drawing/2014/main" id="{C17622E5-1ECE-BAA6-98B7-50F41CC1C36B}"/>
              </a:ext>
            </a:extLst>
          </p:cNvPr>
          <p:cNvSpPr txBox="1">
            <a:spLocks/>
          </p:cNvSpPr>
          <p:nvPr/>
        </p:nvSpPr>
        <p:spPr>
          <a:xfrm>
            <a:off x="99044" y="493222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1900"/>
            </a:pPr>
            <a:r>
              <a:rPr lang="en-US" sz="4000" dirty="0">
                <a:solidFill>
                  <a:schemeClr val="bg1"/>
                </a:solidFill>
              </a:rPr>
              <a:t>p.41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8D2BCA3-EA0C-050F-89ED-57B5F1C66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529" y="571101"/>
            <a:ext cx="9945488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55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 descr="A picture containing accesso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533881">
            <a:off x="465778" y="439855"/>
            <a:ext cx="1397312" cy="141473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-662416" y="66022"/>
            <a:ext cx="3653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</a:pPr>
            <a:r>
              <a:rPr lang="en" sz="7200" dirty="0"/>
              <a:t>01</a:t>
            </a:r>
            <a:endParaRPr sz="7200" dirty="0"/>
          </a:p>
        </p:txBody>
      </p:sp>
      <p:grpSp>
        <p:nvGrpSpPr>
          <p:cNvPr id="10" name="Google Shape;211;p30">
            <a:extLst>
              <a:ext uri="{FF2B5EF4-FFF2-40B4-BE49-F238E27FC236}">
                <a16:creationId xmlns:a16="http://schemas.microsoft.com/office/drawing/2014/main" id="{E8977B8C-12D2-4D58-9F31-3221F62F18CA}"/>
              </a:ext>
            </a:extLst>
          </p:cNvPr>
          <p:cNvGrpSpPr/>
          <p:nvPr/>
        </p:nvGrpSpPr>
        <p:grpSpPr>
          <a:xfrm>
            <a:off x="1054914" y="2301816"/>
            <a:ext cx="10082172" cy="1534893"/>
            <a:chOff x="1017886" y="2820180"/>
            <a:chExt cx="3386040" cy="2900237"/>
          </a:xfrm>
        </p:grpSpPr>
        <p:pic>
          <p:nvPicPr>
            <p:cNvPr id="11" name="Google Shape;212;p30">
              <a:extLst>
                <a:ext uri="{FF2B5EF4-FFF2-40B4-BE49-F238E27FC236}">
                  <a16:creationId xmlns:a16="http://schemas.microsoft.com/office/drawing/2014/main" id="{E229A773-357F-40A7-A6C3-835EF935B78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83899" y="5200560"/>
              <a:ext cx="3320027" cy="5198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13;p30">
              <a:extLst>
                <a:ext uri="{FF2B5EF4-FFF2-40B4-BE49-F238E27FC236}">
                  <a16:creationId xmlns:a16="http://schemas.microsoft.com/office/drawing/2014/main" id="{EA8A1E5E-1CB2-4FDA-BAB7-6C374F1CD2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0"/>
              <a:ext cx="3204000" cy="581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14;p30">
              <a:extLst>
                <a:ext uri="{FF2B5EF4-FFF2-40B4-BE49-F238E27FC236}">
                  <a16:creationId xmlns:a16="http://schemas.microsoft.com/office/drawing/2014/main" id="{6BFDEEC8-CD3B-4E4C-A04B-F63F3273BB9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-370439" y="4230296"/>
              <a:ext cx="2830034" cy="53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15;p30">
              <a:extLst>
                <a:ext uri="{FF2B5EF4-FFF2-40B4-BE49-F238E27FC236}">
                  <a16:creationId xmlns:a16="http://schemas.microsoft.com/office/drawing/2014/main" id="{EEA654A7-05D5-40DF-A63E-DB38837DC6B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872948" y="4246539"/>
              <a:ext cx="2830034" cy="71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oogle Shape;622;p38">
            <a:extLst>
              <a:ext uri="{FF2B5EF4-FFF2-40B4-BE49-F238E27FC236}">
                <a16:creationId xmlns:a16="http://schemas.microsoft.com/office/drawing/2014/main" id="{ED5AB42D-8DF4-4CA0-9262-F315BCE63114}"/>
              </a:ext>
            </a:extLst>
          </p:cNvPr>
          <p:cNvGrpSpPr/>
          <p:nvPr/>
        </p:nvGrpSpPr>
        <p:grpSpPr>
          <a:xfrm>
            <a:off x="471414" y="4499958"/>
            <a:ext cx="2920966" cy="1373303"/>
            <a:chOff x="940240" y="2739886"/>
            <a:chExt cx="3556265" cy="3006469"/>
          </a:xfrm>
        </p:grpSpPr>
        <p:pic>
          <p:nvPicPr>
            <p:cNvPr id="16" name="Google Shape;623;p38">
              <a:extLst>
                <a:ext uri="{FF2B5EF4-FFF2-40B4-BE49-F238E27FC236}">
                  <a16:creationId xmlns:a16="http://schemas.microsoft.com/office/drawing/2014/main" id="{267BB029-77C1-4D5C-B717-D517FF09802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24;p38">
              <a:extLst>
                <a:ext uri="{FF2B5EF4-FFF2-40B4-BE49-F238E27FC236}">
                  <a16:creationId xmlns:a16="http://schemas.microsoft.com/office/drawing/2014/main" id="{EC2EB4CC-F493-4852-BE15-E315B4242AB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625;p38">
              <a:extLst>
                <a:ext uri="{FF2B5EF4-FFF2-40B4-BE49-F238E27FC236}">
                  <a16:creationId xmlns:a16="http://schemas.microsoft.com/office/drawing/2014/main" id="{11DBD996-5A00-4664-873F-CEB5F455436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626;p38">
              <a:extLst>
                <a:ext uri="{FF2B5EF4-FFF2-40B4-BE49-F238E27FC236}">
                  <a16:creationId xmlns:a16="http://schemas.microsoft.com/office/drawing/2014/main" id="{75BE3903-D797-48E1-B25B-994D9386FE5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627;p38">
            <a:extLst>
              <a:ext uri="{FF2B5EF4-FFF2-40B4-BE49-F238E27FC236}">
                <a16:creationId xmlns:a16="http://schemas.microsoft.com/office/drawing/2014/main" id="{8686CFB8-78A1-424B-900D-D13683577EAD}"/>
              </a:ext>
            </a:extLst>
          </p:cNvPr>
          <p:cNvGrpSpPr/>
          <p:nvPr/>
        </p:nvGrpSpPr>
        <p:grpSpPr>
          <a:xfrm>
            <a:off x="3403217" y="4523844"/>
            <a:ext cx="2920966" cy="1373303"/>
            <a:chOff x="940240" y="2739886"/>
            <a:chExt cx="3556265" cy="3006469"/>
          </a:xfrm>
        </p:grpSpPr>
        <p:pic>
          <p:nvPicPr>
            <p:cNvPr id="21" name="Google Shape;628;p38">
              <a:extLst>
                <a:ext uri="{FF2B5EF4-FFF2-40B4-BE49-F238E27FC236}">
                  <a16:creationId xmlns:a16="http://schemas.microsoft.com/office/drawing/2014/main" id="{8269E19F-1D22-4914-9BD6-8FE8FDE3E7D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629;p38">
              <a:extLst>
                <a:ext uri="{FF2B5EF4-FFF2-40B4-BE49-F238E27FC236}">
                  <a16:creationId xmlns:a16="http://schemas.microsoft.com/office/drawing/2014/main" id="{526C614A-687D-4B93-8C99-8AA8D7111DF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630;p38">
              <a:extLst>
                <a:ext uri="{FF2B5EF4-FFF2-40B4-BE49-F238E27FC236}">
                  <a16:creationId xmlns:a16="http://schemas.microsoft.com/office/drawing/2014/main" id="{5198A957-CA90-4662-9242-DF66BD184AC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631;p38">
              <a:extLst>
                <a:ext uri="{FF2B5EF4-FFF2-40B4-BE49-F238E27FC236}">
                  <a16:creationId xmlns:a16="http://schemas.microsoft.com/office/drawing/2014/main" id="{640B539E-766E-49EA-BB39-32665160F79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632;p38">
            <a:extLst>
              <a:ext uri="{FF2B5EF4-FFF2-40B4-BE49-F238E27FC236}">
                <a16:creationId xmlns:a16="http://schemas.microsoft.com/office/drawing/2014/main" id="{AF1E116D-B668-4E0E-913F-9F5082E7A18D}"/>
              </a:ext>
            </a:extLst>
          </p:cNvPr>
          <p:cNvGrpSpPr/>
          <p:nvPr/>
        </p:nvGrpSpPr>
        <p:grpSpPr>
          <a:xfrm>
            <a:off x="6196932" y="4560521"/>
            <a:ext cx="2920966" cy="1373303"/>
            <a:chOff x="940240" y="2739886"/>
            <a:chExt cx="3556265" cy="3006469"/>
          </a:xfrm>
        </p:grpSpPr>
        <p:pic>
          <p:nvPicPr>
            <p:cNvPr id="26" name="Google Shape;633;p38">
              <a:extLst>
                <a:ext uri="{FF2B5EF4-FFF2-40B4-BE49-F238E27FC236}">
                  <a16:creationId xmlns:a16="http://schemas.microsoft.com/office/drawing/2014/main" id="{8E649671-1D14-4CCA-8A7F-2D1FEC7C86A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634;p38">
              <a:extLst>
                <a:ext uri="{FF2B5EF4-FFF2-40B4-BE49-F238E27FC236}">
                  <a16:creationId xmlns:a16="http://schemas.microsoft.com/office/drawing/2014/main" id="{37D3EEE5-150A-4609-8973-F8D846FD0F7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635;p38">
              <a:extLst>
                <a:ext uri="{FF2B5EF4-FFF2-40B4-BE49-F238E27FC236}">
                  <a16:creationId xmlns:a16="http://schemas.microsoft.com/office/drawing/2014/main" id="{A8351426-46E3-42B3-A250-79DCB5FABC3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636;p38">
              <a:extLst>
                <a:ext uri="{FF2B5EF4-FFF2-40B4-BE49-F238E27FC236}">
                  <a16:creationId xmlns:a16="http://schemas.microsoft.com/office/drawing/2014/main" id="{01FA57B6-1DF9-452E-A565-56B87EF2945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130;p24">
            <a:extLst>
              <a:ext uri="{FF2B5EF4-FFF2-40B4-BE49-F238E27FC236}">
                <a16:creationId xmlns:a16="http://schemas.microsoft.com/office/drawing/2014/main" id="{BBB605BB-728C-4B35-9BB9-A3F836C97C01}"/>
              </a:ext>
            </a:extLst>
          </p:cNvPr>
          <p:cNvSpPr txBox="1">
            <a:spLocks/>
          </p:cNvSpPr>
          <p:nvPr/>
        </p:nvSpPr>
        <p:spPr>
          <a:xfrm>
            <a:off x="1080810" y="2585704"/>
            <a:ext cx="9859717" cy="9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>
              <a:buSzPts val="7000"/>
            </a:pPr>
            <a:r>
              <a:rPr lang="en-US" sz="4800" dirty="0"/>
              <a:t> </a:t>
            </a:r>
            <a:r>
              <a:rPr lang="en-US" sz="4000" dirty="0"/>
              <a:t>There isn’t ……………. juice.</a:t>
            </a:r>
            <a:endParaRPr lang="en-US" sz="4800" dirty="0"/>
          </a:p>
        </p:txBody>
      </p:sp>
      <p:sp>
        <p:nvSpPr>
          <p:cNvPr id="31" name="Google Shape;175;p28">
            <a:extLst>
              <a:ext uri="{FF2B5EF4-FFF2-40B4-BE49-F238E27FC236}">
                <a16:creationId xmlns:a16="http://schemas.microsoft.com/office/drawing/2014/main" id="{05EF3DBB-682B-4D91-83C1-2554444E8FE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8666" y="476388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some</a:t>
            </a:r>
          </a:p>
        </p:txBody>
      </p:sp>
      <p:sp>
        <p:nvSpPr>
          <p:cNvPr id="32" name="Google Shape;175;p28">
            <a:extLst>
              <a:ext uri="{FF2B5EF4-FFF2-40B4-BE49-F238E27FC236}">
                <a16:creationId xmlns:a16="http://schemas.microsoft.com/office/drawing/2014/main" id="{48AA10E6-3718-4D22-BEAD-90E31124E81C}"/>
              </a:ext>
            </a:extLst>
          </p:cNvPr>
          <p:cNvSpPr txBox="1">
            <a:spLocks/>
          </p:cNvSpPr>
          <p:nvPr/>
        </p:nvSpPr>
        <p:spPr>
          <a:xfrm>
            <a:off x="3450680" y="475758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any</a:t>
            </a:r>
          </a:p>
        </p:txBody>
      </p:sp>
      <p:sp>
        <p:nvSpPr>
          <p:cNvPr id="44" name="Google Shape;175;p28">
            <a:extLst>
              <a:ext uri="{FF2B5EF4-FFF2-40B4-BE49-F238E27FC236}">
                <a16:creationId xmlns:a16="http://schemas.microsoft.com/office/drawing/2014/main" id="{31BF43CF-D8A9-4602-B4C5-B4E2EF26767C}"/>
              </a:ext>
            </a:extLst>
          </p:cNvPr>
          <p:cNvSpPr txBox="1">
            <a:spLocks/>
          </p:cNvSpPr>
          <p:nvPr/>
        </p:nvSpPr>
        <p:spPr>
          <a:xfrm>
            <a:off x="339571" y="3818796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5" name="Google Shape;175;p28">
            <a:extLst>
              <a:ext uri="{FF2B5EF4-FFF2-40B4-BE49-F238E27FC236}">
                <a16:creationId xmlns:a16="http://schemas.microsoft.com/office/drawing/2014/main" id="{A53CD576-7BE5-465C-AD70-909D706BDC0B}"/>
              </a:ext>
            </a:extLst>
          </p:cNvPr>
          <p:cNvSpPr txBox="1">
            <a:spLocks/>
          </p:cNvSpPr>
          <p:nvPr/>
        </p:nvSpPr>
        <p:spPr>
          <a:xfrm>
            <a:off x="3541992" y="3814383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46" name="Google Shape;175;p28">
            <a:extLst>
              <a:ext uri="{FF2B5EF4-FFF2-40B4-BE49-F238E27FC236}">
                <a16:creationId xmlns:a16="http://schemas.microsoft.com/office/drawing/2014/main" id="{E50A3A0C-3485-4860-A2FB-21F8D049035F}"/>
              </a:ext>
            </a:extLst>
          </p:cNvPr>
          <p:cNvSpPr txBox="1">
            <a:spLocks/>
          </p:cNvSpPr>
          <p:nvPr/>
        </p:nvSpPr>
        <p:spPr>
          <a:xfrm>
            <a:off x="6377848" y="3813628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4" name="Google Shape;175;p28">
            <a:extLst>
              <a:ext uri="{FF2B5EF4-FFF2-40B4-BE49-F238E27FC236}">
                <a16:creationId xmlns:a16="http://schemas.microsoft.com/office/drawing/2014/main" id="{5ED5674C-AB57-40C1-8AA5-D6D0F2195C0E}"/>
              </a:ext>
            </a:extLst>
          </p:cNvPr>
          <p:cNvSpPr txBox="1">
            <a:spLocks/>
          </p:cNvSpPr>
          <p:nvPr/>
        </p:nvSpPr>
        <p:spPr>
          <a:xfrm>
            <a:off x="6377848" y="4782173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of</a:t>
            </a:r>
          </a:p>
        </p:txBody>
      </p:sp>
      <p:pic>
        <p:nvPicPr>
          <p:cNvPr id="33" name="Google Shape;274;p34">
            <a:extLst>
              <a:ext uri="{FF2B5EF4-FFF2-40B4-BE49-F238E27FC236}">
                <a16:creationId xmlns:a16="http://schemas.microsoft.com/office/drawing/2014/main" id="{C20D3190-B2A3-4CEF-8713-3E5DD471C3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66953">
            <a:off x="3741073" y="4263528"/>
            <a:ext cx="2138188" cy="19887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632;p38">
            <a:extLst>
              <a:ext uri="{FF2B5EF4-FFF2-40B4-BE49-F238E27FC236}">
                <a16:creationId xmlns:a16="http://schemas.microsoft.com/office/drawing/2014/main" id="{D732B8DE-D68F-1A3B-B3B8-8D6991C49077}"/>
              </a:ext>
            </a:extLst>
          </p:cNvPr>
          <p:cNvGrpSpPr/>
          <p:nvPr/>
        </p:nvGrpSpPr>
        <p:grpSpPr>
          <a:xfrm>
            <a:off x="9000240" y="4597198"/>
            <a:ext cx="2920966" cy="1373303"/>
            <a:chOff x="940240" y="2739886"/>
            <a:chExt cx="3556265" cy="3006469"/>
          </a:xfrm>
        </p:grpSpPr>
        <p:pic>
          <p:nvPicPr>
            <p:cNvPr id="3" name="Google Shape;633;p38">
              <a:extLst>
                <a:ext uri="{FF2B5EF4-FFF2-40B4-BE49-F238E27FC236}">
                  <a16:creationId xmlns:a16="http://schemas.microsoft.com/office/drawing/2014/main" id="{3D4180A0-BF3D-2F3F-65D9-D2B78501E05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634;p38">
              <a:extLst>
                <a:ext uri="{FF2B5EF4-FFF2-40B4-BE49-F238E27FC236}">
                  <a16:creationId xmlns:a16="http://schemas.microsoft.com/office/drawing/2014/main" id="{B71B97A7-6DDB-2D44-E18C-D2E443D4148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35;p38">
              <a:extLst>
                <a:ext uri="{FF2B5EF4-FFF2-40B4-BE49-F238E27FC236}">
                  <a16:creationId xmlns:a16="http://schemas.microsoft.com/office/drawing/2014/main" id="{3F2CF329-37B8-1492-71C7-B10B472E846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636;p38">
              <a:extLst>
                <a:ext uri="{FF2B5EF4-FFF2-40B4-BE49-F238E27FC236}">
                  <a16:creationId xmlns:a16="http://schemas.microsoft.com/office/drawing/2014/main" id="{26E6E652-3194-4830-8A81-4DF2B7B5FCF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175;p28">
            <a:extLst>
              <a:ext uri="{FF2B5EF4-FFF2-40B4-BE49-F238E27FC236}">
                <a16:creationId xmlns:a16="http://schemas.microsoft.com/office/drawing/2014/main" id="{2EA1DDE2-4A76-1244-07C0-115B8428A956}"/>
              </a:ext>
            </a:extLst>
          </p:cNvPr>
          <p:cNvSpPr txBox="1">
            <a:spLocks/>
          </p:cNvSpPr>
          <p:nvPr/>
        </p:nvSpPr>
        <p:spPr>
          <a:xfrm>
            <a:off x="9181156" y="3850305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8" name="Google Shape;175;p28">
            <a:extLst>
              <a:ext uri="{FF2B5EF4-FFF2-40B4-BE49-F238E27FC236}">
                <a16:creationId xmlns:a16="http://schemas.microsoft.com/office/drawing/2014/main" id="{D1BCED3E-304D-2DC3-A9AB-5BDF7EC7D3FA}"/>
              </a:ext>
            </a:extLst>
          </p:cNvPr>
          <p:cNvSpPr txBox="1">
            <a:spLocks/>
          </p:cNvSpPr>
          <p:nvPr/>
        </p:nvSpPr>
        <p:spPr>
          <a:xfrm>
            <a:off x="9181156" y="4818850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Lots of</a:t>
            </a:r>
          </a:p>
        </p:txBody>
      </p:sp>
    </p:spTree>
    <p:extLst>
      <p:ext uri="{BB962C8B-B14F-4D97-AF65-F5344CB8AC3E}">
        <p14:creationId xmlns:p14="http://schemas.microsoft.com/office/powerpoint/2010/main" val="270595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4"/>
          <p:cNvSpPr txBox="1">
            <a:spLocks noGrp="1"/>
          </p:cNvSpPr>
          <p:nvPr>
            <p:ph type="title"/>
          </p:nvPr>
        </p:nvSpPr>
        <p:spPr>
          <a:xfrm>
            <a:off x="2794483" y="1943785"/>
            <a:ext cx="7946951" cy="302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8800" b="1" dirty="0">
                <a:solidFill>
                  <a:schemeClr val="bg1">
                    <a:lumMod val="95000"/>
                  </a:schemeClr>
                </a:solidFill>
              </a:rPr>
              <a:t>spelling</a:t>
            </a:r>
            <a:endParaRPr sz="8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Google Shape;132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A17A022-C117-47D4-8098-F913386B6E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465910">
            <a:off x="1132878" y="787219"/>
            <a:ext cx="1123354" cy="815520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F47D08C-CE54-4DC8-BBBB-51B3CEA065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6375612">
            <a:off x="10146583" y="881753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Google Shape;134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5E2159C-A886-4E6F-971C-E9BC8AAD20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0064114">
            <a:off x="10179100" y="5080695"/>
            <a:ext cx="1124668" cy="81647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Google Shape;135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BD9B6B3-BAE6-4650-B1C0-9BBA8DF0E4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3509744">
            <a:off x="1035597" y="4562503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1" name="Google Shape;136;p24">
            <a:extLst>
              <a:ext uri="{FF2B5EF4-FFF2-40B4-BE49-F238E27FC236}">
                <a16:creationId xmlns:a16="http://schemas.microsoft.com/office/drawing/2014/main" id="{C370C1E6-7308-4820-A02E-3C10F691FA11}"/>
              </a:ext>
            </a:extLst>
          </p:cNvPr>
          <p:cNvGrpSpPr/>
          <p:nvPr/>
        </p:nvGrpSpPr>
        <p:grpSpPr>
          <a:xfrm>
            <a:off x="2239308" y="1575845"/>
            <a:ext cx="8081914" cy="3722019"/>
            <a:chOff x="1017885" y="2820184"/>
            <a:chExt cx="3386040" cy="2926172"/>
          </a:xfrm>
        </p:grpSpPr>
        <p:pic>
          <p:nvPicPr>
            <p:cNvPr id="12" name="Google Shape;137;p24">
              <a:extLst>
                <a:ext uri="{FF2B5EF4-FFF2-40B4-BE49-F238E27FC236}">
                  <a16:creationId xmlns:a16="http://schemas.microsoft.com/office/drawing/2014/main" id="{80B1AFE1-9190-4BAA-B4C1-2C6EFD557F2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8;p24">
              <a:extLst>
                <a:ext uri="{FF2B5EF4-FFF2-40B4-BE49-F238E27FC236}">
                  <a16:creationId xmlns:a16="http://schemas.microsoft.com/office/drawing/2014/main" id="{D0438708-C872-411C-A58C-9D734A9A9CC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39;p24">
              <a:extLst>
                <a:ext uri="{FF2B5EF4-FFF2-40B4-BE49-F238E27FC236}">
                  <a16:creationId xmlns:a16="http://schemas.microsoft.com/office/drawing/2014/main" id="{8470BAEE-749B-4433-9BEF-5CB777928A4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40;p24">
              <a:extLst>
                <a:ext uri="{FF2B5EF4-FFF2-40B4-BE49-F238E27FC236}">
                  <a16:creationId xmlns:a16="http://schemas.microsoft.com/office/drawing/2014/main" id="{A7F94085-56C9-438C-BD6C-2310FEA0217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1BA5C15C-CBBA-4883-BFFE-1821CF314986}"/>
              </a:ext>
            </a:extLst>
          </p:cNvPr>
          <p:cNvSpPr txBox="1">
            <a:spLocks/>
          </p:cNvSpPr>
          <p:nvPr/>
        </p:nvSpPr>
        <p:spPr>
          <a:xfrm>
            <a:off x="2071133" y="3403423"/>
            <a:ext cx="599227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4  marks</a:t>
            </a:r>
          </a:p>
        </p:txBody>
      </p:sp>
    </p:spTree>
    <p:extLst>
      <p:ext uri="{BB962C8B-B14F-4D97-AF65-F5344CB8AC3E}">
        <p14:creationId xmlns:p14="http://schemas.microsoft.com/office/powerpoint/2010/main" val="2037813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73;p41">
            <a:extLst>
              <a:ext uri="{FF2B5EF4-FFF2-40B4-BE49-F238E27FC236}">
                <a16:creationId xmlns:a16="http://schemas.microsoft.com/office/drawing/2014/main" id="{01A68C95-741D-49C7-B547-26050B17862A}"/>
              </a:ext>
            </a:extLst>
          </p:cNvPr>
          <p:cNvSpPr/>
          <p:nvPr/>
        </p:nvSpPr>
        <p:spPr>
          <a:xfrm>
            <a:off x="729105" y="563222"/>
            <a:ext cx="3937106" cy="5526549"/>
          </a:xfrm>
          <a:custGeom>
            <a:avLst/>
            <a:gdLst/>
            <a:ahLst/>
            <a:cxnLst/>
            <a:rect l="l" t="t" r="r" b="b"/>
            <a:pathLst>
              <a:path w="249768" h="380547" extrusionOk="0">
                <a:moveTo>
                  <a:pt x="0" y="192238"/>
                </a:moveTo>
                <a:cubicBezTo>
                  <a:pt x="1524" y="139756"/>
                  <a:pt x="2858" y="87463"/>
                  <a:pt x="4477" y="34695"/>
                </a:cubicBezTo>
                <a:cubicBezTo>
                  <a:pt x="5048" y="13740"/>
                  <a:pt x="8382" y="10025"/>
                  <a:pt x="28861" y="8882"/>
                </a:cubicBezTo>
                <a:cubicBezTo>
                  <a:pt x="90297" y="5643"/>
                  <a:pt x="151638" y="2595"/>
                  <a:pt x="212979" y="119"/>
                </a:cubicBezTo>
                <a:cubicBezTo>
                  <a:pt x="239268" y="-929"/>
                  <a:pt x="244602" y="4596"/>
                  <a:pt x="243459" y="30694"/>
                </a:cubicBezTo>
                <a:cubicBezTo>
                  <a:pt x="241364" y="79558"/>
                  <a:pt x="238030" y="128230"/>
                  <a:pt x="236220" y="177093"/>
                </a:cubicBezTo>
                <a:cubicBezTo>
                  <a:pt x="232877" y="231043"/>
                  <a:pt x="236430" y="285202"/>
                  <a:pt x="246793" y="338256"/>
                </a:cubicBezTo>
                <a:cubicBezTo>
                  <a:pt x="254508" y="373404"/>
                  <a:pt x="248602" y="378166"/>
                  <a:pt x="212598" y="378261"/>
                </a:cubicBezTo>
                <a:cubicBezTo>
                  <a:pt x="157163" y="378261"/>
                  <a:pt x="101632" y="379690"/>
                  <a:pt x="46196" y="380547"/>
                </a:cubicBezTo>
                <a:cubicBezTo>
                  <a:pt x="42481" y="380547"/>
                  <a:pt x="38767" y="380547"/>
                  <a:pt x="35147" y="380547"/>
                </a:cubicBezTo>
                <a:cubicBezTo>
                  <a:pt x="9335" y="380547"/>
                  <a:pt x="4286" y="375499"/>
                  <a:pt x="4096" y="349496"/>
                </a:cubicBezTo>
                <a:cubicBezTo>
                  <a:pt x="4096" y="297013"/>
                  <a:pt x="4096" y="244721"/>
                  <a:pt x="4096" y="191952"/>
                </a:cubicBezTo>
                <a:close/>
                <a:moveTo>
                  <a:pt x="29432" y="319206"/>
                </a:moveTo>
                <a:cubicBezTo>
                  <a:pt x="93536" y="323779"/>
                  <a:pt x="154781" y="313301"/>
                  <a:pt x="214598" y="315301"/>
                </a:cubicBezTo>
                <a:cubicBezTo>
                  <a:pt x="213360" y="269391"/>
                  <a:pt x="210884" y="226528"/>
                  <a:pt x="211455" y="183666"/>
                </a:cubicBezTo>
                <a:cubicBezTo>
                  <a:pt x="212027" y="140803"/>
                  <a:pt x="215551" y="97083"/>
                  <a:pt x="217837" y="54221"/>
                </a:cubicBezTo>
                <a:cubicBezTo>
                  <a:pt x="196596" y="49268"/>
                  <a:pt x="46387" y="56888"/>
                  <a:pt x="29432" y="62889"/>
                </a:cubicBezTo>
                <a:close/>
                <a:moveTo>
                  <a:pt x="153257" y="34695"/>
                </a:moveTo>
                <a:cubicBezTo>
                  <a:pt x="150686" y="20312"/>
                  <a:pt x="141351" y="22884"/>
                  <a:pt x="134207" y="22503"/>
                </a:cubicBezTo>
                <a:cubicBezTo>
                  <a:pt x="104585" y="20883"/>
                  <a:pt x="103061" y="21360"/>
                  <a:pt x="94298" y="33075"/>
                </a:cubicBezTo>
                <a:cubicBezTo>
                  <a:pt x="113555" y="36962"/>
                  <a:pt x="133338" y="37509"/>
                  <a:pt x="152781" y="3469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BB607F12-9E1C-4291-BC66-F5BA2B169A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4637694" y="2996229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F36F7E9A-C46E-4FEA-9DFB-11F6725B6CD7}"/>
              </a:ext>
            </a:extLst>
          </p:cNvPr>
          <p:cNvSpPr txBox="1">
            <a:spLocks/>
          </p:cNvSpPr>
          <p:nvPr/>
        </p:nvSpPr>
        <p:spPr>
          <a:xfrm>
            <a:off x="1086308" y="2887478"/>
            <a:ext cx="3194183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Choose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45DB312-76A7-B01E-49C3-4C82114FD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823" y="1241368"/>
            <a:ext cx="6381822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60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0;p24">
            <a:extLst>
              <a:ext uri="{FF2B5EF4-FFF2-40B4-BE49-F238E27FC236}">
                <a16:creationId xmlns:a16="http://schemas.microsoft.com/office/drawing/2014/main" id="{77BC04B8-7354-4655-B584-D99D363627FD}"/>
              </a:ext>
            </a:extLst>
          </p:cNvPr>
          <p:cNvSpPr txBox="1">
            <a:spLocks/>
          </p:cNvSpPr>
          <p:nvPr/>
        </p:nvSpPr>
        <p:spPr>
          <a:xfrm>
            <a:off x="375324" y="1409037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appe</a:t>
            </a: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….</a:t>
            </a: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izer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Google Shape;130;p24">
            <a:extLst>
              <a:ext uri="{FF2B5EF4-FFF2-40B4-BE49-F238E27FC236}">
                <a16:creationId xmlns:a16="http://schemas.microsoft.com/office/drawing/2014/main" id="{282CF10D-B017-41CC-BBC4-AC01355E14F4}"/>
              </a:ext>
            </a:extLst>
          </p:cNvPr>
          <p:cNvSpPr txBox="1">
            <a:spLocks/>
          </p:cNvSpPr>
          <p:nvPr/>
        </p:nvSpPr>
        <p:spPr>
          <a:xfrm>
            <a:off x="289269" y="371781"/>
            <a:ext cx="10760187" cy="93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>
              <a:buSzPts val="7000"/>
            </a:pPr>
            <a:r>
              <a:rPr lang="en-US" sz="4800" u="sng" dirty="0"/>
              <a:t>Complete the missing letter:</a:t>
            </a:r>
            <a:endParaRPr lang="en-US" sz="5400" u="sng" dirty="0"/>
          </a:p>
        </p:txBody>
      </p:sp>
      <p:sp>
        <p:nvSpPr>
          <p:cNvPr id="20" name="Google Shape;130;p24">
            <a:extLst>
              <a:ext uri="{FF2B5EF4-FFF2-40B4-BE49-F238E27FC236}">
                <a16:creationId xmlns:a16="http://schemas.microsoft.com/office/drawing/2014/main" id="{D2660641-7FAD-FD0C-48FF-58204B8E2611}"/>
              </a:ext>
            </a:extLst>
          </p:cNvPr>
          <p:cNvSpPr txBox="1">
            <a:spLocks/>
          </p:cNvSpPr>
          <p:nvPr/>
        </p:nvSpPr>
        <p:spPr>
          <a:xfrm>
            <a:off x="333760" y="2845419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1" name="Google Shape;130;p24">
            <a:extLst>
              <a:ext uri="{FF2B5EF4-FFF2-40B4-BE49-F238E27FC236}">
                <a16:creationId xmlns:a16="http://schemas.microsoft.com/office/drawing/2014/main" id="{A8BFCA83-7C48-7ECD-C972-2E198279277D}"/>
              </a:ext>
            </a:extLst>
          </p:cNvPr>
          <p:cNvSpPr txBox="1">
            <a:spLocks/>
          </p:cNvSpPr>
          <p:nvPr/>
        </p:nvSpPr>
        <p:spPr>
          <a:xfrm>
            <a:off x="292196" y="4281801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2" name="Google Shape;130;p24">
            <a:extLst>
              <a:ext uri="{FF2B5EF4-FFF2-40B4-BE49-F238E27FC236}">
                <a16:creationId xmlns:a16="http://schemas.microsoft.com/office/drawing/2014/main" id="{406E5E59-AC10-EFF2-C259-A9AA1A410F4A}"/>
              </a:ext>
            </a:extLst>
          </p:cNvPr>
          <p:cNvSpPr txBox="1">
            <a:spLocks/>
          </p:cNvSpPr>
          <p:nvPr/>
        </p:nvSpPr>
        <p:spPr>
          <a:xfrm>
            <a:off x="289269" y="5610537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3" name="Google Shape;130;p24">
            <a:extLst>
              <a:ext uri="{FF2B5EF4-FFF2-40B4-BE49-F238E27FC236}">
                <a16:creationId xmlns:a16="http://schemas.microsoft.com/office/drawing/2014/main" id="{ACEA3876-6217-0348-357C-DE9DA8217482}"/>
              </a:ext>
            </a:extLst>
          </p:cNvPr>
          <p:cNvSpPr txBox="1">
            <a:spLocks/>
          </p:cNvSpPr>
          <p:nvPr/>
        </p:nvSpPr>
        <p:spPr>
          <a:xfrm>
            <a:off x="5918481" y="1374820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4" name="Google Shape;130;p24">
            <a:extLst>
              <a:ext uri="{FF2B5EF4-FFF2-40B4-BE49-F238E27FC236}">
                <a16:creationId xmlns:a16="http://schemas.microsoft.com/office/drawing/2014/main" id="{2EE6D988-FBCE-17E8-48F5-5CE691346E5B}"/>
              </a:ext>
            </a:extLst>
          </p:cNvPr>
          <p:cNvSpPr txBox="1">
            <a:spLocks/>
          </p:cNvSpPr>
          <p:nvPr/>
        </p:nvSpPr>
        <p:spPr>
          <a:xfrm>
            <a:off x="6278848" y="3055129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5" name="Google Shape;130;p24">
            <a:extLst>
              <a:ext uri="{FF2B5EF4-FFF2-40B4-BE49-F238E27FC236}">
                <a16:creationId xmlns:a16="http://schemas.microsoft.com/office/drawing/2014/main" id="{DFE617B6-21DD-A744-9CDD-DDA3FF5F2ECC}"/>
              </a:ext>
            </a:extLst>
          </p:cNvPr>
          <p:cNvSpPr txBox="1">
            <a:spLocks/>
          </p:cNvSpPr>
          <p:nvPr/>
        </p:nvSpPr>
        <p:spPr>
          <a:xfrm>
            <a:off x="6278848" y="4309425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26" name="Google Shape;130;p24">
            <a:extLst>
              <a:ext uri="{FF2B5EF4-FFF2-40B4-BE49-F238E27FC236}">
                <a16:creationId xmlns:a16="http://schemas.microsoft.com/office/drawing/2014/main" id="{F5C40EFF-E6B3-53BB-CE10-4FB609F6CB93}"/>
              </a:ext>
            </a:extLst>
          </p:cNvPr>
          <p:cNvSpPr txBox="1">
            <a:spLocks/>
          </p:cNvSpPr>
          <p:nvPr/>
        </p:nvSpPr>
        <p:spPr>
          <a:xfrm>
            <a:off x="6278848" y="5563721"/>
            <a:ext cx="4046613" cy="8520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66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4"/>
          <p:cNvSpPr txBox="1">
            <a:spLocks noGrp="1"/>
          </p:cNvSpPr>
          <p:nvPr>
            <p:ph type="title"/>
          </p:nvPr>
        </p:nvSpPr>
        <p:spPr>
          <a:xfrm>
            <a:off x="2794483" y="1943785"/>
            <a:ext cx="7946951" cy="302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8800" b="1" dirty="0">
                <a:solidFill>
                  <a:schemeClr val="bg1">
                    <a:lumMod val="95000"/>
                  </a:schemeClr>
                </a:solidFill>
              </a:rPr>
              <a:t>Vocabulary</a:t>
            </a:r>
            <a:endParaRPr sz="8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Google Shape;132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A17A022-C117-47D4-8098-F913386B6E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465910">
            <a:off x="1132878" y="787219"/>
            <a:ext cx="1123354" cy="815520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F47D08C-CE54-4DC8-BBBB-51B3CEA065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6375612">
            <a:off x="10146583" y="881753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Google Shape;134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5E2159C-A886-4E6F-971C-E9BC8AAD20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0064114">
            <a:off x="10179100" y="5080695"/>
            <a:ext cx="1124668" cy="81647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Google Shape;135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BD9B6B3-BAE6-4650-B1C0-9BBA8DF0E4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3509744">
            <a:off x="1035597" y="4562503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1" name="Google Shape;136;p24">
            <a:extLst>
              <a:ext uri="{FF2B5EF4-FFF2-40B4-BE49-F238E27FC236}">
                <a16:creationId xmlns:a16="http://schemas.microsoft.com/office/drawing/2014/main" id="{C370C1E6-7308-4820-A02E-3C10F691FA11}"/>
              </a:ext>
            </a:extLst>
          </p:cNvPr>
          <p:cNvGrpSpPr/>
          <p:nvPr/>
        </p:nvGrpSpPr>
        <p:grpSpPr>
          <a:xfrm>
            <a:off x="2239308" y="1575845"/>
            <a:ext cx="8081914" cy="3722019"/>
            <a:chOff x="1017885" y="2820184"/>
            <a:chExt cx="3386040" cy="2926172"/>
          </a:xfrm>
        </p:grpSpPr>
        <p:pic>
          <p:nvPicPr>
            <p:cNvPr id="12" name="Google Shape;137;p24">
              <a:extLst>
                <a:ext uri="{FF2B5EF4-FFF2-40B4-BE49-F238E27FC236}">
                  <a16:creationId xmlns:a16="http://schemas.microsoft.com/office/drawing/2014/main" id="{80B1AFE1-9190-4BAA-B4C1-2C6EFD557F2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8;p24">
              <a:extLst>
                <a:ext uri="{FF2B5EF4-FFF2-40B4-BE49-F238E27FC236}">
                  <a16:creationId xmlns:a16="http://schemas.microsoft.com/office/drawing/2014/main" id="{D0438708-C872-411C-A58C-9D734A9A9CC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39;p24">
              <a:extLst>
                <a:ext uri="{FF2B5EF4-FFF2-40B4-BE49-F238E27FC236}">
                  <a16:creationId xmlns:a16="http://schemas.microsoft.com/office/drawing/2014/main" id="{8470BAEE-749B-4433-9BEF-5CB777928A4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40;p24">
              <a:extLst>
                <a:ext uri="{FF2B5EF4-FFF2-40B4-BE49-F238E27FC236}">
                  <a16:creationId xmlns:a16="http://schemas.microsoft.com/office/drawing/2014/main" id="{A7F94085-56C9-438C-BD6C-2310FEA0217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1BA5C15C-CBBA-4883-BFFE-1821CF314986}"/>
              </a:ext>
            </a:extLst>
          </p:cNvPr>
          <p:cNvSpPr txBox="1">
            <a:spLocks/>
          </p:cNvSpPr>
          <p:nvPr/>
        </p:nvSpPr>
        <p:spPr>
          <a:xfrm>
            <a:off x="2071133" y="3403423"/>
            <a:ext cx="599227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7  marks</a:t>
            </a:r>
          </a:p>
        </p:txBody>
      </p:sp>
    </p:spTree>
    <p:extLst>
      <p:ext uri="{BB962C8B-B14F-4D97-AF65-F5344CB8AC3E}">
        <p14:creationId xmlns:p14="http://schemas.microsoft.com/office/powerpoint/2010/main" val="1274176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73;p41">
            <a:extLst>
              <a:ext uri="{FF2B5EF4-FFF2-40B4-BE49-F238E27FC236}">
                <a16:creationId xmlns:a16="http://schemas.microsoft.com/office/drawing/2014/main" id="{01A68C95-741D-49C7-B547-26050B17862A}"/>
              </a:ext>
            </a:extLst>
          </p:cNvPr>
          <p:cNvSpPr/>
          <p:nvPr/>
        </p:nvSpPr>
        <p:spPr>
          <a:xfrm>
            <a:off x="729105" y="563222"/>
            <a:ext cx="4784536" cy="5526549"/>
          </a:xfrm>
          <a:custGeom>
            <a:avLst/>
            <a:gdLst/>
            <a:ahLst/>
            <a:cxnLst/>
            <a:rect l="l" t="t" r="r" b="b"/>
            <a:pathLst>
              <a:path w="249768" h="380547" extrusionOk="0">
                <a:moveTo>
                  <a:pt x="0" y="192238"/>
                </a:moveTo>
                <a:cubicBezTo>
                  <a:pt x="1524" y="139756"/>
                  <a:pt x="2858" y="87463"/>
                  <a:pt x="4477" y="34695"/>
                </a:cubicBezTo>
                <a:cubicBezTo>
                  <a:pt x="5048" y="13740"/>
                  <a:pt x="8382" y="10025"/>
                  <a:pt x="28861" y="8882"/>
                </a:cubicBezTo>
                <a:cubicBezTo>
                  <a:pt x="90297" y="5643"/>
                  <a:pt x="151638" y="2595"/>
                  <a:pt x="212979" y="119"/>
                </a:cubicBezTo>
                <a:cubicBezTo>
                  <a:pt x="239268" y="-929"/>
                  <a:pt x="244602" y="4596"/>
                  <a:pt x="243459" y="30694"/>
                </a:cubicBezTo>
                <a:cubicBezTo>
                  <a:pt x="241364" y="79558"/>
                  <a:pt x="238030" y="128230"/>
                  <a:pt x="236220" y="177093"/>
                </a:cubicBezTo>
                <a:cubicBezTo>
                  <a:pt x="232877" y="231043"/>
                  <a:pt x="236430" y="285202"/>
                  <a:pt x="246793" y="338256"/>
                </a:cubicBezTo>
                <a:cubicBezTo>
                  <a:pt x="254508" y="373404"/>
                  <a:pt x="248602" y="378166"/>
                  <a:pt x="212598" y="378261"/>
                </a:cubicBezTo>
                <a:cubicBezTo>
                  <a:pt x="157163" y="378261"/>
                  <a:pt x="101632" y="379690"/>
                  <a:pt x="46196" y="380547"/>
                </a:cubicBezTo>
                <a:cubicBezTo>
                  <a:pt x="42481" y="380547"/>
                  <a:pt x="38767" y="380547"/>
                  <a:pt x="35147" y="380547"/>
                </a:cubicBezTo>
                <a:cubicBezTo>
                  <a:pt x="9335" y="380547"/>
                  <a:pt x="4286" y="375499"/>
                  <a:pt x="4096" y="349496"/>
                </a:cubicBezTo>
                <a:cubicBezTo>
                  <a:pt x="4096" y="297013"/>
                  <a:pt x="4096" y="244721"/>
                  <a:pt x="4096" y="191952"/>
                </a:cubicBezTo>
                <a:close/>
                <a:moveTo>
                  <a:pt x="29432" y="319206"/>
                </a:moveTo>
                <a:cubicBezTo>
                  <a:pt x="93536" y="323779"/>
                  <a:pt x="154781" y="313301"/>
                  <a:pt x="214598" y="315301"/>
                </a:cubicBezTo>
                <a:cubicBezTo>
                  <a:pt x="213360" y="269391"/>
                  <a:pt x="210884" y="226528"/>
                  <a:pt x="211455" y="183666"/>
                </a:cubicBezTo>
                <a:cubicBezTo>
                  <a:pt x="212027" y="140803"/>
                  <a:pt x="215551" y="97083"/>
                  <a:pt x="217837" y="54221"/>
                </a:cubicBezTo>
                <a:cubicBezTo>
                  <a:pt x="196596" y="49268"/>
                  <a:pt x="46387" y="56888"/>
                  <a:pt x="29432" y="62889"/>
                </a:cubicBezTo>
                <a:close/>
                <a:moveTo>
                  <a:pt x="153257" y="34695"/>
                </a:moveTo>
                <a:cubicBezTo>
                  <a:pt x="150686" y="20312"/>
                  <a:pt x="141351" y="22884"/>
                  <a:pt x="134207" y="22503"/>
                </a:cubicBezTo>
                <a:cubicBezTo>
                  <a:pt x="104585" y="20883"/>
                  <a:pt x="103061" y="21360"/>
                  <a:pt x="94298" y="33075"/>
                </a:cubicBezTo>
                <a:cubicBezTo>
                  <a:pt x="113555" y="36962"/>
                  <a:pt x="133338" y="37509"/>
                  <a:pt x="152781" y="3469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BB607F12-9E1C-4291-BC66-F5BA2B169A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5418533" y="1709326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DF0F72F8-7A9C-4C9F-BBC3-D90CE04AE3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5513641" y="4425322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F36F7E9A-C46E-4FEA-9DFB-11F6725B6CD7}"/>
              </a:ext>
            </a:extLst>
          </p:cNvPr>
          <p:cNvSpPr txBox="1">
            <a:spLocks/>
          </p:cNvSpPr>
          <p:nvPr/>
        </p:nvSpPr>
        <p:spPr>
          <a:xfrm>
            <a:off x="1124380" y="1849266"/>
            <a:ext cx="3194183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Choose</a:t>
            </a:r>
          </a:p>
        </p:txBody>
      </p:sp>
      <p:sp>
        <p:nvSpPr>
          <p:cNvPr id="25" name="Google Shape;130;p24">
            <a:extLst>
              <a:ext uri="{FF2B5EF4-FFF2-40B4-BE49-F238E27FC236}">
                <a16:creationId xmlns:a16="http://schemas.microsoft.com/office/drawing/2014/main" id="{13F05B58-CEB8-41C7-9C02-0FE898AFD8DD}"/>
              </a:ext>
            </a:extLst>
          </p:cNvPr>
          <p:cNvSpPr txBox="1">
            <a:spLocks/>
          </p:cNvSpPr>
          <p:nvPr/>
        </p:nvSpPr>
        <p:spPr>
          <a:xfrm>
            <a:off x="1162062" y="4207819"/>
            <a:ext cx="2943973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match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2912B58-83AC-D27A-D2A0-5533C3D42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498" y="2538151"/>
            <a:ext cx="4332097" cy="400662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D898202-E6DC-F8E2-0ADE-CC0E73D9B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498" y="372748"/>
            <a:ext cx="4959927" cy="21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23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 descr="A picture containing accesso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533881">
            <a:off x="458573" y="439855"/>
            <a:ext cx="1397312" cy="141473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-662416" y="66022"/>
            <a:ext cx="3653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</a:pPr>
            <a:r>
              <a:rPr lang="en" sz="7200" dirty="0"/>
              <a:t>01</a:t>
            </a:r>
            <a:endParaRPr sz="7200" dirty="0"/>
          </a:p>
        </p:txBody>
      </p:sp>
      <p:grpSp>
        <p:nvGrpSpPr>
          <p:cNvPr id="10" name="Google Shape;211;p30">
            <a:extLst>
              <a:ext uri="{FF2B5EF4-FFF2-40B4-BE49-F238E27FC236}">
                <a16:creationId xmlns:a16="http://schemas.microsoft.com/office/drawing/2014/main" id="{E8977B8C-12D2-4D58-9F31-3221F62F18CA}"/>
              </a:ext>
            </a:extLst>
          </p:cNvPr>
          <p:cNvGrpSpPr/>
          <p:nvPr/>
        </p:nvGrpSpPr>
        <p:grpSpPr>
          <a:xfrm>
            <a:off x="1054914" y="2301816"/>
            <a:ext cx="10082172" cy="1534893"/>
            <a:chOff x="1017886" y="2820180"/>
            <a:chExt cx="3386040" cy="2900237"/>
          </a:xfrm>
        </p:grpSpPr>
        <p:pic>
          <p:nvPicPr>
            <p:cNvPr id="11" name="Google Shape;212;p30">
              <a:extLst>
                <a:ext uri="{FF2B5EF4-FFF2-40B4-BE49-F238E27FC236}">
                  <a16:creationId xmlns:a16="http://schemas.microsoft.com/office/drawing/2014/main" id="{E229A773-357F-40A7-A6C3-835EF935B78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83899" y="5200560"/>
              <a:ext cx="3320027" cy="5198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13;p30">
              <a:extLst>
                <a:ext uri="{FF2B5EF4-FFF2-40B4-BE49-F238E27FC236}">
                  <a16:creationId xmlns:a16="http://schemas.microsoft.com/office/drawing/2014/main" id="{EA8A1E5E-1CB2-4FDA-BAB7-6C374F1CD2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 flipH="1">
              <a:off x="1064808" y="2820180"/>
              <a:ext cx="3204000" cy="581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14;p30">
              <a:extLst>
                <a:ext uri="{FF2B5EF4-FFF2-40B4-BE49-F238E27FC236}">
                  <a16:creationId xmlns:a16="http://schemas.microsoft.com/office/drawing/2014/main" id="{6BFDEEC8-CD3B-4E4C-A04B-F63F3273BB9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-370439" y="4230296"/>
              <a:ext cx="2830034" cy="53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15;p30">
              <a:extLst>
                <a:ext uri="{FF2B5EF4-FFF2-40B4-BE49-F238E27FC236}">
                  <a16:creationId xmlns:a16="http://schemas.microsoft.com/office/drawing/2014/main" id="{EEA654A7-05D5-40DF-A63E-DB38837DC6B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 flipH="1">
              <a:off x="2872948" y="4246539"/>
              <a:ext cx="2830034" cy="71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oogle Shape;622;p38">
            <a:extLst>
              <a:ext uri="{FF2B5EF4-FFF2-40B4-BE49-F238E27FC236}">
                <a16:creationId xmlns:a16="http://schemas.microsoft.com/office/drawing/2014/main" id="{ED5AB42D-8DF4-4CA0-9262-F315BCE63114}"/>
              </a:ext>
            </a:extLst>
          </p:cNvPr>
          <p:cNvGrpSpPr/>
          <p:nvPr/>
        </p:nvGrpSpPr>
        <p:grpSpPr>
          <a:xfrm>
            <a:off x="256403" y="4523206"/>
            <a:ext cx="2920966" cy="1373303"/>
            <a:chOff x="940240" y="2739886"/>
            <a:chExt cx="3556265" cy="3006469"/>
          </a:xfrm>
        </p:grpSpPr>
        <p:pic>
          <p:nvPicPr>
            <p:cNvPr id="16" name="Google Shape;623;p38">
              <a:extLst>
                <a:ext uri="{FF2B5EF4-FFF2-40B4-BE49-F238E27FC236}">
                  <a16:creationId xmlns:a16="http://schemas.microsoft.com/office/drawing/2014/main" id="{267BB029-77C1-4D5C-B717-D517FF09802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624;p38">
              <a:extLst>
                <a:ext uri="{FF2B5EF4-FFF2-40B4-BE49-F238E27FC236}">
                  <a16:creationId xmlns:a16="http://schemas.microsoft.com/office/drawing/2014/main" id="{EC2EB4CC-F493-4852-BE15-E315B4242AB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625;p38">
              <a:extLst>
                <a:ext uri="{FF2B5EF4-FFF2-40B4-BE49-F238E27FC236}">
                  <a16:creationId xmlns:a16="http://schemas.microsoft.com/office/drawing/2014/main" id="{11DBD996-5A00-4664-873F-CEB5F455436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626;p38">
              <a:extLst>
                <a:ext uri="{FF2B5EF4-FFF2-40B4-BE49-F238E27FC236}">
                  <a16:creationId xmlns:a16="http://schemas.microsoft.com/office/drawing/2014/main" id="{75BE3903-D797-48E1-B25B-994D9386FE5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627;p38">
            <a:extLst>
              <a:ext uri="{FF2B5EF4-FFF2-40B4-BE49-F238E27FC236}">
                <a16:creationId xmlns:a16="http://schemas.microsoft.com/office/drawing/2014/main" id="{8686CFB8-78A1-424B-900D-D13683577EAD}"/>
              </a:ext>
            </a:extLst>
          </p:cNvPr>
          <p:cNvGrpSpPr/>
          <p:nvPr/>
        </p:nvGrpSpPr>
        <p:grpSpPr>
          <a:xfrm>
            <a:off x="2991285" y="4535106"/>
            <a:ext cx="3063066" cy="1373303"/>
            <a:chOff x="940240" y="2739886"/>
            <a:chExt cx="3556265" cy="3006469"/>
          </a:xfrm>
        </p:grpSpPr>
        <p:pic>
          <p:nvPicPr>
            <p:cNvPr id="21" name="Google Shape;628;p38">
              <a:extLst>
                <a:ext uri="{FF2B5EF4-FFF2-40B4-BE49-F238E27FC236}">
                  <a16:creationId xmlns:a16="http://schemas.microsoft.com/office/drawing/2014/main" id="{8269E19F-1D22-4914-9BD6-8FE8FDE3E7D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629;p38">
              <a:extLst>
                <a:ext uri="{FF2B5EF4-FFF2-40B4-BE49-F238E27FC236}">
                  <a16:creationId xmlns:a16="http://schemas.microsoft.com/office/drawing/2014/main" id="{526C614A-687D-4B93-8C99-8AA8D7111DF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630;p38">
              <a:extLst>
                <a:ext uri="{FF2B5EF4-FFF2-40B4-BE49-F238E27FC236}">
                  <a16:creationId xmlns:a16="http://schemas.microsoft.com/office/drawing/2014/main" id="{5198A957-CA90-4662-9242-DF66BD184AC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631;p38">
              <a:extLst>
                <a:ext uri="{FF2B5EF4-FFF2-40B4-BE49-F238E27FC236}">
                  <a16:creationId xmlns:a16="http://schemas.microsoft.com/office/drawing/2014/main" id="{640B539E-766E-49EA-BB39-32665160F79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632;p38">
            <a:extLst>
              <a:ext uri="{FF2B5EF4-FFF2-40B4-BE49-F238E27FC236}">
                <a16:creationId xmlns:a16="http://schemas.microsoft.com/office/drawing/2014/main" id="{AF1E116D-B668-4E0E-913F-9F5082E7A18D}"/>
              </a:ext>
            </a:extLst>
          </p:cNvPr>
          <p:cNvGrpSpPr/>
          <p:nvPr/>
        </p:nvGrpSpPr>
        <p:grpSpPr>
          <a:xfrm>
            <a:off x="5971275" y="4559883"/>
            <a:ext cx="2920966" cy="1373303"/>
            <a:chOff x="940240" y="2739886"/>
            <a:chExt cx="3556265" cy="3006469"/>
          </a:xfrm>
        </p:grpSpPr>
        <p:pic>
          <p:nvPicPr>
            <p:cNvPr id="26" name="Google Shape;633;p38">
              <a:extLst>
                <a:ext uri="{FF2B5EF4-FFF2-40B4-BE49-F238E27FC236}">
                  <a16:creationId xmlns:a16="http://schemas.microsoft.com/office/drawing/2014/main" id="{8E649671-1D14-4CCA-8A7F-2D1FEC7C86A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634;p38">
              <a:extLst>
                <a:ext uri="{FF2B5EF4-FFF2-40B4-BE49-F238E27FC236}">
                  <a16:creationId xmlns:a16="http://schemas.microsoft.com/office/drawing/2014/main" id="{37D3EEE5-150A-4609-8973-F8D846FD0F7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635;p38">
              <a:extLst>
                <a:ext uri="{FF2B5EF4-FFF2-40B4-BE49-F238E27FC236}">
                  <a16:creationId xmlns:a16="http://schemas.microsoft.com/office/drawing/2014/main" id="{A8351426-46E3-42B3-A250-79DCB5FABC3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636;p38">
              <a:extLst>
                <a:ext uri="{FF2B5EF4-FFF2-40B4-BE49-F238E27FC236}">
                  <a16:creationId xmlns:a16="http://schemas.microsoft.com/office/drawing/2014/main" id="{01FA57B6-1DF9-452E-A565-56B87EF2945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130;p24">
            <a:extLst>
              <a:ext uri="{FF2B5EF4-FFF2-40B4-BE49-F238E27FC236}">
                <a16:creationId xmlns:a16="http://schemas.microsoft.com/office/drawing/2014/main" id="{BBB605BB-728C-4B35-9BB9-A3F836C97C01}"/>
              </a:ext>
            </a:extLst>
          </p:cNvPr>
          <p:cNvSpPr txBox="1">
            <a:spLocks/>
          </p:cNvSpPr>
          <p:nvPr/>
        </p:nvSpPr>
        <p:spPr>
          <a:xfrm>
            <a:off x="1080810" y="2585704"/>
            <a:ext cx="9859717" cy="9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0"/>
              <a:buFont typeface="Chelsea Market"/>
              <a:buNone/>
              <a:defRPr sz="15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>
              <a:buSzPts val="7000"/>
            </a:pPr>
            <a:r>
              <a:rPr lang="en-US" sz="4000" dirty="0"/>
              <a:t>………. takes care of sick people</a:t>
            </a:r>
            <a:endParaRPr lang="en-US" sz="4800" dirty="0"/>
          </a:p>
        </p:txBody>
      </p:sp>
      <p:sp>
        <p:nvSpPr>
          <p:cNvPr id="31" name="Google Shape;175;p28">
            <a:extLst>
              <a:ext uri="{FF2B5EF4-FFF2-40B4-BE49-F238E27FC236}">
                <a16:creationId xmlns:a16="http://schemas.microsoft.com/office/drawing/2014/main" id="{05EF3DBB-682B-4D91-83C1-2554444E8FE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82975" y="4776746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nurse</a:t>
            </a:r>
          </a:p>
        </p:txBody>
      </p:sp>
      <p:sp>
        <p:nvSpPr>
          <p:cNvPr id="32" name="Google Shape;175;p28">
            <a:extLst>
              <a:ext uri="{FF2B5EF4-FFF2-40B4-BE49-F238E27FC236}">
                <a16:creationId xmlns:a16="http://schemas.microsoft.com/office/drawing/2014/main" id="{48AA10E6-3718-4D22-BEAD-90E31124E81C}"/>
              </a:ext>
            </a:extLst>
          </p:cNvPr>
          <p:cNvSpPr txBox="1">
            <a:spLocks/>
          </p:cNvSpPr>
          <p:nvPr/>
        </p:nvSpPr>
        <p:spPr>
          <a:xfrm>
            <a:off x="3530480" y="4738428"/>
            <a:ext cx="2134426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pilot</a:t>
            </a:r>
          </a:p>
        </p:txBody>
      </p:sp>
      <p:sp>
        <p:nvSpPr>
          <p:cNvPr id="44" name="Google Shape;175;p28">
            <a:extLst>
              <a:ext uri="{FF2B5EF4-FFF2-40B4-BE49-F238E27FC236}">
                <a16:creationId xmlns:a16="http://schemas.microsoft.com/office/drawing/2014/main" id="{31BF43CF-D8A9-4602-B4C5-B4E2EF26767C}"/>
              </a:ext>
            </a:extLst>
          </p:cNvPr>
          <p:cNvSpPr txBox="1">
            <a:spLocks/>
          </p:cNvSpPr>
          <p:nvPr/>
        </p:nvSpPr>
        <p:spPr>
          <a:xfrm>
            <a:off x="419627" y="3810272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5" name="Google Shape;175;p28">
            <a:extLst>
              <a:ext uri="{FF2B5EF4-FFF2-40B4-BE49-F238E27FC236}">
                <a16:creationId xmlns:a16="http://schemas.microsoft.com/office/drawing/2014/main" id="{A53CD576-7BE5-465C-AD70-909D706BDC0B}"/>
              </a:ext>
            </a:extLst>
          </p:cNvPr>
          <p:cNvSpPr txBox="1">
            <a:spLocks/>
          </p:cNvSpPr>
          <p:nvPr/>
        </p:nvSpPr>
        <p:spPr>
          <a:xfrm>
            <a:off x="3037878" y="3776168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46" name="Google Shape;175;p28">
            <a:extLst>
              <a:ext uri="{FF2B5EF4-FFF2-40B4-BE49-F238E27FC236}">
                <a16:creationId xmlns:a16="http://schemas.microsoft.com/office/drawing/2014/main" id="{E50A3A0C-3485-4860-A2FB-21F8D049035F}"/>
              </a:ext>
            </a:extLst>
          </p:cNvPr>
          <p:cNvSpPr txBox="1">
            <a:spLocks/>
          </p:cNvSpPr>
          <p:nvPr/>
        </p:nvSpPr>
        <p:spPr>
          <a:xfrm>
            <a:off x="6137650" y="3830804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4" name="Google Shape;175;p28">
            <a:extLst>
              <a:ext uri="{FF2B5EF4-FFF2-40B4-BE49-F238E27FC236}">
                <a16:creationId xmlns:a16="http://schemas.microsoft.com/office/drawing/2014/main" id="{5ED5674C-AB57-40C1-8AA5-D6D0F2195C0E}"/>
              </a:ext>
            </a:extLst>
          </p:cNvPr>
          <p:cNvSpPr txBox="1">
            <a:spLocks/>
          </p:cNvSpPr>
          <p:nvPr/>
        </p:nvSpPr>
        <p:spPr>
          <a:xfrm>
            <a:off x="6212485" y="4792132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engineer</a:t>
            </a:r>
          </a:p>
        </p:txBody>
      </p:sp>
      <p:pic>
        <p:nvPicPr>
          <p:cNvPr id="33" name="Google Shape;274;p34">
            <a:extLst>
              <a:ext uri="{FF2B5EF4-FFF2-40B4-BE49-F238E27FC236}">
                <a16:creationId xmlns:a16="http://schemas.microsoft.com/office/drawing/2014/main" id="{DE9FAEBC-E182-4901-9166-D1BC5BD40E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66953">
            <a:off x="584680" y="4060072"/>
            <a:ext cx="2549572" cy="24698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632;p38">
            <a:extLst>
              <a:ext uri="{FF2B5EF4-FFF2-40B4-BE49-F238E27FC236}">
                <a16:creationId xmlns:a16="http://schemas.microsoft.com/office/drawing/2014/main" id="{95758F96-8A69-7C3E-ACB5-2E7CFB172986}"/>
              </a:ext>
            </a:extLst>
          </p:cNvPr>
          <p:cNvGrpSpPr/>
          <p:nvPr/>
        </p:nvGrpSpPr>
        <p:grpSpPr>
          <a:xfrm>
            <a:off x="8772953" y="4609850"/>
            <a:ext cx="2920966" cy="1904540"/>
            <a:chOff x="940240" y="2739886"/>
            <a:chExt cx="3556265" cy="3006469"/>
          </a:xfrm>
        </p:grpSpPr>
        <p:pic>
          <p:nvPicPr>
            <p:cNvPr id="3" name="Google Shape;633;p38">
              <a:extLst>
                <a:ext uri="{FF2B5EF4-FFF2-40B4-BE49-F238E27FC236}">
                  <a16:creationId xmlns:a16="http://schemas.microsoft.com/office/drawing/2014/main" id="{2029B6A4-8065-BF0C-A5F8-FB179D830AF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199925" y="5294000"/>
              <a:ext cx="3204001" cy="45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634;p38">
              <a:extLst>
                <a:ext uri="{FF2B5EF4-FFF2-40B4-BE49-F238E27FC236}">
                  <a16:creationId xmlns:a16="http://schemas.microsoft.com/office/drawing/2014/main" id="{5DE5B2AD-81A2-66BA-27F8-C425B594757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10800000" flipH="1">
              <a:off x="1064808" y="2820181"/>
              <a:ext cx="3324515" cy="537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635;p38">
              <a:extLst>
                <a:ext uri="{FF2B5EF4-FFF2-40B4-BE49-F238E27FC236}">
                  <a16:creationId xmlns:a16="http://schemas.microsoft.com/office/drawing/2014/main" id="{7F15FCD0-09E5-065F-6E32-5A82EFBBD38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724685" flipH="1">
              <a:off x="-170280" y="4014490"/>
              <a:ext cx="2830034" cy="34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636;p38">
              <a:extLst>
                <a:ext uri="{FF2B5EF4-FFF2-40B4-BE49-F238E27FC236}">
                  <a16:creationId xmlns:a16="http://schemas.microsoft.com/office/drawing/2014/main" id="{6BEE8910-4785-74E7-20A7-C506BEE2208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 rot="5400000" flipH="1">
              <a:off x="2940860" y="4014276"/>
              <a:ext cx="2830035" cy="281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175;p28">
            <a:extLst>
              <a:ext uri="{FF2B5EF4-FFF2-40B4-BE49-F238E27FC236}">
                <a16:creationId xmlns:a16="http://schemas.microsoft.com/office/drawing/2014/main" id="{798BA40E-FB4F-90A0-85C8-1746819523C5}"/>
              </a:ext>
            </a:extLst>
          </p:cNvPr>
          <p:cNvSpPr txBox="1">
            <a:spLocks/>
          </p:cNvSpPr>
          <p:nvPr/>
        </p:nvSpPr>
        <p:spPr>
          <a:xfrm>
            <a:off x="8939328" y="3880771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indent="0" algn="ctr">
              <a:buFont typeface="Coming Soon"/>
              <a:buNone/>
            </a:pPr>
            <a:r>
              <a:rPr lang="en-US" sz="40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8" name="Google Shape;175;p28">
            <a:extLst>
              <a:ext uri="{FF2B5EF4-FFF2-40B4-BE49-F238E27FC236}">
                <a16:creationId xmlns:a16="http://schemas.microsoft.com/office/drawing/2014/main" id="{2831EDB5-E0DE-21B9-A36C-B195C297047A}"/>
              </a:ext>
            </a:extLst>
          </p:cNvPr>
          <p:cNvSpPr txBox="1">
            <a:spLocks/>
          </p:cNvSpPr>
          <p:nvPr/>
        </p:nvSpPr>
        <p:spPr>
          <a:xfrm>
            <a:off x="9014163" y="4842099"/>
            <a:ext cx="2536350" cy="90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6"/>
              </a:buClr>
              <a:buSzPts val="19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>
                <a:solidFill>
                  <a:schemeClr val="bg1"/>
                </a:solidFill>
              </a:rPr>
              <a:t>Travel agent</a:t>
            </a:r>
          </a:p>
        </p:txBody>
      </p:sp>
    </p:spTree>
    <p:extLst>
      <p:ext uri="{BB962C8B-B14F-4D97-AF65-F5344CB8AC3E}">
        <p14:creationId xmlns:p14="http://schemas.microsoft.com/office/powerpoint/2010/main" val="54708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4"/>
          <p:cNvSpPr txBox="1">
            <a:spLocks noGrp="1"/>
          </p:cNvSpPr>
          <p:nvPr>
            <p:ph type="title"/>
          </p:nvPr>
        </p:nvSpPr>
        <p:spPr>
          <a:xfrm>
            <a:off x="3280949" y="1537625"/>
            <a:ext cx="6678059" cy="135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7200" dirty="0">
                <a:solidFill>
                  <a:schemeClr val="accent2"/>
                </a:solidFill>
              </a:rPr>
              <a:t>Prepared By</a:t>
            </a:r>
            <a:endParaRPr sz="7200" dirty="0">
              <a:solidFill>
                <a:schemeClr val="accent2"/>
              </a:solidFill>
            </a:endParaRPr>
          </a:p>
        </p:txBody>
      </p:sp>
      <p:sp>
        <p:nvSpPr>
          <p:cNvPr id="697" name="Google Shape;697;p44"/>
          <p:cNvSpPr txBox="1">
            <a:spLocks noGrp="1"/>
          </p:cNvSpPr>
          <p:nvPr>
            <p:ph type="body" idx="1"/>
          </p:nvPr>
        </p:nvSpPr>
        <p:spPr>
          <a:xfrm>
            <a:off x="3450600" y="3092887"/>
            <a:ext cx="52908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400" dirty="0"/>
              <a:t>Dalal Al-</a:t>
            </a:r>
            <a:r>
              <a:rPr lang="en-US" sz="4400" dirty="0" err="1"/>
              <a:t>Juaid</a:t>
            </a:r>
            <a:endParaRPr lang="en-US" sz="4400" dirty="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dirty="0"/>
              <a:t>t.me/</a:t>
            </a:r>
            <a:r>
              <a:rPr lang="en-US" sz="4000" dirty="0" err="1"/>
              <a:t>dalalforenglish</a:t>
            </a:r>
            <a:endParaRPr lang="en-US" sz="4000" dirty="0"/>
          </a:p>
        </p:txBody>
      </p:sp>
      <p:sp>
        <p:nvSpPr>
          <p:cNvPr id="4" name="Google Shape;723;p45">
            <a:extLst>
              <a:ext uri="{FF2B5EF4-FFF2-40B4-BE49-F238E27FC236}">
                <a16:creationId xmlns:a16="http://schemas.microsoft.com/office/drawing/2014/main" id="{F00C8A1B-4533-45DC-A920-A7A0E858CC2F}"/>
              </a:ext>
            </a:extLst>
          </p:cNvPr>
          <p:cNvSpPr/>
          <p:nvPr/>
        </p:nvSpPr>
        <p:spPr>
          <a:xfrm>
            <a:off x="3450600" y="4216073"/>
            <a:ext cx="352677" cy="335654"/>
          </a:xfrm>
          <a:custGeom>
            <a:avLst/>
            <a:gdLst/>
            <a:ahLst/>
            <a:cxnLst/>
            <a:rect l="l" t="t" r="r" b="b"/>
            <a:pathLst>
              <a:path w="10671" h="9849" extrusionOk="0">
                <a:moveTo>
                  <a:pt x="8726" y="1430"/>
                </a:moveTo>
                <a:lnTo>
                  <a:pt x="3391" y="6426"/>
                </a:lnTo>
                <a:lnTo>
                  <a:pt x="946" y="5588"/>
                </a:lnTo>
                <a:lnTo>
                  <a:pt x="8726" y="1430"/>
                </a:lnTo>
                <a:close/>
                <a:moveTo>
                  <a:pt x="9957" y="1216"/>
                </a:moveTo>
                <a:lnTo>
                  <a:pt x="8833" y="8282"/>
                </a:lnTo>
                <a:lnTo>
                  <a:pt x="6442" y="7461"/>
                </a:lnTo>
                <a:lnTo>
                  <a:pt x="6424" y="7461"/>
                </a:lnTo>
                <a:lnTo>
                  <a:pt x="5478" y="7122"/>
                </a:lnTo>
                <a:lnTo>
                  <a:pt x="9957" y="1216"/>
                </a:lnTo>
                <a:close/>
                <a:moveTo>
                  <a:pt x="8761" y="2001"/>
                </a:moveTo>
                <a:lnTo>
                  <a:pt x="4943" y="6944"/>
                </a:lnTo>
                <a:lnTo>
                  <a:pt x="4782" y="7158"/>
                </a:lnTo>
                <a:cubicBezTo>
                  <a:pt x="4765" y="7176"/>
                  <a:pt x="4747" y="7211"/>
                  <a:pt x="4729" y="7265"/>
                </a:cubicBezTo>
                <a:lnTo>
                  <a:pt x="4693" y="7425"/>
                </a:lnTo>
                <a:lnTo>
                  <a:pt x="4426" y="8639"/>
                </a:lnTo>
                <a:lnTo>
                  <a:pt x="3783" y="6783"/>
                </a:lnTo>
                <a:lnTo>
                  <a:pt x="8761" y="2001"/>
                </a:lnTo>
                <a:close/>
                <a:moveTo>
                  <a:pt x="5211" y="7622"/>
                </a:moveTo>
                <a:lnTo>
                  <a:pt x="5853" y="7836"/>
                </a:lnTo>
                <a:lnTo>
                  <a:pt x="4961" y="8710"/>
                </a:lnTo>
                <a:lnTo>
                  <a:pt x="4961" y="8710"/>
                </a:lnTo>
                <a:lnTo>
                  <a:pt x="5211" y="7622"/>
                </a:lnTo>
                <a:close/>
                <a:moveTo>
                  <a:pt x="10390" y="0"/>
                </a:moveTo>
                <a:cubicBezTo>
                  <a:pt x="10342" y="0"/>
                  <a:pt x="10292" y="14"/>
                  <a:pt x="10242" y="39"/>
                </a:cubicBezTo>
                <a:lnTo>
                  <a:pt x="161" y="5391"/>
                </a:lnTo>
                <a:cubicBezTo>
                  <a:pt x="72" y="5445"/>
                  <a:pt x="1" y="5552"/>
                  <a:pt x="1" y="5641"/>
                </a:cubicBezTo>
                <a:cubicBezTo>
                  <a:pt x="1" y="5748"/>
                  <a:pt x="90" y="5855"/>
                  <a:pt x="179" y="5873"/>
                </a:cubicBezTo>
                <a:lnTo>
                  <a:pt x="2945" y="6819"/>
                </a:lnTo>
                <a:lnTo>
                  <a:pt x="3301" y="6944"/>
                </a:lnTo>
                <a:lnTo>
                  <a:pt x="3373" y="7176"/>
                </a:lnTo>
                <a:lnTo>
                  <a:pt x="4194" y="9638"/>
                </a:lnTo>
                <a:lnTo>
                  <a:pt x="4194" y="9656"/>
                </a:lnTo>
                <a:lnTo>
                  <a:pt x="4194" y="9674"/>
                </a:lnTo>
                <a:cubicBezTo>
                  <a:pt x="4229" y="9745"/>
                  <a:pt x="4301" y="9816"/>
                  <a:pt x="4390" y="9834"/>
                </a:cubicBezTo>
                <a:cubicBezTo>
                  <a:pt x="4419" y="9844"/>
                  <a:pt x="4446" y="9848"/>
                  <a:pt x="4472" y="9848"/>
                </a:cubicBezTo>
                <a:cubicBezTo>
                  <a:pt x="4543" y="9848"/>
                  <a:pt x="4605" y="9815"/>
                  <a:pt x="4658" y="9763"/>
                </a:cubicBezTo>
                <a:lnTo>
                  <a:pt x="4747" y="9674"/>
                </a:lnTo>
                <a:lnTo>
                  <a:pt x="6424" y="8032"/>
                </a:lnTo>
                <a:lnTo>
                  <a:pt x="8975" y="8906"/>
                </a:lnTo>
                <a:cubicBezTo>
                  <a:pt x="9001" y="8919"/>
                  <a:pt x="9028" y="8925"/>
                  <a:pt x="9056" y="8925"/>
                </a:cubicBezTo>
                <a:cubicBezTo>
                  <a:pt x="9106" y="8925"/>
                  <a:pt x="9155" y="8905"/>
                  <a:pt x="9190" y="8871"/>
                </a:cubicBezTo>
                <a:cubicBezTo>
                  <a:pt x="9261" y="8835"/>
                  <a:pt x="9314" y="8764"/>
                  <a:pt x="9332" y="8692"/>
                </a:cubicBezTo>
                <a:lnTo>
                  <a:pt x="10653" y="324"/>
                </a:lnTo>
                <a:cubicBezTo>
                  <a:pt x="10670" y="199"/>
                  <a:pt x="10617" y="110"/>
                  <a:pt x="10546" y="56"/>
                </a:cubicBezTo>
                <a:cubicBezTo>
                  <a:pt x="10498" y="18"/>
                  <a:pt x="10445" y="0"/>
                  <a:pt x="103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0261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0;p24">
            <a:extLst>
              <a:ext uri="{FF2B5EF4-FFF2-40B4-BE49-F238E27FC236}">
                <a16:creationId xmlns:a16="http://schemas.microsoft.com/office/drawing/2014/main" id="{F405B4D5-BCD4-404B-A4B7-8F342DC0FFD4}"/>
              </a:ext>
            </a:extLst>
          </p:cNvPr>
          <p:cNvSpPr txBox="1">
            <a:spLocks/>
          </p:cNvSpPr>
          <p:nvPr/>
        </p:nvSpPr>
        <p:spPr>
          <a:xfrm>
            <a:off x="2267984" y="289888"/>
            <a:ext cx="7150665" cy="1447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dirty="0">
                <a:solidFill>
                  <a:srgbClr val="FFCC99"/>
                </a:solidFill>
              </a:rPr>
              <a:t>30  Written test </a:t>
            </a:r>
          </a:p>
        </p:txBody>
      </p:sp>
      <p:pic>
        <p:nvPicPr>
          <p:cNvPr id="5" name="Google Shape;257;p33">
            <a:extLst>
              <a:ext uri="{FF2B5EF4-FFF2-40B4-BE49-F238E27FC236}">
                <a16:creationId xmlns:a16="http://schemas.microsoft.com/office/drawing/2014/main" id="{9B794C6F-1B07-4C79-930B-66CC3178382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65515" y="1329264"/>
            <a:ext cx="6456583" cy="52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84DC62E1-AF35-4CF3-A2B7-B42B89B50E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1241427" y="1908918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AF1FC3A8-CDA8-40D1-ACCE-3CA8F00EF8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1241427" y="2887041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34ED537F-C302-4EF0-B6CF-16C56496A2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1288883" y="3865164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" name="Google Shape;130;p24">
            <a:extLst>
              <a:ext uri="{FF2B5EF4-FFF2-40B4-BE49-F238E27FC236}">
                <a16:creationId xmlns:a16="http://schemas.microsoft.com/office/drawing/2014/main" id="{8AD213E7-7008-4428-961E-BD09BD907952}"/>
              </a:ext>
            </a:extLst>
          </p:cNvPr>
          <p:cNvSpPr txBox="1">
            <a:spLocks/>
          </p:cNvSpPr>
          <p:nvPr/>
        </p:nvSpPr>
        <p:spPr>
          <a:xfrm>
            <a:off x="1948040" y="2868264"/>
            <a:ext cx="8780920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6  Reading comprehension</a:t>
            </a:r>
          </a:p>
        </p:txBody>
      </p:sp>
      <p:sp>
        <p:nvSpPr>
          <p:cNvPr id="10" name="Google Shape;130;p24">
            <a:extLst>
              <a:ext uri="{FF2B5EF4-FFF2-40B4-BE49-F238E27FC236}">
                <a16:creationId xmlns:a16="http://schemas.microsoft.com/office/drawing/2014/main" id="{26C4124E-963D-497F-9531-88653617C0AE}"/>
              </a:ext>
            </a:extLst>
          </p:cNvPr>
          <p:cNvSpPr txBox="1">
            <a:spLocks/>
          </p:cNvSpPr>
          <p:nvPr/>
        </p:nvSpPr>
        <p:spPr>
          <a:xfrm>
            <a:off x="1531906" y="3796417"/>
            <a:ext cx="531400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7  Grammar</a:t>
            </a:r>
          </a:p>
        </p:txBody>
      </p:sp>
      <p:sp>
        <p:nvSpPr>
          <p:cNvPr id="11" name="Google Shape;130;p24">
            <a:extLst>
              <a:ext uri="{FF2B5EF4-FFF2-40B4-BE49-F238E27FC236}">
                <a16:creationId xmlns:a16="http://schemas.microsoft.com/office/drawing/2014/main" id="{4A402FD1-499E-4D1D-8D27-1D3C5C1A4BFE}"/>
              </a:ext>
            </a:extLst>
          </p:cNvPr>
          <p:cNvSpPr txBox="1">
            <a:spLocks/>
          </p:cNvSpPr>
          <p:nvPr/>
        </p:nvSpPr>
        <p:spPr>
          <a:xfrm>
            <a:off x="1755487" y="4724571"/>
            <a:ext cx="531400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7  Vocabulary</a:t>
            </a:r>
          </a:p>
        </p:txBody>
      </p:sp>
      <p:pic>
        <p:nvPicPr>
          <p:cNvPr id="12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F5C8995F-D976-4146-9718-D69AD0DD54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1274288" y="4765155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1DAA807E-7174-4CC9-8A09-5DE8AAD555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1241426" y="5665146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Google Shape;130;p24">
            <a:extLst>
              <a:ext uri="{FF2B5EF4-FFF2-40B4-BE49-F238E27FC236}">
                <a16:creationId xmlns:a16="http://schemas.microsoft.com/office/drawing/2014/main" id="{CAA3FFD7-93DE-48BE-A634-51A84C6F9642}"/>
              </a:ext>
            </a:extLst>
          </p:cNvPr>
          <p:cNvSpPr txBox="1">
            <a:spLocks/>
          </p:cNvSpPr>
          <p:nvPr/>
        </p:nvSpPr>
        <p:spPr>
          <a:xfrm>
            <a:off x="1948041" y="1860643"/>
            <a:ext cx="5049584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6  composition</a:t>
            </a:r>
          </a:p>
        </p:txBody>
      </p:sp>
      <p:sp>
        <p:nvSpPr>
          <p:cNvPr id="15" name="Google Shape;130;p24">
            <a:extLst>
              <a:ext uri="{FF2B5EF4-FFF2-40B4-BE49-F238E27FC236}">
                <a16:creationId xmlns:a16="http://schemas.microsoft.com/office/drawing/2014/main" id="{D919E2E6-3F48-43D1-A021-C7441C8E3510}"/>
              </a:ext>
            </a:extLst>
          </p:cNvPr>
          <p:cNvSpPr txBox="1">
            <a:spLocks/>
          </p:cNvSpPr>
          <p:nvPr/>
        </p:nvSpPr>
        <p:spPr>
          <a:xfrm>
            <a:off x="1531906" y="5618634"/>
            <a:ext cx="4841517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4  Spelling  </a:t>
            </a:r>
          </a:p>
        </p:txBody>
      </p:sp>
    </p:spTree>
    <p:extLst>
      <p:ext uri="{BB962C8B-B14F-4D97-AF65-F5344CB8AC3E}">
        <p14:creationId xmlns:p14="http://schemas.microsoft.com/office/powerpoint/2010/main" val="3031237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4"/>
          <p:cNvSpPr txBox="1">
            <a:spLocks noGrp="1"/>
          </p:cNvSpPr>
          <p:nvPr>
            <p:ph type="title"/>
          </p:nvPr>
        </p:nvSpPr>
        <p:spPr>
          <a:xfrm>
            <a:off x="2400139" y="1943785"/>
            <a:ext cx="8341295" cy="302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7200" b="1" dirty="0">
                <a:solidFill>
                  <a:schemeClr val="bg1">
                    <a:lumMod val="95000"/>
                  </a:schemeClr>
                </a:solidFill>
              </a:rPr>
              <a:t>compostion</a:t>
            </a:r>
            <a:endParaRPr sz="7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Google Shape;132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A17A022-C117-47D4-8098-F913386B6E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465910">
            <a:off x="1132878" y="787219"/>
            <a:ext cx="1123354" cy="815520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F47D08C-CE54-4DC8-BBBB-51B3CEA065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6375612">
            <a:off x="10146583" y="881753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Google Shape;134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5E2159C-A886-4E6F-971C-E9BC8AAD20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0064114">
            <a:off x="10179100" y="5080695"/>
            <a:ext cx="1124668" cy="81647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Google Shape;135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BD9B6B3-BAE6-4650-B1C0-9BBA8DF0E4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3509744">
            <a:off x="1035597" y="4562503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1" name="Google Shape;136;p24">
            <a:extLst>
              <a:ext uri="{FF2B5EF4-FFF2-40B4-BE49-F238E27FC236}">
                <a16:creationId xmlns:a16="http://schemas.microsoft.com/office/drawing/2014/main" id="{C370C1E6-7308-4820-A02E-3C10F691FA11}"/>
              </a:ext>
            </a:extLst>
          </p:cNvPr>
          <p:cNvGrpSpPr/>
          <p:nvPr/>
        </p:nvGrpSpPr>
        <p:grpSpPr>
          <a:xfrm>
            <a:off x="2239308" y="1575845"/>
            <a:ext cx="8081914" cy="3722019"/>
            <a:chOff x="1017885" y="2820184"/>
            <a:chExt cx="3386040" cy="2926172"/>
          </a:xfrm>
        </p:grpSpPr>
        <p:pic>
          <p:nvPicPr>
            <p:cNvPr id="12" name="Google Shape;137;p24">
              <a:extLst>
                <a:ext uri="{FF2B5EF4-FFF2-40B4-BE49-F238E27FC236}">
                  <a16:creationId xmlns:a16="http://schemas.microsoft.com/office/drawing/2014/main" id="{80B1AFE1-9190-4BAA-B4C1-2C6EFD557F2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8;p24">
              <a:extLst>
                <a:ext uri="{FF2B5EF4-FFF2-40B4-BE49-F238E27FC236}">
                  <a16:creationId xmlns:a16="http://schemas.microsoft.com/office/drawing/2014/main" id="{D0438708-C872-411C-A58C-9D734A9A9CC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39;p24">
              <a:extLst>
                <a:ext uri="{FF2B5EF4-FFF2-40B4-BE49-F238E27FC236}">
                  <a16:creationId xmlns:a16="http://schemas.microsoft.com/office/drawing/2014/main" id="{8470BAEE-749B-4433-9BEF-5CB777928A4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40;p24">
              <a:extLst>
                <a:ext uri="{FF2B5EF4-FFF2-40B4-BE49-F238E27FC236}">
                  <a16:creationId xmlns:a16="http://schemas.microsoft.com/office/drawing/2014/main" id="{A7F94085-56C9-438C-BD6C-2310FEA0217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Picture 220">
            <a:extLst>
              <a:ext uri="{FF2B5EF4-FFF2-40B4-BE49-F238E27FC236}">
                <a16:creationId xmlns:a16="http://schemas.microsoft.com/office/drawing/2014/main" id="{372730F3-51FF-4A96-BD86-EA601EE7DBB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38" y="3075806"/>
            <a:ext cx="1655579" cy="1874861"/>
          </a:xfrm>
          <a:prstGeom prst="rect">
            <a:avLst/>
          </a:prstGeom>
        </p:spPr>
      </p:pic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1BA5C15C-CBBA-4883-BFFE-1821CF314986}"/>
              </a:ext>
            </a:extLst>
          </p:cNvPr>
          <p:cNvSpPr txBox="1">
            <a:spLocks/>
          </p:cNvSpPr>
          <p:nvPr/>
        </p:nvSpPr>
        <p:spPr>
          <a:xfrm>
            <a:off x="2071133" y="3403423"/>
            <a:ext cx="599227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6  marks</a:t>
            </a:r>
          </a:p>
        </p:txBody>
      </p:sp>
    </p:spTree>
    <p:extLst>
      <p:ext uri="{BB962C8B-B14F-4D97-AF65-F5344CB8AC3E}">
        <p14:creationId xmlns:p14="http://schemas.microsoft.com/office/powerpoint/2010/main" val="1852260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216B893-2A0F-407C-BF88-89520FCF7DAD}"/>
              </a:ext>
            </a:extLst>
          </p:cNvPr>
          <p:cNvSpPr txBox="1"/>
          <p:nvPr/>
        </p:nvSpPr>
        <p:spPr>
          <a:xfrm>
            <a:off x="498764" y="636281"/>
            <a:ext cx="11654443" cy="2088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1">
              <a:lnSpc>
                <a:spcPct val="115000"/>
              </a:lnSpc>
              <a:spcAft>
                <a:spcPts val="1000"/>
              </a:spcAft>
            </a:pPr>
            <a:r>
              <a:rPr lang="en-US" sz="3600" u="sng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Write a paragraph about ……………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1">
              <a:lnSpc>
                <a:spcPct val="115000"/>
              </a:lnSpc>
              <a:spcAft>
                <a:spcPts val="1000"/>
              </a:spcAft>
            </a:pPr>
            <a:r>
              <a:rPr lang="en-US" sz="3600" u="sng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answering the following questions . In not less than 50 words  :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338A844-7F85-9802-E6B4-25DCBE6FF786}"/>
              </a:ext>
            </a:extLst>
          </p:cNvPr>
          <p:cNvSpPr txBox="1"/>
          <p:nvPr/>
        </p:nvSpPr>
        <p:spPr>
          <a:xfrm>
            <a:off x="5398040" y="2725058"/>
            <a:ext cx="6184668" cy="339855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l" rtl="1">
              <a:lnSpc>
                <a:spcPct val="115000"/>
              </a:lnSpc>
              <a:spcAft>
                <a:spcPts val="1000"/>
              </a:spcAft>
            </a:pPr>
            <a:r>
              <a:rPr lang="en-US" sz="3200" u="sng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   A hotel stay</a:t>
            </a:r>
          </a:p>
          <a:p>
            <a:pPr algn="l" rtl="1">
              <a:lnSpc>
                <a:spcPct val="115000"/>
              </a:lnSpc>
              <a:spcAft>
                <a:spcPts val="1000"/>
              </a:spcAft>
            </a:pPr>
            <a:r>
              <a:rPr lang="en-US" sz="3200" u="sng" dirty="0"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 The Internet</a:t>
            </a:r>
          </a:p>
          <a:p>
            <a:pPr algn="l" rtl="1">
              <a:lnSpc>
                <a:spcPct val="115000"/>
              </a:lnSpc>
              <a:spcAft>
                <a:spcPts val="1000"/>
              </a:spcAft>
            </a:pPr>
            <a:r>
              <a:rPr lang="en-US" sz="3200" u="sng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3)  My Dream Job</a:t>
            </a:r>
            <a:r>
              <a:rPr lang="ar-SA" sz="3200" u="sng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u="sng" dirty="0">
              <a:effectLst/>
              <a:latin typeface="Tahom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1">
              <a:lnSpc>
                <a:spcPct val="115000"/>
              </a:lnSpc>
              <a:spcAft>
                <a:spcPts val="1000"/>
              </a:spcAft>
            </a:pPr>
            <a:r>
              <a:rPr lang="en-US" sz="3200" u="sng" dirty="0"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4)  My  Hobby</a:t>
            </a:r>
          </a:p>
          <a:p>
            <a:pPr algn="l" rtl="1">
              <a:lnSpc>
                <a:spcPct val="115000"/>
              </a:lnSpc>
              <a:spcAft>
                <a:spcPts val="1000"/>
              </a:spcAft>
            </a:pPr>
            <a:r>
              <a:rPr lang="en-US" sz="3200" u="sng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5)  Favorite  food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8918D3ED-2DFD-DA39-3B75-4BDD265BE38F}"/>
              </a:ext>
            </a:extLst>
          </p:cNvPr>
          <p:cNvSpPr/>
          <p:nvPr/>
        </p:nvSpPr>
        <p:spPr>
          <a:xfrm>
            <a:off x="1463040" y="3380509"/>
            <a:ext cx="2571404" cy="1795549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ملف مراجعة التعبير</a:t>
            </a:r>
          </a:p>
        </p:txBody>
      </p:sp>
    </p:spTree>
    <p:extLst>
      <p:ext uri="{BB962C8B-B14F-4D97-AF65-F5344CB8AC3E}">
        <p14:creationId xmlns:p14="http://schemas.microsoft.com/office/powerpoint/2010/main" val="1695527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4"/>
          <p:cNvSpPr txBox="1">
            <a:spLocks noGrp="1"/>
          </p:cNvSpPr>
          <p:nvPr>
            <p:ph type="title"/>
          </p:nvPr>
        </p:nvSpPr>
        <p:spPr>
          <a:xfrm>
            <a:off x="2400139" y="1943785"/>
            <a:ext cx="8341295" cy="302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7200" b="1" dirty="0">
                <a:solidFill>
                  <a:schemeClr val="bg1">
                    <a:lumMod val="95000"/>
                  </a:schemeClr>
                </a:solidFill>
              </a:rPr>
              <a:t>comprehension</a:t>
            </a:r>
            <a:endParaRPr sz="7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Google Shape;132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A17A022-C117-47D4-8098-F913386B6E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465910">
            <a:off x="1132878" y="787219"/>
            <a:ext cx="1123354" cy="815520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F47D08C-CE54-4DC8-BBBB-51B3CEA065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6375612">
            <a:off x="10146583" y="881753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Google Shape;134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5E2159C-A886-4E6F-971C-E9BC8AAD20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0064114">
            <a:off x="10179100" y="5080695"/>
            <a:ext cx="1124668" cy="81647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Google Shape;135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BD9B6B3-BAE6-4650-B1C0-9BBA8DF0E4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3509744">
            <a:off x="1035597" y="4562503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1" name="Google Shape;136;p24">
            <a:extLst>
              <a:ext uri="{FF2B5EF4-FFF2-40B4-BE49-F238E27FC236}">
                <a16:creationId xmlns:a16="http://schemas.microsoft.com/office/drawing/2014/main" id="{C370C1E6-7308-4820-A02E-3C10F691FA11}"/>
              </a:ext>
            </a:extLst>
          </p:cNvPr>
          <p:cNvGrpSpPr/>
          <p:nvPr/>
        </p:nvGrpSpPr>
        <p:grpSpPr>
          <a:xfrm>
            <a:off x="2239308" y="1575845"/>
            <a:ext cx="8081914" cy="3722019"/>
            <a:chOff x="1017885" y="2820184"/>
            <a:chExt cx="3386040" cy="2926172"/>
          </a:xfrm>
        </p:grpSpPr>
        <p:pic>
          <p:nvPicPr>
            <p:cNvPr id="12" name="Google Shape;137;p24">
              <a:extLst>
                <a:ext uri="{FF2B5EF4-FFF2-40B4-BE49-F238E27FC236}">
                  <a16:creationId xmlns:a16="http://schemas.microsoft.com/office/drawing/2014/main" id="{80B1AFE1-9190-4BAA-B4C1-2C6EFD557F2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8;p24">
              <a:extLst>
                <a:ext uri="{FF2B5EF4-FFF2-40B4-BE49-F238E27FC236}">
                  <a16:creationId xmlns:a16="http://schemas.microsoft.com/office/drawing/2014/main" id="{D0438708-C872-411C-A58C-9D734A9A9CC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39;p24">
              <a:extLst>
                <a:ext uri="{FF2B5EF4-FFF2-40B4-BE49-F238E27FC236}">
                  <a16:creationId xmlns:a16="http://schemas.microsoft.com/office/drawing/2014/main" id="{8470BAEE-749B-4433-9BEF-5CB777928A4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40;p24">
              <a:extLst>
                <a:ext uri="{FF2B5EF4-FFF2-40B4-BE49-F238E27FC236}">
                  <a16:creationId xmlns:a16="http://schemas.microsoft.com/office/drawing/2014/main" id="{A7F94085-56C9-438C-BD6C-2310FEA0217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Picture 220">
            <a:extLst>
              <a:ext uri="{FF2B5EF4-FFF2-40B4-BE49-F238E27FC236}">
                <a16:creationId xmlns:a16="http://schemas.microsoft.com/office/drawing/2014/main" id="{372730F3-51FF-4A96-BD86-EA601EE7DBB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38" y="3075806"/>
            <a:ext cx="1655579" cy="1874861"/>
          </a:xfrm>
          <a:prstGeom prst="rect">
            <a:avLst/>
          </a:prstGeom>
        </p:spPr>
      </p:pic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1BA5C15C-CBBA-4883-BFFE-1821CF314986}"/>
              </a:ext>
            </a:extLst>
          </p:cNvPr>
          <p:cNvSpPr txBox="1">
            <a:spLocks/>
          </p:cNvSpPr>
          <p:nvPr/>
        </p:nvSpPr>
        <p:spPr>
          <a:xfrm>
            <a:off x="2071133" y="3403423"/>
            <a:ext cx="599227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6  marks</a:t>
            </a:r>
          </a:p>
        </p:txBody>
      </p:sp>
    </p:spTree>
    <p:extLst>
      <p:ext uri="{BB962C8B-B14F-4D97-AF65-F5344CB8AC3E}">
        <p14:creationId xmlns:p14="http://schemas.microsoft.com/office/powerpoint/2010/main" val="621564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30;p24">
            <a:extLst>
              <a:ext uri="{FF2B5EF4-FFF2-40B4-BE49-F238E27FC236}">
                <a16:creationId xmlns:a16="http://schemas.microsoft.com/office/drawing/2014/main" id="{130699AD-7649-41E1-8BE6-F9515DE333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469" y="1154686"/>
            <a:ext cx="4310123" cy="1471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-US" sz="4000" dirty="0"/>
              <a:t>Read </a:t>
            </a:r>
            <a:br>
              <a:rPr lang="en-US" sz="4000" dirty="0"/>
            </a:br>
            <a:r>
              <a:rPr lang="en-US" sz="4000" dirty="0"/>
              <a:t>Then answer</a:t>
            </a:r>
            <a:r>
              <a:rPr lang="en-US" sz="5500" dirty="0"/>
              <a:t>:</a:t>
            </a:r>
          </a:p>
        </p:txBody>
      </p:sp>
      <p:sp>
        <p:nvSpPr>
          <p:cNvPr id="15" name="Google Shape;673;p41">
            <a:extLst>
              <a:ext uri="{FF2B5EF4-FFF2-40B4-BE49-F238E27FC236}">
                <a16:creationId xmlns:a16="http://schemas.microsoft.com/office/drawing/2014/main" id="{01A68C95-741D-49C7-B547-26050B17862A}"/>
              </a:ext>
            </a:extLst>
          </p:cNvPr>
          <p:cNvSpPr/>
          <p:nvPr/>
        </p:nvSpPr>
        <p:spPr>
          <a:xfrm>
            <a:off x="391556" y="495068"/>
            <a:ext cx="4833951" cy="5526549"/>
          </a:xfrm>
          <a:custGeom>
            <a:avLst/>
            <a:gdLst/>
            <a:ahLst/>
            <a:cxnLst/>
            <a:rect l="l" t="t" r="r" b="b"/>
            <a:pathLst>
              <a:path w="249768" h="380547" extrusionOk="0">
                <a:moveTo>
                  <a:pt x="0" y="192238"/>
                </a:moveTo>
                <a:cubicBezTo>
                  <a:pt x="1524" y="139756"/>
                  <a:pt x="2858" y="87463"/>
                  <a:pt x="4477" y="34695"/>
                </a:cubicBezTo>
                <a:cubicBezTo>
                  <a:pt x="5048" y="13740"/>
                  <a:pt x="8382" y="10025"/>
                  <a:pt x="28861" y="8882"/>
                </a:cubicBezTo>
                <a:cubicBezTo>
                  <a:pt x="90297" y="5643"/>
                  <a:pt x="151638" y="2595"/>
                  <a:pt x="212979" y="119"/>
                </a:cubicBezTo>
                <a:cubicBezTo>
                  <a:pt x="239268" y="-929"/>
                  <a:pt x="244602" y="4596"/>
                  <a:pt x="243459" y="30694"/>
                </a:cubicBezTo>
                <a:cubicBezTo>
                  <a:pt x="241364" y="79558"/>
                  <a:pt x="238030" y="128230"/>
                  <a:pt x="236220" y="177093"/>
                </a:cubicBezTo>
                <a:cubicBezTo>
                  <a:pt x="232877" y="231043"/>
                  <a:pt x="236430" y="285202"/>
                  <a:pt x="246793" y="338256"/>
                </a:cubicBezTo>
                <a:cubicBezTo>
                  <a:pt x="254508" y="373404"/>
                  <a:pt x="248602" y="378166"/>
                  <a:pt x="212598" y="378261"/>
                </a:cubicBezTo>
                <a:cubicBezTo>
                  <a:pt x="157163" y="378261"/>
                  <a:pt x="101632" y="379690"/>
                  <a:pt x="46196" y="380547"/>
                </a:cubicBezTo>
                <a:cubicBezTo>
                  <a:pt x="42481" y="380547"/>
                  <a:pt x="38767" y="380547"/>
                  <a:pt x="35147" y="380547"/>
                </a:cubicBezTo>
                <a:cubicBezTo>
                  <a:pt x="9335" y="380547"/>
                  <a:pt x="4286" y="375499"/>
                  <a:pt x="4096" y="349496"/>
                </a:cubicBezTo>
                <a:cubicBezTo>
                  <a:pt x="4096" y="297013"/>
                  <a:pt x="4096" y="244721"/>
                  <a:pt x="4096" y="191952"/>
                </a:cubicBezTo>
                <a:close/>
                <a:moveTo>
                  <a:pt x="29432" y="319206"/>
                </a:moveTo>
                <a:cubicBezTo>
                  <a:pt x="93536" y="323779"/>
                  <a:pt x="154781" y="313301"/>
                  <a:pt x="214598" y="315301"/>
                </a:cubicBezTo>
                <a:cubicBezTo>
                  <a:pt x="213360" y="269391"/>
                  <a:pt x="210884" y="226528"/>
                  <a:pt x="211455" y="183666"/>
                </a:cubicBezTo>
                <a:cubicBezTo>
                  <a:pt x="212027" y="140803"/>
                  <a:pt x="215551" y="97083"/>
                  <a:pt x="217837" y="54221"/>
                </a:cubicBezTo>
                <a:cubicBezTo>
                  <a:pt x="196596" y="49268"/>
                  <a:pt x="46387" y="56888"/>
                  <a:pt x="29432" y="62889"/>
                </a:cubicBezTo>
                <a:close/>
                <a:moveTo>
                  <a:pt x="153257" y="34695"/>
                </a:moveTo>
                <a:cubicBezTo>
                  <a:pt x="150686" y="20312"/>
                  <a:pt x="141351" y="22884"/>
                  <a:pt x="134207" y="22503"/>
                </a:cubicBezTo>
                <a:cubicBezTo>
                  <a:pt x="104585" y="20883"/>
                  <a:pt x="103061" y="21360"/>
                  <a:pt x="94298" y="33075"/>
                </a:cubicBezTo>
                <a:cubicBezTo>
                  <a:pt x="113555" y="36962"/>
                  <a:pt x="133338" y="37509"/>
                  <a:pt x="152781" y="3469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BB607F12-9E1C-4291-BC66-F5BA2B169A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5145015" y="2542700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Google Shape;183;p28" descr="A black and white outline of a city&#10;&#10;Description automatically generated with medium confidence">
            <a:extLst>
              <a:ext uri="{FF2B5EF4-FFF2-40B4-BE49-F238E27FC236}">
                <a16:creationId xmlns:a16="http://schemas.microsoft.com/office/drawing/2014/main" id="{DF0F72F8-7A9C-4C9F-BBC3-D90CE04AE3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449" t="26820" r="45730" b="33970"/>
          <a:stretch/>
        </p:blipFill>
        <p:spPr>
          <a:xfrm>
            <a:off x="5134030" y="4408459"/>
            <a:ext cx="818857" cy="784946"/>
          </a:xfrm>
          <a:custGeom>
            <a:avLst/>
            <a:gdLst/>
            <a:ahLst/>
            <a:cxnLst/>
            <a:rect l="l" t="t" r="r" b="b"/>
            <a:pathLst>
              <a:path w="1320553" h="1265866" extrusionOk="0">
                <a:moveTo>
                  <a:pt x="583958" y="0"/>
                </a:moveTo>
                <a:cubicBezTo>
                  <a:pt x="624904" y="0"/>
                  <a:pt x="663694" y="13792"/>
                  <a:pt x="695589" y="40084"/>
                </a:cubicBezTo>
                <a:lnTo>
                  <a:pt x="1255035" y="495227"/>
                </a:lnTo>
                <a:cubicBezTo>
                  <a:pt x="1296842" y="529276"/>
                  <a:pt x="1320979" y="579273"/>
                  <a:pt x="1320548" y="633149"/>
                </a:cubicBezTo>
                <a:cubicBezTo>
                  <a:pt x="1320548" y="687024"/>
                  <a:pt x="1296842" y="737021"/>
                  <a:pt x="1255035" y="771071"/>
                </a:cubicBezTo>
                <a:lnTo>
                  <a:pt x="695157" y="1225782"/>
                </a:lnTo>
                <a:cubicBezTo>
                  <a:pt x="662832" y="1252074"/>
                  <a:pt x="624472" y="1265866"/>
                  <a:pt x="583527" y="1265866"/>
                </a:cubicBezTo>
                <a:cubicBezTo>
                  <a:pt x="485258" y="1265866"/>
                  <a:pt x="405090" y="1186130"/>
                  <a:pt x="405090" y="1088292"/>
                </a:cubicBezTo>
                <a:cubicBezTo>
                  <a:pt x="330957" y="1124065"/>
                  <a:pt x="219327" y="1130961"/>
                  <a:pt x="219327" y="1130961"/>
                </a:cubicBezTo>
                <a:lnTo>
                  <a:pt x="219310" y="1129432"/>
                </a:lnTo>
                <a:lnTo>
                  <a:pt x="197832" y="1129432"/>
                </a:lnTo>
                <a:cubicBezTo>
                  <a:pt x="88788" y="1129432"/>
                  <a:pt x="0" y="1041333"/>
                  <a:pt x="0" y="933134"/>
                </a:cubicBezTo>
                <a:lnTo>
                  <a:pt x="0" y="446449"/>
                </a:lnTo>
                <a:cubicBezTo>
                  <a:pt x="0" y="338250"/>
                  <a:pt x="88788" y="250151"/>
                  <a:pt x="197832" y="250151"/>
                </a:cubicBezTo>
                <a:lnTo>
                  <a:pt x="209902" y="250151"/>
                </a:lnTo>
                <a:lnTo>
                  <a:pt x="209844" y="244812"/>
                </a:lnTo>
                <a:cubicBezTo>
                  <a:pt x="284839" y="243950"/>
                  <a:pt x="405521" y="202142"/>
                  <a:pt x="405521" y="202142"/>
                </a:cubicBezTo>
                <a:lnTo>
                  <a:pt x="405521" y="178006"/>
                </a:lnTo>
                <a:cubicBezTo>
                  <a:pt x="405521" y="79737"/>
                  <a:pt x="485688" y="0"/>
                  <a:pt x="5839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F36F7E9A-C46E-4FEA-9DFB-11F6725B6CD7}"/>
              </a:ext>
            </a:extLst>
          </p:cNvPr>
          <p:cNvSpPr txBox="1">
            <a:spLocks/>
          </p:cNvSpPr>
          <p:nvPr/>
        </p:nvSpPr>
        <p:spPr>
          <a:xfrm>
            <a:off x="1130546" y="4408459"/>
            <a:ext cx="3194183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Choose</a:t>
            </a:r>
          </a:p>
        </p:txBody>
      </p:sp>
      <p:sp>
        <p:nvSpPr>
          <p:cNvPr id="25" name="Google Shape;130;p24">
            <a:extLst>
              <a:ext uri="{FF2B5EF4-FFF2-40B4-BE49-F238E27FC236}">
                <a16:creationId xmlns:a16="http://schemas.microsoft.com/office/drawing/2014/main" id="{13F05B58-CEB8-41C7-9C02-0FE898AFD8DD}"/>
              </a:ext>
            </a:extLst>
          </p:cNvPr>
          <p:cNvSpPr txBox="1">
            <a:spLocks/>
          </p:cNvSpPr>
          <p:nvPr/>
        </p:nvSpPr>
        <p:spPr>
          <a:xfrm>
            <a:off x="982234" y="2542700"/>
            <a:ext cx="3490805" cy="100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True &amp; false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B622051-F61D-DB31-651D-4A9CF248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872" y="1264186"/>
            <a:ext cx="5871488" cy="167098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FE5E9D0-8245-5315-3E68-2E1EC8B80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807" y="3497802"/>
            <a:ext cx="5870617" cy="283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68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hlinkClick r:id="rId2"/>
            <a:extLst>
              <a:ext uri="{FF2B5EF4-FFF2-40B4-BE49-F238E27FC236}">
                <a16:creationId xmlns:a16="http://schemas.microsoft.com/office/drawing/2014/main" id="{7EAF3316-576A-47A6-8E09-EAA2B3BEB7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411" t="8224" r="11516" b="73972"/>
          <a:stretch/>
        </p:blipFill>
        <p:spPr>
          <a:xfrm>
            <a:off x="4113683" y="2300545"/>
            <a:ext cx="3964634" cy="714724"/>
          </a:xfrm>
          <a:prstGeom prst="rect">
            <a:avLst/>
          </a:prstGeom>
        </p:spPr>
      </p:pic>
      <p:pic>
        <p:nvPicPr>
          <p:cNvPr id="7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AA83858E-5696-43FB-926C-9089037A82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1142199">
            <a:off x="3909530" y="4521087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Google Shape;696;p44">
            <a:extLst>
              <a:ext uri="{FF2B5EF4-FFF2-40B4-BE49-F238E27FC236}">
                <a16:creationId xmlns:a16="http://schemas.microsoft.com/office/drawing/2014/main" id="{D8538400-D89B-4B04-B8A1-4A46809AC8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29572" y="139920"/>
            <a:ext cx="2779636" cy="148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7200" b="1" dirty="0">
                <a:solidFill>
                  <a:schemeClr val="bg1">
                    <a:lumMod val="95000"/>
                  </a:schemeClr>
                </a:solidFill>
              </a:rPr>
              <a:t>here</a:t>
            </a:r>
            <a:endParaRPr sz="7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42AE728-F67D-4673-8F16-B523158BD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445" y="381868"/>
            <a:ext cx="3303890" cy="4683953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D3394CC-75DA-46FC-83E0-692E0BD5465A}"/>
              </a:ext>
            </a:extLst>
          </p:cNvPr>
          <p:cNvSpPr/>
          <p:nvPr/>
        </p:nvSpPr>
        <p:spPr>
          <a:xfrm>
            <a:off x="329794" y="144903"/>
            <a:ext cx="36728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example</a:t>
            </a:r>
            <a:endParaRPr lang="ar-SA" sz="7200" b="0" i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29DDB4A-615D-DD17-9B4C-100D543426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976" y="1499388"/>
            <a:ext cx="3219311" cy="4608917"/>
          </a:xfrm>
          <a:prstGeom prst="rect">
            <a:avLst/>
          </a:prstGeom>
        </p:spPr>
      </p:pic>
      <p:sp>
        <p:nvSpPr>
          <p:cNvPr id="4" name="Google Shape;696;p44">
            <a:extLst>
              <a:ext uri="{FF2B5EF4-FFF2-40B4-BE49-F238E27FC236}">
                <a16:creationId xmlns:a16="http://schemas.microsoft.com/office/drawing/2014/main" id="{954F6148-D1A0-718A-D7CF-E09A9E219C9A}"/>
              </a:ext>
            </a:extLst>
          </p:cNvPr>
          <p:cNvSpPr txBox="1">
            <a:spLocks/>
          </p:cNvSpPr>
          <p:nvPr/>
        </p:nvSpPr>
        <p:spPr>
          <a:xfrm>
            <a:off x="3677884" y="3309689"/>
            <a:ext cx="2779636" cy="148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>
              <a:buSzPts val="4000"/>
            </a:pPr>
            <a:r>
              <a:rPr lang="en-US" sz="7200" b="1" dirty="0">
                <a:solidFill>
                  <a:schemeClr val="bg1">
                    <a:lumMod val="95000"/>
                  </a:schemeClr>
                </a:solidFill>
              </a:rPr>
              <a:t>here</a:t>
            </a:r>
          </a:p>
        </p:txBody>
      </p:sp>
      <p:pic>
        <p:nvPicPr>
          <p:cNvPr id="6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C17B318B-E6A1-F870-E6FE-B92A2AA046D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6375612">
            <a:off x="7067243" y="1296536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صورة 8">
            <a:hlinkClick r:id="rId8"/>
            <a:extLst>
              <a:ext uri="{FF2B5EF4-FFF2-40B4-BE49-F238E27FC236}">
                <a16:creationId xmlns:a16="http://schemas.microsoft.com/office/drawing/2014/main" id="{DAE540BE-B4BD-37F6-CF34-91DC47604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411" t="8224" r="11516" b="73972"/>
          <a:stretch/>
        </p:blipFill>
        <p:spPr>
          <a:xfrm>
            <a:off x="4010549" y="5498330"/>
            <a:ext cx="3964634" cy="7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21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4"/>
          <p:cNvSpPr txBox="1">
            <a:spLocks noGrp="1"/>
          </p:cNvSpPr>
          <p:nvPr>
            <p:ph type="title"/>
          </p:nvPr>
        </p:nvSpPr>
        <p:spPr>
          <a:xfrm>
            <a:off x="2929365" y="1943785"/>
            <a:ext cx="7812069" cy="302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8800" b="1" dirty="0">
                <a:solidFill>
                  <a:schemeClr val="bg1">
                    <a:lumMod val="95000"/>
                  </a:schemeClr>
                </a:solidFill>
              </a:rPr>
              <a:t>Grammar</a:t>
            </a:r>
            <a:endParaRPr sz="8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Google Shape;132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A17A022-C117-47D4-8098-F913386B6E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678" t="45968" r="60320" b="25889"/>
          <a:stretch/>
        </p:blipFill>
        <p:spPr>
          <a:xfrm rot="465910">
            <a:off x="1132878" y="787219"/>
            <a:ext cx="1123354" cy="815520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Google Shape;133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0F47D08C-CE54-4DC8-BBBB-51B3CEA065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678" t="45968" r="60320" b="25889"/>
          <a:stretch/>
        </p:blipFill>
        <p:spPr>
          <a:xfrm rot="6375612">
            <a:off x="10146583" y="881753"/>
            <a:ext cx="1124296" cy="81620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Google Shape;134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5E2159C-A886-4E6F-971C-E9BC8AAD20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678" t="45968" r="60320" b="25889"/>
          <a:stretch/>
        </p:blipFill>
        <p:spPr>
          <a:xfrm rot="-10064114">
            <a:off x="10179100" y="5080695"/>
            <a:ext cx="1124668" cy="816474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Google Shape;135;p24" descr="A picture containing plant&#10;&#10;Description automatically generated">
            <a:extLst>
              <a:ext uri="{FF2B5EF4-FFF2-40B4-BE49-F238E27FC236}">
                <a16:creationId xmlns:a16="http://schemas.microsoft.com/office/drawing/2014/main" id="{7BD9B6B3-BAE6-4650-B1C0-9BBA8DF0E4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678" t="45968" r="60320" b="25889"/>
          <a:stretch/>
        </p:blipFill>
        <p:spPr>
          <a:xfrm rot="-3509744">
            <a:off x="1035597" y="4562503"/>
            <a:ext cx="1124162" cy="816107"/>
          </a:xfrm>
          <a:custGeom>
            <a:avLst/>
            <a:gdLst/>
            <a:ahLst/>
            <a:cxnLst/>
            <a:rect l="l" t="t" r="r" b="b"/>
            <a:pathLst>
              <a:path w="1124296" h="816204" extrusionOk="0">
                <a:moveTo>
                  <a:pt x="623587" y="793775"/>
                </a:moveTo>
                <a:cubicBezTo>
                  <a:pt x="625711" y="793188"/>
                  <a:pt x="624606" y="793588"/>
                  <a:pt x="622953" y="794023"/>
                </a:cubicBezTo>
                <a:lnTo>
                  <a:pt x="622653" y="794057"/>
                </a:lnTo>
                <a:close/>
                <a:moveTo>
                  <a:pt x="96379" y="25278"/>
                </a:moveTo>
                <a:lnTo>
                  <a:pt x="102845" y="29493"/>
                </a:lnTo>
                <a:cubicBezTo>
                  <a:pt x="115280" y="37613"/>
                  <a:pt x="131184" y="48024"/>
                  <a:pt x="150538" y="60755"/>
                </a:cubicBezTo>
                <a:cubicBezTo>
                  <a:pt x="161187" y="66714"/>
                  <a:pt x="223532" y="101487"/>
                  <a:pt x="231295" y="106339"/>
                </a:cubicBezTo>
                <a:cubicBezTo>
                  <a:pt x="234480" y="108329"/>
                  <a:pt x="236403" y="111417"/>
                  <a:pt x="239261" y="113762"/>
                </a:cubicBezTo>
                <a:cubicBezTo>
                  <a:pt x="244758" y="118273"/>
                  <a:pt x="250614" y="122488"/>
                  <a:pt x="256291" y="126851"/>
                </a:cubicBezTo>
                <a:cubicBezTo>
                  <a:pt x="306283" y="158911"/>
                  <a:pt x="355899" y="191551"/>
                  <a:pt x="406268" y="223031"/>
                </a:cubicBezTo>
                <a:lnTo>
                  <a:pt x="487025" y="268615"/>
                </a:lnTo>
                <a:cubicBezTo>
                  <a:pt x="518614" y="287543"/>
                  <a:pt x="550098" y="306665"/>
                  <a:pt x="581791" y="325399"/>
                </a:cubicBezTo>
                <a:lnTo>
                  <a:pt x="631234" y="353856"/>
                </a:lnTo>
                <a:lnTo>
                  <a:pt x="692764" y="389867"/>
                </a:lnTo>
                <a:cubicBezTo>
                  <a:pt x="700455" y="395488"/>
                  <a:pt x="708312" y="400949"/>
                  <a:pt x="715837" y="406732"/>
                </a:cubicBezTo>
                <a:cubicBezTo>
                  <a:pt x="719685" y="409690"/>
                  <a:pt x="722908" y="413152"/>
                  <a:pt x="726824" y="416044"/>
                </a:cubicBezTo>
                <a:cubicBezTo>
                  <a:pt x="737316" y="423792"/>
                  <a:pt x="748249" y="431065"/>
                  <a:pt x="758962" y="438575"/>
                </a:cubicBezTo>
                <a:cubicBezTo>
                  <a:pt x="762350" y="439878"/>
                  <a:pt x="765736" y="441269"/>
                  <a:pt x="769125" y="442482"/>
                </a:cubicBezTo>
                <a:cubicBezTo>
                  <a:pt x="774896" y="444548"/>
                  <a:pt x="780870" y="447484"/>
                  <a:pt x="786430" y="448408"/>
                </a:cubicBezTo>
                <a:cubicBezTo>
                  <a:pt x="800642" y="450771"/>
                  <a:pt x="808417" y="432303"/>
                  <a:pt x="810878" y="429460"/>
                </a:cubicBezTo>
                <a:cubicBezTo>
                  <a:pt x="816470" y="405314"/>
                  <a:pt x="809124" y="434796"/>
                  <a:pt x="820219" y="401070"/>
                </a:cubicBezTo>
                <a:cubicBezTo>
                  <a:pt x="821342" y="397657"/>
                  <a:pt x="821519" y="393776"/>
                  <a:pt x="822691" y="390390"/>
                </a:cubicBezTo>
                <a:cubicBezTo>
                  <a:pt x="825003" y="383716"/>
                  <a:pt x="828003" y="377411"/>
                  <a:pt x="830659" y="370921"/>
                </a:cubicBezTo>
                <a:cubicBezTo>
                  <a:pt x="832347" y="363627"/>
                  <a:pt x="834240" y="354613"/>
                  <a:pt x="836703" y="347805"/>
                </a:cubicBezTo>
                <a:cubicBezTo>
                  <a:pt x="840162" y="338239"/>
                  <a:pt x="851054" y="313546"/>
                  <a:pt x="854833" y="305349"/>
                </a:cubicBezTo>
                <a:cubicBezTo>
                  <a:pt x="868866" y="274910"/>
                  <a:pt x="855435" y="279150"/>
                  <a:pt x="877634" y="275591"/>
                </a:cubicBezTo>
                <a:cubicBezTo>
                  <a:pt x="877057" y="290643"/>
                  <a:pt x="876625" y="273573"/>
                  <a:pt x="882028" y="295452"/>
                </a:cubicBezTo>
                <a:cubicBezTo>
                  <a:pt x="883398" y="300996"/>
                  <a:pt x="883676" y="306261"/>
                  <a:pt x="884500" y="311666"/>
                </a:cubicBezTo>
                <a:cubicBezTo>
                  <a:pt x="895459" y="332450"/>
                  <a:pt x="890755" y="321519"/>
                  <a:pt x="897683" y="344355"/>
                </a:cubicBezTo>
                <a:cubicBezTo>
                  <a:pt x="910908" y="362036"/>
                  <a:pt x="899567" y="345080"/>
                  <a:pt x="907298" y="362588"/>
                </a:cubicBezTo>
                <a:cubicBezTo>
                  <a:pt x="909432" y="367422"/>
                  <a:pt x="912795" y="372334"/>
                  <a:pt x="914988" y="377174"/>
                </a:cubicBezTo>
                <a:cubicBezTo>
                  <a:pt x="916926" y="381452"/>
                  <a:pt x="917771" y="385599"/>
                  <a:pt x="919657" y="389872"/>
                </a:cubicBezTo>
                <a:cubicBezTo>
                  <a:pt x="931919" y="417641"/>
                  <a:pt x="918865" y="379191"/>
                  <a:pt x="930918" y="418914"/>
                </a:cubicBezTo>
                <a:cubicBezTo>
                  <a:pt x="937866" y="429054"/>
                  <a:pt x="941115" y="432805"/>
                  <a:pt x="945476" y="442682"/>
                </a:cubicBezTo>
                <a:cubicBezTo>
                  <a:pt x="958866" y="473006"/>
                  <a:pt x="941601" y="439174"/>
                  <a:pt x="955914" y="466320"/>
                </a:cubicBezTo>
                <a:cubicBezTo>
                  <a:pt x="960446" y="474914"/>
                  <a:pt x="967633" y="483424"/>
                  <a:pt x="973493" y="491976"/>
                </a:cubicBezTo>
                <a:cubicBezTo>
                  <a:pt x="979294" y="500442"/>
                  <a:pt x="982465" y="508993"/>
                  <a:pt x="986952" y="517502"/>
                </a:cubicBezTo>
                <a:cubicBezTo>
                  <a:pt x="991484" y="526097"/>
                  <a:pt x="999055" y="534575"/>
                  <a:pt x="1004531" y="543158"/>
                </a:cubicBezTo>
                <a:cubicBezTo>
                  <a:pt x="1006854" y="546799"/>
                  <a:pt x="1008066" y="550452"/>
                  <a:pt x="1010299" y="554098"/>
                </a:cubicBezTo>
                <a:cubicBezTo>
                  <a:pt x="1012931" y="558394"/>
                  <a:pt x="1016392" y="562632"/>
                  <a:pt x="1019088" y="566926"/>
                </a:cubicBezTo>
                <a:cubicBezTo>
                  <a:pt x="1024820" y="576055"/>
                  <a:pt x="1029119" y="585274"/>
                  <a:pt x="1035569" y="594340"/>
                </a:cubicBezTo>
                <a:cubicBezTo>
                  <a:pt x="1039638" y="600061"/>
                  <a:pt x="1045688" y="605345"/>
                  <a:pt x="1050401" y="610945"/>
                </a:cubicBezTo>
                <a:cubicBezTo>
                  <a:pt x="1055515" y="617023"/>
                  <a:pt x="1061989" y="627234"/>
                  <a:pt x="1066058" y="632955"/>
                </a:cubicBezTo>
                <a:cubicBezTo>
                  <a:pt x="1068246" y="636030"/>
                  <a:pt x="1070636" y="639077"/>
                  <a:pt x="1072924" y="642137"/>
                </a:cubicBezTo>
                <a:cubicBezTo>
                  <a:pt x="1091520" y="659466"/>
                  <a:pt x="1068449" y="637153"/>
                  <a:pt x="1094624" y="667924"/>
                </a:cubicBezTo>
                <a:cubicBezTo>
                  <a:pt x="1098441" y="672411"/>
                  <a:pt x="1103379" y="676502"/>
                  <a:pt x="1107534" y="680882"/>
                </a:cubicBezTo>
                <a:cubicBezTo>
                  <a:pt x="1107560" y="680909"/>
                  <a:pt x="1124678" y="699458"/>
                  <a:pt x="1124290" y="701134"/>
                </a:cubicBezTo>
                <a:cubicBezTo>
                  <a:pt x="1123707" y="703651"/>
                  <a:pt x="1118135" y="702231"/>
                  <a:pt x="1114950" y="702631"/>
                </a:cubicBezTo>
                <a:cubicBezTo>
                  <a:pt x="1110533" y="703186"/>
                  <a:pt x="1105977" y="703542"/>
                  <a:pt x="1101490" y="703998"/>
                </a:cubicBezTo>
                <a:cubicBezTo>
                  <a:pt x="1090417" y="701885"/>
                  <a:pt x="1088310" y="700926"/>
                  <a:pt x="1077867" y="701458"/>
                </a:cubicBezTo>
                <a:cubicBezTo>
                  <a:pt x="1074528" y="701628"/>
                  <a:pt x="1071893" y="702828"/>
                  <a:pt x="1068528" y="702956"/>
                </a:cubicBezTo>
                <a:cubicBezTo>
                  <a:pt x="1063247" y="703156"/>
                  <a:pt x="1057357" y="702284"/>
                  <a:pt x="1052046" y="702434"/>
                </a:cubicBezTo>
                <a:cubicBezTo>
                  <a:pt x="1047352" y="702567"/>
                  <a:pt x="1043254" y="703625"/>
                  <a:pt x="1038586" y="703801"/>
                </a:cubicBezTo>
                <a:cubicBezTo>
                  <a:pt x="1034626" y="703951"/>
                  <a:pt x="1030185" y="703261"/>
                  <a:pt x="1026225" y="703410"/>
                </a:cubicBezTo>
                <a:cubicBezTo>
                  <a:pt x="1021557" y="703587"/>
                  <a:pt x="1017433" y="704601"/>
                  <a:pt x="1012765" y="704777"/>
                </a:cubicBezTo>
                <a:cubicBezTo>
                  <a:pt x="1008805" y="704927"/>
                  <a:pt x="1004128" y="703881"/>
                  <a:pt x="1000404" y="704386"/>
                </a:cubicBezTo>
                <a:cubicBezTo>
                  <a:pt x="993329" y="705347"/>
                  <a:pt x="987749" y="708245"/>
                  <a:pt x="980626" y="709140"/>
                </a:cubicBezTo>
                <a:cubicBezTo>
                  <a:pt x="972481" y="710163"/>
                  <a:pt x="963078" y="709275"/>
                  <a:pt x="954806" y="710116"/>
                </a:cubicBezTo>
                <a:cubicBezTo>
                  <a:pt x="942231" y="711393"/>
                  <a:pt x="938439" y="714027"/>
                  <a:pt x="928710" y="718255"/>
                </a:cubicBezTo>
                <a:cubicBezTo>
                  <a:pt x="925139" y="719806"/>
                  <a:pt x="919737" y="719166"/>
                  <a:pt x="915250" y="719622"/>
                </a:cubicBezTo>
                <a:cubicBezTo>
                  <a:pt x="906277" y="720533"/>
                  <a:pt x="896964" y="720972"/>
                  <a:pt x="888330" y="722356"/>
                </a:cubicBezTo>
                <a:cubicBezTo>
                  <a:pt x="884469" y="722975"/>
                  <a:pt x="881905" y="725204"/>
                  <a:pt x="877892" y="725612"/>
                </a:cubicBezTo>
                <a:cubicBezTo>
                  <a:pt x="872816" y="726127"/>
                  <a:pt x="866487" y="724575"/>
                  <a:pt x="861411" y="725091"/>
                </a:cubicBezTo>
                <a:cubicBezTo>
                  <a:pt x="857398" y="725498"/>
                  <a:pt x="854452" y="727261"/>
                  <a:pt x="850972" y="728346"/>
                </a:cubicBezTo>
                <a:cubicBezTo>
                  <a:pt x="841898" y="731175"/>
                  <a:pt x="831152" y="732021"/>
                  <a:pt x="821855" y="734597"/>
                </a:cubicBezTo>
                <a:cubicBezTo>
                  <a:pt x="817562" y="735786"/>
                  <a:pt x="814507" y="738303"/>
                  <a:pt x="810317" y="739610"/>
                </a:cubicBezTo>
                <a:cubicBezTo>
                  <a:pt x="805781" y="741025"/>
                  <a:pt x="800612" y="741694"/>
                  <a:pt x="795759" y="742735"/>
                </a:cubicBezTo>
                <a:cubicBezTo>
                  <a:pt x="786454" y="744733"/>
                  <a:pt x="778531" y="748354"/>
                  <a:pt x="769663" y="750874"/>
                </a:cubicBezTo>
                <a:cubicBezTo>
                  <a:pt x="761497" y="753195"/>
                  <a:pt x="753148" y="755309"/>
                  <a:pt x="744666" y="757255"/>
                </a:cubicBezTo>
                <a:cubicBezTo>
                  <a:pt x="726499" y="761424"/>
                  <a:pt x="744817" y="755681"/>
                  <a:pt x="721867" y="760120"/>
                </a:cubicBezTo>
                <a:cubicBezTo>
                  <a:pt x="680580" y="768106"/>
                  <a:pt x="734480" y="758977"/>
                  <a:pt x="705110" y="766761"/>
                </a:cubicBezTo>
                <a:cubicBezTo>
                  <a:pt x="697527" y="768771"/>
                  <a:pt x="689178" y="769843"/>
                  <a:pt x="681212" y="771384"/>
                </a:cubicBezTo>
                <a:cubicBezTo>
                  <a:pt x="670196" y="773515"/>
                  <a:pt x="647692" y="782846"/>
                  <a:pt x="638360" y="786164"/>
                </a:cubicBezTo>
                <a:cubicBezTo>
                  <a:pt x="634985" y="787364"/>
                  <a:pt x="631037" y="787955"/>
                  <a:pt x="627922" y="789420"/>
                </a:cubicBezTo>
                <a:cubicBezTo>
                  <a:pt x="621038" y="792659"/>
                  <a:pt x="618970" y="794026"/>
                  <a:pt x="619036" y="794476"/>
                </a:cubicBezTo>
                <a:lnTo>
                  <a:pt x="622653" y="794057"/>
                </a:lnTo>
                <a:lnTo>
                  <a:pt x="604847" y="799447"/>
                </a:lnTo>
                <a:cubicBezTo>
                  <a:pt x="599927" y="800982"/>
                  <a:pt x="596800" y="804329"/>
                  <a:pt x="592211" y="806219"/>
                </a:cubicBezTo>
                <a:cubicBezTo>
                  <a:pt x="587345" y="808224"/>
                  <a:pt x="581586" y="809271"/>
                  <a:pt x="576554" y="811103"/>
                </a:cubicBezTo>
                <a:cubicBezTo>
                  <a:pt x="572514" y="812573"/>
                  <a:pt x="569774" y="815519"/>
                  <a:pt x="565017" y="816117"/>
                </a:cubicBezTo>
                <a:cubicBezTo>
                  <a:pt x="558171" y="816977"/>
                  <a:pt x="547637" y="811279"/>
                  <a:pt x="540569" y="808172"/>
                </a:cubicBezTo>
                <a:cubicBezTo>
                  <a:pt x="551251" y="775707"/>
                  <a:pt x="540495" y="805759"/>
                  <a:pt x="568590" y="749893"/>
                </a:cubicBezTo>
                <a:cubicBezTo>
                  <a:pt x="572650" y="741820"/>
                  <a:pt x="576099" y="733397"/>
                  <a:pt x="579853" y="725149"/>
                </a:cubicBezTo>
                <a:cubicBezTo>
                  <a:pt x="584496" y="714949"/>
                  <a:pt x="587842" y="704032"/>
                  <a:pt x="591391" y="693242"/>
                </a:cubicBezTo>
                <a:cubicBezTo>
                  <a:pt x="592514" y="689830"/>
                  <a:pt x="592946" y="686077"/>
                  <a:pt x="593864" y="682563"/>
                </a:cubicBezTo>
                <a:cubicBezTo>
                  <a:pt x="594961" y="678371"/>
                  <a:pt x="596246" y="674272"/>
                  <a:pt x="597435" y="670126"/>
                </a:cubicBezTo>
                <a:cubicBezTo>
                  <a:pt x="602734" y="651674"/>
                  <a:pt x="613023" y="635869"/>
                  <a:pt x="621061" y="618880"/>
                </a:cubicBezTo>
                <a:cubicBezTo>
                  <a:pt x="626118" y="608194"/>
                  <a:pt x="642326" y="601562"/>
                  <a:pt x="636719" y="587103"/>
                </a:cubicBezTo>
                <a:cubicBezTo>
                  <a:pt x="632427" y="576033"/>
                  <a:pt x="611265" y="569565"/>
                  <a:pt x="598539" y="560795"/>
                </a:cubicBezTo>
                <a:cubicBezTo>
                  <a:pt x="590115" y="556346"/>
                  <a:pt x="581664" y="551968"/>
                  <a:pt x="573268" y="547446"/>
                </a:cubicBezTo>
                <a:cubicBezTo>
                  <a:pt x="562801" y="541809"/>
                  <a:pt x="552494" y="535749"/>
                  <a:pt x="541954" y="530320"/>
                </a:cubicBezTo>
                <a:cubicBezTo>
                  <a:pt x="537629" y="528092"/>
                  <a:pt x="533137" y="526595"/>
                  <a:pt x="528769" y="524524"/>
                </a:cubicBezTo>
                <a:cubicBezTo>
                  <a:pt x="522324" y="521468"/>
                  <a:pt x="515949" y="518142"/>
                  <a:pt x="509541" y="514951"/>
                </a:cubicBezTo>
                <a:cubicBezTo>
                  <a:pt x="485101" y="502783"/>
                  <a:pt x="461189" y="488959"/>
                  <a:pt x="436749" y="476791"/>
                </a:cubicBezTo>
                <a:cubicBezTo>
                  <a:pt x="424547" y="470716"/>
                  <a:pt x="419208" y="468521"/>
                  <a:pt x="407358" y="463312"/>
                </a:cubicBezTo>
                <a:cubicBezTo>
                  <a:pt x="396920" y="457603"/>
                  <a:pt x="386527" y="451780"/>
                  <a:pt x="376044" y="446185"/>
                </a:cubicBezTo>
                <a:cubicBezTo>
                  <a:pt x="368668" y="442249"/>
                  <a:pt x="361148" y="438717"/>
                  <a:pt x="353794" y="434724"/>
                </a:cubicBezTo>
                <a:cubicBezTo>
                  <a:pt x="341271" y="427924"/>
                  <a:pt x="328978" y="420575"/>
                  <a:pt x="316438" y="413821"/>
                </a:cubicBezTo>
                <a:cubicBezTo>
                  <a:pt x="303382" y="406789"/>
                  <a:pt x="293976" y="402931"/>
                  <a:pt x="281003" y="396564"/>
                </a:cubicBezTo>
                <a:cubicBezTo>
                  <a:pt x="268162" y="390262"/>
                  <a:pt x="255325" y="383935"/>
                  <a:pt x="242547" y="377419"/>
                </a:cubicBezTo>
                <a:cubicBezTo>
                  <a:pt x="184792" y="347969"/>
                  <a:pt x="256795" y="382976"/>
                  <a:pt x="172777" y="341148"/>
                </a:cubicBezTo>
                <a:cubicBezTo>
                  <a:pt x="164724" y="337139"/>
                  <a:pt x="157488" y="334543"/>
                  <a:pt x="149429" y="331445"/>
                </a:cubicBezTo>
                <a:cubicBezTo>
                  <a:pt x="142654" y="328840"/>
                  <a:pt x="135872" y="326345"/>
                  <a:pt x="129102" y="323630"/>
                </a:cubicBezTo>
                <a:cubicBezTo>
                  <a:pt x="79125" y="303585"/>
                  <a:pt x="123652" y="320808"/>
                  <a:pt x="95591" y="310020"/>
                </a:cubicBezTo>
                <a:lnTo>
                  <a:pt x="75264" y="302205"/>
                </a:lnTo>
                <a:cubicBezTo>
                  <a:pt x="66430" y="298809"/>
                  <a:pt x="57728" y="294010"/>
                  <a:pt x="48894" y="290614"/>
                </a:cubicBezTo>
                <a:cubicBezTo>
                  <a:pt x="44103" y="288772"/>
                  <a:pt x="39403" y="288292"/>
                  <a:pt x="34610" y="286577"/>
                </a:cubicBezTo>
                <a:cubicBezTo>
                  <a:pt x="25817" y="283429"/>
                  <a:pt x="19889" y="279312"/>
                  <a:pt x="11262" y="276874"/>
                </a:cubicBezTo>
                <a:cubicBezTo>
                  <a:pt x="7423" y="275788"/>
                  <a:pt x="3754" y="275441"/>
                  <a:pt x="0" y="274725"/>
                </a:cubicBezTo>
                <a:cubicBezTo>
                  <a:pt x="1744" y="229341"/>
                  <a:pt x="-1228" y="276689"/>
                  <a:pt x="58237" y="181544"/>
                </a:cubicBezTo>
                <a:cubicBezTo>
                  <a:pt x="63378" y="173318"/>
                  <a:pt x="66479" y="163876"/>
                  <a:pt x="70600" y="155042"/>
                </a:cubicBezTo>
                <a:cubicBezTo>
                  <a:pt x="76609" y="136776"/>
                  <a:pt x="73886" y="145666"/>
                  <a:pt x="78842" y="128410"/>
                </a:cubicBezTo>
                <a:cubicBezTo>
                  <a:pt x="79649" y="125600"/>
                  <a:pt x="79757" y="122463"/>
                  <a:pt x="80215" y="119489"/>
                </a:cubicBezTo>
                <a:cubicBezTo>
                  <a:pt x="80903" y="115021"/>
                  <a:pt x="84334" y="92740"/>
                  <a:pt x="84337" y="92726"/>
                </a:cubicBezTo>
                <a:cubicBezTo>
                  <a:pt x="85002" y="89093"/>
                  <a:pt x="86100" y="85660"/>
                  <a:pt x="86809" y="82047"/>
                </a:cubicBezTo>
                <a:cubicBezTo>
                  <a:pt x="87382" y="79125"/>
                  <a:pt x="87609" y="76048"/>
                  <a:pt x="88183" y="73126"/>
                </a:cubicBezTo>
                <a:cubicBezTo>
                  <a:pt x="88892" y="69513"/>
                  <a:pt x="90050" y="66107"/>
                  <a:pt x="90655" y="62447"/>
                </a:cubicBezTo>
                <a:close/>
                <a:moveTo>
                  <a:pt x="100272" y="0"/>
                </a:moveTo>
                <a:lnTo>
                  <a:pt x="96379" y="25278"/>
                </a:lnTo>
                <a:lnTo>
                  <a:pt x="75971" y="11975"/>
                </a:lnTo>
                <a:cubicBezTo>
                  <a:pt x="65021" y="4838"/>
                  <a:pt x="68031" y="6744"/>
                  <a:pt x="85163" y="1745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1" name="Google Shape;136;p24">
            <a:extLst>
              <a:ext uri="{FF2B5EF4-FFF2-40B4-BE49-F238E27FC236}">
                <a16:creationId xmlns:a16="http://schemas.microsoft.com/office/drawing/2014/main" id="{C370C1E6-7308-4820-A02E-3C10F691FA11}"/>
              </a:ext>
            </a:extLst>
          </p:cNvPr>
          <p:cNvGrpSpPr/>
          <p:nvPr/>
        </p:nvGrpSpPr>
        <p:grpSpPr>
          <a:xfrm>
            <a:off x="2239308" y="1575845"/>
            <a:ext cx="8081914" cy="3722019"/>
            <a:chOff x="1017885" y="2820184"/>
            <a:chExt cx="3386040" cy="2926172"/>
          </a:xfrm>
        </p:grpSpPr>
        <p:pic>
          <p:nvPicPr>
            <p:cNvPr id="12" name="Google Shape;137;p24">
              <a:extLst>
                <a:ext uri="{FF2B5EF4-FFF2-40B4-BE49-F238E27FC236}">
                  <a16:creationId xmlns:a16="http://schemas.microsoft.com/office/drawing/2014/main" id="{80B1AFE1-9190-4BAA-B4C1-2C6EFD557F2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199926" y="5538246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8;p24">
              <a:extLst>
                <a:ext uri="{FF2B5EF4-FFF2-40B4-BE49-F238E27FC236}">
                  <a16:creationId xmlns:a16="http://schemas.microsoft.com/office/drawing/2014/main" id="{D0438708-C872-411C-A58C-9D734A9A9CC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 flipH="1">
              <a:off x="1064808" y="2820184"/>
              <a:ext cx="3204000" cy="20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39;p24">
              <a:extLst>
                <a:ext uri="{FF2B5EF4-FFF2-40B4-BE49-F238E27FC236}">
                  <a16:creationId xmlns:a16="http://schemas.microsoft.com/office/drawing/2014/main" id="{8470BAEE-749B-4433-9BEF-5CB777928A4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-305220" y="4165076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40;p24">
              <a:extLst>
                <a:ext uri="{FF2B5EF4-FFF2-40B4-BE49-F238E27FC236}">
                  <a16:creationId xmlns:a16="http://schemas.microsoft.com/office/drawing/2014/main" id="{A7F94085-56C9-438C-BD6C-2310FEA0217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5400000" flipH="1">
              <a:off x="2816624" y="4190215"/>
              <a:ext cx="2830034" cy="1838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130;p24">
            <a:extLst>
              <a:ext uri="{FF2B5EF4-FFF2-40B4-BE49-F238E27FC236}">
                <a16:creationId xmlns:a16="http://schemas.microsoft.com/office/drawing/2014/main" id="{1BA5C15C-CBBA-4883-BFFE-1821CF314986}"/>
              </a:ext>
            </a:extLst>
          </p:cNvPr>
          <p:cNvSpPr txBox="1">
            <a:spLocks/>
          </p:cNvSpPr>
          <p:nvPr/>
        </p:nvSpPr>
        <p:spPr>
          <a:xfrm>
            <a:off x="2071133" y="3403423"/>
            <a:ext cx="5992275" cy="90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helsea Market"/>
              <a:buNone/>
              <a:defRPr sz="6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0"/>
              <a:buFont typeface="Chelsea Market"/>
              <a:buNone/>
              <a:defRPr sz="9000" b="0" i="0" u="none" strike="noStrike" cap="none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>
              <a:buSzPts val="7000"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7  marks</a:t>
            </a:r>
          </a:p>
        </p:txBody>
      </p:sp>
    </p:spTree>
    <p:extLst>
      <p:ext uri="{BB962C8B-B14F-4D97-AF65-F5344CB8AC3E}">
        <p14:creationId xmlns:p14="http://schemas.microsoft.com/office/powerpoint/2010/main" val="34189211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33245222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E39AD2"/>
      </a:accent1>
      <a:accent2>
        <a:srgbClr val="FFC6AB"/>
      </a:accent2>
      <a:accent3>
        <a:srgbClr val="B1FFB5"/>
      </a:accent3>
      <a:accent4>
        <a:srgbClr val="8DDAE3"/>
      </a:accent4>
      <a:accent5>
        <a:srgbClr val="978CFA"/>
      </a:accent5>
      <a:accent6>
        <a:srgbClr val="F3F3F3"/>
      </a:accent6>
      <a:hlink>
        <a:srgbClr val="F6F6F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</Words>
  <Application>Microsoft Office PowerPoint</Application>
  <PresentationFormat>شاشة عريضة</PresentationFormat>
  <Paragraphs>98</Paragraphs>
  <Slides>29</Slides>
  <Notes>14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8" baseType="lpstr">
      <vt:lpstr>Calibri</vt:lpstr>
      <vt:lpstr>Tahoma</vt:lpstr>
      <vt:lpstr>Arial</vt:lpstr>
      <vt:lpstr>Abril Fatface</vt:lpstr>
      <vt:lpstr>Chelsea Market</vt:lpstr>
      <vt:lpstr>Barlow Condensed</vt:lpstr>
      <vt:lpstr>Coming Soon</vt:lpstr>
      <vt:lpstr>Aldrich</vt:lpstr>
      <vt:lpstr>SlidesMania</vt:lpstr>
      <vt:lpstr>Revision SG2  </vt:lpstr>
      <vt:lpstr>Marks :</vt:lpstr>
      <vt:lpstr>عرض تقديمي في PowerPoint</vt:lpstr>
      <vt:lpstr>compostion</vt:lpstr>
      <vt:lpstr>عرض تقديمي في PowerPoint</vt:lpstr>
      <vt:lpstr>comprehension</vt:lpstr>
      <vt:lpstr>Read  Then answer:</vt:lpstr>
      <vt:lpstr>here</vt:lpstr>
      <vt:lpstr>Grammar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01</vt:lpstr>
      <vt:lpstr>spelling</vt:lpstr>
      <vt:lpstr>عرض تقديمي في PowerPoint</vt:lpstr>
      <vt:lpstr>عرض تقديمي في PowerPoint</vt:lpstr>
      <vt:lpstr>Vocabulary</vt:lpstr>
      <vt:lpstr>عرض تقديمي في PowerPoint</vt:lpstr>
      <vt:lpstr>01</vt:lpstr>
      <vt:lpstr>Prepared By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you!</dc:title>
  <dc:creator>hp</dc:creator>
  <cp:lastModifiedBy>Dalal Otaibi</cp:lastModifiedBy>
  <cp:revision>47</cp:revision>
  <dcterms:modified xsi:type="dcterms:W3CDTF">2023-10-28T17:16:20Z</dcterms:modified>
</cp:coreProperties>
</file>