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0"/>
  </p:notesMasterIdLst>
  <p:sldIdLst>
    <p:sldId id="256" r:id="rId2"/>
    <p:sldId id="257" r:id="rId3"/>
    <p:sldId id="376" r:id="rId4"/>
    <p:sldId id="365" r:id="rId5"/>
    <p:sldId id="382" r:id="rId6"/>
    <p:sldId id="385" r:id="rId7"/>
    <p:sldId id="381" r:id="rId8"/>
    <p:sldId id="314" r:id="rId9"/>
    <p:sldId id="386" r:id="rId10"/>
    <p:sldId id="378" r:id="rId11"/>
    <p:sldId id="379" r:id="rId12"/>
    <p:sldId id="413" r:id="rId13"/>
    <p:sldId id="405" r:id="rId14"/>
    <p:sldId id="406" r:id="rId15"/>
    <p:sldId id="407" r:id="rId16"/>
    <p:sldId id="410" r:id="rId17"/>
    <p:sldId id="408" r:id="rId18"/>
    <p:sldId id="411" r:id="rId19"/>
    <p:sldId id="409" r:id="rId20"/>
    <p:sldId id="412" r:id="rId21"/>
    <p:sldId id="395" r:id="rId22"/>
    <p:sldId id="383" r:id="rId23"/>
    <p:sldId id="384" r:id="rId24"/>
    <p:sldId id="387" r:id="rId25"/>
    <p:sldId id="377" r:id="rId26"/>
    <p:sldId id="380" r:id="rId27"/>
    <p:sldId id="403" r:id="rId28"/>
    <p:sldId id="357" r:id="rId29"/>
  </p:sldIdLst>
  <p:sldSz cx="12192000" cy="6858000"/>
  <p:notesSz cx="6858000" cy="9144000"/>
  <p:embeddedFontLst>
    <p:embeddedFont>
      <p:font typeface="Abril Fatface" panose="02000503000000020003" pitchFamily="2" charset="0"/>
      <p:regular r:id="rId31"/>
    </p:embeddedFont>
    <p:embeddedFont>
      <p:font typeface="Aldrich" panose="020B0604020202020204" charset="0"/>
      <p:regular r:id="rId32"/>
    </p:embeddedFont>
    <p:embeddedFont>
      <p:font typeface="Barlow Condensed" panose="00000506000000000000" pitchFamily="2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</p:embeddedFont>
    <p:embeddedFont>
      <p:font typeface="Chelsea Market" panose="020B0604020202020204" charset="0"/>
      <p:regular r:id="rId39"/>
    </p:embeddedFont>
    <p:embeddedFont>
      <p:font typeface="Coming Soon" panose="020B0604020202020204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BA55851D-38C1-44A7-80E1-357E855A4177}">
          <p14:sldIdLst>
            <p14:sldId id="256"/>
            <p14:sldId id="257"/>
            <p14:sldId id="376"/>
            <p14:sldId id="365"/>
            <p14:sldId id="382"/>
            <p14:sldId id="385"/>
            <p14:sldId id="381"/>
            <p14:sldId id="314"/>
            <p14:sldId id="386"/>
            <p14:sldId id="378"/>
            <p14:sldId id="379"/>
          </p14:sldIdLst>
        </p14:section>
        <p14:section name="مقطع الملخص" id="{925B337A-292D-43DD-8FFD-76995ECB7FBA}">
          <p14:sldIdLst>
            <p14:sldId id="413"/>
          </p14:sldIdLst>
        </p14:section>
        <p14:section name="المقطع 1" id="{33BCC08A-6FE1-4AB8-9410-A8E6680F2D49}">
          <p14:sldIdLst>
            <p14:sldId id="405"/>
          </p14:sldIdLst>
        </p14:section>
        <p14:section name="المقطع 2" id="{9CB41125-3707-43DF-AF1A-67CE3ECC2409}">
          <p14:sldIdLst>
            <p14:sldId id="406"/>
          </p14:sldIdLst>
        </p14:section>
        <p14:section name="المقطع 3" id="{AB8CF715-7768-451E-BBCE-3906EF0307D1}">
          <p14:sldIdLst>
            <p14:sldId id="407"/>
            <p14:sldId id="410"/>
          </p14:sldIdLst>
        </p14:section>
        <p14:section name="المقطع 4" id="{D4A6B1D6-F8AD-48E3-A2A9-D815CFFA3E48}">
          <p14:sldIdLst>
            <p14:sldId id="408"/>
            <p14:sldId id="411"/>
          </p14:sldIdLst>
        </p14:section>
        <p14:section name="المقطع 5" id="{150D3C2D-465B-475C-8132-9612B85B992F}">
          <p14:sldIdLst>
            <p14:sldId id="409"/>
            <p14:sldId id="412"/>
            <p14:sldId id="395"/>
            <p14:sldId id="383"/>
            <p14:sldId id="384"/>
            <p14:sldId id="387"/>
            <p14:sldId id="377"/>
            <p14:sldId id="380"/>
            <p14:sldId id="403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44" autoAdjust="0"/>
  </p:normalViewPr>
  <p:slideViewPr>
    <p:cSldViewPr snapToGrid="0">
      <p:cViewPr varScale="1">
        <p:scale>
          <a:sx n="86" d="100"/>
          <a:sy n="86" d="100"/>
        </p:scale>
        <p:origin x="105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6375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73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9427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625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97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4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94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154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079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9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05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01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61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04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41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76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521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725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806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5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034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401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1_010 Text and Ima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809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05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008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826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79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886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3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3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3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79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70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46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00578" y="189420"/>
            <a:ext cx="11830683" cy="64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33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7" r:id="rId2"/>
    <p:sldLayoutId id="2147483676" r:id="rId3"/>
    <p:sldLayoutId id="2147483675" r:id="rId4"/>
    <p:sldLayoutId id="2147483673" r:id="rId5"/>
    <p:sldLayoutId id="2147483672" r:id="rId6"/>
    <p:sldLayoutId id="2147483671" r:id="rId7"/>
    <p:sldLayoutId id="2147483649" r:id="rId8"/>
    <p:sldLayoutId id="2147483651" r:id="rId9"/>
    <p:sldLayoutId id="2147483688" r:id="rId10"/>
    <p:sldLayoutId id="2147483687" r:id="rId11"/>
    <p:sldLayoutId id="2147483686" r:id="rId12"/>
    <p:sldLayoutId id="2147483685" r:id="rId13"/>
    <p:sldLayoutId id="2147483684" r:id="rId14"/>
    <p:sldLayoutId id="2147483683" r:id="rId15"/>
    <p:sldLayoutId id="2147483682" r:id="rId16"/>
    <p:sldLayoutId id="2147483681" r:id="rId17"/>
    <p:sldLayoutId id="2147483680" r:id="rId18"/>
    <p:sldLayoutId id="2147483679" r:id="rId19"/>
    <p:sldLayoutId id="2147483678" r:id="rId20"/>
    <p:sldLayoutId id="2147483674" r:id="rId21"/>
    <p:sldLayoutId id="2147483663" r:id="rId22"/>
    <p:sldLayoutId id="2147483693" r:id="rId23"/>
    <p:sldLayoutId id="2147483692" r:id="rId24"/>
    <p:sldLayoutId id="2147483691" r:id="rId25"/>
    <p:sldLayoutId id="2147483690" r:id="rId26"/>
    <p:sldLayoutId id="2147483689" r:id="rId27"/>
    <p:sldLayoutId id="2147483666" r:id="rId28"/>
    <p:sldLayoutId id="2147483668" r:id="rId29"/>
    <p:sldLayoutId id="214748366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png"/><Relationship Id="rId7" Type="http://schemas.openxmlformats.org/officeDocument/2006/relationships/slide" Target="slide1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slide" Target="slide19.xml"/><Relationship Id="rId5" Type="http://schemas.openxmlformats.org/officeDocument/2006/relationships/image" Target="../media/image26.png"/><Relationship Id="rId10" Type="http://schemas.openxmlformats.org/officeDocument/2006/relationships/slide" Target="slide17.xml"/><Relationship Id="rId4" Type="http://schemas.openxmlformats.org/officeDocument/2006/relationships/image" Target="../media/image25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node/6823193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s://www.liveworksheets.com/1-zs2193576z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hyperlink" Target="https://micajondesastreinfantil.blogspot.com/2020/05/liveworksheets-una-herramienta-para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686;p43">
            <a:extLst>
              <a:ext uri="{FF2B5EF4-FFF2-40B4-BE49-F238E27FC236}">
                <a16:creationId xmlns:a16="http://schemas.microsoft.com/office/drawing/2014/main" id="{B33CC56B-046D-4677-8A0B-B9A3EAF07D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2066"/>
            <a:ext cx="11629017" cy="118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8000" dirty="0"/>
              <a:t>Revision SG1  </a:t>
            </a:r>
            <a:endParaRPr sz="8000" dirty="0"/>
          </a:p>
        </p:txBody>
      </p:sp>
      <p:pic>
        <p:nvPicPr>
          <p:cNvPr id="3" name="Google Shape;249;p32">
            <a:extLst>
              <a:ext uri="{FF2B5EF4-FFF2-40B4-BE49-F238E27FC236}">
                <a16:creationId xmlns:a16="http://schemas.microsoft.com/office/drawing/2014/main" id="{888603DD-63A7-4BAE-A18B-977BDFDA604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2536385" y="1969076"/>
            <a:ext cx="7119229" cy="3037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86;p43">
            <a:extLst>
              <a:ext uri="{FF2B5EF4-FFF2-40B4-BE49-F238E27FC236}">
                <a16:creationId xmlns:a16="http://schemas.microsoft.com/office/drawing/2014/main" id="{484958FD-A5AE-4490-AA93-D1028C054A05}"/>
              </a:ext>
            </a:extLst>
          </p:cNvPr>
          <p:cNvSpPr txBox="1">
            <a:spLocks/>
          </p:cNvSpPr>
          <p:nvPr/>
        </p:nvSpPr>
        <p:spPr>
          <a:xfrm>
            <a:off x="827495" y="2356539"/>
            <a:ext cx="9974025" cy="118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9600" dirty="0"/>
              <a:t>Final Exam</a:t>
            </a:r>
          </a:p>
        </p:txBody>
      </p:sp>
      <p:grpSp>
        <p:nvGrpSpPr>
          <p:cNvPr id="5" name="Google Shape;632;p38">
            <a:extLst>
              <a:ext uri="{FF2B5EF4-FFF2-40B4-BE49-F238E27FC236}">
                <a16:creationId xmlns:a16="http://schemas.microsoft.com/office/drawing/2014/main" id="{75FD6DBF-6F37-492E-AA63-6252B78C5B11}"/>
              </a:ext>
            </a:extLst>
          </p:cNvPr>
          <p:cNvGrpSpPr/>
          <p:nvPr/>
        </p:nvGrpSpPr>
        <p:grpSpPr>
          <a:xfrm>
            <a:off x="1653585" y="4834624"/>
            <a:ext cx="3823208" cy="1373303"/>
            <a:chOff x="940240" y="2739886"/>
            <a:chExt cx="3556265" cy="3006469"/>
          </a:xfrm>
        </p:grpSpPr>
        <p:pic>
          <p:nvPicPr>
            <p:cNvPr id="6" name="Google Shape;633;p38">
              <a:extLst>
                <a:ext uri="{FF2B5EF4-FFF2-40B4-BE49-F238E27FC236}">
                  <a16:creationId xmlns:a16="http://schemas.microsoft.com/office/drawing/2014/main" id="{EE900DA8-26EF-4A82-BB28-E38CB7A551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34;p38">
              <a:extLst>
                <a:ext uri="{FF2B5EF4-FFF2-40B4-BE49-F238E27FC236}">
                  <a16:creationId xmlns:a16="http://schemas.microsoft.com/office/drawing/2014/main" id="{4D1FE2F1-0699-4AA3-9329-ADA5489B5D7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35;p38">
              <a:extLst>
                <a:ext uri="{FF2B5EF4-FFF2-40B4-BE49-F238E27FC236}">
                  <a16:creationId xmlns:a16="http://schemas.microsoft.com/office/drawing/2014/main" id="{81B2731F-5928-415B-A98A-C5D6E56738F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36;p38">
              <a:extLst>
                <a:ext uri="{FF2B5EF4-FFF2-40B4-BE49-F238E27FC236}">
                  <a16:creationId xmlns:a16="http://schemas.microsoft.com/office/drawing/2014/main" id="{AFE25BAF-F866-4BEE-B196-A50B12937C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30;p24">
            <a:extLst>
              <a:ext uri="{FF2B5EF4-FFF2-40B4-BE49-F238E27FC236}">
                <a16:creationId xmlns:a16="http://schemas.microsoft.com/office/drawing/2014/main" id="{F1F890F6-7DA5-4C44-96EE-BB6744894CB3}"/>
              </a:ext>
            </a:extLst>
          </p:cNvPr>
          <p:cNvSpPr txBox="1">
            <a:spLocks/>
          </p:cNvSpPr>
          <p:nvPr/>
        </p:nvSpPr>
        <p:spPr>
          <a:xfrm>
            <a:off x="1982112" y="5116839"/>
            <a:ext cx="3593618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rgbClr val="FFCC99"/>
                </a:solidFill>
              </a:rPr>
              <a:t>First Term</a:t>
            </a:r>
          </a:p>
        </p:txBody>
      </p:sp>
      <p:grpSp>
        <p:nvGrpSpPr>
          <p:cNvPr id="11" name="Google Shape;622;p38">
            <a:extLst>
              <a:ext uri="{FF2B5EF4-FFF2-40B4-BE49-F238E27FC236}">
                <a16:creationId xmlns:a16="http://schemas.microsoft.com/office/drawing/2014/main" id="{AB01F28F-3BBD-4AA9-843A-502A0C3DDE13}"/>
              </a:ext>
            </a:extLst>
          </p:cNvPr>
          <p:cNvGrpSpPr/>
          <p:nvPr/>
        </p:nvGrpSpPr>
        <p:grpSpPr>
          <a:xfrm>
            <a:off x="6616272" y="4890444"/>
            <a:ext cx="3622382" cy="1373303"/>
            <a:chOff x="940240" y="2739886"/>
            <a:chExt cx="3556265" cy="3006469"/>
          </a:xfrm>
        </p:grpSpPr>
        <p:pic>
          <p:nvPicPr>
            <p:cNvPr id="12" name="Google Shape;623;p38">
              <a:extLst>
                <a:ext uri="{FF2B5EF4-FFF2-40B4-BE49-F238E27FC236}">
                  <a16:creationId xmlns:a16="http://schemas.microsoft.com/office/drawing/2014/main" id="{7670F2BE-9422-4896-9238-F17D200708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24;p38">
              <a:extLst>
                <a:ext uri="{FF2B5EF4-FFF2-40B4-BE49-F238E27FC236}">
                  <a16:creationId xmlns:a16="http://schemas.microsoft.com/office/drawing/2014/main" id="{8CC10984-F13B-42AB-9288-BAF992492B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25;p38">
              <a:extLst>
                <a:ext uri="{FF2B5EF4-FFF2-40B4-BE49-F238E27FC236}">
                  <a16:creationId xmlns:a16="http://schemas.microsoft.com/office/drawing/2014/main" id="{C2A2C66C-676E-4F5D-A706-154C7A7B9B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26;p38">
              <a:extLst>
                <a:ext uri="{FF2B5EF4-FFF2-40B4-BE49-F238E27FC236}">
                  <a16:creationId xmlns:a16="http://schemas.microsoft.com/office/drawing/2014/main" id="{F02E9FA3-B812-4BCC-AFC8-C41FF35FEAC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30;p24">
            <a:extLst>
              <a:ext uri="{FF2B5EF4-FFF2-40B4-BE49-F238E27FC236}">
                <a16:creationId xmlns:a16="http://schemas.microsoft.com/office/drawing/2014/main" id="{A2282960-5065-4967-9097-C4B0A17083E7}"/>
              </a:ext>
            </a:extLst>
          </p:cNvPr>
          <p:cNvSpPr txBox="1">
            <a:spLocks/>
          </p:cNvSpPr>
          <p:nvPr/>
        </p:nvSpPr>
        <p:spPr>
          <a:xfrm>
            <a:off x="6856921" y="5205479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written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929365" y="1943785"/>
            <a:ext cx="7812069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8800" b="1" dirty="0">
                <a:solidFill>
                  <a:schemeClr val="bg1">
                    <a:lumMod val="95000"/>
                  </a:schemeClr>
                </a:solidFill>
              </a:rPr>
              <a:t>Grammar</a:t>
            </a:r>
            <a:endParaRPr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marks</a:t>
            </a:r>
          </a:p>
        </p:txBody>
      </p:sp>
    </p:spTree>
    <p:extLst>
      <p:ext uri="{BB962C8B-B14F-4D97-AF65-F5344CB8AC3E}">
        <p14:creationId xmlns:p14="http://schemas.microsoft.com/office/powerpoint/2010/main" val="341892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729105" y="563222"/>
            <a:ext cx="3748684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4632960" y="2996506"/>
            <a:ext cx="850743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062981" y="2996507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63C7D-7213-0ECD-50B2-85313EDE0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73" y="512776"/>
            <a:ext cx="6325045" cy="57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جدول المحتويات المصوّر 4">
                <a:extLst>
                  <a:ext uri="{FF2B5EF4-FFF2-40B4-BE49-F238E27FC236}">
                    <a16:creationId xmlns:a16="http://schemas.microsoft.com/office/drawing/2014/main" id="{71F66487-2FA2-93B5-135C-92DBC87F64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7489493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powerpoint/2016/summaryzoom">
                <psuz:summaryZm>
                  <psuz:summaryZmObj sectionId="{33BCC08A-6FE1-4AB8-9410-A8E6680F2D49}">
                    <psuz:zmPr id="{C65C6247-CDAE-4CE0-84BF-D92E29B10A1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9858" y="162560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CB41125-3707-43DF-AF1A-67CE3ECC2409}">
                    <psuz:zmPr id="{6E6C6212-16A1-42B5-958B-8D9020D11B3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18186" y="162560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B8CF715-7768-451E-BBCE-3906EF0307D1}">
                    <psuz:zmPr id="{35AD78D3-C99F-4D0C-80D7-4F0F24A355B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9858" y="1896533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4A6B1D6-F8AD-48E3-A2A9-D815CFFA3E48}">
                    <psuz:zmPr id="{5CDC5989-2900-4F75-A9A3-EE40F8CFA08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18186" y="1896533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50D3C2D-465B-475C-8132-9612B85B992F}">
                    <psuz:zmPr id="{08304D90-BB2C-4461-8C60-73D45F47361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9858" y="3630506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جدول المحتويات المصوّر 4">
                <a:extLst>
                  <a:ext uri="{FF2B5EF4-FFF2-40B4-BE49-F238E27FC236}">
                    <a16:creationId xmlns:a16="http://schemas.microsoft.com/office/drawing/2014/main" id="{71F66487-2FA2-93B5-135C-92DBC87F648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032000" y="719666"/>
                <a:ext cx="8128000" cy="5418667"/>
                <a:chOff x="2032000" y="719666"/>
                <a:chExt cx="8128000" cy="5418667"/>
              </a:xfrm>
            </p:grpSpPr>
            <p:pic>
              <p:nvPicPr>
                <p:cNvPr id="6" name="صورة 6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51858" y="882226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صورة 7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50186" y="882226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صورة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51858" y="2616199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صورة 9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0186" y="2616199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صورة 10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51858" y="4350172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32470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;p28">
            <a:extLst>
              <a:ext uri="{FF2B5EF4-FFF2-40B4-BE49-F238E27FC236}">
                <a16:creationId xmlns:a16="http://schemas.microsoft.com/office/drawing/2014/main" id="{FB0F38C4-CFA4-4B48-3940-195B028B84D8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B3BCC79-97CF-E7D1-1CEE-AFAC54DF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95" y="308956"/>
            <a:ext cx="7883516" cy="6240087"/>
          </a:xfrm>
          <a:prstGeom prst="rect">
            <a:avLst/>
          </a:prstGeom>
        </p:spPr>
      </p:pic>
      <p:sp>
        <p:nvSpPr>
          <p:cNvPr id="7" name="Google Shape;175;p28">
            <a:extLst>
              <a:ext uri="{FF2B5EF4-FFF2-40B4-BE49-F238E27FC236}">
                <a16:creationId xmlns:a16="http://schemas.microsoft.com/office/drawing/2014/main" id="{F0EE55CF-FD73-0AFC-8018-538864EE08E5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workbookp.188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p.189</a:t>
            </a:r>
          </a:p>
        </p:txBody>
      </p:sp>
    </p:spTree>
    <p:extLst>
      <p:ext uri="{BB962C8B-B14F-4D97-AF65-F5344CB8AC3E}">
        <p14:creationId xmlns:p14="http://schemas.microsoft.com/office/powerpoint/2010/main" val="349356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0EFEBA0B-9E98-8506-0301-E3D8860C8463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p.12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18A4DB59-E677-68BD-EC7B-27DB91F76D55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workbookp.192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p.193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A2C46CF-0DFA-08B7-8D6A-4334A2D37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24" y="344117"/>
            <a:ext cx="7902160" cy="60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8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1A1F8FC8-6BC1-C871-351F-60E6EFCE81AB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p.20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B8D1FE39-BF3F-8844-2572-9975B6BF6672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workbookp.196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p.197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BE516F2-E561-F6DF-8E52-9DFC2B25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17" y="311727"/>
            <a:ext cx="7563124" cy="6234545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52E6093B-C4E0-E86C-D675-322B620EB2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2689321"/>
                  </p:ext>
                </p:extLst>
              </p:nvPr>
            </p:nvGraphicFramePr>
            <p:xfrm>
              <a:off x="8286179" y="4824845"/>
              <a:ext cx="3048000" cy="1714500"/>
            </p:xfrm>
            <a:graphic>
              <a:graphicData uri="http://schemas.microsoft.com/office/powerpoint/2016/slidezoom">
                <pslz:sldZm>
                  <pslz:sldZmObj sldId="410" cId="1159523063">
                    <pslz:zmPr id="{BD5CAA66-B41E-4A93-B0DE-0A063AB4EC5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2E6093B-C4E0-E86C-D675-322B620EB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6179" y="482484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323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8CB9184-6C84-9B1E-A326-464E46929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91" y="441960"/>
            <a:ext cx="7584115" cy="5974080"/>
          </a:xfrm>
          <a:prstGeom prst="rect">
            <a:avLst/>
          </a:prstGeom>
        </p:spPr>
      </p:pic>
      <p:sp>
        <p:nvSpPr>
          <p:cNvPr id="6" name="Google Shape;175;p28">
            <a:extLst>
              <a:ext uri="{FF2B5EF4-FFF2-40B4-BE49-F238E27FC236}">
                <a16:creationId xmlns:a16="http://schemas.microsoft.com/office/drawing/2014/main" id="{C17622E5-1ECE-BAA6-98B7-50F41CC1C36B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p.25</a:t>
            </a:r>
          </a:p>
        </p:txBody>
      </p:sp>
    </p:spTree>
    <p:extLst>
      <p:ext uri="{BB962C8B-B14F-4D97-AF65-F5344CB8AC3E}">
        <p14:creationId xmlns:p14="http://schemas.microsoft.com/office/powerpoint/2010/main" val="115952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7ABE0EED-36E8-05CF-7692-7E51972E78E6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p.28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345F8EB8-390C-9BE6-6299-B91E7F952F1E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workbookp.200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p.201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91F1091-3B3B-CDB9-3659-EE5343334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72" y="317269"/>
            <a:ext cx="7258745" cy="6223462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4CD91D59-C6DD-C496-C951-980000F122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9365030"/>
                  </p:ext>
                </p:extLst>
              </p:nvPr>
            </p:nvGraphicFramePr>
            <p:xfrm>
              <a:off x="8116252" y="4826231"/>
              <a:ext cx="3048000" cy="1714500"/>
            </p:xfrm>
            <a:graphic>
              <a:graphicData uri="http://schemas.microsoft.com/office/powerpoint/2016/slidezoom">
                <pslz:sldZm>
                  <pslz:sldZmObj sldId="411" cId="3303889295">
                    <pslz:zmPr id="{30B2EFD3-3459-4885-B6C6-1AC18379FFA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D91D59-C6DD-C496-C951-980000F122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6252" y="482623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100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p28">
            <a:extLst>
              <a:ext uri="{FF2B5EF4-FFF2-40B4-BE49-F238E27FC236}">
                <a16:creationId xmlns:a16="http://schemas.microsoft.com/office/drawing/2014/main" id="{C17622E5-1ECE-BAA6-98B7-50F41CC1C36B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p.33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89FEFE6-7A53-05A1-2475-7A96A8D69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262" y="357447"/>
            <a:ext cx="9001297" cy="60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9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50476CFD-F0FF-827B-27E5-3FFF08C45E3B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p.36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6D42839C-D8B7-B84A-C325-240824D6DE75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workbookp.204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p.205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280307B-2072-D031-9747-4D0CB54F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24" y="0"/>
            <a:ext cx="6206655" cy="685800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BCF45513-BF09-D4CD-4046-9BDB0B57C2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3217175"/>
                  </p:ext>
                </p:extLst>
              </p:nvPr>
            </p:nvGraphicFramePr>
            <p:xfrm>
              <a:off x="8235142" y="4871258"/>
              <a:ext cx="3048000" cy="1714500"/>
            </p:xfrm>
            <a:graphic>
              <a:graphicData uri="http://schemas.microsoft.com/office/powerpoint/2016/slidezoom">
                <pslz:sldZm>
                  <pslz:sldZmObj sldId="412" cId="3296755951">
                    <pslz:zmPr id="{1E8A7379-E3DF-434C-BED9-3FC17234D77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CF45513-BF09-D4CD-4046-9BDB0B57C2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5142" y="487125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521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-1108264" y="228299"/>
            <a:ext cx="4869898" cy="111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5400" dirty="0">
                <a:solidFill>
                  <a:schemeClr val="accent1"/>
                </a:solidFill>
              </a:rPr>
              <a:t>Marks :</a:t>
            </a:r>
          </a:p>
        </p:txBody>
      </p:sp>
      <p:pic>
        <p:nvPicPr>
          <p:cNvPr id="9" name="Google Shape;604;p37">
            <a:extLst>
              <a:ext uri="{FF2B5EF4-FFF2-40B4-BE49-F238E27FC236}">
                <a16:creationId xmlns:a16="http://schemas.microsoft.com/office/drawing/2014/main" id="{7DDA2661-84FF-476A-A0F6-66A110E6E6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538" y="1346795"/>
            <a:ext cx="3703241" cy="22188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8DE595A0-8D52-40A4-BB2B-3543B55C3893}"/>
              </a:ext>
            </a:extLst>
          </p:cNvPr>
          <p:cNvSpPr txBox="1">
            <a:spLocks/>
          </p:cNvSpPr>
          <p:nvPr/>
        </p:nvSpPr>
        <p:spPr>
          <a:xfrm>
            <a:off x="5126168" y="402298"/>
            <a:ext cx="5910789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  Listen &amp; speak</a:t>
            </a:r>
          </a:p>
        </p:txBody>
      </p:sp>
      <p:sp>
        <p:nvSpPr>
          <p:cNvPr id="20" name="Google Shape;130;p24">
            <a:extLst>
              <a:ext uri="{FF2B5EF4-FFF2-40B4-BE49-F238E27FC236}">
                <a16:creationId xmlns:a16="http://schemas.microsoft.com/office/drawing/2014/main" id="{88EB75BD-C5FF-438A-ABDF-FC2E4DE91B16}"/>
              </a:ext>
            </a:extLst>
          </p:cNvPr>
          <p:cNvSpPr txBox="1">
            <a:spLocks/>
          </p:cNvSpPr>
          <p:nvPr/>
        </p:nvSpPr>
        <p:spPr>
          <a:xfrm>
            <a:off x="5126168" y="1284474"/>
            <a:ext cx="531400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30  Written test </a:t>
            </a:r>
          </a:p>
        </p:txBody>
      </p:sp>
      <p:sp>
        <p:nvSpPr>
          <p:cNvPr id="26" name="Google Shape;655;p39">
            <a:extLst>
              <a:ext uri="{FF2B5EF4-FFF2-40B4-BE49-F238E27FC236}">
                <a16:creationId xmlns:a16="http://schemas.microsoft.com/office/drawing/2014/main" id="{0E20294C-2BB2-451D-B9B2-F1E9B5869F40}"/>
              </a:ext>
            </a:extLst>
          </p:cNvPr>
          <p:cNvSpPr/>
          <p:nvPr/>
        </p:nvSpPr>
        <p:spPr>
          <a:xfrm>
            <a:off x="1363130" y="2618734"/>
            <a:ext cx="4199926" cy="3426110"/>
          </a:xfrm>
          <a:custGeom>
            <a:avLst/>
            <a:gdLst/>
            <a:ahLst/>
            <a:cxnLst/>
            <a:rect l="l" t="t" r="r" b="b"/>
            <a:pathLst>
              <a:path w="411003" h="342049" extrusionOk="0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13">
            <a:extLst>
              <a:ext uri="{FF2B5EF4-FFF2-40B4-BE49-F238E27FC236}">
                <a16:creationId xmlns:a16="http://schemas.microsoft.com/office/drawing/2014/main" id="{F9552063-B7A0-4B14-9852-3ADE88B5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65" y="2588663"/>
            <a:ext cx="3149483" cy="2249634"/>
          </a:xfrm>
          <a:prstGeom prst="rect">
            <a:avLst/>
          </a:prstGeom>
        </p:spPr>
      </p:pic>
      <p:sp>
        <p:nvSpPr>
          <p:cNvPr id="28" name="Google Shape;130;p24">
            <a:extLst>
              <a:ext uri="{FF2B5EF4-FFF2-40B4-BE49-F238E27FC236}">
                <a16:creationId xmlns:a16="http://schemas.microsoft.com/office/drawing/2014/main" id="{F7551D0A-3BAA-4A72-ABCC-5CA0011153FA}"/>
              </a:ext>
            </a:extLst>
          </p:cNvPr>
          <p:cNvSpPr txBox="1">
            <a:spLocks/>
          </p:cNvSpPr>
          <p:nvPr/>
        </p:nvSpPr>
        <p:spPr>
          <a:xfrm>
            <a:off x="1162857" y="2845865"/>
            <a:ext cx="4400199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 </a:t>
            </a:r>
          </a:p>
          <a:p>
            <a:pPr>
              <a:buSzPts val="7000"/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online listening</a:t>
            </a:r>
          </a:p>
        </p:txBody>
      </p:sp>
      <p:sp>
        <p:nvSpPr>
          <p:cNvPr id="29" name="Google Shape;130;p24">
            <a:extLst>
              <a:ext uri="{FF2B5EF4-FFF2-40B4-BE49-F238E27FC236}">
                <a16:creationId xmlns:a16="http://schemas.microsoft.com/office/drawing/2014/main" id="{4BA4B682-399D-4F5D-B961-ED03DB62919A}"/>
              </a:ext>
            </a:extLst>
          </p:cNvPr>
          <p:cNvSpPr txBox="1">
            <a:spLocks/>
          </p:cNvSpPr>
          <p:nvPr/>
        </p:nvSpPr>
        <p:spPr>
          <a:xfrm>
            <a:off x="4807044" y="4802238"/>
            <a:ext cx="6549038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 </a:t>
            </a:r>
          </a:p>
          <a:p>
            <a:pPr>
              <a:buSzPts val="7000"/>
            </a:pPr>
            <a:r>
              <a:rPr lang="en-US" sz="4400" dirty="0">
                <a:solidFill>
                  <a:srgbClr val="FFCC99"/>
                </a:solidFill>
              </a:rPr>
              <a:t>Oral  speaking</a:t>
            </a:r>
          </a:p>
        </p:txBody>
      </p:sp>
      <p:pic>
        <p:nvPicPr>
          <p:cNvPr id="30" name="Google Shape;257;p33">
            <a:extLst>
              <a:ext uri="{FF2B5EF4-FFF2-40B4-BE49-F238E27FC236}">
                <a16:creationId xmlns:a16="http://schemas.microsoft.com/office/drawing/2014/main" id="{F2113380-D068-4D27-9960-EA25CCD66C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7043" y="2188647"/>
            <a:ext cx="4798199" cy="32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8D83F40-1474-41CD-9DF8-0F8690930E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4573601" y="519541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00612BB-D436-4C3B-ABA2-CFDB970275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4559552" y="1427400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p28">
            <a:extLst>
              <a:ext uri="{FF2B5EF4-FFF2-40B4-BE49-F238E27FC236}">
                <a16:creationId xmlns:a16="http://schemas.microsoft.com/office/drawing/2014/main" id="{C17622E5-1ECE-BAA6-98B7-50F41CC1C36B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p.41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A31A70-BA54-3A4C-7B9D-F67881E79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993" y="358832"/>
            <a:ext cx="7938366" cy="61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55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465778" y="439855"/>
            <a:ext cx="1397312" cy="141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-662416" y="66022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 sz="7200" dirty="0"/>
              <a:t>01</a:t>
            </a:r>
            <a:endParaRPr sz="7200" dirty="0"/>
          </a:p>
        </p:txBody>
      </p:sp>
      <p:grpSp>
        <p:nvGrpSpPr>
          <p:cNvPr id="10" name="Google Shape;211;p30">
            <a:extLst>
              <a:ext uri="{FF2B5EF4-FFF2-40B4-BE49-F238E27FC236}">
                <a16:creationId xmlns:a16="http://schemas.microsoft.com/office/drawing/2014/main" id="{E8977B8C-12D2-4D58-9F31-3221F62F18CA}"/>
              </a:ext>
            </a:extLst>
          </p:cNvPr>
          <p:cNvGrpSpPr/>
          <p:nvPr/>
        </p:nvGrpSpPr>
        <p:grpSpPr>
          <a:xfrm>
            <a:off x="1054914" y="2301816"/>
            <a:ext cx="10082172" cy="1534893"/>
            <a:chOff x="1017886" y="2820180"/>
            <a:chExt cx="3386040" cy="2900237"/>
          </a:xfrm>
        </p:grpSpPr>
        <p:pic>
          <p:nvPicPr>
            <p:cNvPr id="11" name="Google Shape;212;p30">
              <a:extLst>
                <a:ext uri="{FF2B5EF4-FFF2-40B4-BE49-F238E27FC236}">
                  <a16:creationId xmlns:a16="http://schemas.microsoft.com/office/drawing/2014/main" id="{E229A773-357F-40A7-A6C3-835EF935B7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83899" y="5200560"/>
              <a:ext cx="3320027" cy="519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13;p30">
              <a:extLst>
                <a:ext uri="{FF2B5EF4-FFF2-40B4-BE49-F238E27FC236}">
                  <a16:creationId xmlns:a16="http://schemas.microsoft.com/office/drawing/2014/main" id="{EA8A1E5E-1CB2-4FDA-BAB7-6C374F1CD2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0"/>
              <a:ext cx="3204000" cy="581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14;p30">
              <a:extLst>
                <a:ext uri="{FF2B5EF4-FFF2-40B4-BE49-F238E27FC236}">
                  <a16:creationId xmlns:a16="http://schemas.microsoft.com/office/drawing/2014/main" id="{6BFDEEC8-CD3B-4E4C-A04B-F63F3273BB9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70439" y="4230296"/>
              <a:ext cx="2830034" cy="5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15;p30">
              <a:extLst>
                <a:ext uri="{FF2B5EF4-FFF2-40B4-BE49-F238E27FC236}">
                  <a16:creationId xmlns:a16="http://schemas.microsoft.com/office/drawing/2014/main" id="{EEA654A7-05D5-40DF-A63E-DB38837DC6B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72948" y="4246539"/>
              <a:ext cx="2830034" cy="71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622;p38">
            <a:extLst>
              <a:ext uri="{FF2B5EF4-FFF2-40B4-BE49-F238E27FC236}">
                <a16:creationId xmlns:a16="http://schemas.microsoft.com/office/drawing/2014/main" id="{ED5AB42D-8DF4-4CA0-9262-F315BCE63114}"/>
              </a:ext>
            </a:extLst>
          </p:cNvPr>
          <p:cNvGrpSpPr/>
          <p:nvPr/>
        </p:nvGrpSpPr>
        <p:grpSpPr>
          <a:xfrm>
            <a:off x="471414" y="4499958"/>
            <a:ext cx="2920966" cy="1373303"/>
            <a:chOff x="940240" y="2739886"/>
            <a:chExt cx="3556265" cy="3006469"/>
          </a:xfrm>
        </p:grpSpPr>
        <p:pic>
          <p:nvPicPr>
            <p:cNvPr id="16" name="Google Shape;623;p38">
              <a:extLst>
                <a:ext uri="{FF2B5EF4-FFF2-40B4-BE49-F238E27FC236}">
                  <a16:creationId xmlns:a16="http://schemas.microsoft.com/office/drawing/2014/main" id="{267BB029-77C1-4D5C-B717-D517FF0980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24;p38">
              <a:extLst>
                <a:ext uri="{FF2B5EF4-FFF2-40B4-BE49-F238E27FC236}">
                  <a16:creationId xmlns:a16="http://schemas.microsoft.com/office/drawing/2014/main" id="{EC2EB4CC-F493-4852-BE15-E315B4242A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25;p38">
              <a:extLst>
                <a:ext uri="{FF2B5EF4-FFF2-40B4-BE49-F238E27FC236}">
                  <a16:creationId xmlns:a16="http://schemas.microsoft.com/office/drawing/2014/main" id="{11DBD996-5A00-4664-873F-CEB5F45543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26;p38">
              <a:extLst>
                <a:ext uri="{FF2B5EF4-FFF2-40B4-BE49-F238E27FC236}">
                  <a16:creationId xmlns:a16="http://schemas.microsoft.com/office/drawing/2014/main" id="{75BE3903-D797-48E1-B25B-994D9386FE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627;p38">
            <a:extLst>
              <a:ext uri="{FF2B5EF4-FFF2-40B4-BE49-F238E27FC236}">
                <a16:creationId xmlns:a16="http://schemas.microsoft.com/office/drawing/2014/main" id="{8686CFB8-78A1-424B-900D-D13683577EAD}"/>
              </a:ext>
            </a:extLst>
          </p:cNvPr>
          <p:cNvGrpSpPr/>
          <p:nvPr/>
        </p:nvGrpSpPr>
        <p:grpSpPr>
          <a:xfrm>
            <a:off x="3403217" y="4523844"/>
            <a:ext cx="2920966" cy="1373303"/>
            <a:chOff x="940240" y="2739886"/>
            <a:chExt cx="3556265" cy="3006469"/>
          </a:xfrm>
        </p:grpSpPr>
        <p:pic>
          <p:nvPicPr>
            <p:cNvPr id="21" name="Google Shape;628;p38">
              <a:extLst>
                <a:ext uri="{FF2B5EF4-FFF2-40B4-BE49-F238E27FC236}">
                  <a16:creationId xmlns:a16="http://schemas.microsoft.com/office/drawing/2014/main" id="{8269E19F-1D22-4914-9BD6-8FE8FDE3E7D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29;p38">
              <a:extLst>
                <a:ext uri="{FF2B5EF4-FFF2-40B4-BE49-F238E27FC236}">
                  <a16:creationId xmlns:a16="http://schemas.microsoft.com/office/drawing/2014/main" id="{526C614A-687D-4B93-8C99-8AA8D7111D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30;p38">
              <a:extLst>
                <a:ext uri="{FF2B5EF4-FFF2-40B4-BE49-F238E27FC236}">
                  <a16:creationId xmlns:a16="http://schemas.microsoft.com/office/drawing/2014/main" id="{5198A957-CA90-4662-9242-DF66BD184AC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631;p38">
              <a:extLst>
                <a:ext uri="{FF2B5EF4-FFF2-40B4-BE49-F238E27FC236}">
                  <a16:creationId xmlns:a16="http://schemas.microsoft.com/office/drawing/2014/main" id="{640B539E-766E-49EA-BB39-32665160F79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632;p38">
            <a:extLst>
              <a:ext uri="{FF2B5EF4-FFF2-40B4-BE49-F238E27FC236}">
                <a16:creationId xmlns:a16="http://schemas.microsoft.com/office/drawing/2014/main" id="{AF1E116D-B668-4E0E-913F-9F5082E7A18D}"/>
              </a:ext>
            </a:extLst>
          </p:cNvPr>
          <p:cNvGrpSpPr/>
          <p:nvPr/>
        </p:nvGrpSpPr>
        <p:grpSpPr>
          <a:xfrm>
            <a:off x="6196932" y="4560521"/>
            <a:ext cx="2920966" cy="1373303"/>
            <a:chOff x="940240" y="2739886"/>
            <a:chExt cx="3556265" cy="3006469"/>
          </a:xfrm>
        </p:grpSpPr>
        <p:pic>
          <p:nvPicPr>
            <p:cNvPr id="26" name="Google Shape;633;p38">
              <a:extLst>
                <a:ext uri="{FF2B5EF4-FFF2-40B4-BE49-F238E27FC236}">
                  <a16:creationId xmlns:a16="http://schemas.microsoft.com/office/drawing/2014/main" id="{8E649671-1D14-4CCA-8A7F-2D1FEC7C86A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634;p38">
              <a:extLst>
                <a:ext uri="{FF2B5EF4-FFF2-40B4-BE49-F238E27FC236}">
                  <a16:creationId xmlns:a16="http://schemas.microsoft.com/office/drawing/2014/main" id="{37D3EEE5-150A-4609-8973-F8D846FD0F7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35;p38">
              <a:extLst>
                <a:ext uri="{FF2B5EF4-FFF2-40B4-BE49-F238E27FC236}">
                  <a16:creationId xmlns:a16="http://schemas.microsoft.com/office/drawing/2014/main" id="{A8351426-46E3-42B3-A250-79DCB5FABC3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36;p38">
              <a:extLst>
                <a:ext uri="{FF2B5EF4-FFF2-40B4-BE49-F238E27FC236}">
                  <a16:creationId xmlns:a16="http://schemas.microsoft.com/office/drawing/2014/main" id="{01FA57B6-1DF9-452E-A565-56B87EF2945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130;p24">
            <a:extLst>
              <a:ext uri="{FF2B5EF4-FFF2-40B4-BE49-F238E27FC236}">
                <a16:creationId xmlns:a16="http://schemas.microsoft.com/office/drawing/2014/main" id="{BBB605BB-728C-4B35-9BB9-A3F836C97C01}"/>
              </a:ext>
            </a:extLst>
          </p:cNvPr>
          <p:cNvSpPr txBox="1">
            <a:spLocks/>
          </p:cNvSpPr>
          <p:nvPr/>
        </p:nvSpPr>
        <p:spPr>
          <a:xfrm>
            <a:off x="1080810" y="2585704"/>
            <a:ext cx="9859717" cy="9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>
              <a:buSzPts val="7000"/>
            </a:pPr>
            <a:r>
              <a:rPr lang="en-US" sz="4800" dirty="0"/>
              <a:t> </a:t>
            </a:r>
            <a:r>
              <a:rPr lang="en-US" sz="4000" dirty="0"/>
              <a:t>How______ cousins do you have?</a:t>
            </a:r>
            <a:endParaRPr lang="en-US" sz="4800" dirty="0"/>
          </a:p>
        </p:txBody>
      </p:sp>
      <p:sp>
        <p:nvSpPr>
          <p:cNvPr id="31" name="Google Shape;175;p28">
            <a:extLst>
              <a:ext uri="{FF2B5EF4-FFF2-40B4-BE49-F238E27FC236}">
                <a16:creationId xmlns:a16="http://schemas.microsoft.com/office/drawing/2014/main" id="{05EF3DBB-682B-4D91-83C1-2554444E8FE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8666" y="476388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many</a:t>
            </a:r>
          </a:p>
        </p:txBody>
      </p:sp>
      <p:sp>
        <p:nvSpPr>
          <p:cNvPr id="32" name="Google Shape;175;p28">
            <a:extLst>
              <a:ext uri="{FF2B5EF4-FFF2-40B4-BE49-F238E27FC236}">
                <a16:creationId xmlns:a16="http://schemas.microsoft.com/office/drawing/2014/main" id="{48AA10E6-3718-4D22-BEAD-90E31124E81C}"/>
              </a:ext>
            </a:extLst>
          </p:cNvPr>
          <p:cNvSpPr txBox="1">
            <a:spLocks/>
          </p:cNvSpPr>
          <p:nvPr/>
        </p:nvSpPr>
        <p:spPr>
          <a:xfrm>
            <a:off x="3450680" y="475758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long</a:t>
            </a:r>
          </a:p>
        </p:txBody>
      </p:sp>
      <p:sp>
        <p:nvSpPr>
          <p:cNvPr id="44" name="Google Shape;175;p28">
            <a:extLst>
              <a:ext uri="{FF2B5EF4-FFF2-40B4-BE49-F238E27FC236}">
                <a16:creationId xmlns:a16="http://schemas.microsoft.com/office/drawing/2014/main" id="{31BF43CF-D8A9-4602-B4C5-B4E2EF26767C}"/>
              </a:ext>
            </a:extLst>
          </p:cNvPr>
          <p:cNvSpPr txBox="1">
            <a:spLocks/>
          </p:cNvSpPr>
          <p:nvPr/>
        </p:nvSpPr>
        <p:spPr>
          <a:xfrm>
            <a:off x="339571" y="3818796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5" name="Google Shape;175;p28">
            <a:extLst>
              <a:ext uri="{FF2B5EF4-FFF2-40B4-BE49-F238E27FC236}">
                <a16:creationId xmlns:a16="http://schemas.microsoft.com/office/drawing/2014/main" id="{A53CD576-7BE5-465C-AD70-909D706BDC0B}"/>
              </a:ext>
            </a:extLst>
          </p:cNvPr>
          <p:cNvSpPr txBox="1">
            <a:spLocks/>
          </p:cNvSpPr>
          <p:nvPr/>
        </p:nvSpPr>
        <p:spPr>
          <a:xfrm>
            <a:off x="3541992" y="3814383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6" name="Google Shape;175;p28">
            <a:extLst>
              <a:ext uri="{FF2B5EF4-FFF2-40B4-BE49-F238E27FC236}">
                <a16:creationId xmlns:a16="http://schemas.microsoft.com/office/drawing/2014/main" id="{E50A3A0C-3485-4860-A2FB-21F8D049035F}"/>
              </a:ext>
            </a:extLst>
          </p:cNvPr>
          <p:cNvSpPr txBox="1">
            <a:spLocks/>
          </p:cNvSpPr>
          <p:nvPr/>
        </p:nvSpPr>
        <p:spPr>
          <a:xfrm>
            <a:off x="6377848" y="3813628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4" name="Google Shape;175;p28">
            <a:extLst>
              <a:ext uri="{FF2B5EF4-FFF2-40B4-BE49-F238E27FC236}">
                <a16:creationId xmlns:a16="http://schemas.microsoft.com/office/drawing/2014/main" id="{5ED5674C-AB57-40C1-8AA5-D6D0F2195C0E}"/>
              </a:ext>
            </a:extLst>
          </p:cNvPr>
          <p:cNvSpPr txBox="1">
            <a:spLocks/>
          </p:cNvSpPr>
          <p:nvPr/>
        </p:nvSpPr>
        <p:spPr>
          <a:xfrm>
            <a:off x="6377848" y="4782173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much</a:t>
            </a:r>
          </a:p>
        </p:txBody>
      </p:sp>
      <p:pic>
        <p:nvPicPr>
          <p:cNvPr id="33" name="Google Shape;274;p34">
            <a:extLst>
              <a:ext uri="{FF2B5EF4-FFF2-40B4-BE49-F238E27FC236}">
                <a16:creationId xmlns:a16="http://schemas.microsoft.com/office/drawing/2014/main" id="{C20D3190-B2A3-4CEF-8713-3E5DD471C3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66953">
            <a:off x="777739" y="4284841"/>
            <a:ext cx="2138188" cy="1988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632;p38">
            <a:extLst>
              <a:ext uri="{FF2B5EF4-FFF2-40B4-BE49-F238E27FC236}">
                <a16:creationId xmlns:a16="http://schemas.microsoft.com/office/drawing/2014/main" id="{D732B8DE-D68F-1A3B-B3B8-8D6991C49077}"/>
              </a:ext>
            </a:extLst>
          </p:cNvPr>
          <p:cNvGrpSpPr/>
          <p:nvPr/>
        </p:nvGrpSpPr>
        <p:grpSpPr>
          <a:xfrm>
            <a:off x="9000240" y="4597198"/>
            <a:ext cx="2920966" cy="1373303"/>
            <a:chOff x="940240" y="2739886"/>
            <a:chExt cx="3556265" cy="3006469"/>
          </a:xfrm>
        </p:grpSpPr>
        <p:pic>
          <p:nvPicPr>
            <p:cNvPr id="3" name="Google Shape;633;p38">
              <a:extLst>
                <a:ext uri="{FF2B5EF4-FFF2-40B4-BE49-F238E27FC236}">
                  <a16:creationId xmlns:a16="http://schemas.microsoft.com/office/drawing/2014/main" id="{3D4180A0-BF3D-2F3F-65D9-D2B78501E05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634;p38">
              <a:extLst>
                <a:ext uri="{FF2B5EF4-FFF2-40B4-BE49-F238E27FC236}">
                  <a16:creationId xmlns:a16="http://schemas.microsoft.com/office/drawing/2014/main" id="{B71B97A7-6DDB-2D44-E18C-D2E443D4148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35;p38">
              <a:extLst>
                <a:ext uri="{FF2B5EF4-FFF2-40B4-BE49-F238E27FC236}">
                  <a16:creationId xmlns:a16="http://schemas.microsoft.com/office/drawing/2014/main" id="{3F2CF329-37B8-1492-71C7-B10B472E846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36;p38">
              <a:extLst>
                <a:ext uri="{FF2B5EF4-FFF2-40B4-BE49-F238E27FC236}">
                  <a16:creationId xmlns:a16="http://schemas.microsoft.com/office/drawing/2014/main" id="{26E6E652-3194-4830-8A81-4DF2B7B5FCF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75;p28">
            <a:extLst>
              <a:ext uri="{FF2B5EF4-FFF2-40B4-BE49-F238E27FC236}">
                <a16:creationId xmlns:a16="http://schemas.microsoft.com/office/drawing/2014/main" id="{2EA1DDE2-4A76-1244-07C0-115B8428A956}"/>
              </a:ext>
            </a:extLst>
          </p:cNvPr>
          <p:cNvSpPr txBox="1">
            <a:spLocks/>
          </p:cNvSpPr>
          <p:nvPr/>
        </p:nvSpPr>
        <p:spPr>
          <a:xfrm>
            <a:off x="9181156" y="3850305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" name="Google Shape;175;p28">
            <a:extLst>
              <a:ext uri="{FF2B5EF4-FFF2-40B4-BE49-F238E27FC236}">
                <a16:creationId xmlns:a16="http://schemas.microsoft.com/office/drawing/2014/main" id="{D1BCED3E-304D-2DC3-A9AB-5BDF7EC7D3FA}"/>
              </a:ext>
            </a:extLst>
          </p:cNvPr>
          <p:cNvSpPr txBox="1">
            <a:spLocks/>
          </p:cNvSpPr>
          <p:nvPr/>
        </p:nvSpPr>
        <p:spPr>
          <a:xfrm>
            <a:off x="9181156" y="481885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far</a:t>
            </a:r>
          </a:p>
        </p:txBody>
      </p:sp>
    </p:spTree>
    <p:extLst>
      <p:ext uri="{BB962C8B-B14F-4D97-AF65-F5344CB8AC3E}">
        <p14:creationId xmlns:p14="http://schemas.microsoft.com/office/powerpoint/2010/main" val="27059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794483" y="1943785"/>
            <a:ext cx="7946951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8800" b="1" dirty="0">
                <a:solidFill>
                  <a:schemeClr val="bg1">
                    <a:lumMod val="95000"/>
                  </a:schemeClr>
                </a:solidFill>
              </a:rPr>
              <a:t>spelling</a:t>
            </a:r>
            <a:endParaRPr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  marks</a:t>
            </a:r>
          </a:p>
        </p:txBody>
      </p:sp>
    </p:spTree>
    <p:extLst>
      <p:ext uri="{BB962C8B-B14F-4D97-AF65-F5344CB8AC3E}">
        <p14:creationId xmlns:p14="http://schemas.microsoft.com/office/powerpoint/2010/main" val="203781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729105" y="563222"/>
            <a:ext cx="3937106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4637694" y="2996229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086308" y="2887478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45DB312-76A7-B01E-49C3-4C82114FD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823" y="1241368"/>
            <a:ext cx="6381822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0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0;p24">
            <a:extLst>
              <a:ext uri="{FF2B5EF4-FFF2-40B4-BE49-F238E27FC236}">
                <a16:creationId xmlns:a16="http://schemas.microsoft.com/office/drawing/2014/main" id="{77BC04B8-7354-4655-B584-D99D363627FD}"/>
              </a:ext>
            </a:extLst>
          </p:cNvPr>
          <p:cNvSpPr txBox="1">
            <a:spLocks/>
          </p:cNvSpPr>
          <p:nvPr/>
        </p:nvSpPr>
        <p:spPr>
          <a:xfrm>
            <a:off x="375324" y="1409037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Pe…….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cil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Google Shape;130;p24">
            <a:extLst>
              <a:ext uri="{FF2B5EF4-FFF2-40B4-BE49-F238E27FC236}">
                <a16:creationId xmlns:a16="http://schemas.microsoft.com/office/drawing/2014/main" id="{282CF10D-B017-41CC-BBC4-AC01355E14F4}"/>
              </a:ext>
            </a:extLst>
          </p:cNvPr>
          <p:cNvSpPr txBox="1">
            <a:spLocks/>
          </p:cNvSpPr>
          <p:nvPr/>
        </p:nvSpPr>
        <p:spPr>
          <a:xfrm>
            <a:off x="289269" y="371781"/>
            <a:ext cx="10760187" cy="9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>
              <a:buSzPts val="7000"/>
            </a:pPr>
            <a:r>
              <a:rPr lang="en-US" sz="4800" u="sng" dirty="0"/>
              <a:t>Complete the missing letter:</a:t>
            </a:r>
            <a:endParaRPr lang="en-US" sz="5400" u="sng" dirty="0"/>
          </a:p>
        </p:txBody>
      </p:sp>
      <p:pic>
        <p:nvPicPr>
          <p:cNvPr id="2" name="صورة 1" descr="‪Pencil Free Download Clip Art Images｜Illustoon | Pencil ...‬‏">
            <a:extLst>
              <a:ext uri="{FF2B5EF4-FFF2-40B4-BE49-F238E27FC236}">
                <a16:creationId xmlns:a16="http://schemas.microsoft.com/office/drawing/2014/main" id="{F22E7189-28AE-868E-D0AF-31F61A9390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057">
            <a:off x="4085047" y="1051680"/>
            <a:ext cx="1735025" cy="17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 descr="‪Free Number 11 Cliparts, Download Free Number 11 Cliparts ...‬‏">
            <a:extLst>
              <a:ext uri="{FF2B5EF4-FFF2-40B4-BE49-F238E27FC236}">
                <a16:creationId xmlns:a16="http://schemas.microsoft.com/office/drawing/2014/main" id="{BE8B1463-5608-8030-F700-1FB25285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42" y="2688439"/>
            <a:ext cx="1413820" cy="104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‪Sea Turtle Cartoon Colored Clipart Illustration 9359981 ...‬‏">
            <a:extLst>
              <a:ext uri="{FF2B5EF4-FFF2-40B4-BE49-F238E27FC236}">
                <a16:creationId xmlns:a16="http://schemas.microsoft.com/office/drawing/2014/main" id="{6D664172-B241-8A61-05F9-0D429A5983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5" y="3961047"/>
            <a:ext cx="1679557" cy="115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‪Watch Clipart Images - Free Download on Freepik‬‏">
            <a:extLst>
              <a:ext uri="{FF2B5EF4-FFF2-40B4-BE49-F238E27FC236}">
                <a16:creationId xmlns:a16="http://schemas.microsoft.com/office/drawing/2014/main" id="{9CBC960D-8B21-0303-DD91-678D5642E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74" y="5490353"/>
            <a:ext cx="1991732" cy="99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49855FD-75AA-0A08-BC71-4E437194FB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358" y="1083988"/>
            <a:ext cx="1402210" cy="110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 descr="Pin on saudi">
            <a:extLst>
              <a:ext uri="{FF2B5EF4-FFF2-40B4-BE49-F238E27FC236}">
                <a16:creationId xmlns:a16="http://schemas.microsoft.com/office/drawing/2014/main" id="{38C430A4-B9C4-34E3-4C16-808E26A8D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61" y="2534216"/>
            <a:ext cx="1406080" cy="131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14" descr="Free Vectors | Husband and wife holding a baby">
            <a:extLst>
              <a:ext uri="{FF2B5EF4-FFF2-40B4-BE49-F238E27FC236}">
                <a16:creationId xmlns:a16="http://schemas.microsoft.com/office/drawing/2014/main" id="{2110B73F-4E28-1157-A4F4-9B4330B026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520" y="4028127"/>
            <a:ext cx="1059074" cy="108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 descr="Free Scissors Clip Art, Download Free Scissors Clip Art png images, Free  ClipArts on Clipart Library">
            <a:extLst>
              <a:ext uri="{FF2B5EF4-FFF2-40B4-BE49-F238E27FC236}">
                <a16:creationId xmlns:a16="http://schemas.microsoft.com/office/drawing/2014/main" id="{BDCF556C-32A5-14B3-A951-3AC6602E63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520" y="5353657"/>
            <a:ext cx="1257732" cy="1257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;p24">
            <a:extLst>
              <a:ext uri="{FF2B5EF4-FFF2-40B4-BE49-F238E27FC236}">
                <a16:creationId xmlns:a16="http://schemas.microsoft.com/office/drawing/2014/main" id="{D2660641-7FAD-FD0C-48FF-58204B8E2611}"/>
              </a:ext>
            </a:extLst>
          </p:cNvPr>
          <p:cNvSpPr txBox="1">
            <a:spLocks/>
          </p:cNvSpPr>
          <p:nvPr/>
        </p:nvSpPr>
        <p:spPr>
          <a:xfrm>
            <a:off x="333760" y="2845419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Google Shape;130;p24">
            <a:extLst>
              <a:ext uri="{FF2B5EF4-FFF2-40B4-BE49-F238E27FC236}">
                <a16:creationId xmlns:a16="http://schemas.microsoft.com/office/drawing/2014/main" id="{A8BFCA83-7C48-7ECD-C972-2E198279277D}"/>
              </a:ext>
            </a:extLst>
          </p:cNvPr>
          <p:cNvSpPr txBox="1">
            <a:spLocks/>
          </p:cNvSpPr>
          <p:nvPr/>
        </p:nvSpPr>
        <p:spPr>
          <a:xfrm>
            <a:off x="292196" y="4281801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2" name="Google Shape;130;p24">
            <a:extLst>
              <a:ext uri="{FF2B5EF4-FFF2-40B4-BE49-F238E27FC236}">
                <a16:creationId xmlns:a16="http://schemas.microsoft.com/office/drawing/2014/main" id="{406E5E59-AC10-EFF2-C259-A9AA1A410F4A}"/>
              </a:ext>
            </a:extLst>
          </p:cNvPr>
          <p:cNvSpPr txBox="1">
            <a:spLocks/>
          </p:cNvSpPr>
          <p:nvPr/>
        </p:nvSpPr>
        <p:spPr>
          <a:xfrm>
            <a:off x="289269" y="5610537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3" name="Google Shape;130;p24">
            <a:extLst>
              <a:ext uri="{FF2B5EF4-FFF2-40B4-BE49-F238E27FC236}">
                <a16:creationId xmlns:a16="http://schemas.microsoft.com/office/drawing/2014/main" id="{ACEA3876-6217-0348-357C-DE9DA8217482}"/>
              </a:ext>
            </a:extLst>
          </p:cNvPr>
          <p:cNvSpPr txBox="1">
            <a:spLocks/>
          </p:cNvSpPr>
          <p:nvPr/>
        </p:nvSpPr>
        <p:spPr>
          <a:xfrm>
            <a:off x="5918481" y="1374820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4" name="Google Shape;130;p24">
            <a:extLst>
              <a:ext uri="{FF2B5EF4-FFF2-40B4-BE49-F238E27FC236}">
                <a16:creationId xmlns:a16="http://schemas.microsoft.com/office/drawing/2014/main" id="{2EE6D988-FBCE-17E8-48F5-5CE691346E5B}"/>
              </a:ext>
            </a:extLst>
          </p:cNvPr>
          <p:cNvSpPr txBox="1">
            <a:spLocks/>
          </p:cNvSpPr>
          <p:nvPr/>
        </p:nvSpPr>
        <p:spPr>
          <a:xfrm>
            <a:off x="6278848" y="3055129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DFE617B6-21DD-A744-9CDD-DDA3FF5F2ECC}"/>
              </a:ext>
            </a:extLst>
          </p:cNvPr>
          <p:cNvSpPr txBox="1">
            <a:spLocks/>
          </p:cNvSpPr>
          <p:nvPr/>
        </p:nvSpPr>
        <p:spPr>
          <a:xfrm>
            <a:off x="6278848" y="4309425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Hu….band</a:t>
            </a:r>
          </a:p>
        </p:txBody>
      </p:sp>
      <p:sp>
        <p:nvSpPr>
          <p:cNvPr id="26" name="Google Shape;130;p24">
            <a:extLst>
              <a:ext uri="{FF2B5EF4-FFF2-40B4-BE49-F238E27FC236}">
                <a16:creationId xmlns:a16="http://schemas.microsoft.com/office/drawing/2014/main" id="{F5C40EFF-E6B3-53BB-CE10-4FB609F6CB93}"/>
              </a:ext>
            </a:extLst>
          </p:cNvPr>
          <p:cNvSpPr txBox="1">
            <a:spLocks/>
          </p:cNvSpPr>
          <p:nvPr/>
        </p:nvSpPr>
        <p:spPr>
          <a:xfrm>
            <a:off x="6278848" y="5563721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6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794483" y="1943785"/>
            <a:ext cx="7946951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8800" b="1" dirty="0">
                <a:solidFill>
                  <a:schemeClr val="bg1">
                    <a:lumMod val="95000"/>
                  </a:schemeClr>
                </a:solidFill>
              </a:rPr>
              <a:t>Vocabulary</a:t>
            </a:r>
            <a:endParaRPr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marks</a:t>
            </a:r>
          </a:p>
        </p:txBody>
      </p:sp>
    </p:spTree>
    <p:extLst>
      <p:ext uri="{BB962C8B-B14F-4D97-AF65-F5344CB8AC3E}">
        <p14:creationId xmlns:p14="http://schemas.microsoft.com/office/powerpoint/2010/main" val="1274176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729105" y="563222"/>
            <a:ext cx="4784536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418533" y="1709326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DF0F72F8-7A9C-4C9F-BBC3-D90CE04AE3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513641" y="4425322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124380" y="1849266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13F05B58-CEB8-41C7-9C02-0FE898AFD8DD}"/>
              </a:ext>
            </a:extLst>
          </p:cNvPr>
          <p:cNvSpPr txBox="1">
            <a:spLocks/>
          </p:cNvSpPr>
          <p:nvPr/>
        </p:nvSpPr>
        <p:spPr>
          <a:xfrm>
            <a:off x="1162062" y="4207819"/>
            <a:ext cx="294397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match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912B58-83AC-D27A-D2A0-5533C3D42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498" y="2538151"/>
            <a:ext cx="4332097" cy="400662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D898202-E6DC-F8E2-0ADE-CC0E73D9B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98" y="372748"/>
            <a:ext cx="4959927" cy="21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3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458573" y="439855"/>
            <a:ext cx="1397312" cy="141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-662416" y="66022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 sz="7200" dirty="0"/>
              <a:t>01</a:t>
            </a:r>
            <a:endParaRPr sz="7200" dirty="0"/>
          </a:p>
        </p:txBody>
      </p:sp>
      <p:grpSp>
        <p:nvGrpSpPr>
          <p:cNvPr id="10" name="Google Shape;211;p30">
            <a:extLst>
              <a:ext uri="{FF2B5EF4-FFF2-40B4-BE49-F238E27FC236}">
                <a16:creationId xmlns:a16="http://schemas.microsoft.com/office/drawing/2014/main" id="{E8977B8C-12D2-4D58-9F31-3221F62F18CA}"/>
              </a:ext>
            </a:extLst>
          </p:cNvPr>
          <p:cNvGrpSpPr/>
          <p:nvPr/>
        </p:nvGrpSpPr>
        <p:grpSpPr>
          <a:xfrm>
            <a:off x="1054914" y="2301816"/>
            <a:ext cx="10082172" cy="1534893"/>
            <a:chOff x="1017886" y="2820180"/>
            <a:chExt cx="3386040" cy="2900237"/>
          </a:xfrm>
        </p:grpSpPr>
        <p:pic>
          <p:nvPicPr>
            <p:cNvPr id="11" name="Google Shape;212;p30">
              <a:extLst>
                <a:ext uri="{FF2B5EF4-FFF2-40B4-BE49-F238E27FC236}">
                  <a16:creationId xmlns:a16="http://schemas.microsoft.com/office/drawing/2014/main" id="{E229A773-357F-40A7-A6C3-835EF935B7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83899" y="5200560"/>
              <a:ext cx="3320027" cy="519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13;p30">
              <a:extLst>
                <a:ext uri="{FF2B5EF4-FFF2-40B4-BE49-F238E27FC236}">
                  <a16:creationId xmlns:a16="http://schemas.microsoft.com/office/drawing/2014/main" id="{EA8A1E5E-1CB2-4FDA-BAB7-6C374F1CD2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0"/>
              <a:ext cx="3204000" cy="581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14;p30">
              <a:extLst>
                <a:ext uri="{FF2B5EF4-FFF2-40B4-BE49-F238E27FC236}">
                  <a16:creationId xmlns:a16="http://schemas.microsoft.com/office/drawing/2014/main" id="{6BFDEEC8-CD3B-4E4C-A04B-F63F3273BB9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70439" y="4230296"/>
              <a:ext cx="2830034" cy="5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15;p30">
              <a:extLst>
                <a:ext uri="{FF2B5EF4-FFF2-40B4-BE49-F238E27FC236}">
                  <a16:creationId xmlns:a16="http://schemas.microsoft.com/office/drawing/2014/main" id="{EEA654A7-05D5-40DF-A63E-DB38837DC6B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72948" y="4246539"/>
              <a:ext cx="2830034" cy="71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622;p38">
            <a:extLst>
              <a:ext uri="{FF2B5EF4-FFF2-40B4-BE49-F238E27FC236}">
                <a16:creationId xmlns:a16="http://schemas.microsoft.com/office/drawing/2014/main" id="{ED5AB42D-8DF4-4CA0-9262-F315BCE63114}"/>
              </a:ext>
            </a:extLst>
          </p:cNvPr>
          <p:cNvGrpSpPr/>
          <p:nvPr/>
        </p:nvGrpSpPr>
        <p:grpSpPr>
          <a:xfrm>
            <a:off x="256403" y="4523206"/>
            <a:ext cx="2920966" cy="1373303"/>
            <a:chOff x="940240" y="2739886"/>
            <a:chExt cx="3556265" cy="3006469"/>
          </a:xfrm>
        </p:grpSpPr>
        <p:pic>
          <p:nvPicPr>
            <p:cNvPr id="16" name="Google Shape;623;p38">
              <a:extLst>
                <a:ext uri="{FF2B5EF4-FFF2-40B4-BE49-F238E27FC236}">
                  <a16:creationId xmlns:a16="http://schemas.microsoft.com/office/drawing/2014/main" id="{267BB029-77C1-4D5C-B717-D517FF0980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24;p38">
              <a:extLst>
                <a:ext uri="{FF2B5EF4-FFF2-40B4-BE49-F238E27FC236}">
                  <a16:creationId xmlns:a16="http://schemas.microsoft.com/office/drawing/2014/main" id="{EC2EB4CC-F493-4852-BE15-E315B4242A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25;p38">
              <a:extLst>
                <a:ext uri="{FF2B5EF4-FFF2-40B4-BE49-F238E27FC236}">
                  <a16:creationId xmlns:a16="http://schemas.microsoft.com/office/drawing/2014/main" id="{11DBD996-5A00-4664-873F-CEB5F45543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26;p38">
              <a:extLst>
                <a:ext uri="{FF2B5EF4-FFF2-40B4-BE49-F238E27FC236}">
                  <a16:creationId xmlns:a16="http://schemas.microsoft.com/office/drawing/2014/main" id="{75BE3903-D797-48E1-B25B-994D9386FE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627;p38">
            <a:extLst>
              <a:ext uri="{FF2B5EF4-FFF2-40B4-BE49-F238E27FC236}">
                <a16:creationId xmlns:a16="http://schemas.microsoft.com/office/drawing/2014/main" id="{8686CFB8-78A1-424B-900D-D13683577EAD}"/>
              </a:ext>
            </a:extLst>
          </p:cNvPr>
          <p:cNvGrpSpPr/>
          <p:nvPr/>
        </p:nvGrpSpPr>
        <p:grpSpPr>
          <a:xfrm>
            <a:off x="2991285" y="4535106"/>
            <a:ext cx="3063066" cy="1373303"/>
            <a:chOff x="940240" y="2739886"/>
            <a:chExt cx="3556265" cy="3006469"/>
          </a:xfrm>
        </p:grpSpPr>
        <p:pic>
          <p:nvPicPr>
            <p:cNvPr id="21" name="Google Shape;628;p38">
              <a:extLst>
                <a:ext uri="{FF2B5EF4-FFF2-40B4-BE49-F238E27FC236}">
                  <a16:creationId xmlns:a16="http://schemas.microsoft.com/office/drawing/2014/main" id="{8269E19F-1D22-4914-9BD6-8FE8FDE3E7D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29;p38">
              <a:extLst>
                <a:ext uri="{FF2B5EF4-FFF2-40B4-BE49-F238E27FC236}">
                  <a16:creationId xmlns:a16="http://schemas.microsoft.com/office/drawing/2014/main" id="{526C614A-687D-4B93-8C99-8AA8D7111D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30;p38">
              <a:extLst>
                <a:ext uri="{FF2B5EF4-FFF2-40B4-BE49-F238E27FC236}">
                  <a16:creationId xmlns:a16="http://schemas.microsoft.com/office/drawing/2014/main" id="{5198A957-CA90-4662-9242-DF66BD184AC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631;p38">
              <a:extLst>
                <a:ext uri="{FF2B5EF4-FFF2-40B4-BE49-F238E27FC236}">
                  <a16:creationId xmlns:a16="http://schemas.microsoft.com/office/drawing/2014/main" id="{640B539E-766E-49EA-BB39-32665160F79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632;p38">
            <a:extLst>
              <a:ext uri="{FF2B5EF4-FFF2-40B4-BE49-F238E27FC236}">
                <a16:creationId xmlns:a16="http://schemas.microsoft.com/office/drawing/2014/main" id="{AF1E116D-B668-4E0E-913F-9F5082E7A18D}"/>
              </a:ext>
            </a:extLst>
          </p:cNvPr>
          <p:cNvGrpSpPr/>
          <p:nvPr/>
        </p:nvGrpSpPr>
        <p:grpSpPr>
          <a:xfrm>
            <a:off x="5971275" y="4559883"/>
            <a:ext cx="2920966" cy="1373303"/>
            <a:chOff x="940240" y="2739886"/>
            <a:chExt cx="3556265" cy="3006469"/>
          </a:xfrm>
        </p:grpSpPr>
        <p:pic>
          <p:nvPicPr>
            <p:cNvPr id="26" name="Google Shape;633;p38">
              <a:extLst>
                <a:ext uri="{FF2B5EF4-FFF2-40B4-BE49-F238E27FC236}">
                  <a16:creationId xmlns:a16="http://schemas.microsoft.com/office/drawing/2014/main" id="{8E649671-1D14-4CCA-8A7F-2D1FEC7C86A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634;p38">
              <a:extLst>
                <a:ext uri="{FF2B5EF4-FFF2-40B4-BE49-F238E27FC236}">
                  <a16:creationId xmlns:a16="http://schemas.microsoft.com/office/drawing/2014/main" id="{37D3EEE5-150A-4609-8973-F8D846FD0F7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35;p38">
              <a:extLst>
                <a:ext uri="{FF2B5EF4-FFF2-40B4-BE49-F238E27FC236}">
                  <a16:creationId xmlns:a16="http://schemas.microsoft.com/office/drawing/2014/main" id="{A8351426-46E3-42B3-A250-79DCB5FABC3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36;p38">
              <a:extLst>
                <a:ext uri="{FF2B5EF4-FFF2-40B4-BE49-F238E27FC236}">
                  <a16:creationId xmlns:a16="http://schemas.microsoft.com/office/drawing/2014/main" id="{01FA57B6-1DF9-452E-A565-56B87EF2945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130;p24">
            <a:extLst>
              <a:ext uri="{FF2B5EF4-FFF2-40B4-BE49-F238E27FC236}">
                <a16:creationId xmlns:a16="http://schemas.microsoft.com/office/drawing/2014/main" id="{BBB605BB-728C-4B35-9BB9-A3F836C97C01}"/>
              </a:ext>
            </a:extLst>
          </p:cNvPr>
          <p:cNvSpPr txBox="1">
            <a:spLocks/>
          </p:cNvSpPr>
          <p:nvPr/>
        </p:nvSpPr>
        <p:spPr>
          <a:xfrm>
            <a:off x="1080810" y="2585704"/>
            <a:ext cx="9859717" cy="9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>
              <a:buSzPts val="7000"/>
            </a:pPr>
            <a:r>
              <a:rPr lang="en-US" sz="4800" dirty="0"/>
              <a:t> </a:t>
            </a:r>
            <a:r>
              <a:rPr lang="en-US" sz="4000" dirty="0"/>
              <a:t>He is from England. He is ……….</a:t>
            </a:r>
            <a:endParaRPr lang="en-US" sz="4800" dirty="0"/>
          </a:p>
        </p:txBody>
      </p:sp>
      <p:sp>
        <p:nvSpPr>
          <p:cNvPr id="31" name="Google Shape;175;p28">
            <a:extLst>
              <a:ext uri="{FF2B5EF4-FFF2-40B4-BE49-F238E27FC236}">
                <a16:creationId xmlns:a16="http://schemas.microsoft.com/office/drawing/2014/main" id="{05EF3DBB-682B-4D91-83C1-2554444E8FE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82975" y="4776746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England</a:t>
            </a:r>
          </a:p>
        </p:txBody>
      </p:sp>
      <p:sp>
        <p:nvSpPr>
          <p:cNvPr id="32" name="Google Shape;175;p28">
            <a:extLst>
              <a:ext uri="{FF2B5EF4-FFF2-40B4-BE49-F238E27FC236}">
                <a16:creationId xmlns:a16="http://schemas.microsoft.com/office/drawing/2014/main" id="{48AA10E6-3718-4D22-BEAD-90E31124E81C}"/>
              </a:ext>
            </a:extLst>
          </p:cNvPr>
          <p:cNvSpPr txBox="1">
            <a:spLocks/>
          </p:cNvSpPr>
          <p:nvPr/>
        </p:nvSpPr>
        <p:spPr>
          <a:xfrm>
            <a:off x="3530480" y="4738428"/>
            <a:ext cx="2134426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English</a:t>
            </a:r>
          </a:p>
        </p:txBody>
      </p:sp>
      <p:sp>
        <p:nvSpPr>
          <p:cNvPr id="44" name="Google Shape;175;p28">
            <a:extLst>
              <a:ext uri="{FF2B5EF4-FFF2-40B4-BE49-F238E27FC236}">
                <a16:creationId xmlns:a16="http://schemas.microsoft.com/office/drawing/2014/main" id="{31BF43CF-D8A9-4602-B4C5-B4E2EF26767C}"/>
              </a:ext>
            </a:extLst>
          </p:cNvPr>
          <p:cNvSpPr txBox="1">
            <a:spLocks/>
          </p:cNvSpPr>
          <p:nvPr/>
        </p:nvSpPr>
        <p:spPr>
          <a:xfrm>
            <a:off x="419627" y="381027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5" name="Google Shape;175;p28">
            <a:extLst>
              <a:ext uri="{FF2B5EF4-FFF2-40B4-BE49-F238E27FC236}">
                <a16:creationId xmlns:a16="http://schemas.microsoft.com/office/drawing/2014/main" id="{A53CD576-7BE5-465C-AD70-909D706BDC0B}"/>
              </a:ext>
            </a:extLst>
          </p:cNvPr>
          <p:cNvSpPr txBox="1">
            <a:spLocks/>
          </p:cNvSpPr>
          <p:nvPr/>
        </p:nvSpPr>
        <p:spPr>
          <a:xfrm>
            <a:off x="3037878" y="3776168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6" name="Google Shape;175;p28">
            <a:extLst>
              <a:ext uri="{FF2B5EF4-FFF2-40B4-BE49-F238E27FC236}">
                <a16:creationId xmlns:a16="http://schemas.microsoft.com/office/drawing/2014/main" id="{E50A3A0C-3485-4860-A2FB-21F8D049035F}"/>
              </a:ext>
            </a:extLst>
          </p:cNvPr>
          <p:cNvSpPr txBox="1">
            <a:spLocks/>
          </p:cNvSpPr>
          <p:nvPr/>
        </p:nvSpPr>
        <p:spPr>
          <a:xfrm>
            <a:off x="6137650" y="3830804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4" name="Google Shape;175;p28">
            <a:extLst>
              <a:ext uri="{FF2B5EF4-FFF2-40B4-BE49-F238E27FC236}">
                <a16:creationId xmlns:a16="http://schemas.microsoft.com/office/drawing/2014/main" id="{5ED5674C-AB57-40C1-8AA5-D6D0F2195C0E}"/>
              </a:ext>
            </a:extLst>
          </p:cNvPr>
          <p:cNvSpPr txBox="1">
            <a:spLocks/>
          </p:cNvSpPr>
          <p:nvPr/>
        </p:nvSpPr>
        <p:spPr>
          <a:xfrm>
            <a:off x="6212485" y="479213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London</a:t>
            </a:r>
          </a:p>
        </p:txBody>
      </p:sp>
      <p:pic>
        <p:nvPicPr>
          <p:cNvPr id="33" name="Google Shape;274;p34">
            <a:extLst>
              <a:ext uri="{FF2B5EF4-FFF2-40B4-BE49-F238E27FC236}">
                <a16:creationId xmlns:a16="http://schemas.microsoft.com/office/drawing/2014/main" id="{DE9FAEBC-E182-4901-9166-D1BC5BD40E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66953">
            <a:off x="3321075" y="3994718"/>
            <a:ext cx="2549572" cy="24698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632;p38">
            <a:extLst>
              <a:ext uri="{FF2B5EF4-FFF2-40B4-BE49-F238E27FC236}">
                <a16:creationId xmlns:a16="http://schemas.microsoft.com/office/drawing/2014/main" id="{95758F96-8A69-7C3E-ACB5-2E7CFB172986}"/>
              </a:ext>
            </a:extLst>
          </p:cNvPr>
          <p:cNvGrpSpPr/>
          <p:nvPr/>
        </p:nvGrpSpPr>
        <p:grpSpPr>
          <a:xfrm>
            <a:off x="8772953" y="4609850"/>
            <a:ext cx="2920966" cy="1373303"/>
            <a:chOff x="940240" y="2739886"/>
            <a:chExt cx="3556265" cy="3006469"/>
          </a:xfrm>
        </p:grpSpPr>
        <p:pic>
          <p:nvPicPr>
            <p:cNvPr id="3" name="Google Shape;633;p38">
              <a:extLst>
                <a:ext uri="{FF2B5EF4-FFF2-40B4-BE49-F238E27FC236}">
                  <a16:creationId xmlns:a16="http://schemas.microsoft.com/office/drawing/2014/main" id="{2029B6A4-8065-BF0C-A5F8-FB179D830AF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634;p38">
              <a:extLst>
                <a:ext uri="{FF2B5EF4-FFF2-40B4-BE49-F238E27FC236}">
                  <a16:creationId xmlns:a16="http://schemas.microsoft.com/office/drawing/2014/main" id="{5DE5B2AD-81A2-66BA-27F8-C425B594757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35;p38">
              <a:extLst>
                <a:ext uri="{FF2B5EF4-FFF2-40B4-BE49-F238E27FC236}">
                  <a16:creationId xmlns:a16="http://schemas.microsoft.com/office/drawing/2014/main" id="{7F15FCD0-09E5-065F-6E32-5A82EFBBD38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36;p38">
              <a:extLst>
                <a:ext uri="{FF2B5EF4-FFF2-40B4-BE49-F238E27FC236}">
                  <a16:creationId xmlns:a16="http://schemas.microsoft.com/office/drawing/2014/main" id="{6BEE8910-4785-74E7-20A7-C506BEE2208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75;p28">
            <a:extLst>
              <a:ext uri="{FF2B5EF4-FFF2-40B4-BE49-F238E27FC236}">
                <a16:creationId xmlns:a16="http://schemas.microsoft.com/office/drawing/2014/main" id="{798BA40E-FB4F-90A0-85C8-1746819523C5}"/>
              </a:ext>
            </a:extLst>
          </p:cNvPr>
          <p:cNvSpPr txBox="1">
            <a:spLocks/>
          </p:cNvSpPr>
          <p:nvPr/>
        </p:nvSpPr>
        <p:spPr>
          <a:xfrm>
            <a:off x="8939328" y="3880771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" name="Google Shape;175;p28">
            <a:extLst>
              <a:ext uri="{FF2B5EF4-FFF2-40B4-BE49-F238E27FC236}">
                <a16:creationId xmlns:a16="http://schemas.microsoft.com/office/drawing/2014/main" id="{2831EDB5-E0DE-21B9-A36C-B195C297047A}"/>
              </a:ext>
            </a:extLst>
          </p:cNvPr>
          <p:cNvSpPr txBox="1">
            <a:spLocks/>
          </p:cNvSpPr>
          <p:nvPr/>
        </p:nvSpPr>
        <p:spPr>
          <a:xfrm>
            <a:off x="9014163" y="4842099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5470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3280949" y="1537625"/>
            <a:ext cx="6678059" cy="135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dirty="0">
                <a:solidFill>
                  <a:schemeClr val="accent2"/>
                </a:solidFill>
              </a:rPr>
              <a:t>Prepared By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697" name="Google Shape;697;p44"/>
          <p:cNvSpPr txBox="1">
            <a:spLocks noGrp="1"/>
          </p:cNvSpPr>
          <p:nvPr>
            <p:ph type="body" idx="1"/>
          </p:nvPr>
        </p:nvSpPr>
        <p:spPr>
          <a:xfrm>
            <a:off x="3450600" y="3092887"/>
            <a:ext cx="52908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400" dirty="0"/>
              <a:t>Dalal Al-</a:t>
            </a:r>
            <a:r>
              <a:rPr lang="en-US" sz="4400" dirty="0" err="1"/>
              <a:t>Juaid</a:t>
            </a:r>
            <a:endParaRPr lang="en-US" sz="4400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/>
              <a:t>t.me/</a:t>
            </a:r>
            <a:r>
              <a:rPr lang="en-US" sz="4000" dirty="0" err="1"/>
              <a:t>dalalforenglish</a:t>
            </a:r>
            <a:endParaRPr lang="en-US" sz="4000" dirty="0"/>
          </a:p>
        </p:txBody>
      </p:sp>
      <p:sp>
        <p:nvSpPr>
          <p:cNvPr id="4" name="Google Shape;723;p45">
            <a:extLst>
              <a:ext uri="{FF2B5EF4-FFF2-40B4-BE49-F238E27FC236}">
                <a16:creationId xmlns:a16="http://schemas.microsoft.com/office/drawing/2014/main" id="{F00C8A1B-4533-45DC-A920-A7A0E858CC2F}"/>
              </a:ext>
            </a:extLst>
          </p:cNvPr>
          <p:cNvSpPr/>
          <p:nvPr/>
        </p:nvSpPr>
        <p:spPr>
          <a:xfrm>
            <a:off x="3450600" y="4216073"/>
            <a:ext cx="352677" cy="335654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26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24">
            <a:extLst>
              <a:ext uri="{FF2B5EF4-FFF2-40B4-BE49-F238E27FC236}">
                <a16:creationId xmlns:a16="http://schemas.microsoft.com/office/drawing/2014/main" id="{F405B4D5-BCD4-404B-A4B7-8F342DC0FFD4}"/>
              </a:ext>
            </a:extLst>
          </p:cNvPr>
          <p:cNvSpPr txBox="1">
            <a:spLocks/>
          </p:cNvSpPr>
          <p:nvPr/>
        </p:nvSpPr>
        <p:spPr>
          <a:xfrm>
            <a:off x="2267984" y="289888"/>
            <a:ext cx="7150665" cy="144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dirty="0">
                <a:solidFill>
                  <a:srgbClr val="FFCC99"/>
                </a:solidFill>
              </a:rPr>
              <a:t>30  Written test </a:t>
            </a:r>
          </a:p>
        </p:txBody>
      </p:sp>
      <p:pic>
        <p:nvPicPr>
          <p:cNvPr id="5" name="Google Shape;257;p33">
            <a:extLst>
              <a:ext uri="{FF2B5EF4-FFF2-40B4-BE49-F238E27FC236}">
                <a16:creationId xmlns:a16="http://schemas.microsoft.com/office/drawing/2014/main" id="{9B794C6F-1B07-4C79-930B-66CC317838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5515" y="1329264"/>
            <a:ext cx="6456583" cy="52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84DC62E1-AF35-4CF3-A2B7-B42B89B50E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41427" y="1908918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AF1FC3A8-CDA8-40D1-ACCE-3CA8F00EF8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41427" y="2887041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34ED537F-C302-4EF0-B6CF-16C56496A2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88883" y="3865164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Google Shape;130;p24">
            <a:extLst>
              <a:ext uri="{FF2B5EF4-FFF2-40B4-BE49-F238E27FC236}">
                <a16:creationId xmlns:a16="http://schemas.microsoft.com/office/drawing/2014/main" id="{8AD213E7-7008-4428-961E-BD09BD907952}"/>
              </a:ext>
            </a:extLst>
          </p:cNvPr>
          <p:cNvSpPr txBox="1">
            <a:spLocks/>
          </p:cNvSpPr>
          <p:nvPr/>
        </p:nvSpPr>
        <p:spPr>
          <a:xfrm>
            <a:off x="1948040" y="2868264"/>
            <a:ext cx="8780920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Reading comprehension</a:t>
            </a:r>
          </a:p>
        </p:txBody>
      </p:sp>
      <p:sp>
        <p:nvSpPr>
          <p:cNvPr id="10" name="Google Shape;130;p24">
            <a:extLst>
              <a:ext uri="{FF2B5EF4-FFF2-40B4-BE49-F238E27FC236}">
                <a16:creationId xmlns:a16="http://schemas.microsoft.com/office/drawing/2014/main" id="{26C4124E-963D-497F-9531-88653617C0AE}"/>
              </a:ext>
            </a:extLst>
          </p:cNvPr>
          <p:cNvSpPr txBox="1">
            <a:spLocks/>
          </p:cNvSpPr>
          <p:nvPr/>
        </p:nvSpPr>
        <p:spPr>
          <a:xfrm>
            <a:off x="1531906" y="3796417"/>
            <a:ext cx="531400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Grammar</a:t>
            </a:r>
          </a:p>
        </p:txBody>
      </p:sp>
      <p:sp>
        <p:nvSpPr>
          <p:cNvPr id="11" name="Google Shape;130;p24">
            <a:extLst>
              <a:ext uri="{FF2B5EF4-FFF2-40B4-BE49-F238E27FC236}">
                <a16:creationId xmlns:a16="http://schemas.microsoft.com/office/drawing/2014/main" id="{4A402FD1-499E-4D1D-8D27-1D3C5C1A4BFE}"/>
              </a:ext>
            </a:extLst>
          </p:cNvPr>
          <p:cNvSpPr txBox="1">
            <a:spLocks/>
          </p:cNvSpPr>
          <p:nvPr/>
        </p:nvSpPr>
        <p:spPr>
          <a:xfrm>
            <a:off x="1755487" y="4724571"/>
            <a:ext cx="531400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Vocabulary</a:t>
            </a:r>
          </a:p>
        </p:txBody>
      </p:sp>
      <p:pic>
        <p:nvPicPr>
          <p:cNvPr id="12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F5C8995F-D976-4146-9718-D69AD0DD54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74288" y="4765155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1DAA807E-7174-4CC9-8A09-5DE8AAD555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41426" y="5665146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Google Shape;130;p24">
            <a:extLst>
              <a:ext uri="{FF2B5EF4-FFF2-40B4-BE49-F238E27FC236}">
                <a16:creationId xmlns:a16="http://schemas.microsoft.com/office/drawing/2014/main" id="{CAA3FFD7-93DE-48BE-A634-51A84C6F9642}"/>
              </a:ext>
            </a:extLst>
          </p:cNvPr>
          <p:cNvSpPr txBox="1">
            <a:spLocks/>
          </p:cNvSpPr>
          <p:nvPr/>
        </p:nvSpPr>
        <p:spPr>
          <a:xfrm>
            <a:off x="1948041" y="1860643"/>
            <a:ext cx="5049584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composition</a:t>
            </a:r>
          </a:p>
        </p:txBody>
      </p:sp>
      <p:sp>
        <p:nvSpPr>
          <p:cNvPr id="15" name="Google Shape;130;p24">
            <a:extLst>
              <a:ext uri="{FF2B5EF4-FFF2-40B4-BE49-F238E27FC236}">
                <a16:creationId xmlns:a16="http://schemas.microsoft.com/office/drawing/2014/main" id="{D919E2E6-3F48-43D1-A021-C7441C8E3510}"/>
              </a:ext>
            </a:extLst>
          </p:cNvPr>
          <p:cNvSpPr txBox="1">
            <a:spLocks/>
          </p:cNvSpPr>
          <p:nvPr/>
        </p:nvSpPr>
        <p:spPr>
          <a:xfrm>
            <a:off x="1531906" y="5618634"/>
            <a:ext cx="4841517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  Spelling  </a:t>
            </a:r>
          </a:p>
        </p:txBody>
      </p:sp>
    </p:spTree>
    <p:extLst>
      <p:ext uri="{BB962C8B-B14F-4D97-AF65-F5344CB8AC3E}">
        <p14:creationId xmlns:p14="http://schemas.microsoft.com/office/powerpoint/2010/main" val="303123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400139" y="1943785"/>
            <a:ext cx="8341295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b="1" dirty="0">
                <a:solidFill>
                  <a:schemeClr val="bg1">
                    <a:lumMod val="95000"/>
                  </a:schemeClr>
                </a:solidFill>
              </a:rPr>
              <a:t>compostion</a:t>
            </a:r>
            <a:endParaRPr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220">
            <a:extLst>
              <a:ext uri="{FF2B5EF4-FFF2-40B4-BE49-F238E27FC236}">
                <a16:creationId xmlns:a16="http://schemas.microsoft.com/office/drawing/2014/main" id="{372730F3-51FF-4A96-BD86-EA601EE7DBB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8" y="3075806"/>
            <a:ext cx="1655579" cy="1874861"/>
          </a:xfrm>
          <a:prstGeom prst="rect">
            <a:avLst/>
          </a:prstGeom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marks</a:t>
            </a:r>
          </a:p>
        </p:txBody>
      </p:sp>
    </p:spTree>
    <p:extLst>
      <p:ext uri="{BB962C8B-B14F-4D97-AF65-F5344CB8AC3E}">
        <p14:creationId xmlns:p14="http://schemas.microsoft.com/office/powerpoint/2010/main" val="185226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216B893-2A0F-407C-BF88-89520FCF7DAD}"/>
              </a:ext>
            </a:extLst>
          </p:cNvPr>
          <p:cNvSpPr txBox="1"/>
          <p:nvPr/>
        </p:nvSpPr>
        <p:spPr>
          <a:xfrm>
            <a:off x="498764" y="636281"/>
            <a:ext cx="11654443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6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 a paragraph about yourself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6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using own your information not less than 40 words  :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4100A488-9329-4C40-BF33-4D69ED1332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5914633"/>
                  </p:ext>
                </p:extLst>
              </p:nvPr>
            </p:nvGraphicFramePr>
            <p:xfrm>
              <a:off x="710605" y="2804973"/>
              <a:ext cx="3048000" cy="1714500"/>
            </p:xfrm>
            <a:graphic>
              <a:graphicData uri="http://schemas.microsoft.com/office/powerpoint/2016/slidezoom">
                <pslz:sldZm>
                  <pslz:sldZmObj sldId="385" cId="1326520628">
                    <pslz:zmPr id="{2956BB57-560A-40C3-8063-14343E85566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100A488-9329-4C40-BF33-4D69ED1332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605" y="280497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3338A844-7F85-9802-E6B4-25DCBE6FF786}"/>
              </a:ext>
            </a:extLst>
          </p:cNvPr>
          <p:cNvSpPr txBox="1"/>
          <p:nvPr/>
        </p:nvSpPr>
        <p:spPr>
          <a:xfrm>
            <a:off x="4699462" y="3267321"/>
            <a:ext cx="6184668" cy="175298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[Name-  years old – from –  favorite subject – father's job - want to be ]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2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6600E109-21EA-44EE-AC22-88A12F2C6EDD}"/>
              </a:ext>
            </a:extLst>
          </p:cNvPr>
          <p:cNvSpPr/>
          <p:nvPr/>
        </p:nvSpPr>
        <p:spPr>
          <a:xfrm>
            <a:off x="350361" y="649252"/>
            <a:ext cx="30941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example</a:t>
            </a:r>
            <a:endParaRPr lang="ar-SA" sz="7200" b="0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4C5AFF3-795F-F3F0-B0E8-CF4A52BC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22" y="365228"/>
            <a:ext cx="8243495" cy="6088219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BA77926-3A12-3711-C851-BF10E17F21A9}"/>
              </a:ext>
            </a:extLst>
          </p:cNvPr>
          <p:cNvSpPr txBox="1"/>
          <p:nvPr/>
        </p:nvSpPr>
        <p:spPr>
          <a:xfrm>
            <a:off x="3926419" y="609109"/>
            <a:ext cx="7858298" cy="248094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4600" dirty="0">
                <a:solidFill>
                  <a:srgbClr val="37609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 name is ………………….. . I am 13 years old. I am from Taif, Saudi Arabia. My favorite subject is English. I have 3 sisters and one brother. My father is a teacher. I want to be a doctor.</a:t>
            </a:r>
            <a:endParaRPr lang="en-US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20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400139" y="1943785"/>
            <a:ext cx="8341295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b="1" dirty="0">
                <a:solidFill>
                  <a:schemeClr val="bg1">
                    <a:lumMod val="95000"/>
                  </a:schemeClr>
                </a:solidFill>
              </a:rPr>
              <a:t>comprehension</a:t>
            </a:r>
            <a:endParaRPr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220">
            <a:extLst>
              <a:ext uri="{FF2B5EF4-FFF2-40B4-BE49-F238E27FC236}">
                <a16:creationId xmlns:a16="http://schemas.microsoft.com/office/drawing/2014/main" id="{372730F3-51FF-4A96-BD86-EA601EE7DBB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8" y="3075806"/>
            <a:ext cx="1655579" cy="1874861"/>
          </a:xfrm>
          <a:prstGeom prst="rect">
            <a:avLst/>
          </a:prstGeom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marks</a:t>
            </a:r>
          </a:p>
        </p:txBody>
      </p:sp>
    </p:spTree>
    <p:extLst>
      <p:ext uri="{BB962C8B-B14F-4D97-AF65-F5344CB8AC3E}">
        <p14:creationId xmlns:p14="http://schemas.microsoft.com/office/powerpoint/2010/main" val="62156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30;p24">
            <a:extLst>
              <a:ext uri="{FF2B5EF4-FFF2-40B4-BE49-F238E27FC236}">
                <a16:creationId xmlns:a16="http://schemas.microsoft.com/office/drawing/2014/main" id="{130699AD-7649-41E1-8BE6-F9515DE33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469" y="1154686"/>
            <a:ext cx="4310123" cy="147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4000" dirty="0"/>
              <a:t>Read </a:t>
            </a:r>
            <a:br>
              <a:rPr lang="en-US" sz="4000" dirty="0"/>
            </a:br>
            <a:r>
              <a:rPr lang="en-US" sz="4000" dirty="0"/>
              <a:t>Then answer</a:t>
            </a:r>
            <a:r>
              <a:rPr lang="en-US" sz="5500" dirty="0"/>
              <a:t>:</a:t>
            </a:r>
          </a:p>
        </p:txBody>
      </p:sp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391556" y="495068"/>
            <a:ext cx="4833951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145015" y="2542700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DF0F72F8-7A9C-4C9F-BBC3-D90CE04AE3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134030" y="4408459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130546" y="4408459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13F05B58-CEB8-41C7-9C02-0FE898AFD8DD}"/>
              </a:ext>
            </a:extLst>
          </p:cNvPr>
          <p:cNvSpPr txBox="1">
            <a:spLocks/>
          </p:cNvSpPr>
          <p:nvPr/>
        </p:nvSpPr>
        <p:spPr>
          <a:xfrm>
            <a:off x="982234" y="2542700"/>
            <a:ext cx="3490805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True &amp; false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622051-F61D-DB31-651D-4A9CF248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872" y="1264186"/>
            <a:ext cx="5871488" cy="16709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FE5E9D0-8245-5315-3E68-2E1EC8B80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07" y="3497802"/>
            <a:ext cx="5870617" cy="2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6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/>
            <a:extLst>
              <a:ext uri="{FF2B5EF4-FFF2-40B4-BE49-F238E27FC236}">
                <a16:creationId xmlns:a16="http://schemas.microsoft.com/office/drawing/2014/main" id="{7EAF3316-576A-47A6-8E09-EAA2B3BE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411" t="8224" r="11516" b="73972"/>
          <a:stretch/>
        </p:blipFill>
        <p:spPr>
          <a:xfrm>
            <a:off x="4113683" y="2300545"/>
            <a:ext cx="3964634" cy="714724"/>
          </a:xfrm>
          <a:prstGeom prst="rect">
            <a:avLst/>
          </a:prstGeom>
        </p:spPr>
      </p:pic>
      <p:pic>
        <p:nvPicPr>
          <p:cNvPr id="7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AA83858E-5696-43FB-926C-9089037A82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1142199">
            <a:off x="3909530" y="4521087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Google Shape;696;p44">
            <a:extLst>
              <a:ext uri="{FF2B5EF4-FFF2-40B4-BE49-F238E27FC236}">
                <a16:creationId xmlns:a16="http://schemas.microsoft.com/office/drawing/2014/main" id="{D8538400-D89B-4B04-B8A1-4A46809AC8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9572" y="139920"/>
            <a:ext cx="2779636" cy="148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b="1" dirty="0">
                <a:solidFill>
                  <a:schemeClr val="bg1">
                    <a:lumMod val="95000"/>
                  </a:schemeClr>
                </a:solidFill>
              </a:rPr>
              <a:t>here</a:t>
            </a:r>
            <a:endParaRPr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42AE728-F67D-4673-8F16-B523158BD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445" y="381868"/>
            <a:ext cx="3303890" cy="468395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D3394CC-75DA-46FC-83E0-692E0BD5465A}"/>
              </a:ext>
            </a:extLst>
          </p:cNvPr>
          <p:cNvSpPr/>
          <p:nvPr/>
        </p:nvSpPr>
        <p:spPr>
          <a:xfrm>
            <a:off x="329794" y="144903"/>
            <a:ext cx="36728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example</a:t>
            </a:r>
            <a:endParaRPr lang="ar-SA" sz="7200" b="0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29DDB4A-615D-DD17-9B4C-100D54342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976" y="1499388"/>
            <a:ext cx="3219311" cy="4608917"/>
          </a:xfrm>
          <a:prstGeom prst="rect">
            <a:avLst/>
          </a:prstGeom>
        </p:spPr>
      </p:pic>
      <p:sp>
        <p:nvSpPr>
          <p:cNvPr id="4" name="Google Shape;696;p44">
            <a:extLst>
              <a:ext uri="{FF2B5EF4-FFF2-40B4-BE49-F238E27FC236}">
                <a16:creationId xmlns:a16="http://schemas.microsoft.com/office/drawing/2014/main" id="{954F6148-D1A0-718A-D7CF-E09A9E219C9A}"/>
              </a:ext>
            </a:extLst>
          </p:cNvPr>
          <p:cNvSpPr txBox="1">
            <a:spLocks/>
          </p:cNvSpPr>
          <p:nvPr/>
        </p:nvSpPr>
        <p:spPr>
          <a:xfrm>
            <a:off x="3677884" y="3309689"/>
            <a:ext cx="2779636" cy="148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>
              <a:buSzPts val="4000"/>
            </a:pPr>
            <a:r>
              <a:rPr lang="en-US" sz="7200" b="1" dirty="0">
                <a:solidFill>
                  <a:schemeClr val="bg1">
                    <a:lumMod val="95000"/>
                  </a:schemeClr>
                </a:solidFill>
              </a:rPr>
              <a:t>here</a:t>
            </a:r>
          </a:p>
        </p:txBody>
      </p:sp>
      <p:pic>
        <p:nvPicPr>
          <p:cNvPr id="6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C17B318B-E6A1-F870-E6FE-B92A2AA046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6375612">
            <a:off x="7067243" y="1296536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صورة 8">
            <a:hlinkClick r:id="rId8"/>
            <a:extLst>
              <a:ext uri="{FF2B5EF4-FFF2-40B4-BE49-F238E27FC236}">
                <a16:creationId xmlns:a16="http://schemas.microsoft.com/office/drawing/2014/main" id="{DAE540BE-B4BD-37F6-CF34-91DC47604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411" t="8224" r="11516" b="73972"/>
          <a:stretch/>
        </p:blipFill>
        <p:spPr>
          <a:xfrm>
            <a:off x="4010549" y="5498330"/>
            <a:ext cx="3964634" cy="7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11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3245222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E39AD2"/>
      </a:accent1>
      <a:accent2>
        <a:srgbClr val="FFC6AB"/>
      </a:accent2>
      <a:accent3>
        <a:srgbClr val="B1FFB5"/>
      </a:accent3>
      <a:accent4>
        <a:srgbClr val="8DDAE3"/>
      </a:accent4>
      <a:accent5>
        <a:srgbClr val="978CFA"/>
      </a:accent5>
      <a:accent6>
        <a:srgbClr val="F3F3F3"/>
      </a:accent6>
      <a:hlink>
        <a:srgbClr val="F6F6F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</Words>
  <Application>Microsoft Office PowerPoint</Application>
  <PresentationFormat>شاشة عريضة</PresentationFormat>
  <Paragraphs>92</Paragraphs>
  <Slides>28</Slides>
  <Notes>14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7" baseType="lpstr">
      <vt:lpstr>Coming Soon</vt:lpstr>
      <vt:lpstr>Barlow Condensed</vt:lpstr>
      <vt:lpstr>Aldrich</vt:lpstr>
      <vt:lpstr>Tahoma</vt:lpstr>
      <vt:lpstr>Arial</vt:lpstr>
      <vt:lpstr>Calibri</vt:lpstr>
      <vt:lpstr>Chelsea Market</vt:lpstr>
      <vt:lpstr>Abril Fatface</vt:lpstr>
      <vt:lpstr>SlidesMania</vt:lpstr>
      <vt:lpstr>Revision SG1  </vt:lpstr>
      <vt:lpstr>Marks :</vt:lpstr>
      <vt:lpstr>عرض تقديمي في PowerPoint</vt:lpstr>
      <vt:lpstr>compostion</vt:lpstr>
      <vt:lpstr>عرض تقديمي في PowerPoint</vt:lpstr>
      <vt:lpstr>عرض تقديمي في PowerPoint</vt:lpstr>
      <vt:lpstr>comprehension</vt:lpstr>
      <vt:lpstr>Read  Then answer:</vt:lpstr>
      <vt:lpstr>here</vt:lpstr>
      <vt:lpstr>Grammar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01</vt:lpstr>
      <vt:lpstr>spelling</vt:lpstr>
      <vt:lpstr>عرض تقديمي في PowerPoint</vt:lpstr>
      <vt:lpstr>عرض تقديمي في PowerPoint</vt:lpstr>
      <vt:lpstr>Vocabulary</vt:lpstr>
      <vt:lpstr>عرض تقديمي في PowerPoint</vt:lpstr>
      <vt:lpstr>01</vt:lpstr>
      <vt:lpstr>Prepared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you!</dc:title>
  <dc:creator>hp</dc:creator>
  <cp:lastModifiedBy>Dalal Otaibi</cp:lastModifiedBy>
  <cp:revision>45</cp:revision>
  <dcterms:modified xsi:type="dcterms:W3CDTF">2023-10-28T16:51:26Z</dcterms:modified>
</cp:coreProperties>
</file>