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EDE3EF"/>
          </a:solidFill>
        </a:fill>
      </a:tcStyle>
    </a:wholeTbl>
    <a:band2H>
      <a:tcTxStyle b="def" i="def"/>
      <a:tcStyle>
        <a:tcBdr/>
        <a:fill>
          <a:solidFill>
            <a:srgbClr val="F6F2F7"/>
          </a:solidFill>
        </a:fill>
      </a:tcStyle>
    </a:band2H>
    <a:firstCol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381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381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FEEDE6"/>
          </a:solidFill>
        </a:fill>
      </a:tcStyle>
    </a:wholeTbl>
    <a:band2H>
      <a:tcTxStyle b="def" i="def"/>
      <a:tcStyle>
        <a:tcBdr/>
        <a:fill>
          <a:solidFill>
            <a:srgbClr val="FEF6F3"/>
          </a:solidFill>
        </a:fill>
      </a:tcStyle>
    </a:band2H>
    <a:firstCol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381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381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381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381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chemeClr val="accent4"/>
          </a:solidFill>
        </a:fill>
      </a:tcStyle>
    </a:band2H>
    <a:firstCol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CDCCCD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381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381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3" name="Shape 12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9;p2"/>
          <p:cNvSpPr/>
          <p:nvPr/>
        </p:nvSpPr>
        <p:spPr>
          <a:xfrm rot="10800000">
            <a:off x="-779500" y="2186350"/>
            <a:ext cx="1629000" cy="814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0" name="Google Shape;10;p2"/>
          <p:cNvGrpSpPr/>
          <p:nvPr/>
        </p:nvGrpSpPr>
        <p:grpSpPr>
          <a:xfrm>
            <a:off x="905339" y="-802572"/>
            <a:ext cx="1676094" cy="1676606"/>
            <a:chOff x="-2" y="-1"/>
            <a:chExt cx="1676093" cy="1676604"/>
          </a:xfrm>
        </p:grpSpPr>
        <p:sp>
          <p:nvSpPr>
            <p:cNvPr id="80" name="Google Shape;11;p2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12;p2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13;p2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14;p2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15;p2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16;p2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17;p2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18;p2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19;p2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" name="Google Shape;20;p2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" name="Google Shape;21;p2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" name="Google Shape;22;p2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" name="Google Shape;23;p2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" name="Google Shape;24;p2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" name="Google Shape;25;p2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" name="Google Shape;26;p2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" name="Google Shape;27;p2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" name="Google Shape;28;p2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29;p2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30;p2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31;p2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32;p2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33;p2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34;p2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35;p2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36;p2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37;p2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" name="Google Shape;38;p2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39;p2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Google Shape;40;p2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1" name="Google Shape;41;p2"/>
          <p:cNvSpPr/>
          <p:nvPr/>
        </p:nvSpPr>
        <p:spPr>
          <a:xfrm>
            <a:off x="396972" y="3387537"/>
            <a:ext cx="1558504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2" name="Google Shape;42;p2"/>
          <p:cNvSpPr/>
          <p:nvPr/>
        </p:nvSpPr>
        <p:spPr>
          <a:xfrm flipH="1" rot="10800000">
            <a:off x="-1783971" y="1292631"/>
            <a:ext cx="3696671" cy="32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Google Shape;43;p2"/>
          <p:cNvSpPr/>
          <p:nvPr/>
        </p:nvSpPr>
        <p:spPr>
          <a:xfrm rot="1536317">
            <a:off x="371081" y="4210346"/>
            <a:ext cx="104128" cy="17362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Google Shape;44;p2"/>
          <p:cNvSpPr/>
          <p:nvPr/>
        </p:nvSpPr>
        <p:spPr>
          <a:xfrm rot="1536317">
            <a:off x="595978" y="4214683"/>
            <a:ext cx="104128" cy="17522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5" name="Google Shape;45;p2"/>
          <p:cNvSpPr/>
          <p:nvPr/>
        </p:nvSpPr>
        <p:spPr>
          <a:xfrm rot="1536317">
            <a:off x="819031" y="4222412"/>
            <a:ext cx="104128" cy="17678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" name="Google Shape;46;p2"/>
          <p:cNvSpPr/>
          <p:nvPr/>
        </p:nvSpPr>
        <p:spPr>
          <a:xfrm rot="1536317">
            <a:off x="1045051" y="4227271"/>
            <a:ext cx="104128" cy="17784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7" name="Google Shape;47;p2"/>
          <p:cNvGrpSpPr/>
          <p:nvPr/>
        </p:nvGrpSpPr>
        <p:grpSpPr>
          <a:xfrm>
            <a:off x="3816926" y="4194653"/>
            <a:ext cx="1676094" cy="1676606"/>
            <a:chOff x="-2" y="-1"/>
            <a:chExt cx="1676093" cy="1676604"/>
          </a:xfrm>
        </p:grpSpPr>
        <p:sp>
          <p:nvSpPr>
            <p:cNvPr id="117" name="Google Shape;48;p2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49;p2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50;p2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" name="Google Shape;51;p2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" name="Google Shape;52;p2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53;p2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54;p2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55;p2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56;p2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57;p2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58;p2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59;p2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60;p2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Google Shape;61;p2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62;p2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Google Shape;63;p2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64;p2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65;p2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66;p2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67;p2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68;p2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" name="Google Shape;69;p2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70;p2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71;p2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72;p2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73;p2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74;p2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75;p2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76;p2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77;p2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8" name="Google Shape;78;p2"/>
          <p:cNvSpPr/>
          <p:nvPr/>
        </p:nvSpPr>
        <p:spPr>
          <a:xfrm flipH="1" rot="10800000">
            <a:off x="6738978" y="4238106"/>
            <a:ext cx="3696672" cy="32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9" name="Google Shape;79;p2"/>
          <p:cNvSpPr/>
          <p:nvPr/>
        </p:nvSpPr>
        <p:spPr>
          <a:xfrm>
            <a:off x="8297698" y="2708624"/>
            <a:ext cx="1629002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0" name="Google Shape;80;p2"/>
          <p:cNvSpPr/>
          <p:nvPr/>
        </p:nvSpPr>
        <p:spPr>
          <a:xfrm rot="12336317">
            <a:off x="8816947" y="-732747"/>
            <a:ext cx="104128" cy="173629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1" name="Google Shape;81;p2"/>
          <p:cNvSpPr/>
          <p:nvPr/>
        </p:nvSpPr>
        <p:spPr>
          <a:xfrm rot="12336317">
            <a:off x="8592049" y="-753051"/>
            <a:ext cx="104128" cy="17522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2" name="Google Shape;82;p2"/>
          <p:cNvSpPr/>
          <p:nvPr/>
        </p:nvSpPr>
        <p:spPr>
          <a:xfrm rot="12336317">
            <a:off x="8368996" y="-776336"/>
            <a:ext cx="104128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3" name="Google Shape;83;p2"/>
          <p:cNvSpPr/>
          <p:nvPr/>
        </p:nvSpPr>
        <p:spPr>
          <a:xfrm rot="12336317">
            <a:off x="8142978" y="-791798"/>
            <a:ext cx="104128" cy="17784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Google Shape;84;p2"/>
          <p:cNvSpPr/>
          <p:nvPr/>
        </p:nvSpPr>
        <p:spPr>
          <a:xfrm rot="10800000">
            <a:off x="7108080" y="191653"/>
            <a:ext cx="1558502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" name="Google Shape;85;p2"/>
          <p:cNvSpPr/>
          <p:nvPr/>
        </p:nvSpPr>
        <p:spPr>
          <a:xfrm>
            <a:off x="4979868" y="-921901"/>
            <a:ext cx="1558503" cy="1558503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6" name="نص العنوان"/>
          <p:cNvSpPr txBox="1"/>
          <p:nvPr>
            <p:ph type="title"/>
          </p:nvPr>
        </p:nvSpPr>
        <p:spPr>
          <a:xfrm>
            <a:off x="1835224" y="1158700"/>
            <a:ext cx="5473202" cy="20397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7" name="مستوى النص الأول…"/>
          <p:cNvSpPr txBox="1"/>
          <p:nvPr>
            <p:ph type="body" sz="quarter" idx="1"/>
          </p:nvPr>
        </p:nvSpPr>
        <p:spPr>
          <a:xfrm>
            <a:off x="1835224" y="3274650"/>
            <a:ext cx="5473202" cy="792602"/>
          </a:xfrm>
          <a:prstGeom prst="rect">
            <a:avLst/>
          </a:prstGeom>
        </p:spPr>
        <p:txBody>
          <a:bodyPr anchor="t"/>
          <a:lstStyle>
            <a:lvl1pPr marL="177800" indent="-38100">
              <a:defRPr sz="1600"/>
            </a:lvl1pPr>
            <a:lvl2pPr marL="177800" indent="139700">
              <a:buSzTx/>
              <a:buNone/>
              <a:defRPr sz="1600"/>
            </a:lvl2pPr>
            <a:lvl3pPr marL="177800" indent="139700">
              <a:buSzTx/>
              <a:buNone/>
              <a:defRPr sz="1600"/>
            </a:lvl3pPr>
            <a:lvl4pPr marL="177800" indent="139700">
              <a:buSzTx/>
              <a:buNone/>
              <a:defRPr sz="1600"/>
            </a:lvl4pPr>
            <a:lvl5pPr marL="177800" indent="139700"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615;p11"/>
          <p:cNvGrpSpPr/>
          <p:nvPr/>
        </p:nvGrpSpPr>
        <p:grpSpPr>
          <a:xfrm>
            <a:off x="-717621" y="-591673"/>
            <a:ext cx="10488317" cy="6553624"/>
            <a:chOff x="0" y="0"/>
            <a:chExt cx="10488315" cy="6553623"/>
          </a:xfrm>
        </p:grpSpPr>
        <p:sp>
          <p:nvSpPr>
            <p:cNvPr id="454" name="Google Shape;616;p11"/>
            <p:cNvSpPr/>
            <p:nvPr/>
          </p:nvSpPr>
          <p:spPr>
            <a:xfrm rot="1540889">
              <a:off x="385403" y="-9210"/>
              <a:ext cx="382818" cy="186590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617;p11"/>
            <p:cNvSpPr/>
            <p:nvPr/>
          </p:nvSpPr>
          <p:spPr>
            <a:xfrm rot="1540889">
              <a:off x="858430" y="-3784"/>
              <a:ext cx="382818" cy="341970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618;p11"/>
            <p:cNvSpPr/>
            <p:nvPr/>
          </p:nvSpPr>
          <p:spPr>
            <a:xfrm rot="1540889">
              <a:off x="1307714" y="-84960"/>
              <a:ext cx="382818" cy="524696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619;p11"/>
            <p:cNvSpPr/>
            <p:nvPr/>
          </p:nvSpPr>
          <p:spPr>
            <a:xfrm rot="1540889">
              <a:off x="1881489" y="-83876"/>
              <a:ext cx="382818" cy="639084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620;p11"/>
            <p:cNvSpPr/>
            <p:nvPr/>
          </p:nvSpPr>
          <p:spPr>
            <a:xfrm rot="1540889">
              <a:off x="2709036" y="-67951"/>
              <a:ext cx="382818" cy="645069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621;p11"/>
            <p:cNvSpPr/>
            <p:nvPr/>
          </p:nvSpPr>
          <p:spPr>
            <a:xfrm rot="1540889">
              <a:off x="3531084" y="-39083"/>
              <a:ext cx="382818" cy="650610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622;p11"/>
            <p:cNvSpPr/>
            <p:nvPr/>
          </p:nvSpPr>
          <p:spPr>
            <a:xfrm rot="1540889">
              <a:off x="4362536" y="-21304"/>
              <a:ext cx="382818" cy="654690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623;p11"/>
            <p:cNvSpPr/>
            <p:nvPr/>
          </p:nvSpPr>
          <p:spPr>
            <a:xfrm rot="1540889">
              <a:off x="5197685" y="-16838"/>
              <a:ext cx="382818" cy="659722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624;p11"/>
            <p:cNvSpPr/>
            <p:nvPr/>
          </p:nvSpPr>
          <p:spPr>
            <a:xfrm rot="1540889">
              <a:off x="6038260" y="-25543"/>
              <a:ext cx="382818" cy="66518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65" name="Google Shape;625;p11"/>
            <p:cNvGrpSpPr/>
            <p:nvPr/>
          </p:nvGrpSpPr>
          <p:grpSpPr>
            <a:xfrm>
              <a:off x="5446960" y="217745"/>
              <a:ext cx="3247172" cy="6201154"/>
              <a:chOff x="-1" y="0"/>
              <a:chExt cx="3247170" cy="6201152"/>
            </a:xfrm>
          </p:grpSpPr>
          <p:sp>
            <p:nvSpPr>
              <p:cNvPr id="463" name="مستطيل مستدير الزوايا"/>
              <p:cNvSpPr/>
              <p:nvPr/>
            </p:nvSpPr>
            <p:spPr>
              <a:xfrm rot="1540889">
                <a:off x="1432175" y="-247814"/>
                <a:ext cx="382818" cy="669678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4" name="النص"/>
              <p:cNvSpPr txBox="1"/>
              <p:nvPr/>
            </p:nvSpPr>
            <p:spPr>
              <a:xfrm rot="1540889">
                <a:off x="1493000" y="2910458"/>
                <a:ext cx="261171" cy="380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466" name="Google Shape;626;p11"/>
            <p:cNvSpPr/>
            <p:nvPr/>
          </p:nvSpPr>
          <p:spPr>
            <a:xfrm rot="1540889">
              <a:off x="7738660" y="-63257"/>
              <a:ext cx="382819" cy="672200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627;p11"/>
            <p:cNvSpPr/>
            <p:nvPr/>
          </p:nvSpPr>
          <p:spPr>
            <a:xfrm rot="1540889">
              <a:off x="8520138" y="200288"/>
              <a:ext cx="382818" cy="64776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628;p11"/>
            <p:cNvSpPr/>
            <p:nvPr/>
          </p:nvSpPr>
          <p:spPr>
            <a:xfrm rot="1540889">
              <a:off x="8995412" y="1749134"/>
              <a:ext cx="382818" cy="49351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629;p11"/>
            <p:cNvSpPr/>
            <p:nvPr/>
          </p:nvSpPr>
          <p:spPr>
            <a:xfrm rot="1540889">
              <a:off x="9442808" y="3480458"/>
              <a:ext cx="382818" cy="31455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1" name="Google Shape;630;p11"/>
          <p:cNvSpPr/>
          <p:nvPr/>
        </p:nvSpPr>
        <p:spPr>
          <a:xfrm>
            <a:off x="766943" y="693940"/>
            <a:ext cx="7930799" cy="4047003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2" name="Google Shape;631;p11"/>
          <p:cNvSpPr/>
          <p:nvPr/>
        </p:nvSpPr>
        <p:spPr>
          <a:xfrm>
            <a:off x="446263" y="402548"/>
            <a:ext cx="7930799" cy="40470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3" name="xx%"/>
          <p:cNvSpPr txBox="1"/>
          <p:nvPr>
            <p:ph type="title" hasCustomPrompt="1"/>
          </p:nvPr>
        </p:nvSpPr>
        <p:spPr>
          <a:xfrm>
            <a:off x="1075224" y="1106125"/>
            <a:ext cx="6693601" cy="19635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7200"/>
            </a:lvl1pPr>
          </a:lstStyle>
          <a:p>
            <a:pPr/>
            <a:r>
              <a:t>xx%</a:t>
            </a:r>
          </a:p>
        </p:txBody>
      </p:sp>
      <p:sp>
        <p:nvSpPr>
          <p:cNvPr id="474" name="مستوى النص الأول…"/>
          <p:cNvSpPr txBox="1"/>
          <p:nvPr>
            <p:ph type="body" sz="quarter" idx="1"/>
          </p:nvPr>
        </p:nvSpPr>
        <p:spPr>
          <a:xfrm>
            <a:off x="1075224" y="3156673"/>
            <a:ext cx="6693601" cy="745202"/>
          </a:xfrm>
          <a:prstGeom prst="rect">
            <a:avLst/>
          </a:prstGeom>
        </p:spPr>
        <p:txBody>
          <a:bodyPr anchor="t"/>
          <a:lstStyle>
            <a:lvl1pPr marL="177800" indent="-38100"/>
            <a:lvl2pPr marL="177800" indent="139700">
              <a:buSzTx/>
              <a:buNone/>
            </a:lvl2pPr>
            <a:lvl3pPr marL="177800" indent="139700">
              <a:buSzTx/>
              <a:buNone/>
            </a:lvl3pPr>
            <a:lvl4pPr marL="177800" indent="139700">
              <a:buSzTx/>
              <a:buNone/>
            </a:lvl4pPr>
            <a:lvl5pPr marL="177800" indent="139700">
              <a:buSz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636;p13"/>
          <p:cNvSpPr/>
          <p:nvPr/>
        </p:nvSpPr>
        <p:spPr>
          <a:xfrm rot="10800000">
            <a:off x="4081300" y="2148600"/>
            <a:ext cx="1629002" cy="814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0" name="Google Shape;637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21" name="Google Shape;638;p13"/>
          <p:cNvGrpSpPr/>
          <p:nvPr/>
        </p:nvGrpSpPr>
        <p:grpSpPr>
          <a:xfrm>
            <a:off x="7289614" y="-910322"/>
            <a:ext cx="1676094" cy="1676605"/>
            <a:chOff x="-2" y="-1"/>
            <a:chExt cx="1676093" cy="1676603"/>
          </a:xfrm>
        </p:grpSpPr>
        <p:sp>
          <p:nvSpPr>
            <p:cNvPr id="491" name="Google Shape;639;p13"/>
            <p:cNvSpPr/>
            <p:nvPr/>
          </p:nvSpPr>
          <p:spPr>
            <a:xfrm rot="2700000">
              <a:off x="803863" y="27634"/>
              <a:ext cx="132621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640;p13"/>
            <p:cNvSpPr/>
            <p:nvPr/>
          </p:nvSpPr>
          <p:spPr>
            <a:xfrm rot="2700000">
              <a:off x="495326" y="334737"/>
              <a:ext cx="132159" cy="13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641;p13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642;p13"/>
            <p:cNvSpPr/>
            <p:nvPr/>
          </p:nvSpPr>
          <p:spPr>
            <a:xfrm rot="2700000">
              <a:off x="1051623" y="1207890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643;p13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644;p13"/>
            <p:cNvSpPr/>
            <p:nvPr/>
          </p:nvSpPr>
          <p:spPr>
            <a:xfrm rot="2700000">
              <a:off x="1362487" y="894770"/>
              <a:ext cx="132051" cy="13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645;p13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646;p13"/>
            <p:cNvSpPr/>
            <p:nvPr/>
          </p:nvSpPr>
          <p:spPr>
            <a:xfrm rot="2700000">
              <a:off x="873259" y="1029307"/>
              <a:ext cx="131899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647;p13"/>
            <p:cNvSpPr/>
            <p:nvPr/>
          </p:nvSpPr>
          <p:spPr>
            <a:xfrm rot="2700000">
              <a:off x="357742" y="828203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648;p13"/>
            <p:cNvSpPr/>
            <p:nvPr/>
          </p:nvSpPr>
          <p:spPr>
            <a:xfrm rot="2700000">
              <a:off x="203173" y="982943"/>
              <a:ext cx="131006" cy="13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649;p13"/>
            <p:cNvSpPr/>
            <p:nvPr/>
          </p:nvSpPr>
          <p:spPr>
            <a:xfrm rot="2700000">
              <a:off x="739755" y="1519045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650;p13"/>
            <p:cNvSpPr/>
            <p:nvPr/>
          </p:nvSpPr>
          <p:spPr>
            <a:xfrm rot="2700000">
              <a:off x="671357" y="512603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651;p13"/>
            <p:cNvSpPr/>
            <p:nvPr/>
          </p:nvSpPr>
          <p:spPr>
            <a:xfrm rot="2700000">
              <a:off x="1340219" y="561118"/>
              <a:ext cx="132059" cy="13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652;p13"/>
            <p:cNvSpPr/>
            <p:nvPr/>
          </p:nvSpPr>
          <p:spPr>
            <a:xfrm rot="2700000">
              <a:off x="894855" y="1365065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653;p13"/>
            <p:cNvSpPr/>
            <p:nvPr/>
          </p:nvSpPr>
          <p:spPr>
            <a:xfrm rot="2700000">
              <a:off x="692886" y="849319"/>
              <a:ext cx="1322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654;p13"/>
            <p:cNvSpPr/>
            <p:nvPr/>
          </p:nvSpPr>
          <p:spPr>
            <a:xfrm rot="2700000">
              <a:off x="536350" y="1006624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655;p13"/>
            <p:cNvSpPr/>
            <p:nvPr/>
          </p:nvSpPr>
          <p:spPr>
            <a:xfrm rot="2700000">
              <a:off x="1208359" y="1051556"/>
              <a:ext cx="130221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656;p13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657;p13"/>
            <p:cNvSpPr/>
            <p:nvPr/>
          </p:nvSpPr>
          <p:spPr>
            <a:xfrm rot="2700000">
              <a:off x="1003741" y="538010"/>
              <a:ext cx="131330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658;p13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659;p13"/>
            <p:cNvSpPr/>
            <p:nvPr/>
          </p:nvSpPr>
          <p:spPr>
            <a:xfrm rot="2700000">
              <a:off x="1517874" y="740897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660;p13"/>
            <p:cNvSpPr/>
            <p:nvPr/>
          </p:nvSpPr>
          <p:spPr>
            <a:xfrm rot="2700000">
              <a:off x="513806" y="671953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661;p13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662;p13"/>
            <p:cNvSpPr/>
            <p:nvPr/>
          </p:nvSpPr>
          <p:spPr>
            <a:xfrm rot="2700000">
              <a:off x="716877" y="1187448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663;p13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664;p13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665;p13"/>
            <p:cNvSpPr/>
            <p:nvPr/>
          </p:nvSpPr>
          <p:spPr>
            <a:xfrm rot="2700000">
              <a:off x="27538" y="804819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666;p13"/>
            <p:cNvSpPr/>
            <p:nvPr/>
          </p:nvSpPr>
          <p:spPr>
            <a:xfrm rot="2700000">
              <a:off x="848364" y="693853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667;p13"/>
            <p:cNvSpPr/>
            <p:nvPr/>
          </p:nvSpPr>
          <p:spPr>
            <a:xfrm rot="2700000">
              <a:off x="562238" y="1341516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668;p13"/>
            <p:cNvSpPr/>
            <p:nvPr/>
          </p:nvSpPr>
          <p:spPr>
            <a:xfrm rot="2700000">
              <a:off x="383011" y="1162251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2" name="Google Shape;669;p13"/>
          <p:cNvSpPr/>
          <p:nvPr/>
        </p:nvSpPr>
        <p:spPr>
          <a:xfrm>
            <a:off x="6864924" y="3000861"/>
            <a:ext cx="1558502" cy="155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3" name="Google Shape;670;p13"/>
          <p:cNvSpPr/>
          <p:nvPr/>
        </p:nvSpPr>
        <p:spPr>
          <a:xfrm flipH="1" rot="10800000">
            <a:off x="5797453" y="1266656"/>
            <a:ext cx="3696672" cy="32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4" name="Google Shape;671;p13"/>
          <p:cNvSpPr/>
          <p:nvPr/>
        </p:nvSpPr>
        <p:spPr>
          <a:xfrm rot="1536317">
            <a:off x="6190331" y="4052272"/>
            <a:ext cx="104128" cy="1736291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5" name="Google Shape;672;p13"/>
          <p:cNvSpPr/>
          <p:nvPr/>
        </p:nvSpPr>
        <p:spPr>
          <a:xfrm rot="1536317">
            <a:off x="6415230" y="4056607"/>
            <a:ext cx="104128" cy="1752260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6" name="Google Shape;673;p13"/>
          <p:cNvSpPr/>
          <p:nvPr/>
        </p:nvSpPr>
        <p:spPr>
          <a:xfrm rot="1536317">
            <a:off x="6638280" y="4064337"/>
            <a:ext cx="104128" cy="1767817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7" name="Google Shape;674;p13"/>
          <p:cNvSpPr/>
          <p:nvPr/>
        </p:nvSpPr>
        <p:spPr>
          <a:xfrm rot="1536317">
            <a:off x="6864301" y="4069195"/>
            <a:ext cx="104128" cy="177841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8" name="نص العنوان"/>
          <p:cNvSpPr txBox="1"/>
          <p:nvPr>
            <p:ph type="title"/>
          </p:nvPr>
        </p:nvSpPr>
        <p:spPr>
          <a:xfrm>
            <a:off x="1005900" y="618348"/>
            <a:ext cx="2560200" cy="202980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7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29" name="مستوى النص الأول…"/>
          <p:cNvSpPr txBox="1"/>
          <p:nvPr>
            <p:ph type="body" sz="quarter" idx="1"/>
          </p:nvPr>
        </p:nvSpPr>
        <p:spPr>
          <a:xfrm>
            <a:off x="1005900" y="2801348"/>
            <a:ext cx="2560200" cy="1647602"/>
          </a:xfrm>
          <a:prstGeom prst="rect">
            <a:avLst/>
          </a:prstGeom>
        </p:spPr>
        <p:txBody>
          <a:bodyPr anchor="t"/>
          <a:lstStyle>
            <a:lvl1pPr marL="177800" indent="-38100"/>
            <a:lvl2pPr marL="177800" indent="139700">
              <a:buSzTx/>
              <a:buNone/>
            </a:lvl2pPr>
            <a:lvl3pPr marL="177800" indent="139700">
              <a:buSzTx/>
              <a:buNone/>
            </a:lvl3pPr>
            <a:lvl4pPr marL="177800" indent="139700">
              <a:buSzTx/>
              <a:buNone/>
            </a:lvl4pPr>
            <a:lvl5pPr marL="177800" indent="139700">
              <a:buSz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678;p14"/>
          <p:cNvSpPr/>
          <p:nvPr/>
        </p:nvSpPr>
        <p:spPr>
          <a:xfrm rot="10800000">
            <a:off x="4081300" y="2148600"/>
            <a:ext cx="1629002" cy="814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8" name="Google Shape;679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9" name="Google Shape;680;p14"/>
          <p:cNvGrpSpPr/>
          <p:nvPr/>
        </p:nvGrpSpPr>
        <p:grpSpPr>
          <a:xfrm>
            <a:off x="7289614" y="-910322"/>
            <a:ext cx="1676094" cy="1676605"/>
            <a:chOff x="-2" y="-1"/>
            <a:chExt cx="1676093" cy="1676603"/>
          </a:xfrm>
        </p:grpSpPr>
        <p:sp>
          <p:nvSpPr>
            <p:cNvPr id="539" name="Google Shape;681;p14"/>
            <p:cNvSpPr/>
            <p:nvPr/>
          </p:nvSpPr>
          <p:spPr>
            <a:xfrm rot="2700000">
              <a:off x="803863" y="27634"/>
              <a:ext cx="132621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682;p14"/>
            <p:cNvSpPr/>
            <p:nvPr/>
          </p:nvSpPr>
          <p:spPr>
            <a:xfrm rot="2700000">
              <a:off x="495326" y="334737"/>
              <a:ext cx="132159" cy="13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683;p14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684;p14"/>
            <p:cNvSpPr/>
            <p:nvPr/>
          </p:nvSpPr>
          <p:spPr>
            <a:xfrm rot="2700000">
              <a:off x="1051623" y="1207890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685;p14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686;p14"/>
            <p:cNvSpPr/>
            <p:nvPr/>
          </p:nvSpPr>
          <p:spPr>
            <a:xfrm rot="2700000">
              <a:off x="1362487" y="894770"/>
              <a:ext cx="132051" cy="13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687;p14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688;p14"/>
            <p:cNvSpPr/>
            <p:nvPr/>
          </p:nvSpPr>
          <p:spPr>
            <a:xfrm rot="2700000">
              <a:off x="873259" y="1029307"/>
              <a:ext cx="131899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689;p14"/>
            <p:cNvSpPr/>
            <p:nvPr/>
          </p:nvSpPr>
          <p:spPr>
            <a:xfrm rot="2700000">
              <a:off x="357742" y="828203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690;p14"/>
            <p:cNvSpPr/>
            <p:nvPr/>
          </p:nvSpPr>
          <p:spPr>
            <a:xfrm rot="2700000">
              <a:off x="203173" y="982943"/>
              <a:ext cx="131006" cy="13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691;p14"/>
            <p:cNvSpPr/>
            <p:nvPr/>
          </p:nvSpPr>
          <p:spPr>
            <a:xfrm rot="2700000">
              <a:off x="739755" y="1519045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692;p14"/>
            <p:cNvSpPr/>
            <p:nvPr/>
          </p:nvSpPr>
          <p:spPr>
            <a:xfrm rot="2700000">
              <a:off x="671357" y="512603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693;p14"/>
            <p:cNvSpPr/>
            <p:nvPr/>
          </p:nvSpPr>
          <p:spPr>
            <a:xfrm rot="2700000">
              <a:off x="1340219" y="561118"/>
              <a:ext cx="132059" cy="13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694;p14"/>
            <p:cNvSpPr/>
            <p:nvPr/>
          </p:nvSpPr>
          <p:spPr>
            <a:xfrm rot="2700000">
              <a:off x="894855" y="1365065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695;p14"/>
            <p:cNvSpPr/>
            <p:nvPr/>
          </p:nvSpPr>
          <p:spPr>
            <a:xfrm rot="2700000">
              <a:off x="692886" y="849319"/>
              <a:ext cx="1322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696;p14"/>
            <p:cNvSpPr/>
            <p:nvPr/>
          </p:nvSpPr>
          <p:spPr>
            <a:xfrm rot="2700000">
              <a:off x="536350" y="1006624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697;p14"/>
            <p:cNvSpPr/>
            <p:nvPr/>
          </p:nvSpPr>
          <p:spPr>
            <a:xfrm rot="2700000">
              <a:off x="1208359" y="1051556"/>
              <a:ext cx="130221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698;p14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699;p14"/>
            <p:cNvSpPr/>
            <p:nvPr/>
          </p:nvSpPr>
          <p:spPr>
            <a:xfrm rot="2700000">
              <a:off x="1003741" y="538010"/>
              <a:ext cx="131330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700;p14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701;p14"/>
            <p:cNvSpPr/>
            <p:nvPr/>
          </p:nvSpPr>
          <p:spPr>
            <a:xfrm rot="2700000">
              <a:off x="1517874" y="740897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702;p14"/>
            <p:cNvSpPr/>
            <p:nvPr/>
          </p:nvSpPr>
          <p:spPr>
            <a:xfrm rot="2700000">
              <a:off x="513806" y="671953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703;p14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704;p14"/>
            <p:cNvSpPr/>
            <p:nvPr/>
          </p:nvSpPr>
          <p:spPr>
            <a:xfrm rot="2700000">
              <a:off x="716877" y="1187448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705;p14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706;p14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707;p14"/>
            <p:cNvSpPr/>
            <p:nvPr/>
          </p:nvSpPr>
          <p:spPr>
            <a:xfrm rot="2700000">
              <a:off x="27538" y="804819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708;p14"/>
            <p:cNvSpPr/>
            <p:nvPr/>
          </p:nvSpPr>
          <p:spPr>
            <a:xfrm rot="2700000">
              <a:off x="848364" y="693853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709;p14"/>
            <p:cNvSpPr/>
            <p:nvPr/>
          </p:nvSpPr>
          <p:spPr>
            <a:xfrm rot="2700000">
              <a:off x="562238" y="1341516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710;p14"/>
            <p:cNvSpPr/>
            <p:nvPr/>
          </p:nvSpPr>
          <p:spPr>
            <a:xfrm rot="2700000">
              <a:off x="383011" y="1162251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70" name="Google Shape;711;p14"/>
          <p:cNvSpPr/>
          <p:nvPr/>
        </p:nvSpPr>
        <p:spPr>
          <a:xfrm>
            <a:off x="6864924" y="3000861"/>
            <a:ext cx="1558502" cy="155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1" name="Google Shape;712;p14"/>
          <p:cNvSpPr/>
          <p:nvPr/>
        </p:nvSpPr>
        <p:spPr>
          <a:xfrm flipH="1" rot="10800000">
            <a:off x="5797453" y="1266656"/>
            <a:ext cx="3696672" cy="32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2" name="Google Shape;713;p14"/>
          <p:cNvSpPr/>
          <p:nvPr/>
        </p:nvSpPr>
        <p:spPr>
          <a:xfrm rot="1536317">
            <a:off x="6190331" y="4052272"/>
            <a:ext cx="104128" cy="1736291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3" name="Google Shape;714;p14"/>
          <p:cNvSpPr/>
          <p:nvPr/>
        </p:nvSpPr>
        <p:spPr>
          <a:xfrm rot="1536317">
            <a:off x="6415230" y="4056607"/>
            <a:ext cx="104128" cy="1752260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4" name="Google Shape;715;p14"/>
          <p:cNvSpPr/>
          <p:nvPr/>
        </p:nvSpPr>
        <p:spPr>
          <a:xfrm rot="1536317">
            <a:off x="6638280" y="4064337"/>
            <a:ext cx="104128" cy="1767817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5" name="Google Shape;716;p14"/>
          <p:cNvSpPr/>
          <p:nvPr/>
        </p:nvSpPr>
        <p:spPr>
          <a:xfrm rot="1536317">
            <a:off x="6864301" y="4069195"/>
            <a:ext cx="104128" cy="177841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6" name="نص العنوان"/>
          <p:cNvSpPr txBox="1"/>
          <p:nvPr>
            <p:ph type="title"/>
          </p:nvPr>
        </p:nvSpPr>
        <p:spPr>
          <a:xfrm>
            <a:off x="694049" y="618348"/>
            <a:ext cx="3285602" cy="917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77" name="مستوى النص الأول…"/>
          <p:cNvSpPr txBox="1"/>
          <p:nvPr>
            <p:ph type="body" sz="quarter" idx="1"/>
          </p:nvPr>
        </p:nvSpPr>
        <p:spPr>
          <a:xfrm>
            <a:off x="694049" y="1699392"/>
            <a:ext cx="3285602" cy="1086902"/>
          </a:xfrm>
          <a:prstGeom prst="rect">
            <a:avLst/>
          </a:prstGeom>
        </p:spPr>
        <p:txBody>
          <a:bodyPr anchor="t"/>
          <a:lstStyle>
            <a:lvl1pPr marL="177800" indent="-38100" algn="l"/>
            <a:lvl2pPr marL="177800" indent="139700" algn="l">
              <a:buSzTx/>
              <a:buNone/>
            </a:lvl2pPr>
            <a:lvl3pPr marL="177800" indent="139700" algn="l">
              <a:buSzTx/>
              <a:buNone/>
            </a:lvl3pPr>
            <a:lvl4pPr marL="177800" indent="139700" algn="l">
              <a:buSzTx/>
              <a:buNone/>
            </a:lvl4pPr>
            <a:lvl5pPr marL="177800" indent="139700" algn="l">
              <a:buSz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8" name="Google Shape;720;p14"/>
          <p:cNvSpPr txBox="1"/>
          <p:nvPr/>
        </p:nvSpPr>
        <p:spPr>
          <a:xfrm>
            <a:off x="694048" y="3655974"/>
            <a:ext cx="33873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rtl="0"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This presentation template was created by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3" invalidUrl="" action="" tgtFrame="" tooltip="" history="1" highlightClick="0" endSnd="0"/>
              </a:rPr>
              <a:t>Flaticon</a:t>
            </a:r>
            <a:r>
              <a:rPr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t>infographics &amp; images by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4" invalidUrl="" action="" tgtFrame="" tooltip="" history="1" highlightClick="0" endSnd="0"/>
              </a:rPr>
              <a:t>Freepik</a:t>
            </a:r>
            <a:r>
              <a:t>.</a:t>
            </a:r>
          </a:p>
        </p:txBody>
      </p:sp>
      <p:sp>
        <p:nvSpPr>
          <p:cNvPr id="5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722;p15"/>
          <p:cNvSpPr/>
          <p:nvPr/>
        </p:nvSpPr>
        <p:spPr>
          <a:xfrm rot="10800000">
            <a:off x="4081300" y="443525"/>
            <a:ext cx="1629002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7" name="Google Shape;723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18" name="Google Shape;724;p15"/>
          <p:cNvGrpSpPr/>
          <p:nvPr/>
        </p:nvGrpSpPr>
        <p:grpSpPr>
          <a:xfrm>
            <a:off x="7289614" y="-910322"/>
            <a:ext cx="1676094" cy="1676605"/>
            <a:chOff x="-2" y="-1"/>
            <a:chExt cx="1676093" cy="1676603"/>
          </a:xfrm>
        </p:grpSpPr>
        <p:sp>
          <p:nvSpPr>
            <p:cNvPr id="588" name="Google Shape;725;p15"/>
            <p:cNvSpPr/>
            <p:nvPr/>
          </p:nvSpPr>
          <p:spPr>
            <a:xfrm rot="2700000">
              <a:off x="803863" y="27634"/>
              <a:ext cx="132621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726;p15"/>
            <p:cNvSpPr/>
            <p:nvPr/>
          </p:nvSpPr>
          <p:spPr>
            <a:xfrm rot="2700000">
              <a:off x="495326" y="334737"/>
              <a:ext cx="132159" cy="13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727;p15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728;p15"/>
            <p:cNvSpPr/>
            <p:nvPr/>
          </p:nvSpPr>
          <p:spPr>
            <a:xfrm rot="2700000">
              <a:off x="1051623" y="1207890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729;p15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730;p15"/>
            <p:cNvSpPr/>
            <p:nvPr/>
          </p:nvSpPr>
          <p:spPr>
            <a:xfrm rot="2700000">
              <a:off x="1362487" y="894770"/>
              <a:ext cx="132051" cy="13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731;p15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732;p15"/>
            <p:cNvSpPr/>
            <p:nvPr/>
          </p:nvSpPr>
          <p:spPr>
            <a:xfrm rot="2700000">
              <a:off x="873259" y="1029307"/>
              <a:ext cx="131899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733;p15"/>
            <p:cNvSpPr/>
            <p:nvPr/>
          </p:nvSpPr>
          <p:spPr>
            <a:xfrm rot="2700000">
              <a:off x="357742" y="828203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734;p15"/>
            <p:cNvSpPr/>
            <p:nvPr/>
          </p:nvSpPr>
          <p:spPr>
            <a:xfrm rot="2700000">
              <a:off x="203173" y="982943"/>
              <a:ext cx="131006" cy="13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735;p15"/>
            <p:cNvSpPr/>
            <p:nvPr/>
          </p:nvSpPr>
          <p:spPr>
            <a:xfrm rot="2700000">
              <a:off x="739755" y="1519045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736;p15"/>
            <p:cNvSpPr/>
            <p:nvPr/>
          </p:nvSpPr>
          <p:spPr>
            <a:xfrm rot="2700000">
              <a:off x="671357" y="512603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737;p15"/>
            <p:cNvSpPr/>
            <p:nvPr/>
          </p:nvSpPr>
          <p:spPr>
            <a:xfrm rot="2700000">
              <a:off x="1340219" y="561118"/>
              <a:ext cx="132059" cy="13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738;p15"/>
            <p:cNvSpPr/>
            <p:nvPr/>
          </p:nvSpPr>
          <p:spPr>
            <a:xfrm rot="2700000">
              <a:off x="894855" y="1365065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739;p15"/>
            <p:cNvSpPr/>
            <p:nvPr/>
          </p:nvSpPr>
          <p:spPr>
            <a:xfrm rot="2700000">
              <a:off x="692886" y="849319"/>
              <a:ext cx="132248" cy="12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740;p15"/>
            <p:cNvSpPr/>
            <p:nvPr/>
          </p:nvSpPr>
          <p:spPr>
            <a:xfrm rot="2700000">
              <a:off x="536350" y="1006624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741;p15"/>
            <p:cNvSpPr/>
            <p:nvPr/>
          </p:nvSpPr>
          <p:spPr>
            <a:xfrm rot="2700000">
              <a:off x="1208359" y="1051556"/>
              <a:ext cx="130221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742;p15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743;p15"/>
            <p:cNvSpPr/>
            <p:nvPr/>
          </p:nvSpPr>
          <p:spPr>
            <a:xfrm rot="2700000">
              <a:off x="1003741" y="538010"/>
              <a:ext cx="131330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744;p15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745;p15"/>
            <p:cNvSpPr/>
            <p:nvPr/>
          </p:nvSpPr>
          <p:spPr>
            <a:xfrm rot="2700000">
              <a:off x="1517874" y="740897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746;p15"/>
            <p:cNvSpPr/>
            <p:nvPr/>
          </p:nvSpPr>
          <p:spPr>
            <a:xfrm rot="2700000">
              <a:off x="513806" y="671953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747;p15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748;p15"/>
            <p:cNvSpPr/>
            <p:nvPr/>
          </p:nvSpPr>
          <p:spPr>
            <a:xfrm rot="2700000">
              <a:off x="716877" y="1187448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749;p15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750;p15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751;p15"/>
            <p:cNvSpPr/>
            <p:nvPr/>
          </p:nvSpPr>
          <p:spPr>
            <a:xfrm rot="2700000">
              <a:off x="27538" y="804819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752;p15"/>
            <p:cNvSpPr/>
            <p:nvPr/>
          </p:nvSpPr>
          <p:spPr>
            <a:xfrm rot="2700000">
              <a:off x="848364" y="693853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753;p15"/>
            <p:cNvSpPr/>
            <p:nvPr/>
          </p:nvSpPr>
          <p:spPr>
            <a:xfrm rot="2700000">
              <a:off x="562238" y="1341516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754;p15"/>
            <p:cNvSpPr/>
            <p:nvPr/>
          </p:nvSpPr>
          <p:spPr>
            <a:xfrm rot="2700000">
              <a:off x="383011" y="1162251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19" name="Google Shape;755;p15"/>
          <p:cNvSpPr/>
          <p:nvPr/>
        </p:nvSpPr>
        <p:spPr>
          <a:xfrm>
            <a:off x="6415623" y="3411837"/>
            <a:ext cx="1558502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0" name="Google Shape;756;p15"/>
          <p:cNvSpPr/>
          <p:nvPr/>
        </p:nvSpPr>
        <p:spPr>
          <a:xfrm flipH="1" rot="10800000">
            <a:off x="6090729" y="1258032"/>
            <a:ext cx="3696671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1" name="Google Shape;757;p15"/>
          <p:cNvSpPr/>
          <p:nvPr/>
        </p:nvSpPr>
        <p:spPr>
          <a:xfrm rot="1536317">
            <a:off x="5712054" y="4052272"/>
            <a:ext cx="104128" cy="1736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2" name="Google Shape;758;p15"/>
          <p:cNvSpPr/>
          <p:nvPr/>
        </p:nvSpPr>
        <p:spPr>
          <a:xfrm rot="1536317">
            <a:off x="5936955" y="4056607"/>
            <a:ext cx="104128" cy="17522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3" name="Google Shape;759;p15"/>
          <p:cNvSpPr/>
          <p:nvPr/>
        </p:nvSpPr>
        <p:spPr>
          <a:xfrm rot="1536317">
            <a:off x="6160006" y="4064337"/>
            <a:ext cx="104128" cy="17678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4" name="Google Shape;760;p15"/>
          <p:cNvSpPr/>
          <p:nvPr/>
        </p:nvSpPr>
        <p:spPr>
          <a:xfrm rot="1536317">
            <a:off x="6386026" y="4069195"/>
            <a:ext cx="104128" cy="17784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5" name="نص العنوان"/>
          <p:cNvSpPr txBox="1"/>
          <p:nvPr>
            <p:ph type="title"/>
          </p:nvPr>
        </p:nvSpPr>
        <p:spPr>
          <a:xfrm>
            <a:off x="5302448" y="2070449"/>
            <a:ext cx="3125102" cy="8502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grpSp>
        <p:nvGrpSpPr>
          <p:cNvPr id="632" name="Google Shape;762;p15"/>
          <p:cNvGrpSpPr/>
          <p:nvPr/>
        </p:nvGrpSpPr>
        <p:grpSpPr>
          <a:xfrm>
            <a:off x="712309" y="810286"/>
            <a:ext cx="3147374" cy="3370702"/>
            <a:chOff x="0" y="0"/>
            <a:chExt cx="3147372" cy="3370700"/>
          </a:xfrm>
        </p:grpSpPr>
        <p:sp>
          <p:nvSpPr>
            <p:cNvPr id="626" name="Google Shape;763;p15"/>
            <p:cNvSpPr/>
            <p:nvPr/>
          </p:nvSpPr>
          <p:spPr>
            <a:xfrm>
              <a:off x="193535" y="416863"/>
              <a:ext cx="2953838" cy="2953837"/>
            </a:xfrm>
            <a:prstGeom prst="roundRect">
              <a:avLst>
                <a:gd name="adj" fmla="val 8550"/>
              </a:avLst>
            </a:prstGeom>
            <a:solidFill>
              <a:srgbClr val="EDE96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764;p15"/>
            <p:cNvSpPr/>
            <p:nvPr/>
          </p:nvSpPr>
          <p:spPr>
            <a:xfrm>
              <a:off x="-1" y="219470"/>
              <a:ext cx="2953803" cy="2953802"/>
            </a:xfrm>
            <a:prstGeom prst="roundRect">
              <a:avLst>
                <a:gd name="adj" fmla="val 8550"/>
              </a:avLst>
            </a:prstGeom>
            <a:solidFill>
              <a:schemeClr val="accent4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765;p15"/>
            <p:cNvSpPr/>
            <p:nvPr/>
          </p:nvSpPr>
          <p:spPr>
            <a:xfrm>
              <a:off x="2114637" y="384371"/>
              <a:ext cx="420671" cy="420671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766;p15"/>
            <p:cNvSpPr/>
            <p:nvPr/>
          </p:nvSpPr>
          <p:spPr>
            <a:xfrm rot="5400000">
              <a:off x="2001081" y="215985"/>
              <a:ext cx="648013" cy="21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767;p15"/>
            <p:cNvSpPr/>
            <p:nvPr/>
          </p:nvSpPr>
          <p:spPr>
            <a:xfrm>
              <a:off x="456184" y="384371"/>
              <a:ext cx="420671" cy="420671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768;p15"/>
            <p:cNvSpPr/>
            <p:nvPr/>
          </p:nvSpPr>
          <p:spPr>
            <a:xfrm rot="5400000">
              <a:off x="342628" y="215985"/>
              <a:ext cx="648013" cy="21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33" name="مستوى النص الأول…"/>
          <p:cNvSpPr txBox="1"/>
          <p:nvPr>
            <p:ph type="body" sz="quarter" idx="1"/>
          </p:nvPr>
        </p:nvSpPr>
        <p:spPr>
          <a:xfrm>
            <a:off x="988928" y="3304040"/>
            <a:ext cx="2400601" cy="468302"/>
          </a:xfrm>
          <a:prstGeom prst="rect">
            <a:avLst/>
          </a:prstGeom>
        </p:spPr>
        <p:txBody>
          <a:bodyPr anchor="t"/>
          <a:lstStyle>
            <a:lvl1pPr marL="177800" indent="-38100">
              <a:defRPr sz="2000"/>
            </a:lvl1pPr>
            <a:lvl2pPr marL="177800" indent="139700">
              <a:buSzTx/>
              <a:buNone/>
              <a:defRPr sz="2000"/>
            </a:lvl2pPr>
            <a:lvl3pPr marL="177800" indent="139700">
              <a:buSzTx/>
              <a:buNone/>
              <a:defRPr sz="2000"/>
            </a:lvl3pPr>
            <a:lvl4pPr marL="177800" indent="139700">
              <a:buSzTx/>
              <a:buNone/>
              <a:defRPr sz="2000"/>
            </a:lvl4pPr>
            <a:lvl5pPr marL="177800" indent="139700">
              <a:buSzTx/>
              <a:buNone/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772;p16"/>
          <p:cNvSpPr/>
          <p:nvPr/>
        </p:nvSpPr>
        <p:spPr>
          <a:xfrm rot="1540889">
            <a:off x="-332215" y="-600882"/>
            <a:ext cx="382817" cy="18659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2" name="Google Shape;773;p16"/>
          <p:cNvSpPr/>
          <p:nvPr/>
        </p:nvSpPr>
        <p:spPr>
          <a:xfrm rot="1540889">
            <a:off x="140811" y="-595455"/>
            <a:ext cx="382817" cy="34197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3" name="Google Shape;774;p16"/>
          <p:cNvSpPr/>
          <p:nvPr/>
        </p:nvSpPr>
        <p:spPr>
          <a:xfrm rot="1540889">
            <a:off x="590096" y="-676631"/>
            <a:ext cx="382817" cy="524696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4" name="Google Shape;775;p16"/>
          <p:cNvSpPr/>
          <p:nvPr/>
        </p:nvSpPr>
        <p:spPr>
          <a:xfrm rot="1540889">
            <a:off x="1163871" y="-675547"/>
            <a:ext cx="382818" cy="63908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5" name="Google Shape;776;p16"/>
          <p:cNvSpPr/>
          <p:nvPr/>
        </p:nvSpPr>
        <p:spPr>
          <a:xfrm rot="1540889">
            <a:off x="1991417" y="-659621"/>
            <a:ext cx="382818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6" name="Google Shape;777;p16"/>
          <p:cNvSpPr/>
          <p:nvPr/>
        </p:nvSpPr>
        <p:spPr>
          <a:xfrm rot="1540889">
            <a:off x="2813466" y="-630754"/>
            <a:ext cx="382818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7" name="Google Shape;778;p16"/>
          <p:cNvSpPr/>
          <p:nvPr/>
        </p:nvSpPr>
        <p:spPr>
          <a:xfrm rot="1540889">
            <a:off x="3644917" y="-612975"/>
            <a:ext cx="382818" cy="65469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8" name="Google Shape;779;p16"/>
          <p:cNvSpPr/>
          <p:nvPr/>
        </p:nvSpPr>
        <p:spPr>
          <a:xfrm rot="1540889">
            <a:off x="4480066" y="-608509"/>
            <a:ext cx="382818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9" name="Google Shape;780;p16"/>
          <p:cNvSpPr/>
          <p:nvPr/>
        </p:nvSpPr>
        <p:spPr>
          <a:xfrm rot="1540889">
            <a:off x="5320641" y="-617215"/>
            <a:ext cx="382818" cy="665182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52" name="Google Shape;781;p16"/>
          <p:cNvGrpSpPr/>
          <p:nvPr/>
        </p:nvGrpSpPr>
        <p:grpSpPr>
          <a:xfrm>
            <a:off x="4729341" y="-373926"/>
            <a:ext cx="3247170" cy="6201151"/>
            <a:chOff x="0" y="0"/>
            <a:chExt cx="3247169" cy="6201150"/>
          </a:xfrm>
        </p:grpSpPr>
        <p:sp>
          <p:nvSpPr>
            <p:cNvPr id="650" name="مستطيل مستدير الزوايا"/>
            <p:cNvSpPr/>
            <p:nvPr/>
          </p:nvSpPr>
          <p:spPr>
            <a:xfrm rot="1540889">
              <a:off x="1432175" y="-247815"/>
              <a:ext cx="382818" cy="669677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النص"/>
            <p:cNvSpPr txBox="1"/>
            <p:nvPr/>
          </p:nvSpPr>
          <p:spPr>
            <a:xfrm rot="1540889">
              <a:off x="1493000" y="2910457"/>
              <a:ext cx="261171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653" name="Google Shape;782;p16"/>
          <p:cNvSpPr/>
          <p:nvPr/>
        </p:nvSpPr>
        <p:spPr>
          <a:xfrm rot="1540889">
            <a:off x="7021041" y="-654927"/>
            <a:ext cx="382818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4" name="Google Shape;783;p16"/>
          <p:cNvSpPr/>
          <p:nvPr/>
        </p:nvSpPr>
        <p:spPr>
          <a:xfrm rot="1540889">
            <a:off x="7802519" y="-391382"/>
            <a:ext cx="382818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5" name="Google Shape;784;p16"/>
          <p:cNvSpPr/>
          <p:nvPr/>
        </p:nvSpPr>
        <p:spPr>
          <a:xfrm rot="1540889">
            <a:off x="8277793" y="1157462"/>
            <a:ext cx="382818" cy="493513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6" name="Google Shape;785;p16"/>
          <p:cNvSpPr/>
          <p:nvPr/>
        </p:nvSpPr>
        <p:spPr>
          <a:xfrm rot="1540889">
            <a:off x="8725189" y="2888786"/>
            <a:ext cx="382818" cy="31455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7" name="Google Shape;786;p16"/>
          <p:cNvSpPr/>
          <p:nvPr/>
        </p:nvSpPr>
        <p:spPr>
          <a:xfrm>
            <a:off x="766943" y="693940"/>
            <a:ext cx="7930799" cy="4047003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8" name="Google Shape;787;p16"/>
          <p:cNvSpPr/>
          <p:nvPr/>
        </p:nvSpPr>
        <p:spPr>
          <a:xfrm>
            <a:off x="446263" y="402548"/>
            <a:ext cx="7930799" cy="40470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61" name="Google Shape;788;p16"/>
          <p:cNvGrpSpPr/>
          <p:nvPr/>
        </p:nvGrpSpPr>
        <p:grpSpPr>
          <a:xfrm>
            <a:off x="993489" y="1015923"/>
            <a:ext cx="650767" cy="421115"/>
            <a:chOff x="0" y="-1"/>
            <a:chExt cx="650765" cy="421113"/>
          </a:xfrm>
        </p:grpSpPr>
        <p:sp>
          <p:nvSpPr>
            <p:cNvPr id="659" name="Google Shape;789;p16"/>
            <p:cNvSpPr/>
            <p:nvPr/>
          </p:nvSpPr>
          <p:spPr>
            <a:xfrm>
              <a:off x="-1" y="14388"/>
              <a:ext cx="286590" cy="40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5" y="0"/>
                  </a:moveTo>
                  <a:lnTo>
                    <a:pt x="0" y="98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9538"/>
                  </a:lnTo>
                  <a:lnTo>
                    <a:pt x="14290" y="9538"/>
                  </a:lnTo>
                  <a:lnTo>
                    <a:pt x="18063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790;p16"/>
            <p:cNvSpPr/>
            <p:nvPr/>
          </p:nvSpPr>
          <p:spPr>
            <a:xfrm>
              <a:off x="364801" y="-2"/>
              <a:ext cx="285965" cy="40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545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64" name="Google Shape;791;p16"/>
          <p:cNvGrpSpPr/>
          <p:nvPr/>
        </p:nvGrpSpPr>
        <p:grpSpPr>
          <a:xfrm>
            <a:off x="7164030" y="3455252"/>
            <a:ext cx="668710" cy="421085"/>
            <a:chOff x="0" y="0"/>
            <a:chExt cx="668709" cy="421083"/>
          </a:xfrm>
        </p:grpSpPr>
        <p:sp>
          <p:nvSpPr>
            <p:cNvPr id="662" name="Google Shape;792;p16"/>
            <p:cNvSpPr/>
            <p:nvPr/>
          </p:nvSpPr>
          <p:spPr>
            <a:xfrm>
              <a:off x="0" y="-1"/>
              <a:ext cx="294698" cy="42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498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793;p16"/>
            <p:cNvSpPr/>
            <p:nvPr/>
          </p:nvSpPr>
          <p:spPr>
            <a:xfrm>
              <a:off x="374018" y="-1"/>
              <a:ext cx="294692" cy="42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545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65" name="نص العنوان"/>
          <p:cNvSpPr txBox="1"/>
          <p:nvPr>
            <p:ph type="title"/>
          </p:nvPr>
        </p:nvSpPr>
        <p:spPr>
          <a:xfrm>
            <a:off x="2184599" y="3335449"/>
            <a:ext cx="4774802" cy="2742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1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66" name="مستوى النص الأول…"/>
          <p:cNvSpPr txBox="1"/>
          <p:nvPr>
            <p:ph type="body" sz="quarter" idx="1"/>
          </p:nvPr>
        </p:nvSpPr>
        <p:spPr>
          <a:xfrm>
            <a:off x="2184599" y="1555550"/>
            <a:ext cx="4774802" cy="1546800"/>
          </a:xfrm>
          <a:prstGeom prst="rect">
            <a:avLst/>
          </a:prstGeom>
        </p:spPr>
        <p:txBody>
          <a:bodyPr anchor="t"/>
          <a:lstStyle>
            <a:lvl1pPr marL="177800" indent="-38100">
              <a:defRPr sz="2400"/>
            </a:lvl1pPr>
            <a:lvl2pPr marL="177800" indent="139700">
              <a:buSzTx/>
              <a:buNone/>
              <a:defRPr sz="2400"/>
            </a:lvl2pPr>
            <a:lvl3pPr marL="177800" indent="139700">
              <a:buSzTx/>
              <a:buNone/>
              <a:defRPr sz="2400"/>
            </a:lvl3pPr>
            <a:lvl4pPr marL="177800" indent="139700">
              <a:buSzTx/>
              <a:buNone/>
              <a:defRPr sz="2400"/>
            </a:lvl4pPr>
            <a:lvl5pPr marL="177800" indent="139700">
              <a:buSz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797;p17"/>
          <p:cNvGrpSpPr/>
          <p:nvPr/>
        </p:nvGrpSpPr>
        <p:grpSpPr>
          <a:xfrm>
            <a:off x="-717621" y="-591673"/>
            <a:ext cx="10488317" cy="6553624"/>
            <a:chOff x="0" y="0"/>
            <a:chExt cx="10488315" cy="6553623"/>
          </a:xfrm>
        </p:grpSpPr>
        <p:sp>
          <p:nvSpPr>
            <p:cNvPr id="674" name="Google Shape;798;p17"/>
            <p:cNvSpPr/>
            <p:nvPr/>
          </p:nvSpPr>
          <p:spPr>
            <a:xfrm rot="1540889">
              <a:off x="385403" y="-9210"/>
              <a:ext cx="382818" cy="18659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799;p17"/>
            <p:cNvSpPr/>
            <p:nvPr/>
          </p:nvSpPr>
          <p:spPr>
            <a:xfrm rot="1540889">
              <a:off x="858430" y="-3784"/>
              <a:ext cx="382818" cy="34197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800;p17"/>
            <p:cNvSpPr/>
            <p:nvPr/>
          </p:nvSpPr>
          <p:spPr>
            <a:xfrm rot="1540889">
              <a:off x="1307714" y="-84960"/>
              <a:ext cx="382818" cy="524696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801;p17"/>
            <p:cNvSpPr/>
            <p:nvPr/>
          </p:nvSpPr>
          <p:spPr>
            <a:xfrm rot="1540889">
              <a:off x="1881489" y="-83876"/>
              <a:ext cx="382818" cy="63908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802;p17"/>
            <p:cNvSpPr/>
            <p:nvPr/>
          </p:nvSpPr>
          <p:spPr>
            <a:xfrm rot="1540889">
              <a:off x="2709036" y="-67951"/>
              <a:ext cx="382818" cy="645069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803;p17"/>
            <p:cNvSpPr/>
            <p:nvPr/>
          </p:nvSpPr>
          <p:spPr>
            <a:xfrm rot="1540889">
              <a:off x="3531084" y="-39083"/>
              <a:ext cx="382818" cy="65061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804;p17"/>
            <p:cNvSpPr/>
            <p:nvPr/>
          </p:nvSpPr>
          <p:spPr>
            <a:xfrm rot="1540889">
              <a:off x="4362536" y="-21304"/>
              <a:ext cx="382818" cy="65469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805;p17"/>
            <p:cNvSpPr/>
            <p:nvPr/>
          </p:nvSpPr>
          <p:spPr>
            <a:xfrm rot="1540889">
              <a:off x="5197685" y="-16838"/>
              <a:ext cx="382818" cy="65972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806;p17"/>
            <p:cNvSpPr/>
            <p:nvPr/>
          </p:nvSpPr>
          <p:spPr>
            <a:xfrm rot="1540889">
              <a:off x="6038260" y="-25543"/>
              <a:ext cx="382818" cy="66518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85" name="Google Shape;807;p17"/>
            <p:cNvGrpSpPr/>
            <p:nvPr/>
          </p:nvGrpSpPr>
          <p:grpSpPr>
            <a:xfrm>
              <a:off x="5446960" y="217745"/>
              <a:ext cx="3247172" cy="6201154"/>
              <a:chOff x="-1" y="0"/>
              <a:chExt cx="3247170" cy="6201152"/>
            </a:xfrm>
          </p:grpSpPr>
          <p:sp>
            <p:nvSpPr>
              <p:cNvPr id="683" name="مستطيل مستدير الزوايا"/>
              <p:cNvSpPr/>
              <p:nvPr/>
            </p:nvSpPr>
            <p:spPr>
              <a:xfrm rot="1540889">
                <a:off x="1432175" y="-247814"/>
                <a:ext cx="382818" cy="669678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4" name="النص"/>
              <p:cNvSpPr txBox="1"/>
              <p:nvPr/>
            </p:nvSpPr>
            <p:spPr>
              <a:xfrm rot="1540889">
                <a:off x="1493000" y="2910458"/>
                <a:ext cx="261171" cy="380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686" name="Google Shape;808;p17"/>
            <p:cNvSpPr/>
            <p:nvPr/>
          </p:nvSpPr>
          <p:spPr>
            <a:xfrm rot="1540889">
              <a:off x="7738660" y="-63257"/>
              <a:ext cx="382819" cy="67220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809;p17"/>
            <p:cNvSpPr/>
            <p:nvPr/>
          </p:nvSpPr>
          <p:spPr>
            <a:xfrm rot="1540889">
              <a:off x="8520138" y="200288"/>
              <a:ext cx="382818" cy="64776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810;p17"/>
            <p:cNvSpPr/>
            <p:nvPr/>
          </p:nvSpPr>
          <p:spPr>
            <a:xfrm rot="1540889">
              <a:off x="8995412" y="1749134"/>
              <a:ext cx="382818" cy="4935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811;p17"/>
            <p:cNvSpPr/>
            <p:nvPr/>
          </p:nvSpPr>
          <p:spPr>
            <a:xfrm rot="1540889">
              <a:off x="9442808" y="3480458"/>
              <a:ext cx="382818" cy="31455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1" name="Google Shape;812;p17"/>
          <p:cNvSpPr/>
          <p:nvPr/>
        </p:nvSpPr>
        <p:spPr>
          <a:xfrm>
            <a:off x="766943" y="693940"/>
            <a:ext cx="7930799" cy="4047003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2" name="Google Shape;813;p17"/>
          <p:cNvSpPr/>
          <p:nvPr/>
        </p:nvSpPr>
        <p:spPr>
          <a:xfrm>
            <a:off x="446263" y="402548"/>
            <a:ext cx="7930799" cy="40470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3" name="نص العنوان"/>
          <p:cNvSpPr txBox="1"/>
          <p:nvPr>
            <p:ph type="title"/>
          </p:nvPr>
        </p:nvSpPr>
        <p:spPr>
          <a:xfrm>
            <a:off x="1279375" y="1338761"/>
            <a:ext cx="6285301" cy="19560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94" name="مستوى النص الأول…"/>
          <p:cNvSpPr txBox="1"/>
          <p:nvPr>
            <p:ph type="body" sz="quarter" idx="1"/>
          </p:nvPr>
        </p:nvSpPr>
        <p:spPr>
          <a:xfrm>
            <a:off x="1279375" y="3457638"/>
            <a:ext cx="6285301" cy="347102"/>
          </a:xfrm>
          <a:prstGeom prst="rect">
            <a:avLst/>
          </a:prstGeom>
        </p:spPr>
        <p:txBody>
          <a:bodyPr/>
          <a:lstStyle>
            <a:lvl1pPr marL="177800" indent="-38100"/>
            <a:lvl2pPr marL="177800" indent="139700">
              <a:buSzTx/>
              <a:buNone/>
            </a:lvl2pPr>
            <a:lvl3pPr marL="177800" indent="139700">
              <a:buSzTx/>
              <a:buNone/>
            </a:lvl3pPr>
            <a:lvl4pPr marL="177800" indent="139700">
              <a:buSzTx/>
              <a:buNone/>
            </a:lvl4pPr>
            <a:lvl5pPr marL="177800" indent="139700">
              <a:buSz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xx%"/>
          <p:cNvSpPr txBox="1"/>
          <p:nvPr>
            <p:ph type="title" hasCustomPrompt="1"/>
          </p:nvPr>
        </p:nvSpPr>
        <p:spPr>
          <a:xfrm>
            <a:off x="1187100" y="3318150"/>
            <a:ext cx="6769800" cy="571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4800"/>
            </a:lvl1pPr>
          </a:lstStyle>
          <a:p>
            <a:pPr/>
            <a:r>
              <a:t>xx%</a:t>
            </a:r>
          </a:p>
        </p:txBody>
      </p:sp>
      <p:sp>
        <p:nvSpPr>
          <p:cNvPr id="703" name="مستوى النص الأول…"/>
          <p:cNvSpPr txBox="1"/>
          <p:nvPr>
            <p:ph type="body" sz="quarter" idx="1"/>
          </p:nvPr>
        </p:nvSpPr>
        <p:spPr>
          <a:xfrm>
            <a:off x="1187100" y="4042359"/>
            <a:ext cx="6769800" cy="326102"/>
          </a:xfrm>
          <a:prstGeom prst="rect">
            <a:avLst/>
          </a:prstGeom>
        </p:spPr>
        <p:txBody>
          <a:bodyPr anchor="t"/>
          <a:lstStyle>
            <a:lvl1pPr marL="177800" indent="-38100"/>
            <a:lvl2pPr marL="177800" indent="139700">
              <a:buSzTx/>
              <a:buNone/>
            </a:lvl2pPr>
            <a:lvl3pPr marL="177800" indent="139700">
              <a:buSzTx/>
              <a:buNone/>
            </a:lvl3pPr>
            <a:lvl4pPr marL="177800" indent="139700">
              <a:buSzTx/>
              <a:buNone/>
            </a:lvl4pPr>
            <a:lvl5pPr marL="177800" indent="139700">
              <a:buSz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892;p19"/>
          <p:cNvSpPr/>
          <p:nvPr/>
        </p:nvSpPr>
        <p:spPr>
          <a:xfrm rot="1540889">
            <a:off x="8277793" y="1157462"/>
            <a:ext cx="382818" cy="493513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2" name="Google Shape;893;p19"/>
          <p:cNvSpPr/>
          <p:nvPr/>
        </p:nvSpPr>
        <p:spPr>
          <a:xfrm rot="1540889">
            <a:off x="-332215" y="-600882"/>
            <a:ext cx="382817" cy="18659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3" name="Google Shape;894;p19"/>
          <p:cNvSpPr/>
          <p:nvPr/>
        </p:nvSpPr>
        <p:spPr>
          <a:xfrm rot="1540889">
            <a:off x="140811" y="-595455"/>
            <a:ext cx="382817" cy="34197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4" name="Google Shape;895;p19"/>
          <p:cNvSpPr/>
          <p:nvPr/>
        </p:nvSpPr>
        <p:spPr>
          <a:xfrm rot="1540889">
            <a:off x="590096" y="-676631"/>
            <a:ext cx="382817" cy="524696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5" name="Google Shape;896;p19"/>
          <p:cNvSpPr/>
          <p:nvPr/>
        </p:nvSpPr>
        <p:spPr>
          <a:xfrm rot="1540889">
            <a:off x="1163871" y="-675547"/>
            <a:ext cx="382818" cy="63908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6" name="Google Shape;897;p19"/>
          <p:cNvSpPr/>
          <p:nvPr/>
        </p:nvSpPr>
        <p:spPr>
          <a:xfrm rot="1540889">
            <a:off x="1991417" y="-659621"/>
            <a:ext cx="382818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7" name="Google Shape;898;p19"/>
          <p:cNvSpPr/>
          <p:nvPr/>
        </p:nvSpPr>
        <p:spPr>
          <a:xfrm rot="1540889">
            <a:off x="2813466" y="-630754"/>
            <a:ext cx="382818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8" name="Google Shape;899;p19"/>
          <p:cNvSpPr/>
          <p:nvPr/>
        </p:nvSpPr>
        <p:spPr>
          <a:xfrm rot="1540889">
            <a:off x="3644917" y="-612975"/>
            <a:ext cx="382818" cy="65469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9" name="Google Shape;900;p19"/>
          <p:cNvSpPr/>
          <p:nvPr/>
        </p:nvSpPr>
        <p:spPr>
          <a:xfrm rot="1540889">
            <a:off x="4480066" y="-608509"/>
            <a:ext cx="382818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0" name="Google Shape;901;p19"/>
          <p:cNvSpPr/>
          <p:nvPr/>
        </p:nvSpPr>
        <p:spPr>
          <a:xfrm rot="1540889">
            <a:off x="5320641" y="-617215"/>
            <a:ext cx="382818" cy="665182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23" name="Google Shape;902;p19"/>
          <p:cNvGrpSpPr/>
          <p:nvPr/>
        </p:nvGrpSpPr>
        <p:grpSpPr>
          <a:xfrm>
            <a:off x="4729341" y="-373926"/>
            <a:ext cx="3247170" cy="6201151"/>
            <a:chOff x="0" y="0"/>
            <a:chExt cx="3247169" cy="6201150"/>
          </a:xfrm>
        </p:grpSpPr>
        <p:sp>
          <p:nvSpPr>
            <p:cNvPr id="721" name="مستطيل مستدير الزوايا"/>
            <p:cNvSpPr/>
            <p:nvPr/>
          </p:nvSpPr>
          <p:spPr>
            <a:xfrm rot="1540889">
              <a:off x="1432175" y="-247815"/>
              <a:ext cx="382818" cy="669677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النص"/>
            <p:cNvSpPr txBox="1"/>
            <p:nvPr/>
          </p:nvSpPr>
          <p:spPr>
            <a:xfrm rot="1540889">
              <a:off x="1493000" y="2910457"/>
              <a:ext cx="261171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724" name="Google Shape;903;p19"/>
          <p:cNvSpPr/>
          <p:nvPr/>
        </p:nvSpPr>
        <p:spPr>
          <a:xfrm rot="1540889">
            <a:off x="7021041" y="-654927"/>
            <a:ext cx="382818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5" name="Google Shape;904;p19"/>
          <p:cNvSpPr/>
          <p:nvPr/>
        </p:nvSpPr>
        <p:spPr>
          <a:xfrm rot="1540889">
            <a:off x="7802519" y="-391382"/>
            <a:ext cx="382818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6" name="Google Shape;905;p19"/>
          <p:cNvSpPr/>
          <p:nvPr/>
        </p:nvSpPr>
        <p:spPr>
          <a:xfrm rot="1540889">
            <a:off x="8725189" y="2888786"/>
            <a:ext cx="382818" cy="31455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7" name="Google Shape;906;p19"/>
          <p:cNvSpPr/>
          <p:nvPr/>
        </p:nvSpPr>
        <p:spPr>
          <a:xfrm>
            <a:off x="766943" y="693940"/>
            <a:ext cx="7930799" cy="4047003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8" name="Google Shape;907;p19"/>
          <p:cNvSpPr/>
          <p:nvPr/>
        </p:nvSpPr>
        <p:spPr>
          <a:xfrm>
            <a:off x="446263" y="402548"/>
            <a:ext cx="7930799" cy="40470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9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7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910;p20"/>
          <p:cNvSpPr/>
          <p:nvPr/>
        </p:nvSpPr>
        <p:spPr>
          <a:xfrm rot="1540889">
            <a:off x="8277793" y="1157462"/>
            <a:ext cx="382818" cy="493513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8" name="Google Shape;911;p20"/>
          <p:cNvSpPr/>
          <p:nvPr/>
        </p:nvSpPr>
        <p:spPr>
          <a:xfrm rot="1540889">
            <a:off x="-332215" y="-600882"/>
            <a:ext cx="382817" cy="18659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9" name="Google Shape;912;p20"/>
          <p:cNvSpPr/>
          <p:nvPr/>
        </p:nvSpPr>
        <p:spPr>
          <a:xfrm rot="1540889">
            <a:off x="140811" y="-595455"/>
            <a:ext cx="382817" cy="34197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0" name="Google Shape;913;p20"/>
          <p:cNvSpPr/>
          <p:nvPr/>
        </p:nvSpPr>
        <p:spPr>
          <a:xfrm rot="1540889">
            <a:off x="590096" y="-676631"/>
            <a:ext cx="382817" cy="524696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1" name="Google Shape;914;p20"/>
          <p:cNvSpPr/>
          <p:nvPr/>
        </p:nvSpPr>
        <p:spPr>
          <a:xfrm rot="1540889">
            <a:off x="1163871" y="-675547"/>
            <a:ext cx="382818" cy="63908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2" name="Google Shape;915;p20"/>
          <p:cNvSpPr/>
          <p:nvPr/>
        </p:nvSpPr>
        <p:spPr>
          <a:xfrm rot="1540889">
            <a:off x="1991417" y="-659621"/>
            <a:ext cx="382818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3" name="Google Shape;916;p20"/>
          <p:cNvSpPr/>
          <p:nvPr/>
        </p:nvSpPr>
        <p:spPr>
          <a:xfrm rot="1540889">
            <a:off x="2813466" y="-630754"/>
            <a:ext cx="382818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4" name="Google Shape;917;p20"/>
          <p:cNvSpPr/>
          <p:nvPr/>
        </p:nvSpPr>
        <p:spPr>
          <a:xfrm rot="1540889">
            <a:off x="3644917" y="-612975"/>
            <a:ext cx="382818" cy="65469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5" name="Google Shape;918;p20"/>
          <p:cNvSpPr/>
          <p:nvPr/>
        </p:nvSpPr>
        <p:spPr>
          <a:xfrm rot="1540889">
            <a:off x="4480066" y="-608509"/>
            <a:ext cx="382818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6" name="Google Shape;919;p20"/>
          <p:cNvSpPr/>
          <p:nvPr/>
        </p:nvSpPr>
        <p:spPr>
          <a:xfrm rot="1540889">
            <a:off x="5320641" y="-617215"/>
            <a:ext cx="382818" cy="665182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49" name="Google Shape;920;p20"/>
          <p:cNvGrpSpPr/>
          <p:nvPr/>
        </p:nvGrpSpPr>
        <p:grpSpPr>
          <a:xfrm>
            <a:off x="4729341" y="-373926"/>
            <a:ext cx="3247170" cy="6201151"/>
            <a:chOff x="0" y="0"/>
            <a:chExt cx="3247169" cy="6201150"/>
          </a:xfrm>
        </p:grpSpPr>
        <p:sp>
          <p:nvSpPr>
            <p:cNvPr id="747" name="مستطيل مستدير الزوايا"/>
            <p:cNvSpPr/>
            <p:nvPr/>
          </p:nvSpPr>
          <p:spPr>
            <a:xfrm rot="1540889">
              <a:off x="1432175" y="-247815"/>
              <a:ext cx="382818" cy="669677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النص"/>
            <p:cNvSpPr txBox="1"/>
            <p:nvPr/>
          </p:nvSpPr>
          <p:spPr>
            <a:xfrm rot="1540889">
              <a:off x="1493000" y="2910457"/>
              <a:ext cx="261171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750" name="Google Shape;921;p20"/>
          <p:cNvSpPr/>
          <p:nvPr/>
        </p:nvSpPr>
        <p:spPr>
          <a:xfrm rot="1540889">
            <a:off x="7021041" y="-654927"/>
            <a:ext cx="382818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1" name="Google Shape;922;p20"/>
          <p:cNvSpPr/>
          <p:nvPr/>
        </p:nvSpPr>
        <p:spPr>
          <a:xfrm rot="1540889">
            <a:off x="7802519" y="-391382"/>
            <a:ext cx="382818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2" name="Google Shape;923;p20"/>
          <p:cNvSpPr/>
          <p:nvPr/>
        </p:nvSpPr>
        <p:spPr>
          <a:xfrm rot="1540889">
            <a:off x="8725189" y="2888786"/>
            <a:ext cx="382818" cy="31455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3" name="Google Shape;924;p20"/>
          <p:cNvSpPr/>
          <p:nvPr/>
        </p:nvSpPr>
        <p:spPr>
          <a:xfrm>
            <a:off x="766943" y="693940"/>
            <a:ext cx="7930799" cy="4047003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4" name="Google Shape;925;p20"/>
          <p:cNvSpPr/>
          <p:nvPr/>
        </p:nvSpPr>
        <p:spPr>
          <a:xfrm>
            <a:off x="446263" y="402548"/>
            <a:ext cx="7930799" cy="40470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5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756" name="مستوى النص الأول…"/>
          <p:cNvSpPr txBox="1"/>
          <p:nvPr>
            <p:ph type="body" sz="quarter" idx="1"/>
          </p:nvPr>
        </p:nvSpPr>
        <p:spPr>
          <a:xfrm>
            <a:off x="1994062" y="1617974"/>
            <a:ext cx="1959901" cy="441302"/>
          </a:xfrm>
          <a:prstGeom prst="rect">
            <a:avLst/>
          </a:prstGeom>
        </p:spPr>
        <p:txBody>
          <a:bodyPr anchor="t"/>
          <a:lstStyle>
            <a:lvl1pPr marL="177800" indent="-38100">
              <a:defRPr sz="2000">
                <a:latin typeface="Anton"/>
                <a:ea typeface="Anton"/>
                <a:cs typeface="Anton"/>
                <a:sym typeface="Anton"/>
              </a:defRPr>
            </a:lvl1pPr>
            <a:lvl2pPr marL="177800" indent="139700">
              <a:buSzTx/>
              <a:buNone/>
              <a:defRPr sz="2000">
                <a:latin typeface="Anton"/>
                <a:ea typeface="Anton"/>
                <a:cs typeface="Anton"/>
                <a:sym typeface="Anton"/>
              </a:defRPr>
            </a:lvl2pPr>
            <a:lvl3pPr marL="177800" indent="139700">
              <a:buSzTx/>
              <a:buNone/>
              <a:defRPr sz="2000">
                <a:latin typeface="Anton"/>
                <a:ea typeface="Anton"/>
                <a:cs typeface="Anton"/>
                <a:sym typeface="Anton"/>
              </a:defRPr>
            </a:lvl3pPr>
            <a:lvl4pPr marL="177800" indent="139700">
              <a:buSzTx/>
              <a:buNone/>
              <a:defRPr sz="2000">
                <a:latin typeface="Anton"/>
                <a:ea typeface="Anton"/>
                <a:cs typeface="Anton"/>
                <a:sym typeface="Anton"/>
              </a:defRPr>
            </a:lvl4pPr>
            <a:lvl5pPr marL="177800" indent="139700">
              <a:buSzTx/>
              <a:buNone/>
              <a:defRPr sz="2000">
                <a:latin typeface="Anton"/>
                <a:ea typeface="Anton"/>
                <a:cs typeface="Anton"/>
                <a:sym typeface="Anton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نص العنوان"/>
          <p:cNvSpPr txBox="1"/>
          <p:nvPr>
            <p:ph type="title"/>
          </p:nvPr>
        </p:nvSpPr>
        <p:spPr>
          <a:xfrm>
            <a:off x="2294700" y="2762274"/>
            <a:ext cx="4554600" cy="1130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6" name="Google Shape;91;p3"/>
          <p:cNvSpPr/>
          <p:nvPr/>
        </p:nvSpPr>
        <p:spPr>
          <a:xfrm rot="10800000">
            <a:off x="-915776" y="2186350"/>
            <a:ext cx="1629001" cy="814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97" name="Google Shape;92;p3"/>
          <p:cNvGrpSpPr/>
          <p:nvPr/>
        </p:nvGrpSpPr>
        <p:grpSpPr>
          <a:xfrm>
            <a:off x="627089" y="-1040572"/>
            <a:ext cx="1676094" cy="1676606"/>
            <a:chOff x="-2" y="-1"/>
            <a:chExt cx="1676093" cy="1676604"/>
          </a:xfrm>
        </p:grpSpPr>
        <p:sp>
          <p:nvSpPr>
            <p:cNvPr id="167" name="Google Shape;93;p3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94;p3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95;p3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96;p3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" name="Google Shape;97;p3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98;p3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" name="Google Shape;99;p3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100;p3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101;p3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102;p3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103;p3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104;p3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105;p3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106;p3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107;p3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108;p3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09;p3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10;p3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111;p3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112;p3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113;p3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114;p3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115;p3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116;p3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117;p3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118;p3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119;p3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120;p3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121;p3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122;p3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8" name="Google Shape;123;p3"/>
          <p:cNvSpPr/>
          <p:nvPr/>
        </p:nvSpPr>
        <p:spPr>
          <a:xfrm>
            <a:off x="85572" y="4337637"/>
            <a:ext cx="1558504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9" name="Google Shape;124;p3"/>
          <p:cNvSpPr/>
          <p:nvPr/>
        </p:nvSpPr>
        <p:spPr>
          <a:xfrm flipH="1" rot="10800000">
            <a:off x="-1993996" y="1292631"/>
            <a:ext cx="3696671" cy="32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30" name="Google Shape;125;p3"/>
          <p:cNvGrpSpPr/>
          <p:nvPr/>
        </p:nvGrpSpPr>
        <p:grpSpPr>
          <a:xfrm>
            <a:off x="3816926" y="4498956"/>
            <a:ext cx="1676094" cy="1676606"/>
            <a:chOff x="-2" y="-1"/>
            <a:chExt cx="1676093" cy="1676604"/>
          </a:xfrm>
        </p:grpSpPr>
        <p:sp>
          <p:nvSpPr>
            <p:cNvPr id="200" name="Google Shape;126;p3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127;p3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128;p3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129;p3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130;p3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131;p3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132;p3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133;p3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134;p3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35;p3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36;p3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37;p3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38;p3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39;p3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40;p3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141;p3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142;p3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143;p3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144;p3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145;p3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146;p3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147;p3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148;p3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149;p3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150;p3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151;p3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152;p3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53;p3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54;p3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155;p3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1" name="Google Shape;156;p3"/>
          <p:cNvSpPr/>
          <p:nvPr/>
        </p:nvSpPr>
        <p:spPr>
          <a:xfrm flipH="1" rot="10800000">
            <a:off x="7555954" y="4238106"/>
            <a:ext cx="3696671" cy="32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2" name="Google Shape;157;p3"/>
          <p:cNvSpPr/>
          <p:nvPr/>
        </p:nvSpPr>
        <p:spPr>
          <a:xfrm>
            <a:off x="8506724" y="2708624"/>
            <a:ext cx="1629002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3" name="Google Shape;158;p3"/>
          <p:cNvSpPr/>
          <p:nvPr/>
        </p:nvSpPr>
        <p:spPr>
          <a:xfrm rot="12336317">
            <a:off x="8877823" y="-773571"/>
            <a:ext cx="104128" cy="17362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4" name="Google Shape;159;p3"/>
          <p:cNvSpPr/>
          <p:nvPr/>
        </p:nvSpPr>
        <p:spPr>
          <a:xfrm rot="12336317">
            <a:off x="8652922" y="-793877"/>
            <a:ext cx="104128" cy="17522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5" name="Google Shape;160;p3"/>
          <p:cNvSpPr/>
          <p:nvPr/>
        </p:nvSpPr>
        <p:spPr>
          <a:xfrm rot="12336317">
            <a:off x="8429872" y="-817161"/>
            <a:ext cx="104128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6" name="Google Shape;161;p3"/>
          <p:cNvSpPr/>
          <p:nvPr/>
        </p:nvSpPr>
        <p:spPr>
          <a:xfrm rot="12336317">
            <a:off x="8203851" y="-832624"/>
            <a:ext cx="104128" cy="17784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7" name="Google Shape;162;p3"/>
          <p:cNvSpPr/>
          <p:nvPr/>
        </p:nvSpPr>
        <p:spPr>
          <a:xfrm rot="10800000">
            <a:off x="7168956" y="150828"/>
            <a:ext cx="1558502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8" name="Google Shape;163;p3"/>
          <p:cNvSpPr/>
          <p:nvPr/>
        </p:nvSpPr>
        <p:spPr>
          <a:xfrm>
            <a:off x="4812493" y="-1040600"/>
            <a:ext cx="1558503" cy="1558503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936;p21"/>
          <p:cNvGrpSpPr/>
          <p:nvPr/>
        </p:nvGrpSpPr>
        <p:grpSpPr>
          <a:xfrm>
            <a:off x="-717621" y="-591673"/>
            <a:ext cx="10488317" cy="6553624"/>
            <a:chOff x="0" y="0"/>
            <a:chExt cx="10488315" cy="6553623"/>
          </a:xfrm>
        </p:grpSpPr>
        <p:sp>
          <p:nvSpPr>
            <p:cNvPr id="764" name="Google Shape;937;p21"/>
            <p:cNvSpPr/>
            <p:nvPr/>
          </p:nvSpPr>
          <p:spPr>
            <a:xfrm rot="1540889">
              <a:off x="385403" y="-9210"/>
              <a:ext cx="382818" cy="18659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938;p21"/>
            <p:cNvSpPr/>
            <p:nvPr/>
          </p:nvSpPr>
          <p:spPr>
            <a:xfrm rot="1540889">
              <a:off x="858430" y="-3784"/>
              <a:ext cx="382818" cy="34197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6" name="Google Shape;939;p21"/>
            <p:cNvSpPr/>
            <p:nvPr/>
          </p:nvSpPr>
          <p:spPr>
            <a:xfrm rot="1540889">
              <a:off x="1307714" y="-84960"/>
              <a:ext cx="382818" cy="524696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7" name="Google Shape;940;p21"/>
            <p:cNvSpPr/>
            <p:nvPr/>
          </p:nvSpPr>
          <p:spPr>
            <a:xfrm rot="1540889">
              <a:off x="1881489" y="-83876"/>
              <a:ext cx="382818" cy="63908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941;p21"/>
            <p:cNvSpPr/>
            <p:nvPr/>
          </p:nvSpPr>
          <p:spPr>
            <a:xfrm rot="1540889">
              <a:off x="2709036" y="-67951"/>
              <a:ext cx="382818" cy="645069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942;p21"/>
            <p:cNvSpPr/>
            <p:nvPr/>
          </p:nvSpPr>
          <p:spPr>
            <a:xfrm rot="1540889">
              <a:off x="3531084" y="-39083"/>
              <a:ext cx="382818" cy="65061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943;p21"/>
            <p:cNvSpPr/>
            <p:nvPr/>
          </p:nvSpPr>
          <p:spPr>
            <a:xfrm rot="1540889">
              <a:off x="4362536" y="-21304"/>
              <a:ext cx="382818" cy="65469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944;p21"/>
            <p:cNvSpPr/>
            <p:nvPr/>
          </p:nvSpPr>
          <p:spPr>
            <a:xfrm rot="1540889">
              <a:off x="5197685" y="-16838"/>
              <a:ext cx="382818" cy="65972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945;p21"/>
            <p:cNvSpPr/>
            <p:nvPr/>
          </p:nvSpPr>
          <p:spPr>
            <a:xfrm rot="1540889">
              <a:off x="6038260" y="-25543"/>
              <a:ext cx="382818" cy="66518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775" name="Google Shape;946;p21"/>
            <p:cNvGrpSpPr/>
            <p:nvPr/>
          </p:nvGrpSpPr>
          <p:grpSpPr>
            <a:xfrm>
              <a:off x="5446960" y="217745"/>
              <a:ext cx="3247172" cy="6201154"/>
              <a:chOff x="-1" y="0"/>
              <a:chExt cx="3247170" cy="6201152"/>
            </a:xfrm>
          </p:grpSpPr>
          <p:sp>
            <p:nvSpPr>
              <p:cNvPr id="773" name="مستطيل مستدير الزوايا"/>
              <p:cNvSpPr/>
              <p:nvPr/>
            </p:nvSpPr>
            <p:spPr>
              <a:xfrm rot="1540889">
                <a:off x="1432175" y="-247814"/>
                <a:ext cx="382818" cy="669678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النص"/>
              <p:cNvSpPr txBox="1"/>
              <p:nvPr/>
            </p:nvSpPr>
            <p:spPr>
              <a:xfrm rot="1540889">
                <a:off x="1493000" y="2910458"/>
                <a:ext cx="261171" cy="380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776" name="Google Shape;947;p21"/>
            <p:cNvSpPr/>
            <p:nvPr/>
          </p:nvSpPr>
          <p:spPr>
            <a:xfrm rot="1540889">
              <a:off x="7738660" y="-63257"/>
              <a:ext cx="382819" cy="672200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7" name="Google Shape;948;p21"/>
            <p:cNvSpPr/>
            <p:nvPr/>
          </p:nvSpPr>
          <p:spPr>
            <a:xfrm rot="1540889">
              <a:off x="8520138" y="200288"/>
              <a:ext cx="382818" cy="64776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8" name="Google Shape;949;p21"/>
            <p:cNvSpPr/>
            <p:nvPr/>
          </p:nvSpPr>
          <p:spPr>
            <a:xfrm rot="1540889">
              <a:off x="8995412" y="1749134"/>
              <a:ext cx="382818" cy="4935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9" name="Google Shape;950;p21"/>
            <p:cNvSpPr/>
            <p:nvPr/>
          </p:nvSpPr>
          <p:spPr>
            <a:xfrm rot="1540889">
              <a:off x="9442808" y="3480458"/>
              <a:ext cx="382818" cy="31455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81" name="Google Shape;951;p21"/>
          <p:cNvSpPr/>
          <p:nvPr/>
        </p:nvSpPr>
        <p:spPr>
          <a:xfrm>
            <a:off x="766943" y="693940"/>
            <a:ext cx="7930799" cy="4047003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2" name="Google Shape;952;p21"/>
          <p:cNvSpPr/>
          <p:nvPr/>
        </p:nvSpPr>
        <p:spPr>
          <a:xfrm>
            <a:off x="446263" y="402548"/>
            <a:ext cx="7930799" cy="40470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3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7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955;p22"/>
          <p:cNvSpPr/>
          <p:nvPr/>
        </p:nvSpPr>
        <p:spPr>
          <a:xfrm rot="1540889">
            <a:off x="-332215" y="-600882"/>
            <a:ext cx="382817" cy="18659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2" name="Google Shape;956;p22"/>
          <p:cNvSpPr/>
          <p:nvPr/>
        </p:nvSpPr>
        <p:spPr>
          <a:xfrm rot="1540889">
            <a:off x="140811" y="-595455"/>
            <a:ext cx="382817" cy="34197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3" name="Google Shape;957;p22"/>
          <p:cNvSpPr/>
          <p:nvPr/>
        </p:nvSpPr>
        <p:spPr>
          <a:xfrm rot="1540889">
            <a:off x="590096" y="-676631"/>
            <a:ext cx="382817" cy="52469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4" name="Google Shape;958;p22"/>
          <p:cNvSpPr/>
          <p:nvPr/>
        </p:nvSpPr>
        <p:spPr>
          <a:xfrm rot="1540889">
            <a:off x="1163871" y="-675547"/>
            <a:ext cx="382818" cy="63908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5" name="Google Shape;959;p22"/>
          <p:cNvSpPr/>
          <p:nvPr/>
        </p:nvSpPr>
        <p:spPr>
          <a:xfrm rot="1540889">
            <a:off x="1991417" y="-659621"/>
            <a:ext cx="382818" cy="64506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6" name="Google Shape;960;p22"/>
          <p:cNvSpPr/>
          <p:nvPr/>
        </p:nvSpPr>
        <p:spPr>
          <a:xfrm rot="1540889">
            <a:off x="2813466" y="-630754"/>
            <a:ext cx="382818" cy="65061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7" name="Google Shape;961;p22"/>
          <p:cNvSpPr/>
          <p:nvPr/>
        </p:nvSpPr>
        <p:spPr>
          <a:xfrm rot="1540889">
            <a:off x="3644917" y="-612975"/>
            <a:ext cx="382818" cy="65469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8" name="Google Shape;962;p22"/>
          <p:cNvSpPr/>
          <p:nvPr/>
        </p:nvSpPr>
        <p:spPr>
          <a:xfrm rot="1540889">
            <a:off x="4480066" y="-608509"/>
            <a:ext cx="382818" cy="65972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9" name="Google Shape;963;p22"/>
          <p:cNvSpPr/>
          <p:nvPr/>
        </p:nvSpPr>
        <p:spPr>
          <a:xfrm rot="1540889">
            <a:off x="5320641" y="-617215"/>
            <a:ext cx="382818" cy="6651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02" name="Google Shape;964;p22"/>
          <p:cNvGrpSpPr/>
          <p:nvPr/>
        </p:nvGrpSpPr>
        <p:grpSpPr>
          <a:xfrm>
            <a:off x="4729341" y="-373926"/>
            <a:ext cx="3247170" cy="6201151"/>
            <a:chOff x="0" y="0"/>
            <a:chExt cx="3247169" cy="6201150"/>
          </a:xfrm>
        </p:grpSpPr>
        <p:sp>
          <p:nvSpPr>
            <p:cNvPr id="800" name="مستطيل مستدير الزوايا"/>
            <p:cNvSpPr/>
            <p:nvPr/>
          </p:nvSpPr>
          <p:spPr>
            <a:xfrm rot="1540889">
              <a:off x="1432175" y="-247815"/>
              <a:ext cx="382818" cy="669677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1" name="النص"/>
            <p:cNvSpPr txBox="1"/>
            <p:nvPr/>
          </p:nvSpPr>
          <p:spPr>
            <a:xfrm rot="1540889">
              <a:off x="1493000" y="2910457"/>
              <a:ext cx="261171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803" name="Google Shape;965;p22"/>
          <p:cNvSpPr/>
          <p:nvPr/>
        </p:nvSpPr>
        <p:spPr>
          <a:xfrm rot="1540889">
            <a:off x="7021041" y="-654927"/>
            <a:ext cx="382818" cy="67220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4" name="Google Shape;966;p22"/>
          <p:cNvSpPr/>
          <p:nvPr/>
        </p:nvSpPr>
        <p:spPr>
          <a:xfrm rot="1540889">
            <a:off x="7802519" y="-391382"/>
            <a:ext cx="382818" cy="64776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5" name="Google Shape;967;p22"/>
          <p:cNvSpPr/>
          <p:nvPr/>
        </p:nvSpPr>
        <p:spPr>
          <a:xfrm rot="1540889">
            <a:off x="8277793" y="1157462"/>
            <a:ext cx="382818" cy="493513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6" name="Google Shape;968;p22"/>
          <p:cNvSpPr/>
          <p:nvPr/>
        </p:nvSpPr>
        <p:spPr>
          <a:xfrm rot="1540889">
            <a:off x="8725189" y="2888786"/>
            <a:ext cx="382818" cy="31455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7" name="Google Shape;969;p22"/>
          <p:cNvSpPr/>
          <p:nvPr/>
        </p:nvSpPr>
        <p:spPr>
          <a:xfrm>
            <a:off x="766943" y="693940"/>
            <a:ext cx="7930799" cy="4047003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8" name="Google Shape;970;p22"/>
          <p:cNvSpPr/>
          <p:nvPr/>
        </p:nvSpPr>
        <p:spPr>
          <a:xfrm>
            <a:off x="446263" y="402548"/>
            <a:ext cx="7930799" cy="40470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9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8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977;p23"/>
          <p:cNvSpPr/>
          <p:nvPr/>
        </p:nvSpPr>
        <p:spPr>
          <a:xfrm rot="1540889">
            <a:off x="-752017" y="-1336170"/>
            <a:ext cx="3261676" cy="6589985"/>
          </a:xfrm>
          <a:prstGeom prst="roundRect">
            <a:avLst>
              <a:gd name="adj" fmla="val 5995"/>
            </a:avLst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18" name="Google Shape;978;p23"/>
          <p:cNvSpPr/>
          <p:nvPr/>
        </p:nvSpPr>
        <p:spPr>
          <a:xfrm rot="1540889">
            <a:off x="2813466" y="-630754"/>
            <a:ext cx="382818" cy="65061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9" name="Google Shape;979;p23"/>
          <p:cNvSpPr/>
          <p:nvPr/>
        </p:nvSpPr>
        <p:spPr>
          <a:xfrm rot="1540889">
            <a:off x="3644917" y="-612975"/>
            <a:ext cx="382818" cy="65469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0" name="Google Shape;980;p23"/>
          <p:cNvSpPr/>
          <p:nvPr/>
        </p:nvSpPr>
        <p:spPr>
          <a:xfrm rot="1540889">
            <a:off x="4480066" y="-608509"/>
            <a:ext cx="382818" cy="65972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1" name="Google Shape;981;p23"/>
          <p:cNvSpPr/>
          <p:nvPr/>
        </p:nvSpPr>
        <p:spPr>
          <a:xfrm rot="1540889">
            <a:off x="5320641" y="-617215"/>
            <a:ext cx="382818" cy="6651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24" name="Google Shape;982;p23"/>
          <p:cNvGrpSpPr/>
          <p:nvPr/>
        </p:nvGrpSpPr>
        <p:grpSpPr>
          <a:xfrm>
            <a:off x="4729341" y="-373926"/>
            <a:ext cx="3247170" cy="6201151"/>
            <a:chOff x="0" y="0"/>
            <a:chExt cx="3247169" cy="6201150"/>
          </a:xfrm>
        </p:grpSpPr>
        <p:sp>
          <p:nvSpPr>
            <p:cNvPr id="822" name="مستطيل مستدير الزوايا"/>
            <p:cNvSpPr/>
            <p:nvPr/>
          </p:nvSpPr>
          <p:spPr>
            <a:xfrm rot="1540889">
              <a:off x="1432175" y="-247815"/>
              <a:ext cx="382818" cy="669677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3" name="النص"/>
            <p:cNvSpPr txBox="1"/>
            <p:nvPr/>
          </p:nvSpPr>
          <p:spPr>
            <a:xfrm rot="1540889">
              <a:off x="1493000" y="2910457"/>
              <a:ext cx="261171" cy="380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825" name="Google Shape;983;p23"/>
          <p:cNvSpPr/>
          <p:nvPr/>
        </p:nvSpPr>
        <p:spPr>
          <a:xfrm rot="1540889">
            <a:off x="7021041" y="-654927"/>
            <a:ext cx="382818" cy="67220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6" name="Google Shape;984;p23"/>
          <p:cNvSpPr/>
          <p:nvPr/>
        </p:nvSpPr>
        <p:spPr>
          <a:xfrm rot="1540889">
            <a:off x="7802519" y="-391382"/>
            <a:ext cx="382818" cy="64776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7" name="Google Shape;985;p23"/>
          <p:cNvSpPr/>
          <p:nvPr/>
        </p:nvSpPr>
        <p:spPr>
          <a:xfrm rot="1540889">
            <a:off x="8277793" y="1157462"/>
            <a:ext cx="382818" cy="493513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8" name="Google Shape;986;p23"/>
          <p:cNvSpPr/>
          <p:nvPr/>
        </p:nvSpPr>
        <p:spPr>
          <a:xfrm rot="1540889">
            <a:off x="8725189" y="2888786"/>
            <a:ext cx="382818" cy="31455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9" name="Google Shape;987;p23"/>
          <p:cNvSpPr/>
          <p:nvPr/>
        </p:nvSpPr>
        <p:spPr>
          <a:xfrm>
            <a:off x="766943" y="693940"/>
            <a:ext cx="7930799" cy="4047003"/>
          </a:xfrm>
          <a:prstGeom prst="rect">
            <a:avLst/>
          </a:prstGeom>
          <a:solidFill>
            <a:srgbClr val="F5F3BC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0" name="Google Shape;988;p23"/>
          <p:cNvSpPr/>
          <p:nvPr/>
        </p:nvSpPr>
        <p:spPr>
          <a:xfrm>
            <a:off x="462138" y="402548"/>
            <a:ext cx="7914924" cy="40470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1" name="نص العنوان"/>
          <p:cNvSpPr txBox="1"/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832" name="مستوى النص الأول…"/>
          <p:cNvSpPr txBox="1"/>
          <p:nvPr>
            <p:ph type="body" sz="quarter" idx="1"/>
          </p:nvPr>
        </p:nvSpPr>
        <p:spPr>
          <a:xfrm>
            <a:off x="2857824" y="3614849"/>
            <a:ext cx="5029202" cy="326102"/>
          </a:xfrm>
          <a:prstGeom prst="rect">
            <a:avLst/>
          </a:prstGeom>
        </p:spPr>
        <p:txBody>
          <a:bodyPr anchor="t"/>
          <a:lstStyle>
            <a:lvl1pPr marL="177800" indent="-38100" algn="l"/>
            <a:lvl2pPr marL="177800" indent="139700" algn="l">
              <a:buSzTx/>
              <a:buNone/>
            </a:lvl2pPr>
            <a:lvl3pPr marL="177800" indent="139700" algn="l">
              <a:buSzTx/>
              <a:buNone/>
            </a:lvl3pPr>
            <a:lvl4pPr marL="177800" indent="139700" algn="l">
              <a:buSzTx/>
              <a:buNone/>
            </a:lvl4pPr>
            <a:lvl5pPr marL="177800" indent="139700" algn="l">
              <a:buSz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1083;p25"/>
          <p:cNvSpPr/>
          <p:nvPr/>
        </p:nvSpPr>
        <p:spPr>
          <a:xfrm flipH="1" rot="10800000">
            <a:off x="8099698" y="4256046"/>
            <a:ext cx="2261478" cy="196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8" name="Google Shape;1084;p25"/>
          <p:cNvSpPr/>
          <p:nvPr/>
        </p:nvSpPr>
        <p:spPr>
          <a:xfrm rot="16200000">
            <a:off x="8509492" y="3644670"/>
            <a:ext cx="606002" cy="30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9" name="Google Shape;1085;p25"/>
          <p:cNvGrpSpPr/>
          <p:nvPr/>
        </p:nvGrpSpPr>
        <p:grpSpPr>
          <a:xfrm>
            <a:off x="7829027" y="4638866"/>
            <a:ext cx="801743" cy="767035"/>
            <a:chOff x="-1" y="0"/>
            <a:chExt cx="801741" cy="767034"/>
          </a:xfrm>
        </p:grpSpPr>
        <p:sp>
          <p:nvSpPr>
            <p:cNvPr id="849" name="Google Shape;1086;p25"/>
            <p:cNvSpPr/>
            <p:nvPr/>
          </p:nvSpPr>
          <p:spPr>
            <a:xfrm rot="4500154">
              <a:off x="581481" y="8281"/>
              <a:ext cx="71653" cy="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1087;p25"/>
            <p:cNvSpPr/>
            <p:nvPr/>
          </p:nvSpPr>
          <p:spPr>
            <a:xfrm rot="4500154">
              <a:off x="353658" y="68415"/>
              <a:ext cx="71403" cy="7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1088;p25"/>
            <p:cNvSpPr/>
            <p:nvPr/>
          </p:nvSpPr>
          <p:spPr>
            <a:xfrm rot="4500154">
              <a:off x="467119" y="38789"/>
              <a:ext cx="71316" cy="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1089;p25"/>
            <p:cNvSpPr/>
            <p:nvPr/>
          </p:nvSpPr>
          <p:spPr>
            <a:xfrm rot="4500154">
              <a:off x="378614" y="627500"/>
              <a:ext cx="71824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1090;p25"/>
            <p:cNvSpPr/>
            <p:nvPr/>
          </p:nvSpPr>
          <p:spPr>
            <a:xfrm rot="4500154">
              <a:off x="238352" y="99870"/>
              <a:ext cx="71162" cy="7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1091;p25"/>
            <p:cNvSpPr/>
            <p:nvPr/>
          </p:nvSpPr>
          <p:spPr>
            <a:xfrm rot="4500154">
              <a:off x="608406" y="564785"/>
              <a:ext cx="71345" cy="7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1092;p25"/>
            <p:cNvSpPr/>
            <p:nvPr/>
          </p:nvSpPr>
          <p:spPr>
            <a:xfrm rot="4500154">
              <a:off x="502583" y="168832"/>
              <a:ext cx="71350" cy="7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1093;p25"/>
            <p:cNvSpPr/>
            <p:nvPr/>
          </p:nvSpPr>
          <p:spPr>
            <a:xfrm rot="4500154">
              <a:off x="343546" y="495644"/>
              <a:ext cx="71263" cy="7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1094;p25"/>
            <p:cNvSpPr/>
            <p:nvPr/>
          </p:nvSpPr>
          <p:spPr>
            <a:xfrm rot="4500154">
              <a:off x="156854" y="262122"/>
              <a:ext cx="70498" cy="6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1095;p25"/>
            <p:cNvSpPr/>
            <p:nvPr/>
          </p:nvSpPr>
          <p:spPr>
            <a:xfrm rot="4500154">
              <a:off x="42582" y="292801"/>
              <a:ext cx="70781" cy="7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1096;p25"/>
            <p:cNvSpPr/>
            <p:nvPr/>
          </p:nvSpPr>
          <p:spPr>
            <a:xfrm rot="4500154">
              <a:off x="148776" y="688557"/>
              <a:ext cx="70668" cy="7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1097;p25"/>
            <p:cNvSpPr/>
            <p:nvPr/>
          </p:nvSpPr>
          <p:spPr>
            <a:xfrm rot="4500154">
              <a:off x="388396" y="199056"/>
              <a:ext cx="70473" cy="7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1098;p25"/>
            <p:cNvSpPr/>
            <p:nvPr/>
          </p:nvSpPr>
          <p:spPr>
            <a:xfrm rot="4500154">
              <a:off x="688175" y="402674"/>
              <a:ext cx="71350" cy="7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1099;p25"/>
            <p:cNvSpPr/>
            <p:nvPr/>
          </p:nvSpPr>
          <p:spPr>
            <a:xfrm rot="4500154">
              <a:off x="263096" y="658458"/>
              <a:ext cx="70678" cy="6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1100;p25"/>
            <p:cNvSpPr/>
            <p:nvPr/>
          </p:nvSpPr>
          <p:spPr>
            <a:xfrm rot="4500154">
              <a:off x="307817" y="362762"/>
              <a:ext cx="71452" cy="7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1101;p25"/>
            <p:cNvSpPr/>
            <p:nvPr/>
          </p:nvSpPr>
          <p:spPr>
            <a:xfrm rot="4500154">
              <a:off x="192219" y="393930"/>
              <a:ext cx="70779" cy="6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1102;p25"/>
            <p:cNvSpPr/>
            <p:nvPr/>
          </p:nvSpPr>
          <p:spPr>
            <a:xfrm rot="4500154">
              <a:off x="494258" y="596325"/>
              <a:ext cx="70356" cy="7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1103;p25"/>
            <p:cNvSpPr/>
            <p:nvPr/>
          </p:nvSpPr>
          <p:spPr>
            <a:xfrm rot="4500154">
              <a:off x="651861" y="270157"/>
              <a:ext cx="71024" cy="7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1104;p25"/>
            <p:cNvSpPr/>
            <p:nvPr/>
          </p:nvSpPr>
          <p:spPr>
            <a:xfrm rot="4500154">
              <a:off x="537429" y="300973"/>
              <a:ext cx="70955" cy="6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1105;p25"/>
            <p:cNvSpPr/>
            <p:nvPr/>
          </p:nvSpPr>
          <p:spPr>
            <a:xfrm rot="4500154">
              <a:off x="574064" y="433338"/>
              <a:ext cx="71196" cy="7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1106;p25"/>
            <p:cNvSpPr/>
            <p:nvPr/>
          </p:nvSpPr>
          <p:spPr>
            <a:xfrm rot="4500154">
              <a:off x="722945" y="534688"/>
              <a:ext cx="70771" cy="7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1107;p25"/>
            <p:cNvSpPr/>
            <p:nvPr/>
          </p:nvSpPr>
          <p:spPr>
            <a:xfrm rot="4500154">
              <a:off x="271816" y="231714"/>
              <a:ext cx="72766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1108;p25"/>
            <p:cNvSpPr/>
            <p:nvPr/>
          </p:nvSpPr>
          <p:spPr>
            <a:xfrm rot="4500154">
              <a:off x="616173" y="137589"/>
              <a:ext cx="71479" cy="7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1109;p25"/>
            <p:cNvSpPr/>
            <p:nvPr/>
          </p:nvSpPr>
          <p:spPr>
            <a:xfrm rot="4500154">
              <a:off x="227936" y="527298"/>
              <a:ext cx="70646" cy="6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1110;p25"/>
            <p:cNvSpPr/>
            <p:nvPr/>
          </p:nvSpPr>
          <p:spPr>
            <a:xfrm rot="4500154">
              <a:off x="121320" y="133266"/>
              <a:ext cx="70923" cy="6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1111;p25"/>
            <p:cNvSpPr/>
            <p:nvPr/>
          </p:nvSpPr>
          <p:spPr>
            <a:xfrm rot="4500154">
              <a:off x="459553" y="463779"/>
              <a:ext cx="71220" cy="7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1112;p25"/>
            <p:cNvSpPr/>
            <p:nvPr/>
          </p:nvSpPr>
          <p:spPr>
            <a:xfrm rot="4500154">
              <a:off x="8321" y="161848"/>
              <a:ext cx="70383" cy="7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1113;p25"/>
            <p:cNvSpPr/>
            <p:nvPr/>
          </p:nvSpPr>
          <p:spPr>
            <a:xfrm rot="4500154">
              <a:off x="422601" y="332088"/>
              <a:ext cx="71641" cy="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1114;p25"/>
            <p:cNvSpPr/>
            <p:nvPr/>
          </p:nvSpPr>
          <p:spPr>
            <a:xfrm rot="4500154">
              <a:off x="113803" y="557533"/>
              <a:ext cx="70531" cy="7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1115;p25"/>
            <p:cNvSpPr/>
            <p:nvPr/>
          </p:nvSpPr>
          <p:spPr>
            <a:xfrm rot="4500154">
              <a:off x="78330" y="424961"/>
              <a:ext cx="69540" cy="7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80" name="Google Shape;1116;p25"/>
          <p:cNvSpPr/>
          <p:nvPr/>
        </p:nvSpPr>
        <p:spPr>
          <a:xfrm>
            <a:off x="8796318" y="4593397"/>
            <a:ext cx="676802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1" name="Google Shape;1117;p25"/>
          <p:cNvSpPr/>
          <p:nvPr/>
        </p:nvSpPr>
        <p:spPr>
          <a:xfrm flipH="1" rot="10800000">
            <a:off x="-1420277" y="1088629"/>
            <a:ext cx="2261478" cy="196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2" name="Google Shape;1118;p25"/>
          <p:cNvSpPr/>
          <p:nvPr/>
        </p:nvSpPr>
        <p:spPr>
          <a:xfrm>
            <a:off x="366801" y="560312"/>
            <a:ext cx="606000" cy="30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13" name="Google Shape;1119;p25"/>
          <p:cNvGrpSpPr/>
          <p:nvPr/>
        </p:nvGrpSpPr>
        <p:grpSpPr>
          <a:xfrm>
            <a:off x="269794" y="-500728"/>
            <a:ext cx="905629" cy="905903"/>
            <a:chOff x="-2" y="0"/>
            <a:chExt cx="905627" cy="905902"/>
          </a:xfrm>
        </p:grpSpPr>
        <p:sp>
          <p:nvSpPr>
            <p:cNvPr id="883" name="Google Shape;1120;p25"/>
            <p:cNvSpPr/>
            <p:nvPr/>
          </p:nvSpPr>
          <p:spPr>
            <a:xfrm rot="2700000">
              <a:off x="434342" y="14931"/>
              <a:ext cx="71659" cy="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1121;p25"/>
            <p:cNvSpPr/>
            <p:nvPr/>
          </p:nvSpPr>
          <p:spPr>
            <a:xfrm rot="2700000">
              <a:off x="267634" y="180864"/>
              <a:ext cx="71409" cy="7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1122;p25"/>
            <p:cNvSpPr/>
            <p:nvPr/>
          </p:nvSpPr>
          <p:spPr>
            <a:xfrm rot="2700000">
              <a:off x="350575" y="98628"/>
              <a:ext cx="71321" cy="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1123;p25"/>
            <p:cNvSpPr/>
            <p:nvPr/>
          </p:nvSpPr>
          <p:spPr>
            <a:xfrm rot="2700000">
              <a:off x="568211" y="652647"/>
              <a:ext cx="71830" cy="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1124;p25"/>
            <p:cNvSpPr/>
            <p:nvPr/>
          </p:nvSpPr>
          <p:spPr>
            <a:xfrm rot="2700000">
              <a:off x="183225" y="265907"/>
              <a:ext cx="71167" cy="7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1125;p25"/>
            <p:cNvSpPr/>
            <p:nvPr/>
          </p:nvSpPr>
          <p:spPr>
            <a:xfrm rot="2700000">
              <a:off x="736177" y="483462"/>
              <a:ext cx="71351" cy="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1126;p25"/>
            <p:cNvSpPr/>
            <p:nvPr/>
          </p:nvSpPr>
          <p:spPr>
            <a:xfrm rot="2700000">
              <a:off x="446501" y="193461"/>
              <a:ext cx="71356" cy="7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1127;p25"/>
            <p:cNvSpPr/>
            <p:nvPr/>
          </p:nvSpPr>
          <p:spPr>
            <a:xfrm rot="2700000">
              <a:off x="471839" y="556154"/>
              <a:ext cx="71268" cy="7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1128;p25"/>
            <p:cNvSpPr/>
            <p:nvPr/>
          </p:nvSpPr>
          <p:spPr>
            <a:xfrm rot="2700000">
              <a:off x="193295" y="447494"/>
              <a:ext cx="70503" cy="6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1129;p25"/>
            <p:cNvSpPr/>
            <p:nvPr/>
          </p:nvSpPr>
          <p:spPr>
            <a:xfrm rot="2700000">
              <a:off x="109777" y="531103"/>
              <a:ext cx="70787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1130;p25"/>
            <p:cNvSpPr/>
            <p:nvPr/>
          </p:nvSpPr>
          <p:spPr>
            <a:xfrm rot="2700000">
              <a:off x="399704" y="820769"/>
              <a:ext cx="70672" cy="7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1131;p25"/>
            <p:cNvSpPr/>
            <p:nvPr/>
          </p:nvSpPr>
          <p:spPr>
            <a:xfrm rot="2700000">
              <a:off x="362747" y="276969"/>
              <a:ext cx="70478" cy="7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1132;p25"/>
            <p:cNvSpPr/>
            <p:nvPr/>
          </p:nvSpPr>
          <p:spPr>
            <a:xfrm rot="2700000">
              <a:off x="724146" y="303182"/>
              <a:ext cx="71355" cy="7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1133;p25"/>
            <p:cNvSpPr/>
            <p:nvPr/>
          </p:nvSpPr>
          <p:spPr>
            <a:xfrm rot="2700000">
              <a:off x="483507" y="737570"/>
              <a:ext cx="70682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1134;p25"/>
            <p:cNvSpPr/>
            <p:nvPr/>
          </p:nvSpPr>
          <p:spPr>
            <a:xfrm rot="2700000">
              <a:off x="374379" y="458904"/>
              <a:ext cx="71457" cy="7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1135;p25"/>
            <p:cNvSpPr/>
            <p:nvPr/>
          </p:nvSpPr>
          <p:spPr>
            <a:xfrm rot="2700000">
              <a:off x="289800" y="543898"/>
              <a:ext cx="70784" cy="6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1136;p25"/>
            <p:cNvSpPr/>
            <p:nvPr/>
          </p:nvSpPr>
          <p:spPr>
            <a:xfrm rot="2700000">
              <a:off x="652899" y="568176"/>
              <a:ext cx="70363" cy="7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1137;p25"/>
            <p:cNvSpPr/>
            <p:nvPr/>
          </p:nvSpPr>
          <p:spPr>
            <a:xfrm rot="2700000">
              <a:off x="626103" y="206747"/>
              <a:ext cx="71031" cy="7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1138;p25"/>
            <p:cNvSpPr/>
            <p:nvPr/>
          </p:nvSpPr>
          <p:spPr>
            <a:xfrm rot="2700000">
              <a:off x="542340" y="290698"/>
              <a:ext cx="70961" cy="6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1139;p25"/>
            <p:cNvSpPr/>
            <p:nvPr/>
          </p:nvSpPr>
          <p:spPr>
            <a:xfrm rot="2700000">
              <a:off x="640723" y="386828"/>
              <a:ext cx="71202" cy="7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1140;p25"/>
            <p:cNvSpPr/>
            <p:nvPr/>
          </p:nvSpPr>
          <p:spPr>
            <a:xfrm rot="2700000">
              <a:off x="820137" y="400321"/>
              <a:ext cx="70777" cy="7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1141;p25"/>
            <p:cNvSpPr/>
            <p:nvPr/>
          </p:nvSpPr>
          <p:spPr>
            <a:xfrm rot="2700000">
              <a:off x="277618" y="363070"/>
              <a:ext cx="72773" cy="7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1142;p25"/>
            <p:cNvSpPr/>
            <p:nvPr/>
          </p:nvSpPr>
          <p:spPr>
            <a:xfrm rot="2700000">
              <a:off x="529041" y="109622"/>
              <a:ext cx="71484" cy="7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1143;p25"/>
            <p:cNvSpPr/>
            <p:nvPr/>
          </p:nvSpPr>
          <p:spPr>
            <a:xfrm rot="2700000">
              <a:off x="387343" y="641601"/>
              <a:ext cx="70651" cy="6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1144;p25"/>
            <p:cNvSpPr/>
            <p:nvPr/>
          </p:nvSpPr>
          <p:spPr>
            <a:xfrm rot="2700000">
              <a:off x="97654" y="353665"/>
              <a:ext cx="70930" cy="6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1145;p25"/>
            <p:cNvSpPr/>
            <p:nvPr/>
          </p:nvSpPr>
          <p:spPr>
            <a:xfrm rot="2700000">
              <a:off x="556844" y="470429"/>
              <a:ext cx="71225" cy="7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1146;p25"/>
            <p:cNvSpPr/>
            <p:nvPr/>
          </p:nvSpPr>
          <p:spPr>
            <a:xfrm rot="2700000">
              <a:off x="14879" y="434859"/>
              <a:ext cx="70388" cy="7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1147;p25"/>
            <p:cNvSpPr/>
            <p:nvPr/>
          </p:nvSpPr>
          <p:spPr>
            <a:xfrm rot="2700000">
              <a:off x="458388" y="374902"/>
              <a:ext cx="71647" cy="6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1148;p25"/>
            <p:cNvSpPr/>
            <p:nvPr/>
          </p:nvSpPr>
          <p:spPr>
            <a:xfrm rot="2700000">
              <a:off x="303788" y="724846"/>
              <a:ext cx="70535" cy="7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1149;p25"/>
            <p:cNvSpPr/>
            <p:nvPr/>
          </p:nvSpPr>
          <p:spPr>
            <a:xfrm rot="2700000">
              <a:off x="206947" y="627987"/>
              <a:ext cx="69547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14" name="Google Shape;1150;p25"/>
          <p:cNvSpPr/>
          <p:nvPr/>
        </p:nvSpPr>
        <p:spPr>
          <a:xfrm>
            <a:off x="-407830" y="204222"/>
            <a:ext cx="676802" cy="676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15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9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1155;p26"/>
          <p:cNvSpPr/>
          <p:nvPr/>
        </p:nvSpPr>
        <p:spPr>
          <a:xfrm>
            <a:off x="2112869" y="1376072"/>
            <a:ext cx="6130803" cy="3210902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24" name="Google Shape;1156;p26"/>
          <p:cNvSpPr/>
          <p:nvPr/>
        </p:nvSpPr>
        <p:spPr>
          <a:xfrm>
            <a:off x="1827198" y="1109098"/>
            <a:ext cx="6130802" cy="3210904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25" name="نص العنوان"/>
          <p:cNvSpPr txBox="1"/>
          <p:nvPr>
            <p:ph type="title"/>
          </p:nvPr>
        </p:nvSpPr>
        <p:spPr>
          <a:xfrm>
            <a:off x="722699" y="542449"/>
            <a:ext cx="7422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grpSp>
        <p:nvGrpSpPr>
          <p:cNvPr id="956" name="Google Shape;1158;p26"/>
          <p:cNvGrpSpPr/>
          <p:nvPr/>
        </p:nvGrpSpPr>
        <p:grpSpPr>
          <a:xfrm>
            <a:off x="289739" y="4518904"/>
            <a:ext cx="1676094" cy="1676605"/>
            <a:chOff x="-2" y="-1"/>
            <a:chExt cx="1676093" cy="1676604"/>
          </a:xfrm>
        </p:grpSpPr>
        <p:sp>
          <p:nvSpPr>
            <p:cNvPr id="926" name="Google Shape;1159;p26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1160;p26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1161;p26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1162;p26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1163;p26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1164;p26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1165;p26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1166;p26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1167;p26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1168;p26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1169;p26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1170;p26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1171;p26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1172;p26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1173;p26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1174;p26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1175;p26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1176;p26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1177;p26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1178;p26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1179;p26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1180;p26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1181;p26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1182;p26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1183;p26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1184;p26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1185;p26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1186;p26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1187;p26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1188;p26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57" name="Google Shape;1189;p26"/>
          <p:cNvSpPr/>
          <p:nvPr/>
        </p:nvSpPr>
        <p:spPr>
          <a:xfrm>
            <a:off x="8507724" y="2617360"/>
            <a:ext cx="1558502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8" name="Google Shape;1190;p26"/>
          <p:cNvSpPr/>
          <p:nvPr/>
        </p:nvSpPr>
        <p:spPr>
          <a:xfrm flipH="1" rot="10800000">
            <a:off x="-2230321" y="1442407"/>
            <a:ext cx="3696671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9" name="Google Shape;1191;p26"/>
          <p:cNvSpPr/>
          <p:nvPr/>
        </p:nvSpPr>
        <p:spPr>
          <a:xfrm rot="1536317">
            <a:off x="8137931" y="-800955"/>
            <a:ext cx="104128" cy="1736294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0" name="Google Shape;1192;p26"/>
          <p:cNvSpPr/>
          <p:nvPr/>
        </p:nvSpPr>
        <p:spPr>
          <a:xfrm rot="1536317">
            <a:off x="8362829" y="-796617"/>
            <a:ext cx="104128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1" name="Google Shape;1193;p26"/>
          <p:cNvSpPr/>
          <p:nvPr/>
        </p:nvSpPr>
        <p:spPr>
          <a:xfrm rot="1536317">
            <a:off x="8585882" y="-788888"/>
            <a:ext cx="104128" cy="1767815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2" name="Google Shape;1194;p26"/>
          <p:cNvSpPr/>
          <p:nvPr/>
        </p:nvSpPr>
        <p:spPr>
          <a:xfrm rot="1536317">
            <a:off x="8811900" y="-784029"/>
            <a:ext cx="104128" cy="177841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3" name="Google Shape;1195;p26"/>
          <p:cNvSpPr/>
          <p:nvPr/>
        </p:nvSpPr>
        <p:spPr>
          <a:xfrm>
            <a:off x="-914129" y="2879358"/>
            <a:ext cx="1629000" cy="814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1286;p28"/>
          <p:cNvSpPr/>
          <p:nvPr/>
        </p:nvSpPr>
        <p:spPr>
          <a:xfrm flipH="1" rot="10800000">
            <a:off x="8099698" y="4256046"/>
            <a:ext cx="2261478" cy="196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80" name="Google Shape;1287;p28"/>
          <p:cNvSpPr/>
          <p:nvPr/>
        </p:nvSpPr>
        <p:spPr>
          <a:xfrm rot="16200000">
            <a:off x="8509492" y="3644670"/>
            <a:ext cx="606002" cy="30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11" name="Google Shape;1288;p28"/>
          <p:cNvGrpSpPr/>
          <p:nvPr/>
        </p:nvGrpSpPr>
        <p:grpSpPr>
          <a:xfrm>
            <a:off x="7829027" y="4638866"/>
            <a:ext cx="801743" cy="767035"/>
            <a:chOff x="-1" y="0"/>
            <a:chExt cx="801741" cy="767034"/>
          </a:xfrm>
        </p:grpSpPr>
        <p:sp>
          <p:nvSpPr>
            <p:cNvPr id="981" name="Google Shape;1289;p28"/>
            <p:cNvSpPr/>
            <p:nvPr/>
          </p:nvSpPr>
          <p:spPr>
            <a:xfrm rot="4500154">
              <a:off x="581481" y="8281"/>
              <a:ext cx="71653" cy="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1290;p28"/>
            <p:cNvSpPr/>
            <p:nvPr/>
          </p:nvSpPr>
          <p:spPr>
            <a:xfrm rot="4500154">
              <a:off x="353658" y="68415"/>
              <a:ext cx="71403" cy="7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1291;p28"/>
            <p:cNvSpPr/>
            <p:nvPr/>
          </p:nvSpPr>
          <p:spPr>
            <a:xfrm rot="4500154">
              <a:off x="467119" y="38789"/>
              <a:ext cx="71316" cy="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1292;p28"/>
            <p:cNvSpPr/>
            <p:nvPr/>
          </p:nvSpPr>
          <p:spPr>
            <a:xfrm rot="4500154">
              <a:off x="378614" y="627500"/>
              <a:ext cx="71824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1293;p28"/>
            <p:cNvSpPr/>
            <p:nvPr/>
          </p:nvSpPr>
          <p:spPr>
            <a:xfrm rot="4500154">
              <a:off x="238352" y="99870"/>
              <a:ext cx="71162" cy="7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1294;p28"/>
            <p:cNvSpPr/>
            <p:nvPr/>
          </p:nvSpPr>
          <p:spPr>
            <a:xfrm rot="4500154">
              <a:off x="608406" y="564785"/>
              <a:ext cx="71345" cy="7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1295;p28"/>
            <p:cNvSpPr/>
            <p:nvPr/>
          </p:nvSpPr>
          <p:spPr>
            <a:xfrm rot="4500154">
              <a:off x="502583" y="168832"/>
              <a:ext cx="71350" cy="7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1296;p28"/>
            <p:cNvSpPr/>
            <p:nvPr/>
          </p:nvSpPr>
          <p:spPr>
            <a:xfrm rot="4500154">
              <a:off x="343546" y="495644"/>
              <a:ext cx="71263" cy="7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1297;p28"/>
            <p:cNvSpPr/>
            <p:nvPr/>
          </p:nvSpPr>
          <p:spPr>
            <a:xfrm rot="4500154">
              <a:off x="156854" y="262122"/>
              <a:ext cx="70498" cy="6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1298;p28"/>
            <p:cNvSpPr/>
            <p:nvPr/>
          </p:nvSpPr>
          <p:spPr>
            <a:xfrm rot="4500154">
              <a:off x="42582" y="292801"/>
              <a:ext cx="70781" cy="7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1" name="Google Shape;1299;p28"/>
            <p:cNvSpPr/>
            <p:nvPr/>
          </p:nvSpPr>
          <p:spPr>
            <a:xfrm rot="4500154">
              <a:off x="148776" y="688557"/>
              <a:ext cx="70668" cy="7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2" name="Google Shape;1300;p28"/>
            <p:cNvSpPr/>
            <p:nvPr/>
          </p:nvSpPr>
          <p:spPr>
            <a:xfrm rot="4500154">
              <a:off x="388396" y="199056"/>
              <a:ext cx="70473" cy="7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1301;p28"/>
            <p:cNvSpPr/>
            <p:nvPr/>
          </p:nvSpPr>
          <p:spPr>
            <a:xfrm rot="4500154">
              <a:off x="688175" y="402674"/>
              <a:ext cx="71350" cy="7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1302;p28"/>
            <p:cNvSpPr/>
            <p:nvPr/>
          </p:nvSpPr>
          <p:spPr>
            <a:xfrm rot="4500154">
              <a:off x="263096" y="658458"/>
              <a:ext cx="70678" cy="6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1303;p28"/>
            <p:cNvSpPr/>
            <p:nvPr/>
          </p:nvSpPr>
          <p:spPr>
            <a:xfrm rot="4500154">
              <a:off x="307817" y="362762"/>
              <a:ext cx="71452" cy="7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6" name="Google Shape;1304;p28"/>
            <p:cNvSpPr/>
            <p:nvPr/>
          </p:nvSpPr>
          <p:spPr>
            <a:xfrm rot="4500154">
              <a:off x="192219" y="393930"/>
              <a:ext cx="70779" cy="6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7" name="Google Shape;1305;p28"/>
            <p:cNvSpPr/>
            <p:nvPr/>
          </p:nvSpPr>
          <p:spPr>
            <a:xfrm rot="4500154">
              <a:off x="494258" y="596325"/>
              <a:ext cx="70356" cy="7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Google Shape;1306;p28"/>
            <p:cNvSpPr/>
            <p:nvPr/>
          </p:nvSpPr>
          <p:spPr>
            <a:xfrm rot="4500154">
              <a:off x="651861" y="270157"/>
              <a:ext cx="71024" cy="7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9" name="Google Shape;1307;p28"/>
            <p:cNvSpPr/>
            <p:nvPr/>
          </p:nvSpPr>
          <p:spPr>
            <a:xfrm rot="4500154">
              <a:off x="537429" y="300973"/>
              <a:ext cx="70955" cy="6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0" name="Google Shape;1308;p28"/>
            <p:cNvSpPr/>
            <p:nvPr/>
          </p:nvSpPr>
          <p:spPr>
            <a:xfrm rot="4500154">
              <a:off x="574064" y="433338"/>
              <a:ext cx="71196" cy="7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1" name="Google Shape;1309;p28"/>
            <p:cNvSpPr/>
            <p:nvPr/>
          </p:nvSpPr>
          <p:spPr>
            <a:xfrm rot="4500154">
              <a:off x="722945" y="534688"/>
              <a:ext cx="70771" cy="7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1310;p28"/>
            <p:cNvSpPr/>
            <p:nvPr/>
          </p:nvSpPr>
          <p:spPr>
            <a:xfrm rot="4500154">
              <a:off x="271816" y="231714"/>
              <a:ext cx="72766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1311;p28"/>
            <p:cNvSpPr/>
            <p:nvPr/>
          </p:nvSpPr>
          <p:spPr>
            <a:xfrm rot="4500154">
              <a:off x="616173" y="137589"/>
              <a:ext cx="71479" cy="7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4" name="Google Shape;1312;p28"/>
            <p:cNvSpPr/>
            <p:nvPr/>
          </p:nvSpPr>
          <p:spPr>
            <a:xfrm rot="4500154">
              <a:off x="227936" y="527298"/>
              <a:ext cx="70646" cy="6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5" name="Google Shape;1313;p28"/>
            <p:cNvSpPr/>
            <p:nvPr/>
          </p:nvSpPr>
          <p:spPr>
            <a:xfrm rot="4500154">
              <a:off x="121320" y="133266"/>
              <a:ext cx="70923" cy="6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6" name="Google Shape;1314;p28"/>
            <p:cNvSpPr/>
            <p:nvPr/>
          </p:nvSpPr>
          <p:spPr>
            <a:xfrm rot="4500154">
              <a:off x="459553" y="463779"/>
              <a:ext cx="71220" cy="7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7" name="Google Shape;1315;p28"/>
            <p:cNvSpPr/>
            <p:nvPr/>
          </p:nvSpPr>
          <p:spPr>
            <a:xfrm rot="4500154">
              <a:off x="8321" y="161848"/>
              <a:ext cx="70383" cy="7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1316;p28"/>
            <p:cNvSpPr/>
            <p:nvPr/>
          </p:nvSpPr>
          <p:spPr>
            <a:xfrm rot="4500154">
              <a:off x="422601" y="332088"/>
              <a:ext cx="71641" cy="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1317;p28"/>
            <p:cNvSpPr/>
            <p:nvPr/>
          </p:nvSpPr>
          <p:spPr>
            <a:xfrm rot="4500154">
              <a:off x="113803" y="557533"/>
              <a:ext cx="70531" cy="7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1318;p28"/>
            <p:cNvSpPr/>
            <p:nvPr/>
          </p:nvSpPr>
          <p:spPr>
            <a:xfrm rot="4500154">
              <a:off x="78330" y="424961"/>
              <a:ext cx="69540" cy="7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2" name="Google Shape;1319;p28"/>
          <p:cNvSpPr/>
          <p:nvPr/>
        </p:nvSpPr>
        <p:spPr>
          <a:xfrm>
            <a:off x="8796318" y="4593397"/>
            <a:ext cx="676802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3" name="Google Shape;1320;p28"/>
          <p:cNvSpPr/>
          <p:nvPr/>
        </p:nvSpPr>
        <p:spPr>
          <a:xfrm flipH="1" rot="10800000">
            <a:off x="-1420277" y="1088629"/>
            <a:ext cx="2261478" cy="196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4" name="Google Shape;1321;p28"/>
          <p:cNvSpPr/>
          <p:nvPr/>
        </p:nvSpPr>
        <p:spPr>
          <a:xfrm>
            <a:off x="366801" y="560312"/>
            <a:ext cx="606000" cy="30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45" name="Google Shape;1322;p28"/>
          <p:cNvGrpSpPr/>
          <p:nvPr/>
        </p:nvGrpSpPr>
        <p:grpSpPr>
          <a:xfrm>
            <a:off x="269794" y="-500728"/>
            <a:ext cx="905629" cy="905903"/>
            <a:chOff x="-2" y="0"/>
            <a:chExt cx="905627" cy="905902"/>
          </a:xfrm>
        </p:grpSpPr>
        <p:sp>
          <p:nvSpPr>
            <p:cNvPr id="1015" name="Google Shape;1323;p28"/>
            <p:cNvSpPr/>
            <p:nvPr/>
          </p:nvSpPr>
          <p:spPr>
            <a:xfrm rot="2700000">
              <a:off x="434342" y="14931"/>
              <a:ext cx="71659" cy="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1324;p28"/>
            <p:cNvSpPr/>
            <p:nvPr/>
          </p:nvSpPr>
          <p:spPr>
            <a:xfrm rot="2700000">
              <a:off x="267634" y="180864"/>
              <a:ext cx="71409" cy="7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1325;p28"/>
            <p:cNvSpPr/>
            <p:nvPr/>
          </p:nvSpPr>
          <p:spPr>
            <a:xfrm rot="2700000">
              <a:off x="350575" y="98628"/>
              <a:ext cx="71321" cy="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1326;p28"/>
            <p:cNvSpPr/>
            <p:nvPr/>
          </p:nvSpPr>
          <p:spPr>
            <a:xfrm rot="2700000">
              <a:off x="568211" y="652647"/>
              <a:ext cx="71830" cy="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9" name="Google Shape;1327;p28"/>
            <p:cNvSpPr/>
            <p:nvPr/>
          </p:nvSpPr>
          <p:spPr>
            <a:xfrm rot="2700000">
              <a:off x="183225" y="265907"/>
              <a:ext cx="71167" cy="7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Google Shape;1328;p28"/>
            <p:cNvSpPr/>
            <p:nvPr/>
          </p:nvSpPr>
          <p:spPr>
            <a:xfrm rot="2700000">
              <a:off x="736177" y="483462"/>
              <a:ext cx="71351" cy="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1329;p28"/>
            <p:cNvSpPr/>
            <p:nvPr/>
          </p:nvSpPr>
          <p:spPr>
            <a:xfrm rot="2700000">
              <a:off x="446501" y="193461"/>
              <a:ext cx="71356" cy="7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1330;p28"/>
            <p:cNvSpPr/>
            <p:nvPr/>
          </p:nvSpPr>
          <p:spPr>
            <a:xfrm rot="2700000">
              <a:off x="471839" y="556154"/>
              <a:ext cx="71268" cy="7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1331;p28"/>
            <p:cNvSpPr/>
            <p:nvPr/>
          </p:nvSpPr>
          <p:spPr>
            <a:xfrm rot="2700000">
              <a:off x="193295" y="447494"/>
              <a:ext cx="70503" cy="6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4" name="Google Shape;1332;p28"/>
            <p:cNvSpPr/>
            <p:nvPr/>
          </p:nvSpPr>
          <p:spPr>
            <a:xfrm rot="2700000">
              <a:off x="109777" y="531103"/>
              <a:ext cx="70787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5" name="Google Shape;1333;p28"/>
            <p:cNvSpPr/>
            <p:nvPr/>
          </p:nvSpPr>
          <p:spPr>
            <a:xfrm rot="2700000">
              <a:off x="399704" y="820769"/>
              <a:ext cx="70672" cy="7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6" name="Google Shape;1334;p28"/>
            <p:cNvSpPr/>
            <p:nvPr/>
          </p:nvSpPr>
          <p:spPr>
            <a:xfrm rot="2700000">
              <a:off x="362747" y="276969"/>
              <a:ext cx="70478" cy="7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7" name="Google Shape;1335;p28"/>
            <p:cNvSpPr/>
            <p:nvPr/>
          </p:nvSpPr>
          <p:spPr>
            <a:xfrm rot="2700000">
              <a:off x="724146" y="303182"/>
              <a:ext cx="71355" cy="7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8" name="Google Shape;1336;p28"/>
            <p:cNvSpPr/>
            <p:nvPr/>
          </p:nvSpPr>
          <p:spPr>
            <a:xfrm rot="2700000">
              <a:off x="483507" y="737570"/>
              <a:ext cx="70682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9" name="Google Shape;1337;p28"/>
            <p:cNvSpPr/>
            <p:nvPr/>
          </p:nvSpPr>
          <p:spPr>
            <a:xfrm rot="2700000">
              <a:off x="374379" y="458904"/>
              <a:ext cx="71457" cy="7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0" name="Google Shape;1338;p28"/>
            <p:cNvSpPr/>
            <p:nvPr/>
          </p:nvSpPr>
          <p:spPr>
            <a:xfrm rot="2700000">
              <a:off x="289800" y="543898"/>
              <a:ext cx="70784" cy="6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1" name="Google Shape;1339;p28"/>
            <p:cNvSpPr/>
            <p:nvPr/>
          </p:nvSpPr>
          <p:spPr>
            <a:xfrm rot="2700000">
              <a:off x="652899" y="568176"/>
              <a:ext cx="70363" cy="7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2" name="Google Shape;1340;p28"/>
            <p:cNvSpPr/>
            <p:nvPr/>
          </p:nvSpPr>
          <p:spPr>
            <a:xfrm rot="2700000">
              <a:off x="626103" y="206747"/>
              <a:ext cx="71031" cy="7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3" name="Google Shape;1341;p28"/>
            <p:cNvSpPr/>
            <p:nvPr/>
          </p:nvSpPr>
          <p:spPr>
            <a:xfrm rot="2700000">
              <a:off x="542340" y="290698"/>
              <a:ext cx="70961" cy="6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4" name="Google Shape;1342;p28"/>
            <p:cNvSpPr/>
            <p:nvPr/>
          </p:nvSpPr>
          <p:spPr>
            <a:xfrm rot="2700000">
              <a:off x="640723" y="386828"/>
              <a:ext cx="71202" cy="7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1343;p28"/>
            <p:cNvSpPr/>
            <p:nvPr/>
          </p:nvSpPr>
          <p:spPr>
            <a:xfrm rot="2700000">
              <a:off x="820137" y="400321"/>
              <a:ext cx="70777" cy="7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1344;p28"/>
            <p:cNvSpPr/>
            <p:nvPr/>
          </p:nvSpPr>
          <p:spPr>
            <a:xfrm rot="2700000">
              <a:off x="277618" y="363070"/>
              <a:ext cx="72773" cy="7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1345;p28"/>
            <p:cNvSpPr/>
            <p:nvPr/>
          </p:nvSpPr>
          <p:spPr>
            <a:xfrm rot="2700000">
              <a:off x="529041" y="109622"/>
              <a:ext cx="71484" cy="7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1346;p28"/>
            <p:cNvSpPr/>
            <p:nvPr/>
          </p:nvSpPr>
          <p:spPr>
            <a:xfrm rot="2700000">
              <a:off x="387343" y="641601"/>
              <a:ext cx="70651" cy="6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1347;p28"/>
            <p:cNvSpPr/>
            <p:nvPr/>
          </p:nvSpPr>
          <p:spPr>
            <a:xfrm rot="2700000">
              <a:off x="97654" y="353665"/>
              <a:ext cx="70930" cy="6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1348;p28"/>
            <p:cNvSpPr/>
            <p:nvPr/>
          </p:nvSpPr>
          <p:spPr>
            <a:xfrm rot="2700000">
              <a:off x="556844" y="470429"/>
              <a:ext cx="71225" cy="7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1349;p28"/>
            <p:cNvSpPr/>
            <p:nvPr/>
          </p:nvSpPr>
          <p:spPr>
            <a:xfrm rot="2700000">
              <a:off x="14879" y="434859"/>
              <a:ext cx="70388" cy="7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1350;p28"/>
            <p:cNvSpPr/>
            <p:nvPr/>
          </p:nvSpPr>
          <p:spPr>
            <a:xfrm rot="2700000">
              <a:off x="458388" y="374902"/>
              <a:ext cx="71647" cy="6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1351;p28"/>
            <p:cNvSpPr/>
            <p:nvPr/>
          </p:nvSpPr>
          <p:spPr>
            <a:xfrm rot="2700000">
              <a:off x="303788" y="724846"/>
              <a:ext cx="70535" cy="7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1352;p28"/>
            <p:cNvSpPr/>
            <p:nvPr/>
          </p:nvSpPr>
          <p:spPr>
            <a:xfrm rot="2700000">
              <a:off x="206947" y="627987"/>
              <a:ext cx="69547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46" name="Google Shape;1353;p28"/>
          <p:cNvSpPr/>
          <p:nvPr/>
        </p:nvSpPr>
        <p:spPr>
          <a:xfrm>
            <a:off x="-407830" y="204222"/>
            <a:ext cx="676802" cy="676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1055" name="Google Shape;1356;p29"/>
          <p:cNvSpPr/>
          <p:nvPr/>
        </p:nvSpPr>
        <p:spPr>
          <a:xfrm>
            <a:off x="1866262" y="1178349"/>
            <a:ext cx="1459502" cy="1459503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6" name="Google Shape;1357;p29"/>
          <p:cNvSpPr/>
          <p:nvPr/>
        </p:nvSpPr>
        <p:spPr>
          <a:xfrm>
            <a:off x="1983339" y="1305532"/>
            <a:ext cx="1459502" cy="145950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7" name="Google Shape;1358;p29"/>
          <p:cNvSpPr/>
          <p:nvPr/>
        </p:nvSpPr>
        <p:spPr>
          <a:xfrm>
            <a:off x="3759155" y="1178349"/>
            <a:ext cx="1459502" cy="1459503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8" name="Google Shape;1359;p29"/>
          <p:cNvSpPr/>
          <p:nvPr/>
        </p:nvSpPr>
        <p:spPr>
          <a:xfrm>
            <a:off x="3876232" y="1305532"/>
            <a:ext cx="1459502" cy="145950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9" name="Google Shape;1360;p29"/>
          <p:cNvSpPr/>
          <p:nvPr/>
        </p:nvSpPr>
        <p:spPr>
          <a:xfrm>
            <a:off x="5701155" y="1178349"/>
            <a:ext cx="1459502" cy="1459503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0" name="Google Shape;1361;p29"/>
          <p:cNvSpPr/>
          <p:nvPr/>
        </p:nvSpPr>
        <p:spPr>
          <a:xfrm>
            <a:off x="5818232" y="1305532"/>
            <a:ext cx="1459502" cy="145950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1" name="Google Shape;1362;p29"/>
          <p:cNvSpPr/>
          <p:nvPr/>
        </p:nvSpPr>
        <p:spPr>
          <a:xfrm>
            <a:off x="1866262" y="3144360"/>
            <a:ext cx="1459502" cy="1459503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2" name="Google Shape;1363;p29"/>
          <p:cNvSpPr/>
          <p:nvPr/>
        </p:nvSpPr>
        <p:spPr>
          <a:xfrm>
            <a:off x="1983339" y="3271542"/>
            <a:ext cx="1459502" cy="145950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3" name="Google Shape;1364;p29"/>
          <p:cNvSpPr/>
          <p:nvPr/>
        </p:nvSpPr>
        <p:spPr>
          <a:xfrm>
            <a:off x="3759155" y="3144360"/>
            <a:ext cx="1459502" cy="1459503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4" name="Google Shape;1365;p29"/>
          <p:cNvSpPr/>
          <p:nvPr/>
        </p:nvSpPr>
        <p:spPr>
          <a:xfrm>
            <a:off x="3876232" y="3271542"/>
            <a:ext cx="1459502" cy="145950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5" name="Google Shape;1366;p29"/>
          <p:cNvSpPr/>
          <p:nvPr/>
        </p:nvSpPr>
        <p:spPr>
          <a:xfrm>
            <a:off x="5701155" y="3144360"/>
            <a:ext cx="1459502" cy="1459503"/>
          </a:xfrm>
          <a:prstGeom prst="rect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6" name="Google Shape;1367;p29"/>
          <p:cNvSpPr/>
          <p:nvPr/>
        </p:nvSpPr>
        <p:spPr>
          <a:xfrm>
            <a:off x="5818232" y="3271542"/>
            <a:ext cx="1459502" cy="1459502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7" name="مستوى النص الأول…"/>
          <p:cNvSpPr txBox="1"/>
          <p:nvPr>
            <p:ph type="body" sz="quarter" idx="1"/>
          </p:nvPr>
        </p:nvSpPr>
        <p:spPr>
          <a:xfrm>
            <a:off x="4018124" y="1601600"/>
            <a:ext cx="1167902" cy="861602"/>
          </a:xfrm>
          <a:prstGeom prst="rect">
            <a:avLst/>
          </a:prstGeom>
        </p:spPr>
        <p:txBody>
          <a:bodyPr/>
          <a:lstStyle>
            <a:lvl1pPr marL="177800" indent="-38100"/>
            <a:lvl2pPr marL="177800" indent="139700">
              <a:buSzTx/>
              <a:buNone/>
            </a:lvl2pPr>
            <a:lvl3pPr marL="177800" indent="139700">
              <a:buSzTx/>
              <a:buNone/>
            </a:lvl3pPr>
            <a:lvl4pPr marL="177800" indent="139700">
              <a:buSzTx/>
              <a:buNone/>
            </a:lvl4pPr>
            <a:lvl5pPr marL="177800" indent="139700">
              <a:buSz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68" name="Google Shape;1371;p29"/>
          <p:cNvSpPr/>
          <p:nvPr/>
        </p:nvSpPr>
        <p:spPr>
          <a:xfrm flipH="1" rot="10800000">
            <a:off x="8099698" y="4256046"/>
            <a:ext cx="2261478" cy="196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9" name="Google Shape;1372;p29"/>
          <p:cNvSpPr/>
          <p:nvPr/>
        </p:nvSpPr>
        <p:spPr>
          <a:xfrm rot="16200000">
            <a:off x="8509492" y="3644670"/>
            <a:ext cx="606002" cy="30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00" name="Google Shape;1373;p29"/>
          <p:cNvGrpSpPr/>
          <p:nvPr/>
        </p:nvGrpSpPr>
        <p:grpSpPr>
          <a:xfrm>
            <a:off x="7829027" y="4638866"/>
            <a:ext cx="801743" cy="767035"/>
            <a:chOff x="-1" y="0"/>
            <a:chExt cx="801741" cy="767034"/>
          </a:xfrm>
        </p:grpSpPr>
        <p:sp>
          <p:nvSpPr>
            <p:cNvPr id="1070" name="Google Shape;1374;p29"/>
            <p:cNvSpPr/>
            <p:nvPr/>
          </p:nvSpPr>
          <p:spPr>
            <a:xfrm rot="4500154">
              <a:off x="581481" y="8281"/>
              <a:ext cx="71653" cy="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1375;p29"/>
            <p:cNvSpPr/>
            <p:nvPr/>
          </p:nvSpPr>
          <p:spPr>
            <a:xfrm rot="4500154">
              <a:off x="353658" y="68415"/>
              <a:ext cx="71403" cy="7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1376;p29"/>
            <p:cNvSpPr/>
            <p:nvPr/>
          </p:nvSpPr>
          <p:spPr>
            <a:xfrm rot="4500154">
              <a:off x="467119" y="38789"/>
              <a:ext cx="71316" cy="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1377;p29"/>
            <p:cNvSpPr/>
            <p:nvPr/>
          </p:nvSpPr>
          <p:spPr>
            <a:xfrm rot="4500154">
              <a:off x="378614" y="627500"/>
              <a:ext cx="71824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1378;p29"/>
            <p:cNvSpPr/>
            <p:nvPr/>
          </p:nvSpPr>
          <p:spPr>
            <a:xfrm rot="4500154">
              <a:off x="238352" y="99870"/>
              <a:ext cx="71162" cy="7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1379;p29"/>
            <p:cNvSpPr/>
            <p:nvPr/>
          </p:nvSpPr>
          <p:spPr>
            <a:xfrm rot="4500154">
              <a:off x="608406" y="564785"/>
              <a:ext cx="71345" cy="7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1380;p29"/>
            <p:cNvSpPr/>
            <p:nvPr/>
          </p:nvSpPr>
          <p:spPr>
            <a:xfrm rot="4500154">
              <a:off x="502583" y="168832"/>
              <a:ext cx="71350" cy="7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1381;p29"/>
            <p:cNvSpPr/>
            <p:nvPr/>
          </p:nvSpPr>
          <p:spPr>
            <a:xfrm rot="4500154">
              <a:off x="343546" y="495644"/>
              <a:ext cx="71263" cy="7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1382;p29"/>
            <p:cNvSpPr/>
            <p:nvPr/>
          </p:nvSpPr>
          <p:spPr>
            <a:xfrm rot="4500154">
              <a:off x="156854" y="262122"/>
              <a:ext cx="70498" cy="6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1383;p29"/>
            <p:cNvSpPr/>
            <p:nvPr/>
          </p:nvSpPr>
          <p:spPr>
            <a:xfrm rot="4500154">
              <a:off x="42582" y="292801"/>
              <a:ext cx="70781" cy="7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1384;p29"/>
            <p:cNvSpPr/>
            <p:nvPr/>
          </p:nvSpPr>
          <p:spPr>
            <a:xfrm rot="4500154">
              <a:off x="148776" y="688557"/>
              <a:ext cx="70668" cy="7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385;p29"/>
            <p:cNvSpPr/>
            <p:nvPr/>
          </p:nvSpPr>
          <p:spPr>
            <a:xfrm rot="4500154">
              <a:off x="388396" y="199056"/>
              <a:ext cx="70473" cy="7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386;p29"/>
            <p:cNvSpPr/>
            <p:nvPr/>
          </p:nvSpPr>
          <p:spPr>
            <a:xfrm rot="4500154">
              <a:off x="688175" y="402674"/>
              <a:ext cx="71350" cy="7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387;p29"/>
            <p:cNvSpPr/>
            <p:nvPr/>
          </p:nvSpPr>
          <p:spPr>
            <a:xfrm rot="4500154">
              <a:off x="263096" y="658458"/>
              <a:ext cx="70678" cy="6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388;p29"/>
            <p:cNvSpPr/>
            <p:nvPr/>
          </p:nvSpPr>
          <p:spPr>
            <a:xfrm rot="4500154">
              <a:off x="307817" y="362762"/>
              <a:ext cx="71452" cy="7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389;p29"/>
            <p:cNvSpPr/>
            <p:nvPr/>
          </p:nvSpPr>
          <p:spPr>
            <a:xfrm rot="4500154">
              <a:off x="192219" y="393930"/>
              <a:ext cx="70779" cy="6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390;p29"/>
            <p:cNvSpPr/>
            <p:nvPr/>
          </p:nvSpPr>
          <p:spPr>
            <a:xfrm rot="4500154">
              <a:off x="494258" y="596325"/>
              <a:ext cx="70356" cy="7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391;p29"/>
            <p:cNvSpPr/>
            <p:nvPr/>
          </p:nvSpPr>
          <p:spPr>
            <a:xfrm rot="4500154">
              <a:off x="651861" y="270157"/>
              <a:ext cx="71024" cy="7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392;p29"/>
            <p:cNvSpPr/>
            <p:nvPr/>
          </p:nvSpPr>
          <p:spPr>
            <a:xfrm rot="4500154">
              <a:off x="537429" y="300973"/>
              <a:ext cx="70955" cy="6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393;p29"/>
            <p:cNvSpPr/>
            <p:nvPr/>
          </p:nvSpPr>
          <p:spPr>
            <a:xfrm rot="4500154">
              <a:off x="574064" y="433338"/>
              <a:ext cx="71196" cy="7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394;p29"/>
            <p:cNvSpPr/>
            <p:nvPr/>
          </p:nvSpPr>
          <p:spPr>
            <a:xfrm rot="4500154">
              <a:off x="722945" y="534688"/>
              <a:ext cx="70771" cy="7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1395;p29"/>
            <p:cNvSpPr/>
            <p:nvPr/>
          </p:nvSpPr>
          <p:spPr>
            <a:xfrm rot="4500154">
              <a:off x="271816" y="231714"/>
              <a:ext cx="72766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1396;p29"/>
            <p:cNvSpPr/>
            <p:nvPr/>
          </p:nvSpPr>
          <p:spPr>
            <a:xfrm rot="4500154">
              <a:off x="616173" y="137589"/>
              <a:ext cx="71479" cy="7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1397;p29"/>
            <p:cNvSpPr/>
            <p:nvPr/>
          </p:nvSpPr>
          <p:spPr>
            <a:xfrm rot="4500154">
              <a:off x="227936" y="527298"/>
              <a:ext cx="70646" cy="6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1398;p29"/>
            <p:cNvSpPr/>
            <p:nvPr/>
          </p:nvSpPr>
          <p:spPr>
            <a:xfrm rot="4500154">
              <a:off x="121320" y="133266"/>
              <a:ext cx="70923" cy="6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399;p29"/>
            <p:cNvSpPr/>
            <p:nvPr/>
          </p:nvSpPr>
          <p:spPr>
            <a:xfrm rot="4500154">
              <a:off x="459553" y="463779"/>
              <a:ext cx="71220" cy="7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400;p29"/>
            <p:cNvSpPr/>
            <p:nvPr/>
          </p:nvSpPr>
          <p:spPr>
            <a:xfrm rot="4500154">
              <a:off x="8321" y="161848"/>
              <a:ext cx="70383" cy="7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1401;p29"/>
            <p:cNvSpPr/>
            <p:nvPr/>
          </p:nvSpPr>
          <p:spPr>
            <a:xfrm rot="4500154">
              <a:off x="422601" y="332088"/>
              <a:ext cx="71641" cy="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1402;p29"/>
            <p:cNvSpPr/>
            <p:nvPr/>
          </p:nvSpPr>
          <p:spPr>
            <a:xfrm rot="4500154">
              <a:off x="113803" y="557533"/>
              <a:ext cx="70531" cy="7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1403;p29"/>
            <p:cNvSpPr/>
            <p:nvPr/>
          </p:nvSpPr>
          <p:spPr>
            <a:xfrm rot="4500154">
              <a:off x="78330" y="424961"/>
              <a:ext cx="69540" cy="7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01" name="Google Shape;1404;p29"/>
          <p:cNvSpPr/>
          <p:nvPr/>
        </p:nvSpPr>
        <p:spPr>
          <a:xfrm>
            <a:off x="8796318" y="4593397"/>
            <a:ext cx="676802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2" name="Google Shape;1405;p29"/>
          <p:cNvSpPr/>
          <p:nvPr/>
        </p:nvSpPr>
        <p:spPr>
          <a:xfrm flipH="1" rot="10800000">
            <a:off x="-1420277" y="1088629"/>
            <a:ext cx="2261478" cy="196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3" name="Google Shape;1406;p29"/>
          <p:cNvSpPr/>
          <p:nvPr/>
        </p:nvSpPr>
        <p:spPr>
          <a:xfrm>
            <a:off x="366801" y="560312"/>
            <a:ext cx="606000" cy="30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34" name="Google Shape;1407;p29"/>
          <p:cNvGrpSpPr/>
          <p:nvPr/>
        </p:nvGrpSpPr>
        <p:grpSpPr>
          <a:xfrm>
            <a:off x="269794" y="-500728"/>
            <a:ext cx="905629" cy="905903"/>
            <a:chOff x="-2" y="0"/>
            <a:chExt cx="905627" cy="905902"/>
          </a:xfrm>
        </p:grpSpPr>
        <p:sp>
          <p:nvSpPr>
            <p:cNvPr id="1104" name="Google Shape;1408;p29"/>
            <p:cNvSpPr/>
            <p:nvPr/>
          </p:nvSpPr>
          <p:spPr>
            <a:xfrm rot="2700000">
              <a:off x="434342" y="14931"/>
              <a:ext cx="71659" cy="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1409;p29"/>
            <p:cNvSpPr/>
            <p:nvPr/>
          </p:nvSpPr>
          <p:spPr>
            <a:xfrm rot="2700000">
              <a:off x="267634" y="180864"/>
              <a:ext cx="71409" cy="7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1410;p29"/>
            <p:cNvSpPr/>
            <p:nvPr/>
          </p:nvSpPr>
          <p:spPr>
            <a:xfrm rot="2700000">
              <a:off x="350575" y="98628"/>
              <a:ext cx="71321" cy="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1411;p29"/>
            <p:cNvSpPr/>
            <p:nvPr/>
          </p:nvSpPr>
          <p:spPr>
            <a:xfrm rot="2700000">
              <a:off x="568211" y="652647"/>
              <a:ext cx="71830" cy="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1412;p29"/>
            <p:cNvSpPr/>
            <p:nvPr/>
          </p:nvSpPr>
          <p:spPr>
            <a:xfrm rot="2700000">
              <a:off x="183225" y="265907"/>
              <a:ext cx="71167" cy="7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1413;p29"/>
            <p:cNvSpPr/>
            <p:nvPr/>
          </p:nvSpPr>
          <p:spPr>
            <a:xfrm rot="2700000">
              <a:off x="736177" y="483462"/>
              <a:ext cx="71351" cy="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1414;p29"/>
            <p:cNvSpPr/>
            <p:nvPr/>
          </p:nvSpPr>
          <p:spPr>
            <a:xfrm rot="2700000">
              <a:off x="446501" y="193461"/>
              <a:ext cx="71356" cy="7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1415;p29"/>
            <p:cNvSpPr/>
            <p:nvPr/>
          </p:nvSpPr>
          <p:spPr>
            <a:xfrm rot="2700000">
              <a:off x="471839" y="556154"/>
              <a:ext cx="71268" cy="7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1416;p29"/>
            <p:cNvSpPr/>
            <p:nvPr/>
          </p:nvSpPr>
          <p:spPr>
            <a:xfrm rot="2700000">
              <a:off x="193295" y="447494"/>
              <a:ext cx="70503" cy="6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1417;p29"/>
            <p:cNvSpPr/>
            <p:nvPr/>
          </p:nvSpPr>
          <p:spPr>
            <a:xfrm rot="2700000">
              <a:off x="109777" y="531103"/>
              <a:ext cx="70787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1418;p29"/>
            <p:cNvSpPr/>
            <p:nvPr/>
          </p:nvSpPr>
          <p:spPr>
            <a:xfrm rot="2700000">
              <a:off x="399704" y="820769"/>
              <a:ext cx="70672" cy="7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1419;p29"/>
            <p:cNvSpPr/>
            <p:nvPr/>
          </p:nvSpPr>
          <p:spPr>
            <a:xfrm rot="2700000">
              <a:off x="362747" y="276969"/>
              <a:ext cx="70478" cy="7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1420;p29"/>
            <p:cNvSpPr/>
            <p:nvPr/>
          </p:nvSpPr>
          <p:spPr>
            <a:xfrm rot="2700000">
              <a:off x="724146" y="303182"/>
              <a:ext cx="71355" cy="7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1421;p29"/>
            <p:cNvSpPr/>
            <p:nvPr/>
          </p:nvSpPr>
          <p:spPr>
            <a:xfrm rot="2700000">
              <a:off x="483507" y="737570"/>
              <a:ext cx="70682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1422;p29"/>
            <p:cNvSpPr/>
            <p:nvPr/>
          </p:nvSpPr>
          <p:spPr>
            <a:xfrm rot="2700000">
              <a:off x="374379" y="458904"/>
              <a:ext cx="71457" cy="7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1423;p29"/>
            <p:cNvSpPr/>
            <p:nvPr/>
          </p:nvSpPr>
          <p:spPr>
            <a:xfrm rot="2700000">
              <a:off x="289800" y="543898"/>
              <a:ext cx="70784" cy="6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1424;p29"/>
            <p:cNvSpPr/>
            <p:nvPr/>
          </p:nvSpPr>
          <p:spPr>
            <a:xfrm rot="2700000">
              <a:off x="652899" y="568176"/>
              <a:ext cx="70363" cy="7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1425;p29"/>
            <p:cNvSpPr/>
            <p:nvPr/>
          </p:nvSpPr>
          <p:spPr>
            <a:xfrm rot="2700000">
              <a:off x="626103" y="206747"/>
              <a:ext cx="71031" cy="7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1426;p29"/>
            <p:cNvSpPr/>
            <p:nvPr/>
          </p:nvSpPr>
          <p:spPr>
            <a:xfrm rot="2700000">
              <a:off x="542340" y="290698"/>
              <a:ext cx="70961" cy="6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1427;p29"/>
            <p:cNvSpPr/>
            <p:nvPr/>
          </p:nvSpPr>
          <p:spPr>
            <a:xfrm rot="2700000">
              <a:off x="640723" y="386828"/>
              <a:ext cx="71202" cy="7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1428;p29"/>
            <p:cNvSpPr/>
            <p:nvPr/>
          </p:nvSpPr>
          <p:spPr>
            <a:xfrm rot="2700000">
              <a:off x="820137" y="400321"/>
              <a:ext cx="70777" cy="7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1429;p29"/>
            <p:cNvSpPr/>
            <p:nvPr/>
          </p:nvSpPr>
          <p:spPr>
            <a:xfrm rot="2700000">
              <a:off x="277618" y="363070"/>
              <a:ext cx="72773" cy="7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1430;p29"/>
            <p:cNvSpPr/>
            <p:nvPr/>
          </p:nvSpPr>
          <p:spPr>
            <a:xfrm rot="2700000">
              <a:off x="529041" y="109622"/>
              <a:ext cx="71484" cy="7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1431;p29"/>
            <p:cNvSpPr/>
            <p:nvPr/>
          </p:nvSpPr>
          <p:spPr>
            <a:xfrm rot="2700000">
              <a:off x="387343" y="641601"/>
              <a:ext cx="70651" cy="6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1432;p29"/>
            <p:cNvSpPr/>
            <p:nvPr/>
          </p:nvSpPr>
          <p:spPr>
            <a:xfrm rot="2700000">
              <a:off x="97654" y="353665"/>
              <a:ext cx="70930" cy="6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1433;p29"/>
            <p:cNvSpPr/>
            <p:nvPr/>
          </p:nvSpPr>
          <p:spPr>
            <a:xfrm rot="2700000">
              <a:off x="556844" y="470429"/>
              <a:ext cx="71225" cy="7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1434;p29"/>
            <p:cNvSpPr/>
            <p:nvPr/>
          </p:nvSpPr>
          <p:spPr>
            <a:xfrm rot="2700000">
              <a:off x="14879" y="434859"/>
              <a:ext cx="70388" cy="7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1435;p29"/>
            <p:cNvSpPr/>
            <p:nvPr/>
          </p:nvSpPr>
          <p:spPr>
            <a:xfrm rot="2700000">
              <a:off x="458388" y="374902"/>
              <a:ext cx="71647" cy="6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1436;p29"/>
            <p:cNvSpPr/>
            <p:nvPr/>
          </p:nvSpPr>
          <p:spPr>
            <a:xfrm rot="2700000">
              <a:off x="303788" y="724846"/>
              <a:ext cx="70535" cy="7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1437;p29"/>
            <p:cNvSpPr/>
            <p:nvPr/>
          </p:nvSpPr>
          <p:spPr>
            <a:xfrm rot="2700000">
              <a:off x="206947" y="627987"/>
              <a:ext cx="69547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35" name="Google Shape;1438;p29"/>
          <p:cNvSpPr/>
          <p:nvPr/>
        </p:nvSpPr>
        <p:spPr>
          <a:xfrm>
            <a:off x="-407830" y="204222"/>
            <a:ext cx="676802" cy="676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440;p30"/>
          <p:cNvSpPr/>
          <p:nvPr/>
        </p:nvSpPr>
        <p:spPr>
          <a:xfrm rot="10800000">
            <a:off x="1180899" y="4835737"/>
            <a:ext cx="606002" cy="30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4" name="Google Shape;1441;p30"/>
          <p:cNvSpPr/>
          <p:nvPr/>
        </p:nvSpPr>
        <p:spPr>
          <a:xfrm>
            <a:off x="8149794" y="3187036"/>
            <a:ext cx="676802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48" name="Google Shape;1442;p30"/>
          <p:cNvGrpSpPr/>
          <p:nvPr/>
        </p:nvGrpSpPr>
        <p:grpSpPr>
          <a:xfrm>
            <a:off x="-865877" y="-404728"/>
            <a:ext cx="11130204" cy="6027055"/>
            <a:chOff x="22" y="0"/>
            <a:chExt cx="11130203" cy="6027054"/>
          </a:xfrm>
        </p:grpSpPr>
        <p:sp>
          <p:nvSpPr>
            <p:cNvPr id="1145" name="Google Shape;1443;p30"/>
            <p:cNvSpPr/>
            <p:nvPr/>
          </p:nvSpPr>
          <p:spPr>
            <a:xfrm>
              <a:off x="8189067" y="5166299"/>
              <a:ext cx="606002" cy="30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76" name="Google Shape;1444;p30"/>
            <p:cNvGrpSpPr/>
            <p:nvPr/>
          </p:nvGrpSpPr>
          <p:grpSpPr>
            <a:xfrm>
              <a:off x="5895891" y="175391"/>
              <a:ext cx="801743" cy="767036"/>
              <a:chOff x="-1" y="0"/>
              <a:chExt cx="801741" cy="767034"/>
            </a:xfrm>
          </p:grpSpPr>
          <p:sp>
            <p:nvSpPr>
              <p:cNvPr id="1146" name="Google Shape;1445;p30"/>
              <p:cNvSpPr/>
              <p:nvPr/>
            </p:nvSpPr>
            <p:spPr>
              <a:xfrm rot="4500154">
                <a:off x="581481" y="8281"/>
                <a:ext cx="71653" cy="7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fill="norm" stroke="1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7" name="Google Shape;1446;p30"/>
              <p:cNvSpPr/>
              <p:nvPr/>
            </p:nvSpPr>
            <p:spPr>
              <a:xfrm rot="4500154">
                <a:off x="353658" y="68415"/>
                <a:ext cx="71403" cy="73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fill="norm" stroke="1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8" name="Google Shape;1447;p30"/>
              <p:cNvSpPr/>
              <p:nvPr/>
            </p:nvSpPr>
            <p:spPr>
              <a:xfrm rot="4500154">
                <a:off x="467119" y="38789"/>
                <a:ext cx="71316" cy="7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9" name="Google Shape;1448;p30"/>
              <p:cNvSpPr/>
              <p:nvPr/>
            </p:nvSpPr>
            <p:spPr>
              <a:xfrm rot="4500154">
                <a:off x="378614" y="627501"/>
                <a:ext cx="71824" cy="70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0" name="Google Shape;1449;p30"/>
              <p:cNvSpPr/>
              <p:nvPr/>
            </p:nvSpPr>
            <p:spPr>
              <a:xfrm rot="4500154">
                <a:off x="238352" y="99870"/>
                <a:ext cx="71162" cy="71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fill="norm" stroke="1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1" name="Google Shape;1450;p30"/>
              <p:cNvSpPr/>
              <p:nvPr/>
            </p:nvSpPr>
            <p:spPr>
              <a:xfrm rot="4500154">
                <a:off x="608406" y="564785"/>
                <a:ext cx="71345" cy="71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1" h="21600" fill="norm" stroke="1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2" name="Google Shape;1451;p30"/>
              <p:cNvSpPr/>
              <p:nvPr/>
            </p:nvSpPr>
            <p:spPr>
              <a:xfrm rot="4500154">
                <a:off x="502583" y="168832"/>
                <a:ext cx="71350" cy="71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3" name="Google Shape;1452;p30"/>
              <p:cNvSpPr/>
              <p:nvPr/>
            </p:nvSpPr>
            <p:spPr>
              <a:xfrm rot="4500154">
                <a:off x="343546" y="495645"/>
                <a:ext cx="71263" cy="70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4" name="Google Shape;1453;p30"/>
              <p:cNvSpPr/>
              <p:nvPr/>
            </p:nvSpPr>
            <p:spPr>
              <a:xfrm rot="4500154">
                <a:off x="156854" y="262122"/>
                <a:ext cx="70498" cy="69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fill="norm" stroke="1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5" name="Google Shape;1454;p30"/>
              <p:cNvSpPr/>
              <p:nvPr/>
            </p:nvSpPr>
            <p:spPr>
              <a:xfrm rot="4500154">
                <a:off x="42582" y="292802"/>
                <a:ext cx="70781" cy="70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6" name="Google Shape;1455;p30"/>
              <p:cNvSpPr/>
              <p:nvPr/>
            </p:nvSpPr>
            <p:spPr>
              <a:xfrm rot="4500154">
                <a:off x="148776" y="688557"/>
                <a:ext cx="70668" cy="7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8016" y="0"/>
                    </a:moveTo>
                    <a:cubicBezTo>
                      <a:pt x="2138" y="0"/>
                      <a:pt x="135" y="5299"/>
                      <a:pt x="8" y="10265"/>
                    </a:cubicBezTo>
                    <a:cubicBezTo>
                      <a:pt x="-194" y="16354"/>
                      <a:pt x="3206" y="21600"/>
                      <a:pt x="10113" y="21600"/>
                    </a:cubicBezTo>
                    <a:cubicBezTo>
                      <a:pt x="10225" y="21600"/>
                      <a:pt x="10337" y="21598"/>
                      <a:pt x="10450" y="21596"/>
                    </a:cubicBezTo>
                    <a:cubicBezTo>
                      <a:pt x="17242" y="21456"/>
                      <a:pt x="21406" y="16626"/>
                      <a:pt x="21269" y="10301"/>
                    </a:cubicBezTo>
                    <a:cubicBezTo>
                      <a:pt x="21108" y="4364"/>
                      <a:pt x="17542" y="36"/>
                      <a:pt x="10600" y="36"/>
                    </a:cubicBezTo>
                    <a:cubicBezTo>
                      <a:pt x="10187" y="36"/>
                      <a:pt x="9761" y="51"/>
                      <a:pt x="9323" y="83"/>
                    </a:cubicBezTo>
                    <a:cubicBezTo>
                      <a:pt x="8867" y="28"/>
                      <a:pt x="8432" y="0"/>
                      <a:pt x="8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7" name="Google Shape;1456;p30"/>
              <p:cNvSpPr/>
              <p:nvPr/>
            </p:nvSpPr>
            <p:spPr>
              <a:xfrm rot="4500154">
                <a:off x="388396" y="199057"/>
                <a:ext cx="70473" cy="71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8" name="Google Shape;1457;p30"/>
              <p:cNvSpPr/>
              <p:nvPr/>
            </p:nvSpPr>
            <p:spPr>
              <a:xfrm rot="4500154">
                <a:off x="688176" y="402674"/>
                <a:ext cx="71349" cy="7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fill="norm" stroke="1" extrusionOk="0">
                    <a:moveTo>
                      <a:pt x="10488" y="0"/>
                    </a:moveTo>
                    <a:cubicBezTo>
                      <a:pt x="4982" y="1059"/>
                      <a:pt x="806" y="2974"/>
                      <a:pt x="92" y="9777"/>
                    </a:cubicBezTo>
                    <a:cubicBezTo>
                      <a:pt x="-684" y="17195"/>
                      <a:pt x="3558" y="21160"/>
                      <a:pt x="9096" y="21571"/>
                    </a:cubicBezTo>
                    <a:cubicBezTo>
                      <a:pt x="9374" y="21590"/>
                      <a:pt x="9651" y="21600"/>
                      <a:pt x="9927" y="21600"/>
                    </a:cubicBezTo>
                    <a:cubicBezTo>
                      <a:pt x="15036" y="21600"/>
                      <a:pt x="19841" y="18307"/>
                      <a:pt x="20333" y="11692"/>
                    </a:cubicBezTo>
                    <a:cubicBezTo>
                      <a:pt x="20916" y="4478"/>
                      <a:pt x="16026" y="1812"/>
                      <a:pt x="104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9" name="Google Shape;1458;p30"/>
              <p:cNvSpPr/>
              <p:nvPr/>
            </p:nvSpPr>
            <p:spPr>
              <a:xfrm rot="4500154">
                <a:off x="263096" y="658458"/>
                <a:ext cx="70678" cy="6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0" name="Google Shape;1459;p30"/>
              <p:cNvSpPr/>
              <p:nvPr/>
            </p:nvSpPr>
            <p:spPr>
              <a:xfrm rot="4500154">
                <a:off x="307817" y="362762"/>
                <a:ext cx="71452" cy="70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8" h="21600" fill="norm" stroke="1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1" name="Google Shape;1460;p30"/>
              <p:cNvSpPr/>
              <p:nvPr/>
            </p:nvSpPr>
            <p:spPr>
              <a:xfrm rot="4500154">
                <a:off x="192219" y="393930"/>
                <a:ext cx="70779" cy="69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2" name="Google Shape;1461;p30"/>
              <p:cNvSpPr/>
              <p:nvPr/>
            </p:nvSpPr>
            <p:spPr>
              <a:xfrm rot="4500154">
                <a:off x="494258" y="596325"/>
                <a:ext cx="70356" cy="7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fill="norm" stroke="1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3" name="Google Shape;1462;p30"/>
              <p:cNvSpPr/>
              <p:nvPr/>
            </p:nvSpPr>
            <p:spPr>
              <a:xfrm rot="4500154">
                <a:off x="651861" y="270157"/>
                <a:ext cx="71024" cy="70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6" h="21600" fill="norm" stroke="1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4" name="Google Shape;1463;p30"/>
              <p:cNvSpPr/>
              <p:nvPr/>
            </p:nvSpPr>
            <p:spPr>
              <a:xfrm rot="4500154">
                <a:off x="537429" y="300973"/>
                <a:ext cx="70956" cy="69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5" name="Google Shape;1464;p30"/>
              <p:cNvSpPr/>
              <p:nvPr/>
            </p:nvSpPr>
            <p:spPr>
              <a:xfrm rot="4500154">
                <a:off x="574064" y="433338"/>
                <a:ext cx="71196" cy="71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fill="norm" stroke="1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6" name="Google Shape;1465;p30"/>
              <p:cNvSpPr/>
              <p:nvPr/>
            </p:nvSpPr>
            <p:spPr>
              <a:xfrm rot="4500154">
                <a:off x="722945" y="534688"/>
                <a:ext cx="70771" cy="70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fill="norm" stroke="1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7" name="Google Shape;1466;p30"/>
              <p:cNvSpPr/>
              <p:nvPr/>
            </p:nvSpPr>
            <p:spPr>
              <a:xfrm rot="4500154">
                <a:off x="271816" y="231714"/>
                <a:ext cx="72766" cy="70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8" name="Google Shape;1467;p30"/>
              <p:cNvSpPr/>
              <p:nvPr/>
            </p:nvSpPr>
            <p:spPr>
              <a:xfrm rot="4500154">
                <a:off x="616173" y="137589"/>
                <a:ext cx="71480" cy="70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9" name="Google Shape;1468;p30"/>
              <p:cNvSpPr/>
              <p:nvPr/>
            </p:nvSpPr>
            <p:spPr>
              <a:xfrm rot="4500154">
                <a:off x="227936" y="527298"/>
                <a:ext cx="70646" cy="69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fill="norm" stroke="1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0" name="Google Shape;1469;p30"/>
              <p:cNvSpPr/>
              <p:nvPr/>
            </p:nvSpPr>
            <p:spPr>
              <a:xfrm rot="4500154">
                <a:off x="121320" y="133266"/>
                <a:ext cx="70923" cy="68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1" name="Google Shape;1470;p30"/>
              <p:cNvSpPr/>
              <p:nvPr/>
            </p:nvSpPr>
            <p:spPr>
              <a:xfrm rot="4500154">
                <a:off x="459553" y="463779"/>
                <a:ext cx="71220" cy="72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fill="norm" stroke="1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2" name="Google Shape;1471;p30"/>
              <p:cNvSpPr/>
              <p:nvPr/>
            </p:nvSpPr>
            <p:spPr>
              <a:xfrm rot="4500154">
                <a:off x="8321" y="161848"/>
                <a:ext cx="70383" cy="71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0" h="21600" fill="norm" stroke="1" extrusionOk="0">
                    <a:moveTo>
                      <a:pt x="13756" y="0"/>
                    </a:moveTo>
                    <a:cubicBezTo>
                      <a:pt x="13514" y="0"/>
                      <a:pt x="13266" y="15"/>
                      <a:pt x="13016" y="44"/>
                    </a:cubicBezTo>
                    <a:cubicBezTo>
                      <a:pt x="3375" y="524"/>
                      <a:pt x="-349" y="4444"/>
                      <a:pt x="26" y="11249"/>
                    </a:cubicBezTo>
                    <a:cubicBezTo>
                      <a:pt x="402" y="17230"/>
                      <a:pt x="4128" y="21527"/>
                      <a:pt x="10384" y="21596"/>
                    </a:cubicBezTo>
                    <a:cubicBezTo>
                      <a:pt x="10495" y="21598"/>
                      <a:pt x="10603" y="21600"/>
                      <a:pt x="10712" y="21600"/>
                    </a:cubicBezTo>
                    <a:cubicBezTo>
                      <a:pt x="17477" y="21600"/>
                      <a:pt x="21186" y="16382"/>
                      <a:pt x="21220" y="10630"/>
                    </a:cubicBezTo>
                    <a:cubicBezTo>
                      <a:pt x="21251" y="5144"/>
                      <a:pt x="18352" y="0"/>
                      <a:pt x="13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3" name="Google Shape;1472;p30"/>
              <p:cNvSpPr/>
              <p:nvPr/>
            </p:nvSpPr>
            <p:spPr>
              <a:xfrm rot="4500154">
                <a:off x="422601" y="332088"/>
                <a:ext cx="71641" cy="6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fill="norm" stroke="1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4" name="Google Shape;1473;p30"/>
              <p:cNvSpPr/>
              <p:nvPr/>
            </p:nvSpPr>
            <p:spPr>
              <a:xfrm rot="4500154">
                <a:off x="113803" y="557533"/>
                <a:ext cx="70531" cy="7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fill="norm" stroke="1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5" name="Google Shape;1474;p30"/>
              <p:cNvSpPr/>
              <p:nvPr/>
            </p:nvSpPr>
            <p:spPr>
              <a:xfrm rot="4500154">
                <a:off x="78330" y="424961"/>
                <a:ext cx="69540" cy="70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fill="norm" stroke="1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177" name="Google Shape;1475;p30"/>
            <p:cNvSpPr/>
            <p:nvPr/>
          </p:nvSpPr>
          <p:spPr>
            <a:xfrm>
              <a:off x="9317890" y="1311797"/>
              <a:ext cx="676803" cy="67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1476;p30"/>
            <p:cNvSpPr/>
            <p:nvPr/>
          </p:nvSpPr>
          <p:spPr>
            <a:xfrm flipH="1" rot="10800000">
              <a:off x="22" y="4796434"/>
              <a:ext cx="2261477" cy="19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2528" y="0"/>
                  </a:moveTo>
                  <a:cubicBezTo>
                    <a:pt x="12229" y="0"/>
                    <a:pt x="11934" y="1398"/>
                    <a:pt x="11700" y="4108"/>
                  </a:cubicBezTo>
                  <a:cubicBezTo>
                    <a:pt x="11526" y="6151"/>
                    <a:pt x="11393" y="8674"/>
                    <a:pt x="11238" y="10965"/>
                  </a:cubicBezTo>
                  <a:cubicBezTo>
                    <a:pt x="11096" y="13040"/>
                    <a:pt x="10942" y="14082"/>
                    <a:pt x="10788" y="14082"/>
                  </a:cubicBezTo>
                  <a:cubicBezTo>
                    <a:pt x="10638" y="14082"/>
                    <a:pt x="10487" y="13091"/>
                    <a:pt x="10348" y="11104"/>
                  </a:cubicBezTo>
                  <a:cubicBezTo>
                    <a:pt x="10224" y="9324"/>
                    <a:pt x="10109" y="7467"/>
                    <a:pt x="9985" y="5702"/>
                  </a:cubicBezTo>
                  <a:cubicBezTo>
                    <a:pt x="9719" y="1913"/>
                    <a:pt x="9376" y="31"/>
                    <a:pt x="9034" y="31"/>
                  </a:cubicBezTo>
                  <a:cubicBezTo>
                    <a:pt x="8676" y="31"/>
                    <a:pt x="8320" y="2091"/>
                    <a:pt x="8056" y="6182"/>
                  </a:cubicBezTo>
                  <a:cubicBezTo>
                    <a:pt x="7924" y="8225"/>
                    <a:pt x="7790" y="10253"/>
                    <a:pt x="7645" y="12187"/>
                  </a:cubicBezTo>
                  <a:cubicBezTo>
                    <a:pt x="7552" y="13440"/>
                    <a:pt x="7441" y="14017"/>
                    <a:pt x="7316" y="14017"/>
                  </a:cubicBezTo>
                  <a:cubicBezTo>
                    <a:pt x="7255" y="14017"/>
                    <a:pt x="7192" y="13883"/>
                    <a:pt x="7126" y="13626"/>
                  </a:cubicBezTo>
                  <a:cubicBezTo>
                    <a:pt x="6901" y="12744"/>
                    <a:pt x="6811" y="10423"/>
                    <a:pt x="6685" y="8488"/>
                  </a:cubicBezTo>
                  <a:cubicBezTo>
                    <a:pt x="6485" y="5393"/>
                    <a:pt x="6286" y="2127"/>
                    <a:pt x="5957" y="858"/>
                  </a:cubicBezTo>
                  <a:cubicBezTo>
                    <a:pt x="5817" y="313"/>
                    <a:pt x="5677" y="36"/>
                    <a:pt x="5540" y="36"/>
                  </a:cubicBezTo>
                  <a:cubicBezTo>
                    <a:pt x="5190" y="36"/>
                    <a:pt x="4862" y="1840"/>
                    <a:pt x="4608" y="5610"/>
                  </a:cubicBezTo>
                  <a:cubicBezTo>
                    <a:pt x="4450" y="7978"/>
                    <a:pt x="4317" y="10593"/>
                    <a:pt x="4119" y="12574"/>
                  </a:cubicBezTo>
                  <a:cubicBezTo>
                    <a:pt x="4021" y="13563"/>
                    <a:pt x="3911" y="14063"/>
                    <a:pt x="3801" y="14063"/>
                  </a:cubicBezTo>
                  <a:cubicBezTo>
                    <a:pt x="3696" y="14063"/>
                    <a:pt x="3591" y="13605"/>
                    <a:pt x="3496" y="12682"/>
                  </a:cubicBezTo>
                  <a:cubicBezTo>
                    <a:pt x="3331" y="11088"/>
                    <a:pt x="3220" y="8984"/>
                    <a:pt x="3095" y="7003"/>
                  </a:cubicBezTo>
                  <a:cubicBezTo>
                    <a:pt x="2846" y="3055"/>
                    <a:pt x="2545" y="104"/>
                    <a:pt x="2111" y="104"/>
                  </a:cubicBezTo>
                  <a:cubicBezTo>
                    <a:pt x="2096" y="104"/>
                    <a:pt x="2080" y="108"/>
                    <a:pt x="2065" y="115"/>
                  </a:cubicBezTo>
                  <a:cubicBezTo>
                    <a:pt x="2055" y="113"/>
                    <a:pt x="2046" y="111"/>
                    <a:pt x="2036" y="111"/>
                  </a:cubicBezTo>
                  <a:cubicBezTo>
                    <a:pt x="1580" y="111"/>
                    <a:pt x="1278" y="3028"/>
                    <a:pt x="1026" y="6910"/>
                  </a:cubicBezTo>
                  <a:cubicBezTo>
                    <a:pt x="809" y="10221"/>
                    <a:pt x="646" y="14107"/>
                    <a:pt x="205" y="14416"/>
                  </a:cubicBezTo>
                  <a:cubicBezTo>
                    <a:pt x="59" y="14524"/>
                    <a:pt x="-27" y="16474"/>
                    <a:pt x="8" y="18332"/>
                  </a:cubicBezTo>
                  <a:cubicBezTo>
                    <a:pt x="41" y="20034"/>
                    <a:pt x="126" y="21365"/>
                    <a:pt x="302" y="21489"/>
                  </a:cubicBezTo>
                  <a:cubicBezTo>
                    <a:pt x="324" y="21505"/>
                    <a:pt x="346" y="21513"/>
                    <a:pt x="368" y="21513"/>
                  </a:cubicBezTo>
                  <a:cubicBezTo>
                    <a:pt x="678" y="21513"/>
                    <a:pt x="930" y="19902"/>
                    <a:pt x="1137" y="17371"/>
                  </a:cubicBezTo>
                  <a:cubicBezTo>
                    <a:pt x="1333" y="14958"/>
                    <a:pt x="1492" y="12125"/>
                    <a:pt x="1682" y="9649"/>
                  </a:cubicBezTo>
                  <a:cubicBezTo>
                    <a:pt x="1806" y="8031"/>
                    <a:pt x="1926" y="7238"/>
                    <a:pt x="2050" y="7238"/>
                  </a:cubicBezTo>
                  <a:cubicBezTo>
                    <a:pt x="2166" y="7238"/>
                    <a:pt x="2284" y="7926"/>
                    <a:pt x="2411" y="9278"/>
                  </a:cubicBezTo>
                  <a:cubicBezTo>
                    <a:pt x="2575" y="11011"/>
                    <a:pt x="2688" y="13239"/>
                    <a:pt x="2820" y="15283"/>
                  </a:cubicBezTo>
                  <a:cubicBezTo>
                    <a:pt x="3088" y="19458"/>
                    <a:pt x="3442" y="21584"/>
                    <a:pt x="3800" y="21584"/>
                  </a:cubicBezTo>
                  <a:cubicBezTo>
                    <a:pt x="4111" y="21584"/>
                    <a:pt x="4424" y="19981"/>
                    <a:pt x="4684" y="16722"/>
                  </a:cubicBezTo>
                  <a:cubicBezTo>
                    <a:pt x="4807" y="15174"/>
                    <a:pt x="4906" y="13394"/>
                    <a:pt x="5015" y="11707"/>
                  </a:cubicBezTo>
                  <a:cubicBezTo>
                    <a:pt x="5184" y="9100"/>
                    <a:pt x="5359" y="7249"/>
                    <a:pt x="5552" y="7249"/>
                  </a:cubicBezTo>
                  <a:cubicBezTo>
                    <a:pt x="5702" y="7249"/>
                    <a:pt x="5864" y="8375"/>
                    <a:pt x="6043" y="11151"/>
                  </a:cubicBezTo>
                  <a:cubicBezTo>
                    <a:pt x="6207" y="13689"/>
                    <a:pt x="6362" y="16304"/>
                    <a:pt x="6570" y="18440"/>
                  </a:cubicBezTo>
                  <a:cubicBezTo>
                    <a:pt x="6774" y="20507"/>
                    <a:pt x="7030" y="21537"/>
                    <a:pt x="7286" y="21537"/>
                  </a:cubicBezTo>
                  <a:cubicBezTo>
                    <a:pt x="7530" y="21537"/>
                    <a:pt x="7776" y="20600"/>
                    <a:pt x="7977" y="18734"/>
                  </a:cubicBezTo>
                  <a:cubicBezTo>
                    <a:pt x="8237" y="16319"/>
                    <a:pt x="8408" y="13085"/>
                    <a:pt x="8612" y="10160"/>
                  </a:cubicBezTo>
                  <a:cubicBezTo>
                    <a:pt x="8749" y="8200"/>
                    <a:pt x="8893" y="7217"/>
                    <a:pt x="9036" y="7217"/>
                  </a:cubicBezTo>
                  <a:cubicBezTo>
                    <a:pt x="9176" y="7217"/>
                    <a:pt x="9315" y="8149"/>
                    <a:pt x="9450" y="10020"/>
                  </a:cubicBezTo>
                  <a:cubicBezTo>
                    <a:pt x="9552" y="11445"/>
                    <a:pt x="9647" y="12930"/>
                    <a:pt x="9740" y="14431"/>
                  </a:cubicBezTo>
                  <a:cubicBezTo>
                    <a:pt x="10033" y="19188"/>
                    <a:pt x="10413" y="21600"/>
                    <a:pt x="10790" y="21600"/>
                  </a:cubicBezTo>
                  <a:cubicBezTo>
                    <a:pt x="11158" y="21600"/>
                    <a:pt x="11523" y="19308"/>
                    <a:pt x="11802" y="14663"/>
                  </a:cubicBezTo>
                  <a:cubicBezTo>
                    <a:pt x="11915" y="12775"/>
                    <a:pt x="12040" y="11011"/>
                    <a:pt x="12178" y="9386"/>
                  </a:cubicBezTo>
                  <a:cubicBezTo>
                    <a:pt x="12298" y="7981"/>
                    <a:pt x="12419" y="7282"/>
                    <a:pt x="12538" y="7282"/>
                  </a:cubicBezTo>
                  <a:cubicBezTo>
                    <a:pt x="12668" y="7282"/>
                    <a:pt x="12797" y="8117"/>
                    <a:pt x="12921" y="9773"/>
                  </a:cubicBezTo>
                  <a:cubicBezTo>
                    <a:pt x="13060" y="11630"/>
                    <a:pt x="13185" y="13642"/>
                    <a:pt x="13315" y="15592"/>
                  </a:cubicBezTo>
                  <a:cubicBezTo>
                    <a:pt x="13584" y="19592"/>
                    <a:pt x="13922" y="21599"/>
                    <a:pt x="14264" y="21599"/>
                  </a:cubicBezTo>
                  <a:cubicBezTo>
                    <a:pt x="14581" y="21599"/>
                    <a:pt x="14901" y="19875"/>
                    <a:pt x="15174" y="16412"/>
                  </a:cubicBezTo>
                  <a:cubicBezTo>
                    <a:pt x="15344" y="14245"/>
                    <a:pt x="15458" y="11630"/>
                    <a:pt x="15641" y="9572"/>
                  </a:cubicBezTo>
                  <a:cubicBezTo>
                    <a:pt x="15776" y="8044"/>
                    <a:pt x="15899" y="7247"/>
                    <a:pt x="16022" y="7247"/>
                  </a:cubicBezTo>
                  <a:cubicBezTo>
                    <a:pt x="16136" y="7247"/>
                    <a:pt x="16249" y="7927"/>
                    <a:pt x="16371" y="9339"/>
                  </a:cubicBezTo>
                  <a:cubicBezTo>
                    <a:pt x="16520" y="11058"/>
                    <a:pt x="16645" y="13100"/>
                    <a:pt x="16769" y="15097"/>
                  </a:cubicBezTo>
                  <a:cubicBezTo>
                    <a:pt x="17035" y="19466"/>
                    <a:pt x="17402" y="21561"/>
                    <a:pt x="17763" y="21561"/>
                  </a:cubicBezTo>
                  <a:cubicBezTo>
                    <a:pt x="18125" y="21561"/>
                    <a:pt x="18482" y="19447"/>
                    <a:pt x="18725" y="15406"/>
                  </a:cubicBezTo>
                  <a:cubicBezTo>
                    <a:pt x="18847" y="13394"/>
                    <a:pt x="18982" y="11475"/>
                    <a:pt x="19125" y="9649"/>
                  </a:cubicBezTo>
                  <a:cubicBezTo>
                    <a:pt x="19253" y="8024"/>
                    <a:pt x="19386" y="7215"/>
                    <a:pt x="19518" y="7215"/>
                  </a:cubicBezTo>
                  <a:cubicBezTo>
                    <a:pt x="19657" y="7215"/>
                    <a:pt x="19795" y="8121"/>
                    <a:pt x="19923" y="9927"/>
                  </a:cubicBezTo>
                  <a:cubicBezTo>
                    <a:pt x="20033" y="11475"/>
                    <a:pt x="20122" y="13239"/>
                    <a:pt x="20234" y="14788"/>
                  </a:cubicBezTo>
                  <a:cubicBezTo>
                    <a:pt x="20483" y="18192"/>
                    <a:pt x="20743" y="21458"/>
                    <a:pt x="21174" y="21474"/>
                  </a:cubicBezTo>
                  <a:cubicBezTo>
                    <a:pt x="21176" y="21474"/>
                    <a:pt x="21177" y="21474"/>
                    <a:pt x="21179" y="21474"/>
                  </a:cubicBezTo>
                  <a:cubicBezTo>
                    <a:pt x="21416" y="21474"/>
                    <a:pt x="21556" y="20298"/>
                    <a:pt x="21564" y="18084"/>
                  </a:cubicBezTo>
                  <a:cubicBezTo>
                    <a:pt x="21573" y="15561"/>
                    <a:pt x="21437" y="14385"/>
                    <a:pt x="21241" y="14091"/>
                  </a:cubicBezTo>
                  <a:cubicBezTo>
                    <a:pt x="21037" y="13781"/>
                    <a:pt x="20892" y="12574"/>
                    <a:pt x="20777" y="10686"/>
                  </a:cubicBezTo>
                  <a:cubicBezTo>
                    <a:pt x="20691" y="9247"/>
                    <a:pt x="20588" y="7931"/>
                    <a:pt x="20503" y="6460"/>
                  </a:cubicBezTo>
                  <a:cubicBezTo>
                    <a:pt x="20251" y="2094"/>
                    <a:pt x="19874" y="57"/>
                    <a:pt x="19505" y="57"/>
                  </a:cubicBezTo>
                  <a:cubicBezTo>
                    <a:pt x="19130" y="57"/>
                    <a:pt x="18762" y="2149"/>
                    <a:pt x="18536" y="6028"/>
                  </a:cubicBezTo>
                  <a:cubicBezTo>
                    <a:pt x="18400" y="8333"/>
                    <a:pt x="18265" y="10717"/>
                    <a:pt x="18077" y="12574"/>
                  </a:cubicBezTo>
                  <a:cubicBezTo>
                    <a:pt x="17978" y="13557"/>
                    <a:pt x="17869" y="14041"/>
                    <a:pt x="17760" y="14041"/>
                  </a:cubicBezTo>
                  <a:cubicBezTo>
                    <a:pt x="17650" y="14041"/>
                    <a:pt x="17539" y="13541"/>
                    <a:pt x="17439" y="12558"/>
                  </a:cubicBezTo>
                  <a:cubicBezTo>
                    <a:pt x="17225" y="10470"/>
                    <a:pt x="17099" y="7591"/>
                    <a:pt x="16922" y="5176"/>
                  </a:cubicBezTo>
                  <a:cubicBezTo>
                    <a:pt x="16671" y="1764"/>
                    <a:pt x="16338" y="38"/>
                    <a:pt x="16007" y="38"/>
                  </a:cubicBezTo>
                  <a:cubicBezTo>
                    <a:pt x="15681" y="38"/>
                    <a:pt x="15358" y="1702"/>
                    <a:pt x="15117" y="5068"/>
                  </a:cubicBezTo>
                  <a:cubicBezTo>
                    <a:pt x="14972" y="7111"/>
                    <a:pt x="14845" y="9308"/>
                    <a:pt x="14700" y="11336"/>
                  </a:cubicBezTo>
                  <a:cubicBezTo>
                    <a:pt x="14570" y="13171"/>
                    <a:pt x="14424" y="14093"/>
                    <a:pt x="14277" y="14093"/>
                  </a:cubicBezTo>
                  <a:cubicBezTo>
                    <a:pt x="14137" y="14093"/>
                    <a:pt x="13997" y="13264"/>
                    <a:pt x="13866" y="11599"/>
                  </a:cubicBezTo>
                  <a:cubicBezTo>
                    <a:pt x="13755" y="10176"/>
                    <a:pt x="13658" y="8566"/>
                    <a:pt x="13565" y="6971"/>
                  </a:cubicBezTo>
                  <a:cubicBezTo>
                    <a:pt x="13294" y="2265"/>
                    <a:pt x="12908" y="0"/>
                    <a:pt x="125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7634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09" name="Google Shape;1477;p30"/>
            <p:cNvGrpSpPr/>
            <p:nvPr/>
          </p:nvGrpSpPr>
          <p:grpSpPr>
            <a:xfrm>
              <a:off x="555378" y="744299"/>
              <a:ext cx="905629" cy="905904"/>
              <a:chOff x="-2" y="0"/>
              <a:chExt cx="905627" cy="905902"/>
            </a:xfrm>
          </p:grpSpPr>
          <p:sp>
            <p:nvSpPr>
              <p:cNvPr id="1179" name="Google Shape;1478;p30"/>
              <p:cNvSpPr/>
              <p:nvPr/>
            </p:nvSpPr>
            <p:spPr>
              <a:xfrm rot="2700000">
                <a:off x="434342" y="14932"/>
                <a:ext cx="71659" cy="71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fill="norm" stroke="1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0" name="Google Shape;1479;p30"/>
              <p:cNvSpPr/>
              <p:nvPr/>
            </p:nvSpPr>
            <p:spPr>
              <a:xfrm rot="2700000">
                <a:off x="267634" y="180864"/>
                <a:ext cx="71409" cy="73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fill="norm" stroke="1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1" name="Google Shape;1480;p30"/>
              <p:cNvSpPr/>
              <p:nvPr/>
            </p:nvSpPr>
            <p:spPr>
              <a:xfrm rot="2700000">
                <a:off x="350575" y="98628"/>
                <a:ext cx="71321" cy="71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2" name="Google Shape;1481;p30"/>
              <p:cNvSpPr/>
              <p:nvPr/>
            </p:nvSpPr>
            <p:spPr>
              <a:xfrm rot="2700000">
                <a:off x="568211" y="652647"/>
                <a:ext cx="71830" cy="70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3" name="Google Shape;1482;p30"/>
              <p:cNvSpPr/>
              <p:nvPr/>
            </p:nvSpPr>
            <p:spPr>
              <a:xfrm rot="2700000">
                <a:off x="183225" y="265907"/>
                <a:ext cx="71167" cy="71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fill="norm" stroke="1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4" name="Google Shape;1483;p30"/>
              <p:cNvSpPr/>
              <p:nvPr/>
            </p:nvSpPr>
            <p:spPr>
              <a:xfrm rot="2700000">
                <a:off x="736177" y="483462"/>
                <a:ext cx="71351" cy="71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1" h="21600" fill="norm" stroke="1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5" name="Google Shape;1484;p30"/>
              <p:cNvSpPr/>
              <p:nvPr/>
            </p:nvSpPr>
            <p:spPr>
              <a:xfrm rot="2700000">
                <a:off x="446501" y="193461"/>
                <a:ext cx="71356" cy="71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6" name="Google Shape;1485;p30"/>
              <p:cNvSpPr/>
              <p:nvPr/>
            </p:nvSpPr>
            <p:spPr>
              <a:xfrm rot="2700000">
                <a:off x="471839" y="556154"/>
                <a:ext cx="71268" cy="7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7" name="Google Shape;1486;p30"/>
              <p:cNvSpPr/>
              <p:nvPr/>
            </p:nvSpPr>
            <p:spPr>
              <a:xfrm rot="2700000">
                <a:off x="193295" y="447494"/>
                <a:ext cx="70503" cy="69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fill="norm" stroke="1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8" name="Google Shape;1487;p30"/>
              <p:cNvSpPr/>
              <p:nvPr/>
            </p:nvSpPr>
            <p:spPr>
              <a:xfrm rot="2700000">
                <a:off x="109777" y="531104"/>
                <a:ext cx="70787" cy="70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9" name="Google Shape;1488;p30"/>
              <p:cNvSpPr/>
              <p:nvPr/>
            </p:nvSpPr>
            <p:spPr>
              <a:xfrm rot="2700000">
                <a:off x="399704" y="820770"/>
                <a:ext cx="70673" cy="70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8016" y="0"/>
                    </a:moveTo>
                    <a:cubicBezTo>
                      <a:pt x="2138" y="0"/>
                      <a:pt x="135" y="5299"/>
                      <a:pt x="8" y="10265"/>
                    </a:cubicBezTo>
                    <a:cubicBezTo>
                      <a:pt x="-194" y="16354"/>
                      <a:pt x="3206" y="21600"/>
                      <a:pt x="10113" y="21600"/>
                    </a:cubicBezTo>
                    <a:cubicBezTo>
                      <a:pt x="10225" y="21600"/>
                      <a:pt x="10337" y="21598"/>
                      <a:pt x="10450" y="21596"/>
                    </a:cubicBezTo>
                    <a:cubicBezTo>
                      <a:pt x="17242" y="21456"/>
                      <a:pt x="21406" y="16626"/>
                      <a:pt x="21269" y="10301"/>
                    </a:cubicBezTo>
                    <a:cubicBezTo>
                      <a:pt x="21108" y="4364"/>
                      <a:pt x="17542" y="36"/>
                      <a:pt x="10600" y="36"/>
                    </a:cubicBezTo>
                    <a:cubicBezTo>
                      <a:pt x="10187" y="36"/>
                      <a:pt x="9761" y="51"/>
                      <a:pt x="9323" y="83"/>
                    </a:cubicBezTo>
                    <a:cubicBezTo>
                      <a:pt x="8867" y="28"/>
                      <a:pt x="8432" y="0"/>
                      <a:pt x="801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0" name="Google Shape;1489;p30"/>
              <p:cNvSpPr/>
              <p:nvPr/>
            </p:nvSpPr>
            <p:spPr>
              <a:xfrm rot="2700000">
                <a:off x="362747" y="276969"/>
                <a:ext cx="70479" cy="71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1" name="Google Shape;1490;p30"/>
              <p:cNvSpPr/>
              <p:nvPr/>
            </p:nvSpPr>
            <p:spPr>
              <a:xfrm rot="2700000">
                <a:off x="724146" y="303182"/>
                <a:ext cx="71355" cy="71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fill="norm" stroke="1" extrusionOk="0">
                    <a:moveTo>
                      <a:pt x="10488" y="0"/>
                    </a:moveTo>
                    <a:cubicBezTo>
                      <a:pt x="4982" y="1059"/>
                      <a:pt x="806" y="2974"/>
                      <a:pt x="92" y="9777"/>
                    </a:cubicBezTo>
                    <a:cubicBezTo>
                      <a:pt x="-684" y="17195"/>
                      <a:pt x="3558" y="21160"/>
                      <a:pt x="9096" y="21571"/>
                    </a:cubicBezTo>
                    <a:cubicBezTo>
                      <a:pt x="9374" y="21590"/>
                      <a:pt x="9651" y="21600"/>
                      <a:pt x="9927" y="21600"/>
                    </a:cubicBezTo>
                    <a:cubicBezTo>
                      <a:pt x="15036" y="21600"/>
                      <a:pt x="19841" y="18307"/>
                      <a:pt x="20333" y="11692"/>
                    </a:cubicBezTo>
                    <a:cubicBezTo>
                      <a:pt x="20916" y="4478"/>
                      <a:pt x="16026" y="1812"/>
                      <a:pt x="10488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2" name="Google Shape;1491;p30"/>
              <p:cNvSpPr/>
              <p:nvPr/>
            </p:nvSpPr>
            <p:spPr>
              <a:xfrm rot="2700000">
                <a:off x="483507" y="737571"/>
                <a:ext cx="70683" cy="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3" name="Google Shape;1492;p30"/>
              <p:cNvSpPr/>
              <p:nvPr/>
            </p:nvSpPr>
            <p:spPr>
              <a:xfrm rot="2700000">
                <a:off x="374379" y="458904"/>
                <a:ext cx="71458" cy="7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8" h="21600" fill="norm" stroke="1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4" name="Google Shape;1493;p30"/>
              <p:cNvSpPr/>
              <p:nvPr/>
            </p:nvSpPr>
            <p:spPr>
              <a:xfrm rot="2700000">
                <a:off x="289800" y="543898"/>
                <a:ext cx="70784" cy="69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5" name="Google Shape;1494;p30"/>
              <p:cNvSpPr/>
              <p:nvPr/>
            </p:nvSpPr>
            <p:spPr>
              <a:xfrm rot="2700000">
                <a:off x="652899" y="568176"/>
                <a:ext cx="70363" cy="70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fill="norm" stroke="1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6" name="Google Shape;1495;p30"/>
              <p:cNvSpPr/>
              <p:nvPr/>
            </p:nvSpPr>
            <p:spPr>
              <a:xfrm rot="2700000">
                <a:off x="626103" y="206747"/>
                <a:ext cx="71031" cy="70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6" h="21600" fill="norm" stroke="1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7" name="Google Shape;1496;p30"/>
              <p:cNvSpPr/>
              <p:nvPr/>
            </p:nvSpPr>
            <p:spPr>
              <a:xfrm rot="2700000">
                <a:off x="542340" y="290698"/>
                <a:ext cx="70961" cy="69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8" name="Google Shape;1497;p30"/>
              <p:cNvSpPr/>
              <p:nvPr/>
            </p:nvSpPr>
            <p:spPr>
              <a:xfrm rot="2700000">
                <a:off x="640724" y="386828"/>
                <a:ext cx="71201" cy="71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fill="norm" stroke="1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9" name="Google Shape;1498;p30"/>
              <p:cNvSpPr/>
              <p:nvPr/>
            </p:nvSpPr>
            <p:spPr>
              <a:xfrm rot="2700000">
                <a:off x="820137" y="400321"/>
                <a:ext cx="70777" cy="70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fill="norm" stroke="1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0" name="Google Shape;1499;p30"/>
              <p:cNvSpPr/>
              <p:nvPr/>
            </p:nvSpPr>
            <p:spPr>
              <a:xfrm rot="2700000">
                <a:off x="277619" y="363070"/>
                <a:ext cx="72772" cy="70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1" name="Google Shape;1500;p30"/>
              <p:cNvSpPr/>
              <p:nvPr/>
            </p:nvSpPr>
            <p:spPr>
              <a:xfrm rot="2700000">
                <a:off x="529041" y="109622"/>
                <a:ext cx="71484" cy="7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2" name="Google Shape;1501;p30"/>
              <p:cNvSpPr/>
              <p:nvPr/>
            </p:nvSpPr>
            <p:spPr>
              <a:xfrm rot="2700000">
                <a:off x="387343" y="641601"/>
                <a:ext cx="70651" cy="69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fill="norm" stroke="1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3" name="Google Shape;1502;p30"/>
              <p:cNvSpPr/>
              <p:nvPr/>
            </p:nvSpPr>
            <p:spPr>
              <a:xfrm rot="2700000">
                <a:off x="97654" y="353665"/>
                <a:ext cx="70930" cy="6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4" name="Google Shape;1503;p30"/>
              <p:cNvSpPr/>
              <p:nvPr/>
            </p:nvSpPr>
            <p:spPr>
              <a:xfrm rot="2700000">
                <a:off x="556844" y="470430"/>
                <a:ext cx="71225" cy="7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fill="norm" stroke="1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5" name="Google Shape;1504;p30"/>
              <p:cNvSpPr/>
              <p:nvPr/>
            </p:nvSpPr>
            <p:spPr>
              <a:xfrm rot="2700000">
                <a:off x="14879" y="434859"/>
                <a:ext cx="70388" cy="71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0" h="21600" fill="norm" stroke="1" extrusionOk="0">
                    <a:moveTo>
                      <a:pt x="13756" y="0"/>
                    </a:moveTo>
                    <a:cubicBezTo>
                      <a:pt x="13514" y="0"/>
                      <a:pt x="13266" y="15"/>
                      <a:pt x="13016" y="44"/>
                    </a:cubicBezTo>
                    <a:cubicBezTo>
                      <a:pt x="3375" y="524"/>
                      <a:pt x="-349" y="4444"/>
                      <a:pt x="26" y="11249"/>
                    </a:cubicBezTo>
                    <a:cubicBezTo>
                      <a:pt x="402" y="17230"/>
                      <a:pt x="4128" y="21527"/>
                      <a:pt x="10384" y="21596"/>
                    </a:cubicBezTo>
                    <a:cubicBezTo>
                      <a:pt x="10495" y="21598"/>
                      <a:pt x="10603" y="21600"/>
                      <a:pt x="10712" y="21600"/>
                    </a:cubicBezTo>
                    <a:cubicBezTo>
                      <a:pt x="17477" y="21600"/>
                      <a:pt x="21186" y="16382"/>
                      <a:pt x="21220" y="10630"/>
                    </a:cubicBezTo>
                    <a:cubicBezTo>
                      <a:pt x="21251" y="5144"/>
                      <a:pt x="18352" y="0"/>
                      <a:pt x="1375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6" name="Google Shape;1505;p30"/>
              <p:cNvSpPr/>
              <p:nvPr/>
            </p:nvSpPr>
            <p:spPr>
              <a:xfrm rot="2700000">
                <a:off x="458388" y="374902"/>
                <a:ext cx="71647" cy="69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fill="norm" stroke="1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7" name="Google Shape;1506;p30"/>
              <p:cNvSpPr/>
              <p:nvPr/>
            </p:nvSpPr>
            <p:spPr>
              <a:xfrm rot="2700000">
                <a:off x="303788" y="724847"/>
                <a:ext cx="70536" cy="70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fill="norm" stroke="1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8" name="Google Shape;1507;p30"/>
              <p:cNvSpPr/>
              <p:nvPr/>
            </p:nvSpPr>
            <p:spPr>
              <a:xfrm rot="2700000">
                <a:off x="206947" y="627987"/>
                <a:ext cx="69547" cy="70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fill="norm" stroke="1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10" name="Google Shape;1508;p30"/>
            <p:cNvSpPr/>
            <p:nvPr/>
          </p:nvSpPr>
          <p:spPr>
            <a:xfrm>
              <a:off x="8189069" y="67499"/>
              <a:ext cx="676803" cy="676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1509;p30"/>
            <p:cNvSpPr/>
            <p:nvPr/>
          </p:nvSpPr>
          <p:spPr>
            <a:xfrm rot="16200000">
              <a:off x="4674192" y="289800"/>
              <a:ext cx="606003" cy="30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1510;p30"/>
            <p:cNvSpPr/>
            <p:nvPr/>
          </p:nvSpPr>
          <p:spPr>
            <a:xfrm>
              <a:off x="4017693" y="5235701"/>
              <a:ext cx="676803" cy="67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1542;p30"/>
            <p:cNvSpPr/>
            <p:nvPr/>
          </p:nvSpPr>
          <p:spPr>
            <a:xfrm>
              <a:off x="739189" y="3519745"/>
              <a:ext cx="538009" cy="38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9671"/>
                    <a:pt x="16765" y="0"/>
                    <a:pt x="10800" y="0"/>
                  </a:cubicBezTo>
                  <a:cubicBezTo>
                    <a:pt x="4835" y="0"/>
                    <a:pt x="0" y="9671"/>
                    <a:pt x="0" y="21600"/>
                  </a:cubicBezTo>
                  <a:lnTo>
                    <a:pt x="5400" y="21600"/>
                  </a:lnTo>
                  <a:cubicBezTo>
                    <a:pt x="5400" y="15635"/>
                    <a:pt x="7818" y="10800"/>
                    <a:pt x="10800" y="10800"/>
                  </a:cubicBezTo>
                  <a:cubicBezTo>
                    <a:pt x="13782" y="10800"/>
                    <a:pt x="16200" y="15635"/>
                    <a:pt x="16200" y="216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1543;p30"/>
            <p:cNvSpPr/>
            <p:nvPr/>
          </p:nvSpPr>
          <p:spPr>
            <a:xfrm flipH="1" rot="10800000">
              <a:off x="8868748" y="947182"/>
              <a:ext cx="2261479" cy="19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2528" y="0"/>
                  </a:moveTo>
                  <a:cubicBezTo>
                    <a:pt x="12229" y="0"/>
                    <a:pt x="11934" y="1398"/>
                    <a:pt x="11700" y="4108"/>
                  </a:cubicBezTo>
                  <a:cubicBezTo>
                    <a:pt x="11526" y="6151"/>
                    <a:pt x="11393" y="8674"/>
                    <a:pt x="11238" y="10965"/>
                  </a:cubicBezTo>
                  <a:cubicBezTo>
                    <a:pt x="11096" y="13040"/>
                    <a:pt x="10942" y="14082"/>
                    <a:pt x="10788" y="14082"/>
                  </a:cubicBezTo>
                  <a:cubicBezTo>
                    <a:pt x="10638" y="14082"/>
                    <a:pt x="10487" y="13091"/>
                    <a:pt x="10348" y="11104"/>
                  </a:cubicBezTo>
                  <a:cubicBezTo>
                    <a:pt x="10224" y="9324"/>
                    <a:pt x="10109" y="7467"/>
                    <a:pt x="9985" y="5702"/>
                  </a:cubicBezTo>
                  <a:cubicBezTo>
                    <a:pt x="9719" y="1913"/>
                    <a:pt x="9376" y="31"/>
                    <a:pt x="9034" y="31"/>
                  </a:cubicBezTo>
                  <a:cubicBezTo>
                    <a:pt x="8676" y="31"/>
                    <a:pt x="8320" y="2091"/>
                    <a:pt x="8056" y="6182"/>
                  </a:cubicBezTo>
                  <a:cubicBezTo>
                    <a:pt x="7924" y="8225"/>
                    <a:pt x="7790" y="10253"/>
                    <a:pt x="7645" y="12187"/>
                  </a:cubicBezTo>
                  <a:cubicBezTo>
                    <a:pt x="7552" y="13440"/>
                    <a:pt x="7441" y="14017"/>
                    <a:pt x="7316" y="14017"/>
                  </a:cubicBezTo>
                  <a:cubicBezTo>
                    <a:pt x="7255" y="14017"/>
                    <a:pt x="7192" y="13883"/>
                    <a:pt x="7126" y="13626"/>
                  </a:cubicBezTo>
                  <a:cubicBezTo>
                    <a:pt x="6901" y="12744"/>
                    <a:pt x="6811" y="10423"/>
                    <a:pt x="6685" y="8488"/>
                  </a:cubicBezTo>
                  <a:cubicBezTo>
                    <a:pt x="6485" y="5393"/>
                    <a:pt x="6286" y="2127"/>
                    <a:pt x="5957" y="858"/>
                  </a:cubicBezTo>
                  <a:cubicBezTo>
                    <a:pt x="5817" y="313"/>
                    <a:pt x="5677" y="36"/>
                    <a:pt x="5540" y="36"/>
                  </a:cubicBezTo>
                  <a:cubicBezTo>
                    <a:pt x="5190" y="36"/>
                    <a:pt x="4862" y="1840"/>
                    <a:pt x="4608" y="5610"/>
                  </a:cubicBezTo>
                  <a:cubicBezTo>
                    <a:pt x="4450" y="7978"/>
                    <a:pt x="4317" y="10593"/>
                    <a:pt x="4119" y="12574"/>
                  </a:cubicBezTo>
                  <a:cubicBezTo>
                    <a:pt x="4021" y="13563"/>
                    <a:pt x="3911" y="14063"/>
                    <a:pt x="3801" y="14063"/>
                  </a:cubicBezTo>
                  <a:cubicBezTo>
                    <a:pt x="3696" y="14063"/>
                    <a:pt x="3591" y="13605"/>
                    <a:pt x="3496" y="12682"/>
                  </a:cubicBezTo>
                  <a:cubicBezTo>
                    <a:pt x="3331" y="11088"/>
                    <a:pt x="3220" y="8984"/>
                    <a:pt x="3095" y="7003"/>
                  </a:cubicBezTo>
                  <a:cubicBezTo>
                    <a:pt x="2846" y="3055"/>
                    <a:pt x="2545" y="104"/>
                    <a:pt x="2111" y="104"/>
                  </a:cubicBezTo>
                  <a:cubicBezTo>
                    <a:pt x="2096" y="104"/>
                    <a:pt x="2080" y="108"/>
                    <a:pt x="2065" y="115"/>
                  </a:cubicBezTo>
                  <a:cubicBezTo>
                    <a:pt x="2055" y="113"/>
                    <a:pt x="2046" y="111"/>
                    <a:pt x="2036" y="111"/>
                  </a:cubicBezTo>
                  <a:cubicBezTo>
                    <a:pt x="1580" y="111"/>
                    <a:pt x="1278" y="3028"/>
                    <a:pt x="1026" y="6910"/>
                  </a:cubicBezTo>
                  <a:cubicBezTo>
                    <a:pt x="809" y="10221"/>
                    <a:pt x="646" y="14107"/>
                    <a:pt x="205" y="14416"/>
                  </a:cubicBezTo>
                  <a:cubicBezTo>
                    <a:pt x="59" y="14524"/>
                    <a:pt x="-27" y="16474"/>
                    <a:pt x="8" y="18332"/>
                  </a:cubicBezTo>
                  <a:cubicBezTo>
                    <a:pt x="41" y="20034"/>
                    <a:pt x="126" y="21365"/>
                    <a:pt x="302" y="21489"/>
                  </a:cubicBezTo>
                  <a:cubicBezTo>
                    <a:pt x="324" y="21505"/>
                    <a:pt x="346" y="21513"/>
                    <a:pt x="368" y="21513"/>
                  </a:cubicBezTo>
                  <a:cubicBezTo>
                    <a:pt x="678" y="21513"/>
                    <a:pt x="930" y="19902"/>
                    <a:pt x="1137" y="17371"/>
                  </a:cubicBezTo>
                  <a:cubicBezTo>
                    <a:pt x="1333" y="14958"/>
                    <a:pt x="1492" y="12125"/>
                    <a:pt x="1682" y="9649"/>
                  </a:cubicBezTo>
                  <a:cubicBezTo>
                    <a:pt x="1806" y="8031"/>
                    <a:pt x="1926" y="7238"/>
                    <a:pt x="2050" y="7238"/>
                  </a:cubicBezTo>
                  <a:cubicBezTo>
                    <a:pt x="2166" y="7238"/>
                    <a:pt x="2284" y="7926"/>
                    <a:pt x="2411" y="9278"/>
                  </a:cubicBezTo>
                  <a:cubicBezTo>
                    <a:pt x="2575" y="11011"/>
                    <a:pt x="2688" y="13239"/>
                    <a:pt x="2820" y="15283"/>
                  </a:cubicBezTo>
                  <a:cubicBezTo>
                    <a:pt x="3088" y="19458"/>
                    <a:pt x="3442" y="21584"/>
                    <a:pt x="3800" y="21584"/>
                  </a:cubicBezTo>
                  <a:cubicBezTo>
                    <a:pt x="4111" y="21584"/>
                    <a:pt x="4424" y="19981"/>
                    <a:pt x="4684" y="16722"/>
                  </a:cubicBezTo>
                  <a:cubicBezTo>
                    <a:pt x="4807" y="15174"/>
                    <a:pt x="4906" y="13394"/>
                    <a:pt x="5015" y="11707"/>
                  </a:cubicBezTo>
                  <a:cubicBezTo>
                    <a:pt x="5184" y="9100"/>
                    <a:pt x="5359" y="7249"/>
                    <a:pt x="5552" y="7249"/>
                  </a:cubicBezTo>
                  <a:cubicBezTo>
                    <a:pt x="5702" y="7249"/>
                    <a:pt x="5864" y="8375"/>
                    <a:pt x="6043" y="11151"/>
                  </a:cubicBezTo>
                  <a:cubicBezTo>
                    <a:pt x="6207" y="13689"/>
                    <a:pt x="6362" y="16304"/>
                    <a:pt x="6570" y="18440"/>
                  </a:cubicBezTo>
                  <a:cubicBezTo>
                    <a:pt x="6774" y="20507"/>
                    <a:pt x="7030" y="21537"/>
                    <a:pt x="7286" y="21537"/>
                  </a:cubicBezTo>
                  <a:cubicBezTo>
                    <a:pt x="7530" y="21537"/>
                    <a:pt x="7776" y="20600"/>
                    <a:pt x="7977" y="18734"/>
                  </a:cubicBezTo>
                  <a:cubicBezTo>
                    <a:pt x="8237" y="16319"/>
                    <a:pt x="8408" y="13085"/>
                    <a:pt x="8612" y="10160"/>
                  </a:cubicBezTo>
                  <a:cubicBezTo>
                    <a:pt x="8749" y="8200"/>
                    <a:pt x="8893" y="7217"/>
                    <a:pt x="9036" y="7217"/>
                  </a:cubicBezTo>
                  <a:cubicBezTo>
                    <a:pt x="9176" y="7217"/>
                    <a:pt x="9315" y="8149"/>
                    <a:pt x="9450" y="10020"/>
                  </a:cubicBezTo>
                  <a:cubicBezTo>
                    <a:pt x="9552" y="11445"/>
                    <a:pt x="9647" y="12930"/>
                    <a:pt x="9740" y="14431"/>
                  </a:cubicBezTo>
                  <a:cubicBezTo>
                    <a:pt x="10033" y="19188"/>
                    <a:pt x="10413" y="21600"/>
                    <a:pt x="10790" y="21600"/>
                  </a:cubicBezTo>
                  <a:cubicBezTo>
                    <a:pt x="11158" y="21600"/>
                    <a:pt x="11523" y="19308"/>
                    <a:pt x="11802" y="14663"/>
                  </a:cubicBezTo>
                  <a:cubicBezTo>
                    <a:pt x="11915" y="12775"/>
                    <a:pt x="12040" y="11011"/>
                    <a:pt x="12178" y="9386"/>
                  </a:cubicBezTo>
                  <a:cubicBezTo>
                    <a:pt x="12298" y="7981"/>
                    <a:pt x="12419" y="7282"/>
                    <a:pt x="12538" y="7282"/>
                  </a:cubicBezTo>
                  <a:cubicBezTo>
                    <a:pt x="12668" y="7282"/>
                    <a:pt x="12797" y="8117"/>
                    <a:pt x="12921" y="9773"/>
                  </a:cubicBezTo>
                  <a:cubicBezTo>
                    <a:pt x="13060" y="11630"/>
                    <a:pt x="13185" y="13642"/>
                    <a:pt x="13315" y="15592"/>
                  </a:cubicBezTo>
                  <a:cubicBezTo>
                    <a:pt x="13584" y="19592"/>
                    <a:pt x="13922" y="21599"/>
                    <a:pt x="14264" y="21599"/>
                  </a:cubicBezTo>
                  <a:cubicBezTo>
                    <a:pt x="14581" y="21599"/>
                    <a:pt x="14901" y="19875"/>
                    <a:pt x="15174" y="16412"/>
                  </a:cubicBezTo>
                  <a:cubicBezTo>
                    <a:pt x="15344" y="14245"/>
                    <a:pt x="15458" y="11630"/>
                    <a:pt x="15641" y="9572"/>
                  </a:cubicBezTo>
                  <a:cubicBezTo>
                    <a:pt x="15776" y="8044"/>
                    <a:pt x="15899" y="7247"/>
                    <a:pt x="16022" y="7247"/>
                  </a:cubicBezTo>
                  <a:cubicBezTo>
                    <a:pt x="16136" y="7247"/>
                    <a:pt x="16249" y="7927"/>
                    <a:pt x="16371" y="9339"/>
                  </a:cubicBezTo>
                  <a:cubicBezTo>
                    <a:pt x="16520" y="11058"/>
                    <a:pt x="16645" y="13100"/>
                    <a:pt x="16769" y="15097"/>
                  </a:cubicBezTo>
                  <a:cubicBezTo>
                    <a:pt x="17035" y="19466"/>
                    <a:pt x="17402" y="21561"/>
                    <a:pt x="17763" y="21561"/>
                  </a:cubicBezTo>
                  <a:cubicBezTo>
                    <a:pt x="18125" y="21561"/>
                    <a:pt x="18482" y="19447"/>
                    <a:pt x="18725" y="15406"/>
                  </a:cubicBezTo>
                  <a:cubicBezTo>
                    <a:pt x="18847" y="13394"/>
                    <a:pt x="18982" y="11475"/>
                    <a:pt x="19125" y="9649"/>
                  </a:cubicBezTo>
                  <a:cubicBezTo>
                    <a:pt x="19253" y="8024"/>
                    <a:pt x="19386" y="7215"/>
                    <a:pt x="19518" y="7215"/>
                  </a:cubicBezTo>
                  <a:cubicBezTo>
                    <a:pt x="19657" y="7215"/>
                    <a:pt x="19795" y="8121"/>
                    <a:pt x="19923" y="9927"/>
                  </a:cubicBezTo>
                  <a:cubicBezTo>
                    <a:pt x="20033" y="11475"/>
                    <a:pt x="20122" y="13239"/>
                    <a:pt x="20234" y="14788"/>
                  </a:cubicBezTo>
                  <a:cubicBezTo>
                    <a:pt x="20483" y="18192"/>
                    <a:pt x="20743" y="21458"/>
                    <a:pt x="21174" y="21474"/>
                  </a:cubicBezTo>
                  <a:cubicBezTo>
                    <a:pt x="21176" y="21474"/>
                    <a:pt x="21177" y="21474"/>
                    <a:pt x="21179" y="21474"/>
                  </a:cubicBezTo>
                  <a:cubicBezTo>
                    <a:pt x="21416" y="21474"/>
                    <a:pt x="21556" y="20298"/>
                    <a:pt x="21564" y="18084"/>
                  </a:cubicBezTo>
                  <a:cubicBezTo>
                    <a:pt x="21573" y="15561"/>
                    <a:pt x="21437" y="14385"/>
                    <a:pt x="21241" y="14091"/>
                  </a:cubicBezTo>
                  <a:cubicBezTo>
                    <a:pt x="21037" y="13781"/>
                    <a:pt x="20892" y="12574"/>
                    <a:pt x="20777" y="10686"/>
                  </a:cubicBezTo>
                  <a:cubicBezTo>
                    <a:pt x="20691" y="9247"/>
                    <a:pt x="20588" y="7931"/>
                    <a:pt x="20503" y="6460"/>
                  </a:cubicBezTo>
                  <a:cubicBezTo>
                    <a:pt x="20251" y="2094"/>
                    <a:pt x="19874" y="57"/>
                    <a:pt x="19505" y="57"/>
                  </a:cubicBezTo>
                  <a:cubicBezTo>
                    <a:pt x="19130" y="57"/>
                    <a:pt x="18762" y="2149"/>
                    <a:pt x="18536" y="6028"/>
                  </a:cubicBezTo>
                  <a:cubicBezTo>
                    <a:pt x="18400" y="8333"/>
                    <a:pt x="18265" y="10717"/>
                    <a:pt x="18077" y="12574"/>
                  </a:cubicBezTo>
                  <a:cubicBezTo>
                    <a:pt x="17978" y="13557"/>
                    <a:pt x="17869" y="14041"/>
                    <a:pt x="17760" y="14041"/>
                  </a:cubicBezTo>
                  <a:cubicBezTo>
                    <a:pt x="17650" y="14041"/>
                    <a:pt x="17539" y="13541"/>
                    <a:pt x="17439" y="12558"/>
                  </a:cubicBezTo>
                  <a:cubicBezTo>
                    <a:pt x="17225" y="10470"/>
                    <a:pt x="17099" y="7591"/>
                    <a:pt x="16922" y="5176"/>
                  </a:cubicBezTo>
                  <a:cubicBezTo>
                    <a:pt x="16671" y="1764"/>
                    <a:pt x="16338" y="38"/>
                    <a:pt x="16007" y="38"/>
                  </a:cubicBezTo>
                  <a:cubicBezTo>
                    <a:pt x="15681" y="38"/>
                    <a:pt x="15358" y="1702"/>
                    <a:pt x="15117" y="5068"/>
                  </a:cubicBezTo>
                  <a:cubicBezTo>
                    <a:pt x="14972" y="7111"/>
                    <a:pt x="14845" y="9308"/>
                    <a:pt x="14700" y="11336"/>
                  </a:cubicBezTo>
                  <a:cubicBezTo>
                    <a:pt x="14570" y="13171"/>
                    <a:pt x="14424" y="14093"/>
                    <a:pt x="14277" y="14093"/>
                  </a:cubicBezTo>
                  <a:cubicBezTo>
                    <a:pt x="14137" y="14093"/>
                    <a:pt x="13997" y="13264"/>
                    <a:pt x="13866" y="11599"/>
                  </a:cubicBezTo>
                  <a:cubicBezTo>
                    <a:pt x="13755" y="10176"/>
                    <a:pt x="13658" y="8566"/>
                    <a:pt x="13565" y="6971"/>
                  </a:cubicBezTo>
                  <a:cubicBezTo>
                    <a:pt x="13294" y="2265"/>
                    <a:pt x="12908" y="0"/>
                    <a:pt x="125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17634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1544;p30"/>
            <p:cNvSpPr/>
            <p:nvPr/>
          </p:nvSpPr>
          <p:spPr>
            <a:xfrm rot="10800000">
              <a:off x="9620518" y="2514223"/>
              <a:ext cx="606003" cy="30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46" name="Google Shape;1545;p30"/>
            <p:cNvGrpSpPr/>
            <p:nvPr/>
          </p:nvGrpSpPr>
          <p:grpSpPr>
            <a:xfrm>
              <a:off x="6697630" y="5121152"/>
              <a:ext cx="905629" cy="905903"/>
              <a:chOff x="-2" y="0"/>
              <a:chExt cx="905628" cy="905901"/>
            </a:xfrm>
          </p:grpSpPr>
          <p:sp>
            <p:nvSpPr>
              <p:cNvPr id="1216" name="Google Shape;1546;p30"/>
              <p:cNvSpPr/>
              <p:nvPr/>
            </p:nvSpPr>
            <p:spPr>
              <a:xfrm rot="2700000">
                <a:off x="434343" y="14931"/>
                <a:ext cx="71659" cy="71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fill="norm" stroke="1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7" name="Google Shape;1547;p30"/>
              <p:cNvSpPr/>
              <p:nvPr/>
            </p:nvSpPr>
            <p:spPr>
              <a:xfrm rot="2700000">
                <a:off x="267634" y="180864"/>
                <a:ext cx="71409" cy="73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fill="norm" stroke="1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8" name="Google Shape;1548;p30"/>
              <p:cNvSpPr/>
              <p:nvPr/>
            </p:nvSpPr>
            <p:spPr>
              <a:xfrm rot="2700000">
                <a:off x="350575" y="98628"/>
                <a:ext cx="71322" cy="71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9" name="Google Shape;1549;p30"/>
              <p:cNvSpPr/>
              <p:nvPr/>
            </p:nvSpPr>
            <p:spPr>
              <a:xfrm rot="2700000">
                <a:off x="568212" y="652646"/>
                <a:ext cx="71830" cy="70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fill="norm" stroke="1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0" name="Google Shape;1550;p30"/>
              <p:cNvSpPr/>
              <p:nvPr/>
            </p:nvSpPr>
            <p:spPr>
              <a:xfrm rot="2700000">
                <a:off x="183226" y="265907"/>
                <a:ext cx="71167" cy="71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fill="norm" stroke="1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1" name="Google Shape;1551;p30"/>
              <p:cNvSpPr/>
              <p:nvPr/>
            </p:nvSpPr>
            <p:spPr>
              <a:xfrm rot="2700000">
                <a:off x="736178" y="483461"/>
                <a:ext cx="71351" cy="71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1" h="21600" fill="norm" stroke="1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2" name="Google Shape;1552;p30"/>
              <p:cNvSpPr/>
              <p:nvPr/>
            </p:nvSpPr>
            <p:spPr>
              <a:xfrm rot="2700000">
                <a:off x="446502" y="193461"/>
                <a:ext cx="71356" cy="71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3" name="Google Shape;1553;p30"/>
              <p:cNvSpPr/>
              <p:nvPr/>
            </p:nvSpPr>
            <p:spPr>
              <a:xfrm rot="2700000">
                <a:off x="471839" y="556154"/>
                <a:ext cx="71269" cy="7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4" name="Google Shape;1554;p30"/>
              <p:cNvSpPr/>
              <p:nvPr/>
            </p:nvSpPr>
            <p:spPr>
              <a:xfrm rot="2700000">
                <a:off x="193295" y="447493"/>
                <a:ext cx="70503" cy="69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fill="norm" stroke="1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5" name="Google Shape;1555;p30"/>
              <p:cNvSpPr/>
              <p:nvPr/>
            </p:nvSpPr>
            <p:spPr>
              <a:xfrm rot="2700000">
                <a:off x="109777" y="531103"/>
                <a:ext cx="70787" cy="70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6" name="Google Shape;1556;p30"/>
              <p:cNvSpPr/>
              <p:nvPr/>
            </p:nvSpPr>
            <p:spPr>
              <a:xfrm rot="2700000">
                <a:off x="399704" y="820769"/>
                <a:ext cx="70673" cy="70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8016" y="0"/>
                    </a:moveTo>
                    <a:cubicBezTo>
                      <a:pt x="2138" y="0"/>
                      <a:pt x="135" y="5299"/>
                      <a:pt x="8" y="10265"/>
                    </a:cubicBezTo>
                    <a:cubicBezTo>
                      <a:pt x="-194" y="16354"/>
                      <a:pt x="3206" y="21600"/>
                      <a:pt x="10113" y="21600"/>
                    </a:cubicBezTo>
                    <a:cubicBezTo>
                      <a:pt x="10225" y="21600"/>
                      <a:pt x="10337" y="21598"/>
                      <a:pt x="10450" y="21596"/>
                    </a:cubicBezTo>
                    <a:cubicBezTo>
                      <a:pt x="17242" y="21456"/>
                      <a:pt x="21406" y="16626"/>
                      <a:pt x="21269" y="10301"/>
                    </a:cubicBezTo>
                    <a:cubicBezTo>
                      <a:pt x="21108" y="4364"/>
                      <a:pt x="17542" y="36"/>
                      <a:pt x="10600" y="36"/>
                    </a:cubicBezTo>
                    <a:cubicBezTo>
                      <a:pt x="10187" y="36"/>
                      <a:pt x="9761" y="51"/>
                      <a:pt x="9323" y="83"/>
                    </a:cubicBezTo>
                    <a:cubicBezTo>
                      <a:pt x="8867" y="28"/>
                      <a:pt x="8432" y="0"/>
                      <a:pt x="801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7" name="Google Shape;1557;p30"/>
              <p:cNvSpPr/>
              <p:nvPr/>
            </p:nvSpPr>
            <p:spPr>
              <a:xfrm rot="2700000">
                <a:off x="362747" y="276969"/>
                <a:ext cx="70479" cy="71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8" name="Google Shape;1558;p30"/>
              <p:cNvSpPr/>
              <p:nvPr/>
            </p:nvSpPr>
            <p:spPr>
              <a:xfrm rot="2700000">
                <a:off x="724147" y="303182"/>
                <a:ext cx="71355" cy="71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fill="norm" stroke="1" extrusionOk="0">
                    <a:moveTo>
                      <a:pt x="10488" y="0"/>
                    </a:moveTo>
                    <a:cubicBezTo>
                      <a:pt x="4982" y="1059"/>
                      <a:pt x="806" y="2974"/>
                      <a:pt x="92" y="9777"/>
                    </a:cubicBezTo>
                    <a:cubicBezTo>
                      <a:pt x="-684" y="17195"/>
                      <a:pt x="3558" y="21160"/>
                      <a:pt x="9096" y="21571"/>
                    </a:cubicBezTo>
                    <a:cubicBezTo>
                      <a:pt x="9374" y="21590"/>
                      <a:pt x="9651" y="21600"/>
                      <a:pt x="9927" y="21600"/>
                    </a:cubicBezTo>
                    <a:cubicBezTo>
                      <a:pt x="15036" y="21600"/>
                      <a:pt x="19841" y="18307"/>
                      <a:pt x="20333" y="11692"/>
                    </a:cubicBezTo>
                    <a:cubicBezTo>
                      <a:pt x="20916" y="4478"/>
                      <a:pt x="16026" y="1812"/>
                      <a:pt x="10488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9" name="Google Shape;1559;p30"/>
              <p:cNvSpPr/>
              <p:nvPr/>
            </p:nvSpPr>
            <p:spPr>
              <a:xfrm rot="2700000">
                <a:off x="483508" y="737570"/>
                <a:ext cx="70682" cy="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fill="norm" stroke="1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0" name="Google Shape;1560;p30"/>
              <p:cNvSpPr/>
              <p:nvPr/>
            </p:nvSpPr>
            <p:spPr>
              <a:xfrm rot="2700000">
                <a:off x="374380" y="458903"/>
                <a:ext cx="71457" cy="7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8" h="21600" fill="norm" stroke="1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1" name="Google Shape;1561;p30"/>
              <p:cNvSpPr/>
              <p:nvPr/>
            </p:nvSpPr>
            <p:spPr>
              <a:xfrm rot="2700000">
                <a:off x="289800" y="543897"/>
                <a:ext cx="70784" cy="69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2" name="Google Shape;1562;p30"/>
              <p:cNvSpPr/>
              <p:nvPr/>
            </p:nvSpPr>
            <p:spPr>
              <a:xfrm rot="2700000">
                <a:off x="652900" y="568176"/>
                <a:ext cx="70362" cy="70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fill="norm" stroke="1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3" name="Google Shape;1563;p30"/>
              <p:cNvSpPr/>
              <p:nvPr/>
            </p:nvSpPr>
            <p:spPr>
              <a:xfrm rot="2700000">
                <a:off x="626104" y="206746"/>
                <a:ext cx="71030" cy="70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6" h="21600" fill="norm" stroke="1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4" name="Google Shape;1564;p30"/>
              <p:cNvSpPr/>
              <p:nvPr/>
            </p:nvSpPr>
            <p:spPr>
              <a:xfrm rot="2700000">
                <a:off x="542341" y="290697"/>
                <a:ext cx="70961" cy="69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9" h="21600" fill="norm" stroke="1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5" name="Google Shape;1565;p30"/>
              <p:cNvSpPr/>
              <p:nvPr/>
            </p:nvSpPr>
            <p:spPr>
              <a:xfrm rot="2700000">
                <a:off x="640724" y="386827"/>
                <a:ext cx="71202" cy="71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fill="norm" stroke="1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6" name="Google Shape;1566;p30"/>
              <p:cNvSpPr/>
              <p:nvPr/>
            </p:nvSpPr>
            <p:spPr>
              <a:xfrm rot="2700000">
                <a:off x="820138" y="400321"/>
                <a:ext cx="70777" cy="70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fill="norm" stroke="1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7" name="Google Shape;1567;p30"/>
              <p:cNvSpPr/>
              <p:nvPr/>
            </p:nvSpPr>
            <p:spPr>
              <a:xfrm rot="2700000">
                <a:off x="277619" y="363069"/>
                <a:ext cx="72772" cy="70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8" name="Google Shape;1568;p30"/>
              <p:cNvSpPr/>
              <p:nvPr/>
            </p:nvSpPr>
            <p:spPr>
              <a:xfrm rot="2700000">
                <a:off x="529042" y="109622"/>
                <a:ext cx="71484" cy="7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9" name="Google Shape;1569;p30"/>
              <p:cNvSpPr/>
              <p:nvPr/>
            </p:nvSpPr>
            <p:spPr>
              <a:xfrm rot="2700000">
                <a:off x="387343" y="641600"/>
                <a:ext cx="70651" cy="69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fill="norm" stroke="1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0" name="Google Shape;1570;p30"/>
              <p:cNvSpPr/>
              <p:nvPr/>
            </p:nvSpPr>
            <p:spPr>
              <a:xfrm rot="2700000">
                <a:off x="97654" y="353664"/>
                <a:ext cx="70930" cy="68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1" name="Google Shape;1571;p30"/>
              <p:cNvSpPr/>
              <p:nvPr/>
            </p:nvSpPr>
            <p:spPr>
              <a:xfrm rot="2700000">
                <a:off x="556845" y="470429"/>
                <a:ext cx="71225" cy="7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fill="norm" stroke="1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2" name="Google Shape;1572;p30"/>
              <p:cNvSpPr/>
              <p:nvPr/>
            </p:nvSpPr>
            <p:spPr>
              <a:xfrm rot="2700000">
                <a:off x="14879" y="434859"/>
                <a:ext cx="70388" cy="71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0" h="21600" fill="norm" stroke="1" extrusionOk="0">
                    <a:moveTo>
                      <a:pt x="13756" y="0"/>
                    </a:moveTo>
                    <a:cubicBezTo>
                      <a:pt x="13514" y="0"/>
                      <a:pt x="13266" y="15"/>
                      <a:pt x="13016" y="44"/>
                    </a:cubicBezTo>
                    <a:cubicBezTo>
                      <a:pt x="3375" y="524"/>
                      <a:pt x="-349" y="4444"/>
                      <a:pt x="26" y="11249"/>
                    </a:cubicBezTo>
                    <a:cubicBezTo>
                      <a:pt x="402" y="17230"/>
                      <a:pt x="4128" y="21527"/>
                      <a:pt x="10384" y="21596"/>
                    </a:cubicBezTo>
                    <a:cubicBezTo>
                      <a:pt x="10495" y="21598"/>
                      <a:pt x="10603" y="21600"/>
                      <a:pt x="10712" y="21600"/>
                    </a:cubicBezTo>
                    <a:cubicBezTo>
                      <a:pt x="17477" y="21600"/>
                      <a:pt x="21186" y="16382"/>
                      <a:pt x="21220" y="10630"/>
                    </a:cubicBezTo>
                    <a:cubicBezTo>
                      <a:pt x="21251" y="5144"/>
                      <a:pt x="18352" y="0"/>
                      <a:pt x="1375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3" name="Google Shape;1573;p30"/>
              <p:cNvSpPr/>
              <p:nvPr/>
            </p:nvSpPr>
            <p:spPr>
              <a:xfrm rot="2700000">
                <a:off x="458388" y="374901"/>
                <a:ext cx="71647" cy="69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fill="norm" stroke="1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4" name="Google Shape;1574;p30"/>
              <p:cNvSpPr/>
              <p:nvPr/>
            </p:nvSpPr>
            <p:spPr>
              <a:xfrm rot="2700000">
                <a:off x="303788" y="724846"/>
                <a:ext cx="70536" cy="70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fill="norm" stroke="1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5" name="Google Shape;1575;p30"/>
              <p:cNvSpPr/>
              <p:nvPr/>
            </p:nvSpPr>
            <p:spPr>
              <a:xfrm rot="2700000">
                <a:off x="206947" y="627986"/>
                <a:ext cx="69547" cy="70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fill="norm" stroke="1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47" name="Google Shape;1576;p30"/>
            <p:cNvSpPr/>
            <p:nvPr/>
          </p:nvSpPr>
          <p:spPr>
            <a:xfrm>
              <a:off x="2389393" y="0"/>
              <a:ext cx="676802" cy="67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247" name="مستوى النص الأول…"/>
          <p:cNvSpPr txBox="1"/>
          <p:nvPr>
            <p:ph type="body" idx="1"/>
          </p:nvPr>
        </p:nvSpPr>
        <p:spPr>
          <a:xfrm>
            <a:off x="998549" y="1017649"/>
            <a:ext cx="7146902" cy="3583202"/>
          </a:xfrm>
          <a:prstGeom prst="rect">
            <a:avLst/>
          </a:prstGeom>
        </p:spPr>
        <p:txBody>
          <a:bodyPr anchor="b"/>
          <a:lstStyle>
            <a:lvl1pPr marL="457200" indent="-304800" algn="l">
              <a:buClr>
                <a:schemeClr val="accent5"/>
              </a:buClr>
              <a:buSzPts val="1400"/>
              <a:buFont typeface="Helvetica"/>
              <a:buChar char="●"/>
            </a:lvl1pPr>
            <a:lvl2pPr marL="965200" indent="-355600" algn="l">
              <a:buClr>
                <a:schemeClr val="accent5"/>
              </a:buClr>
              <a:buFont typeface="Helvetica"/>
            </a:lvl2pPr>
            <a:lvl3pPr marL="1422400" indent="-355600" algn="l">
              <a:buClr>
                <a:schemeClr val="accent5"/>
              </a:buClr>
              <a:buFont typeface="Helvetica"/>
            </a:lvl3pPr>
            <a:lvl4pPr marL="1879600" indent="-355600" algn="l">
              <a:buClr>
                <a:schemeClr val="accent5"/>
              </a:buClr>
              <a:buFont typeface="Helvetica"/>
            </a:lvl4pPr>
            <a:lvl5pPr marL="2336800" indent="-355600" algn="l">
              <a:buClr>
                <a:schemeClr val="accent5"/>
              </a:buClr>
              <a:buFont typeface="Helvetica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نص العنوان"/>
          <p:cNvSpPr txBox="1"/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نص العنوان"/>
          <p:cNvSpPr txBox="1"/>
          <p:nvPr>
            <p:ph type="title"/>
          </p:nvPr>
        </p:nvSpPr>
        <p:spPr>
          <a:xfrm>
            <a:off x="722699" y="542449"/>
            <a:ext cx="7422902" cy="47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grpSp>
        <p:nvGrpSpPr>
          <p:cNvPr id="302" name="Google Shape;387;p7"/>
          <p:cNvGrpSpPr/>
          <p:nvPr/>
        </p:nvGrpSpPr>
        <p:grpSpPr>
          <a:xfrm>
            <a:off x="289739" y="4518904"/>
            <a:ext cx="1676094" cy="1676605"/>
            <a:chOff x="-2" y="-1"/>
            <a:chExt cx="1676093" cy="1676604"/>
          </a:xfrm>
        </p:grpSpPr>
        <p:sp>
          <p:nvSpPr>
            <p:cNvPr id="272" name="Google Shape;388;p7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389;p7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390;p7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391;p7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392;p7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393;p7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394;p7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395;p7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396;p7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397;p7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398;p7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399;p7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400;p7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401;p7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402;p7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403;p7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404;p7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405;p7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406;p7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407;p7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408;p7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409;p7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410;p7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411;p7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412;p7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413;p7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414;p7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415;p7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416;p7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417;p7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3" name="Google Shape;418;p7"/>
          <p:cNvSpPr/>
          <p:nvPr/>
        </p:nvSpPr>
        <p:spPr>
          <a:xfrm>
            <a:off x="8507724" y="2617360"/>
            <a:ext cx="1558502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4" name="Google Shape;419;p7"/>
          <p:cNvSpPr/>
          <p:nvPr/>
        </p:nvSpPr>
        <p:spPr>
          <a:xfrm flipH="1" rot="10800000">
            <a:off x="-2230321" y="1442407"/>
            <a:ext cx="3696671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5" name="Google Shape;420;p7"/>
          <p:cNvSpPr/>
          <p:nvPr/>
        </p:nvSpPr>
        <p:spPr>
          <a:xfrm rot="1536317">
            <a:off x="8137931" y="-800955"/>
            <a:ext cx="104128" cy="1736294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6" name="Google Shape;421;p7"/>
          <p:cNvSpPr/>
          <p:nvPr/>
        </p:nvSpPr>
        <p:spPr>
          <a:xfrm rot="1536317">
            <a:off x="8362829" y="-796617"/>
            <a:ext cx="104128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7" name="Google Shape;422;p7"/>
          <p:cNvSpPr/>
          <p:nvPr/>
        </p:nvSpPr>
        <p:spPr>
          <a:xfrm rot="1536317">
            <a:off x="8585882" y="-788888"/>
            <a:ext cx="104128" cy="1767815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8" name="Google Shape;423;p7"/>
          <p:cNvSpPr/>
          <p:nvPr/>
        </p:nvSpPr>
        <p:spPr>
          <a:xfrm rot="1536317">
            <a:off x="8811900" y="-784029"/>
            <a:ext cx="104128" cy="177841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9" name="Google Shape;424;p7"/>
          <p:cNvSpPr/>
          <p:nvPr/>
        </p:nvSpPr>
        <p:spPr>
          <a:xfrm>
            <a:off x="-914129" y="2879358"/>
            <a:ext cx="1629000" cy="814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نص العنوان"/>
          <p:cNvSpPr txBox="1"/>
          <p:nvPr>
            <p:ph type="title"/>
          </p:nvPr>
        </p:nvSpPr>
        <p:spPr>
          <a:xfrm>
            <a:off x="712374" y="1437750"/>
            <a:ext cx="3120602" cy="2268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8" name="Google Shape;428;p8"/>
          <p:cNvSpPr/>
          <p:nvPr/>
        </p:nvSpPr>
        <p:spPr>
          <a:xfrm rot="10800000">
            <a:off x="8431624" y="4111325"/>
            <a:ext cx="1629002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49" name="Google Shape;429;p8"/>
          <p:cNvGrpSpPr/>
          <p:nvPr/>
        </p:nvGrpSpPr>
        <p:grpSpPr>
          <a:xfrm>
            <a:off x="7982213" y="-235947"/>
            <a:ext cx="1676095" cy="1676606"/>
            <a:chOff x="-2" y="-1"/>
            <a:chExt cx="1676093" cy="1676604"/>
          </a:xfrm>
        </p:grpSpPr>
        <p:sp>
          <p:nvSpPr>
            <p:cNvPr id="319" name="Google Shape;430;p8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431;p8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432;p8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433;p8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434;p8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435;p8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436;p8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437;p8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438;p8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439;p8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440;p8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441;p8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442;p8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443;p8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444;p8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445;p8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446;p8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447;p8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448;p8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449;p8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450;p8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451;p8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452;p8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453;p8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454;p8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455;p8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456;p8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457;p8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458;p8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459;p8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0" name="Google Shape;460;p8"/>
          <p:cNvSpPr/>
          <p:nvPr/>
        </p:nvSpPr>
        <p:spPr>
          <a:xfrm>
            <a:off x="2807797" y="-850988"/>
            <a:ext cx="1558502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1" name="Google Shape;461;p8"/>
          <p:cNvSpPr/>
          <p:nvPr/>
        </p:nvSpPr>
        <p:spPr>
          <a:xfrm flipH="1" rot="10800000">
            <a:off x="-2048921" y="993257"/>
            <a:ext cx="3696671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56" name="Google Shape;462;p8"/>
          <p:cNvGrpSpPr/>
          <p:nvPr/>
        </p:nvGrpSpPr>
        <p:grpSpPr>
          <a:xfrm>
            <a:off x="966756" y="3690791"/>
            <a:ext cx="1985688" cy="2168295"/>
            <a:chOff x="0" y="0"/>
            <a:chExt cx="1985687" cy="2168293"/>
          </a:xfrm>
        </p:grpSpPr>
        <p:sp>
          <p:nvSpPr>
            <p:cNvPr id="352" name="Google Shape;463;p8"/>
            <p:cNvSpPr/>
            <p:nvPr/>
          </p:nvSpPr>
          <p:spPr>
            <a:xfrm rot="1535988">
              <a:off x="481085" y="-81560"/>
              <a:ext cx="135393" cy="2257584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464;p8"/>
            <p:cNvSpPr/>
            <p:nvPr/>
          </p:nvSpPr>
          <p:spPr>
            <a:xfrm rot="1535988">
              <a:off x="773474" y="-75933"/>
              <a:ext cx="135393" cy="2278246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465;p8"/>
            <p:cNvSpPr/>
            <p:nvPr/>
          </p:nvSpPr>
          <p:spPr>
            <a:xfrm rot="1535988">
              <a:off x="1063507" y="-65871"/>
              <a:ext cx="135393" cy="2298499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466;p8"/>
            <p:cNvSpPr/>
            <p:nvPr/>
          </p:nvSpPr>
          <p:spPr>
            <a:xfrm rot="1535988">
              <a:off x="1357442" y="-59528"/>
              <a:ext cx="135393" cy="2312054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نص العنوان"/>
          <p:cNvSpPr txBox="1"/>
          <p:nvPr>
            <p:ph type="title"/>
          </p:nvPr>
        </p:nvSpPr>
        <p:spPr>
          <a:xfrm>
            <a:off x="2294700" y="2609874"/>
            <a:ext cx="4554600" cy="79980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5" name="مستوى النص الأول…"/>
          <p:cNvSpPr txBox="1"/>
          <p:nvPr>
            <p:ph type="body" sz="quarter" idx="1"/>
          </p:nvPr>
        </p:nvSpPr>
        <p:spPr>
          <a:xfrm>
            <a:off x="2294700" y="3546804"/>
            <a:ext cx="4554600" cy="420002"/>
          </a:xfrm>
          <a:prstGeom prst="rect">
            <a:avLst/>
          </a:prstGeom>
        </p:spPr>
        <p:txBody>
          <a:bodyPr anchor="t"/>
          <a:lstStyle>
            <a:lvl1pPr marL="177800" indent="-38100"/>
            <a:lvl2pPr marL="177800" indent="139700">
              <a:buSzTx/>
              <a:buNone/>
            </a:lvl2pPr>
            <a:lvl3pPr marL="177800" indent="139700">
              <a:buSzTx/>
              <a:buNone/>
            </a:lvl3pPr>
            <a:lvl4pPr marL="177800" indent="139700">
              <a:buSzTx/>
              <a:buNone/>
            </a:lvl4pPr>
            <a:lvl5pPr marL="177800" indent="139700">
              <a:buSz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6" name="Google Shape;471;p9"/>
          <p:cNvSpPr/>
          <p:nvPr/>
        </p:nvSpPr>
        <p:spPr>
          <a:xfrm rot="10800000">
            <a:off x="-915776" y="2186350"/>
            <a:ext cx="1629001" cy="814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97" name="Google Shape;472;p9"/>
          <p:cNvGrpSpPr/>
          <p:nvPr/>
        </p:nvGrpSpPr>
        <p:grpSpPr>
          <a:xfrm>
            <a:off x="627089" y="-1040572"/>
            <a:ext cx="1676094" cy="1676606"/>
            <a:chOff x="-2" y="-1"/>
            <a:chExt cx="1676093" cy="1676604"/>
          </a:xfrm>
        </p:grpSpPr>
        <p:sp>
          <p:nvSpPr>
            <p:cNvPr id="367" name="Google Shape;473;p9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474;p9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475;p9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476;p9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477;p9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478;p9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479;p9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480;p9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481;p9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482;p9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483;p9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484;p9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485;p9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486;p9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487;p9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488;p9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489;p9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490;p9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491;p9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492;p9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493;p9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494;p9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495;p9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496;p9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497;p9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498;p9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499;p9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500;p9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501;p9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502;p9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8" name="Google Shape;503;p9"/>
          <p:cNvSpPr/>
          <p:nvPr/>
        </p:nvSpPr>
        <p:spPr>
          <a:xfrm>
            <a:off x="85572" y="4337637"/>
            <a:ext cx="1558504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9" name="Google Shape;504;p9"/>
          <p:cNvSpPr/>
          <p:nvPr/>
        </p:nvSpPr>
        <p:spPr>
          <a:xfrm flipH="1" rot="10800000">
            <a:off x="-1993996" y="1292631"/>
            <a:ext cx="3696671" cy="32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30" name="Google Shape;505;p9"/>
          <p:cNvGrpSpPr/>
          <p:nvPr/>
        </p:nvGrpSpPr>
        <p:grpSpPr>
          <a:xfrm>
            <a:off x="3816926" y="4498956"/>
            <a:ext cx="1676094" cy="1676606"/>
            <a:chOff x="-2" y="-1"/>
            <a:chExt cx="1676093" cy="1676604"/>
          </a:xfrm>
        </p:grpSpPr>
        <p:sp>
          <p:nvSpPr>
            <p:cNvPr id="400" name="Google Shape;506;p9"/>
            <p:cNvSpPr/>
            <p:nvPr/>
          </p:nvSpPr>
          <p:spPr>
            <a:xfrm rot="2700000">
              <a:off x="803863" y="27634"/>
              <a:ext cx="132621" cy="13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507;p9"/>
            <p:cNvSpPr/>
            <p:nvPr/>
          </p:nvSpPr>
          <p:spPr>
            <a:xfrm rot="2700000">
              <a:off x="495326" y="334738"/>
              <a:ext cx="132159" cy="1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508;p9"/>
            <p:cNvSpPr/>
            <p:nvPr/>
          </p:nvSpPr>
          <p:spPr>
            <a:xfrm rot="2700000">
              <a:off x="648830" y="182537"/>
              <a:ext cx="131998" cy="13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509;p9"/>
            <p:cNvSpPr/>
            <p:nvPr/>
          </p:nvSpPr>
          <p:spPr>
            <a:xfrm rot="2700000">
              <a:off x="1051623" y="1207891"/>
              <a:ext cx="132937" cy="1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510;p9"/>
            <p:cNvSpPr/>
            <p:nvPr/>
          </p:nvSpPr>
          <p:spPr>
            <a:xfrm rot="2700000">
              <a:off x="339106" y="492130"/>
              <a:ext cx="131712" cy="13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511;p9"/>
            <p:cNvSpPr/>
            <p:nvPr/>
          </p:nvSpPr>
          <p:spPr>
            <a:xfrm rot="2700000">
              <a:off x="1362486" y="894770"/>
              <a:ext cx="132052" cy="13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512;p9"/>
            <p:cNvSpPr/>
            <p:nvPr/>
          </p:nvSpPr>
          <p:spPr>
            <a:xfrm rot="2700000">
              <a:off x="826367" y="358051"/>
              <a:ext cx="132061" cy="1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513;p9"/>
            <p:cNvSpPr/>
            <p:nvPr/>
          </p:nvSpPr>
          <p:spPr>
            <a:xfrm rot="2700000">
              <a:off x="873259" y="1029308"/>
              <a:ext cx="131900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514;p9"/>
            <p:cNvSpPr/>
            <p:nvPr/>
          </p:nvSpPr>
          <p:spPr>
            <a:xfrm rot="2700000">
              <a:off x="357742" y="828204"/>
              <a:ext cx="130483" cy="12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515;p9"/>
            <p:cNvSpPr/>
            <p:nvPr/>
          </p:nvSpPr>
          <p:spPr>
            <a:xfrm rot="2700000">
              <a:off x="203173" y="982944"/>
              <a:ext cx="131006" cy="13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516;p9"/>
            <p:cNvSpPr/>
            <p:nvPr/>
          </p:nvSpPr>
          <p:spPr>
            <a:xfrm rot="2700000">
              <a:off x="739755" y="1519046"/>
              <a:ext cx="130797" cy="1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517;p9"/>
            <p:cNvSpPr/>
            <p:nvPr/>
          </p:nvSpPr>
          <p:spPr>
            <a:xfrm rot="2700000">
              <a:off x="671357" y="512604"/>
              <a:ext cx="130437" cy="13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518;p9"/>
            <p:cNvSpPr/>
            <p:nvPr/>
          </p:nvSpPr>
          <p:spPr>
            <a:xfrm rot="2700000">
              <a:off x="1340219" y="561119"/>
              <a:ext cx="132059" cy="1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519;p9"/>
            <p:cNvSpPr/>
            <p:nvPr/>
          </p:nvSpPr>
          <p:spPr>
            <a:xfrm rot="2700000">
              <a:off x="894855" y="1365066"/>
              <a:ext cx="130815" cy="12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520;p9"/>
            <p:cNvSpPr/>
            <p:nvPr/>
          </p:nvSpPr>
          <p:spPr>
            <a:xfrm rot="2700000">
              <a:off x="692886" y="849319"/>
              <a:ext cx="132249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521;p9"/>
            <p:cNvSpPr/>
            <p:nvPr/>
          </p:nvSpPr>
          <p:spPr>
            <a:xfrm rot="2700000">
              <a:off x="536350" y="1006625"/>
              <a:ext cx="131002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522;p9"/>
            <p:cNvSpPr/>
            <p:nvPr/>
          </p:nvSpPr>
          <p:spPr>
            <a:xfrm rot="2700000">
              <a:off x="1208359" y="1051557"/>
              <a:ext cx="130222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523;p9"/>
            <p:cNvSpPr/>
            <p:nvPr/>
          </p:nvSpPr>
          <p:spPr>
            <a:xfrm rot="2700000">
              <a:off x="1158767" y="382639"/>
              <a:ext cx="131457" cy="13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524;p9"/>
            <p:cNvSpPr/>
            <p:nvPr/>
          </p:nvSpPr>
          <p:spPr>
            <a:xfrm rot="2700000">
              <a:off x="1003740" y="538011"/>
              <a:ext cx="131331" cy="12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525;p9"/>
            <p:cNvSpPr/>
            <p:nvPr/>
          </p:nvSpPr>
          <p:spPr>
            <a:xfrm rot="2700000">
              <a:off x="1185824" y="715924"/>
              <a:ext cx="131775" cy="13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526;p9"/>
            <p:cNvSpPr/>
            <p:nvPr/>
          </p:nvSpPr>
          <p:spPr>
            <a:xfrm rot="2700000">
              <a:off x="1517874" y="740898"/>
              <a:ext cx="130989" cy="1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527;p9"/>
            <p:cNvSpPr/>
            <p:nvPr/>
          </p:nvSpPr>
          <p:spPr>
            <a:xfrm rot="2700000">
              <a:off x="513806" y="671954"/>
              <a:ext cx="134681" cy="13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528;p9"/>
            <p:cNvSpPr/>
            <p:nvPr/>
          </p:nvSpPr>
          <p:spPr>
            <a:xfrm rot="2700000">
              <a:off x="979127" y="202884"/>
              <a:ext cx="132298" cy="1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529;p9"/>
            <p:cNvSpPr/>
            <p:nvPr/>
          </p:nvSpPr>
          <p:spPr>
            <a:xfrm rot="2700000">
              <a:off x="716877" y="1187449"/>
              <a:ext cx="130758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530;p9"/>
            <p:cNvSpPr/>
            <p:nvPr/>
          </p:nvSpPr>
          <p:spPr>
            <a:xfrm rot="2700000">
              <a:off x="180735" y="654548"/>
              <a:ext cx="131272" cy="1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531;p9"/>
            <p:cNvSpPr/>
            <p:nvPr/>
          </p:nvSpPr>
          <p:spPr>
            <a:xfrm rot="2700000">
              <a:off x="1030584" y="870651"/>
              <a:ext cx="131818" cy="13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532;p9"/>
            <p:cNvSpPr/>
            <p:nvPr/>
          </p:nvSpPr>
          <p:spPr>
            <a:xfrm rot="2700000">
              <a:off x="27538" y="804820"/>
              <a:ext cx="130269" cy="13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533;p9"/>
            <p:cNvSpPr/>
            <p:nvPr/>
          </p:nvSpPr>
          <p:spPr>
            <a:xfrm rot="2700000">
              <a:off x="848364" y="693854"/>
              <a:ext cx="132601" cy="12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534;p9"/>
            <p:cNvSpPr/>
            <p:nvPr/>
          </p:nvSpPr>
          <p:spPr>
            <a:xfrm rot="2700000">
              <a:off x="562238" y="1341517"/>
              <a:ext cx="130543" cy="1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535;p9"/>
            <p:cNvSpPr/>
            <p:nvPr/>
          </p:nvSpPr>
          <p:spPr>
            <a:xfrm rot="2700000">
              <a:off x="383011" y="1162252"/>
              <a:ext cx="128711" cy="13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1" name="Google Shape;536;p9"/>
          <p:cNvSpPr/>
          <p:nvPr/>
        </p:nvSpPr>
        <p:spPr>
          <a:xfrm flipH="1" rot="10800000">
            <a:off x="7555954" y="4238106"/>
            <a:ext cx="3696671" cy="32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2" name="Google Shape;537;p9"/>
          <p:cNvSpPr/>
          <p:nvPr/>
        </p:nvSpPr>
        <p:spPr>
          <a:xfrm>
            <a:off x="8506724" y="2708624"/>
            <a:ext cx="1629002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3" name="Google Shape;538;p9"/>
          <p:cNvSpPr/>
          <p:nvPr/>
        </p:nvSpPr>
        <p:spPr>
          <a:xfrm rot="12336317">
            <a:off x="8877823" y="-773571"/>
            <a:ext cx="104128" cy="17362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4" name="Google Shape;539;p9"/>
          <p:cNvSpPr/>
          <p:nvPr/>
        </p:nvSpPr>
        <p:spPr>
          <a:xfrm rot="12336317">
            <a:off x="8652922" y="-793877"/>
            <a:ext cx="104128" cy="17522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5" name="Google Shape;540;p9"/>
          <p:cNvSpPr/>
          <p:nvPr/>
        </p:nvSpPr>
        <p:spPr>
          <a:xfrm rot="12336317">
            <a:off x="8429872" y="-817161"/>
            <a:ext cx="104128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6" name="Google Shape;541;p9"/>
          <p:cNvSpPr/>
          <p:nvPr/>
        </p:nvSpPr>
        <p:spPr>
          <a:xfrm rot="12336317">
            <a:off x="8203851" y="-832624"/>
            <a:ext cx="104128" cy="17784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7" name="Google Shape;542;p9"/>
          <p:cNvSpPr/>
          <p:nvPr/>
        </p:nvSpPr>
        <p:spPr>
          <a:xfrm rot="10800000">
            <a:off x="7168956" y="150828"/>
            <a:ext cx="1558502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8" name="Google Shape;543;p9"/>
          <p:cNvSpPr/>
          <p:nvPr/>
        </p:nvSpPr>
        <p:spPr>
          <a:xfrm>
            <a:off x="4812493" y="-1040600"/>
            <a:ext cx="1558503" cy="1558503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712374" y="4038975"/>
            <a:ext cx="7719302" cy="56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Google Shape;546;p10"/>
          <p:cNvSpPr/>
          <p:nvPr/>
        </p:nvSpPr>
        <p:spPr>
          <a:xfrm flipH="1" rot="10800000">
            <a:off x="8257598" y="4759871"/>
            <a:ext cx="2261478" cy="196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" name="Google Shape;547;p10"/>
          <p:cNvSpPr/>
          <p:nvPr/>
        </p:nvSpPr>
        <p:spPr>
          <a:xfrm>
            <a:off x="8754619" y="4186944"/>
            <a:ext cx="606002" cy="30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5" name="Google Shape;548;p10"/>
          <p:cNvGrpSpPr/>
          <p:nvPr/>
        </p:nvGrpSpPr>
        <p:grpSpPr>
          <a:xfrm>
            <a:off x="1903477" y="4812816"/>
            <a:ext cx="801743" cy="767036"/>
            <a:chOff x="-1" y="0"/>
            <a:chExt cx="801741" cy="767035"/>
          </a:xfrm>
        </p:grpSpPr>
        <p:sp>
          <p:nvSpPr>
            <p:cNvPr id="5" name="Google Shape;549;p10"/>
            <p:cNvSpPr/>
            <p:nvPr/>
          </p:nvSpPr>
          <p:spPr>
            <a:xfrm rot="4500154">
              <a:off x="581481" y="8281"/>
              <a:ext cx="71653" cy="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550;p10"/>
            <p:cNvSpPr/>
            <p:nvPr/>
          </p:nvSpPr>
          <p:spPr>
            <a:xfrm rot="4500154">
              <a:off x="353658" y="68415"/>
              <a:ext cx="71403" cy="7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551;p10"/>
            <p:cNvSpPr/>
            <p:nvPr/>
          </p:nvSpPr>
          <p:spPr>
            <a:xfrm rot="4500154">
              <a:off x="467119" y="38789"/>
              <a:ext cx="71316" cy="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552;p10"/>
            <p:cNvSpPr/>
            <p:nvPr/>
          </p:nvSpPr>
          <p:spPr>
            <a:xfrm rot="4500154">
              <a:off x="378614" y="627501"/>
              <a:ext cx="71824" cy="7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553;p10"/>
            <p:cNvSpPr/>
            <p:nvPr/>
          </p:nvSpPr>
          <p:spPr>
            <a:xfrm rot="4500154">
              <a:off x="238352" y="99870"/>
              <a:ext cx="71162" cy="7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554;p10"/>
            <p:cNvSpPr/>
            <p:nvPr/>
          </p:nvSpPr>
          <p:spPr>
            <a:xfrm rot="4500154">
              <a:off x="608406" y="564785"/>
              <a:ext cx="71345" cy="7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" name="Google Shape;555;p10"/>
            <p:cNvSpPr/>
            <p:nvPr/>
          </p:nvSpPr>
          <p:spPr>
            <a:xfrm rot="4500154">
              <a:off x="502583" y="168832"/>
              <a:ext cx="71350" cy="7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556;p10"/>
            <p:cNvSpPr/>
            <p:nvPr/>
          </p:nvSpPr>
          <p:spPr>
            <a:xfrm rot="4500154">
              <a:off x="343546" y="495645"/>
              <a:ext cx="71263" cy="7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557;p10"/>
            <p:cNvSpPr/>
            <p:nvPr/>
          </p:nvSpPr>
          <p:spPr>
            <a:xfrm rot="4500154">
              <a:off x="156853" y="262122"/>
              <a:ext cx="70499" cy="6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558;p10"/>
            <p:cNvSpPr/>
            <p:nvPr/>
          </p:nvSpPr>
          <p:spPr>
            <a:xfrm rot="4500154">
              <a:off x="42582" y="292802"/>
              <a:ext cx="70781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559;p10"/>
            <p:cNvSpPr/>
            <p:nvPr/>
          </p:nvSpPr>
          <p:spPr>
            <a:xfrm rot="4500154">
              <a:off x="148776" y="688558"/>
              <a:ext cx="70668" cy="7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" name="Google Shape;560;p10"/>
            <p:cNvSpPr/>
            <p:nvPr/>
          </p:nvSpPr>
          <p:spPr>
            <a:xfrm rot="4500154">
              <a:off x="388396" y="199057"/>
              <a:ext cx="70473" cy="7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" name="Google Shape;561;p10"/>
            <p:cNvSpPr/>
            <p:nvPr/>
          </p:nvSpPr>
          <p:spPr>
            <a:xfrm rot="4500154">
              <a:off x="688175" y="402674"/>
              <a:ext cx="71350" cy="7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562;p10"/>
            <p:cNvSpPr/>
            <p:nvPr/>
          </p:nvSpPr>
          <p:spPr>
            <a:xfrm rot="4500154">
              <a:off x="263096" y="658459"/>
              <a:ext cx="70678" cy="6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563;p10"/>
            <p:cNvSpPr/>
            <p:nvPr/>
          </p:nvSpPr>
          <p:spPr>
            <a:xfrm rot="4500154">
              <a:off x="307817" y="362763"/>
              <a:ext cx="71452" cy="7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564;p10"/>
            <p:cNvSpPr/>
            <p:nvPr/>
          </p:nvSpPr>
          <p:spPr>
            <a:xfrm rot="4500154">
              <a:off x="192219" y="393931"/>
              <a:ext cx="70779" cy="6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" name="Google Shape;565;p10"/>
            <p:cNvSpPr/>
            <p:nvPr/>
          </p:nvSpPr>
          <p:spPr>
            <a:xfrm rot="4500154">
              <a:off x="494258" y="596326"/>
              <a:ext cx="70356" cy="7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" name="Google Shape;566;p10"/>
            <p:cNvSpPr/>
            <p:nvPr/>
          </p:nvSpPr>
          <p:spPr>
            <a:xfrm rot="4500154">
              <a:off x="651861" y="270157"/>
              <a:ext cx="71024" cy="7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" name="Google Shape;567;p10"/>
            <p:cNvSpPr/>
            <p:nvPr/>
          </p:nvSpPr>
          <p:spPr>
            <a:xfrm rot="4500154">
              <a:off x="537429" y="300973"/>
              <a:ext cx="70955" cy="6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" name="Google Shape;568;p10"/>
            <p:cNvSpPr/>
            <p:nvPr/>
          </p:nvSpPr>
          <p:spPr>
            <a:xfrm rot="4500154">
              <a:off x="574064" y="433339"/>
              <a:ext cx="71196" cy="7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569;p10"/>
            <p:cNvSpPr/>
            <p:nvPr/>
          </p:nvSpPr>
          <p:spPr>
            <a:xfrm rot="4500154">
              <a:off x="722945" y="534688"/>
              <a:ext cx="70771" cy="7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570;p10"/>
            <p:cNvSpPr/>
            <p:nvPr/>
          </p:nvSpPr>
          <p:spPr>
            <a:xfrm rot="4500154">
              <a:off x="271816" y="231714"/>
              <a:ext cx="72766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571;p10"/>
            <p:cNvSpPr/>
            <p:nvPr/>
          </p:nvSpPr>
          <p:spPr>
            <a:xfrm rot="4500154">
              <a:off x="616173" y="137589"/>
              <a:ext cx="71479" cy="7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572;p10"/>
            <p:cNvSpPr/>
            <p:nvPr/>
          </p:nvSpPr>
          <p:spPr>
            <a:xfrm rot="4500154">
              <a:off x="227936" y="527299"/>
              <a:ext cx="70646" cy="6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573;p10"/>
            <p:cNvSpPr/>
            <p:nvPr/>
          </p:nvSpPr>
          <p:spPr>
            <a:xfrm rot="4500154">
              <a:off x="121319" y="133266"/>
              <a:ext cx="70924" cy="6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574;p10"/>
            <p:cNvSpPr/>
            <p:nvPr/>
          </p:nvSpPr>
          <p:spPr>
            <a:xfrm rot="4500154">
              <a:off x="459553" y="463779"/>
              <a:ext cx="71220" cy="7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575;p10"/>
            <p:cNvSpPr/>
            <p:nvPr/>
          </p:nvSpPr>
          <p:spPr>
            <a:xfrm rot="4500154">
              <a:off x="8321" y="161848"/>
              <a:ext cx="70383" cy="7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576;p10"/>
            <p:cNvSpPr/>
            <p:nvPr/>
          </p:nvSpPr>
          <p:spPr>
            <a:xfrm rot="4500154">
              <a:off x="422601" y="332088"/>
              <a:ext cx="71641" cy="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577;p10"/>
            <p:cNvSpPr/>
            <p:nvPr/>
          </p:nvSpPr>
          <p:spPr>
            <a:xfrm rot="4500154">
              <a:off x="113803" y="557534"/>
              <a:ext cx="70531" cy="7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578;p10"/>
            <p:cNvSpPr/>
            <p:nvPr/>
          </p:nvSpPr>
          <p:spPr>
            <a:xfrm rot="4500154">
              <a:off x="78330" y="424962"/>
              <a:ext cx="69540" cy="7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" name="Google Shape;579;p10"/>
          <p:cNvSpPr/>
          <p:nvPr/>
        </p:nvSpPr>
        <p:spPr>
          <a:xfrm>
            <a:off x="3090595" y="4783447"/>
            <a:ext cx="676802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" name="Google Shape;580;p10"/>
          <p:cNvSpPr/>
          <p:nvPr/>
        </p:nvSpPr>
        <p:spPr>
          <a:xfrm flipH="1" rot="10800000">
            <a:off x="-1550527" y="847066"/>
            <a:ext cx="2261478" cy="19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8" name="Google Shape;581;p10"/>
          <p:cNvGrpSpPr/>
          <p:nvPr/>
        </p:nvGrpSpPr>
        <p:grpSpPr>
          <a:xfrm>
            <a:off x="8232531" y="-363753"/>
            <a:ext cx="905628" cy="905903"/>
            <a:chOff x="-2" y="0"/>
            <a:chExt cx="905627" cy="905902"/>
          </a:xfrm>
        </p:grpSpPr>
        <p:sp>
          <p:nvSpPr>
            <p:cNvPr id="38" name="Google Shape;582;p10"/>
            <p:cNvSpPr/>
            <p:nvPr/>
          </p:nvSpPr>
          <p:spPr>
            <a:xfrm rot="2700000">
              <a:off x="434342" y="14931"/>
              <a:ext cx="71659" cy="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583;p10"/>
            <p:cNvSpPr/>
            <p:nvPr/>
          </p:nvSpPr>
          <p:spPr>
            <a:xfrm rot="2700000">
              <a:off x="267634" y="180864"/>
              <a:ext cx="71409" cy="7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584;p10"/>
            <p:cNvSpPr/>
            <p:nvPr/>
          </p:nvSpPr>
          <p:spPr>
            <a:xfrm rot="2700000">
              <a:off x="350575" y="98628"/>
              <a:ext cx="71321" cy="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585;p10"/>
            <p:cNvSpPr/>
            <p:nvPr/>
          </p:nvSpPr>
          <p:spPr>
            <a:xfrm rot="2700000">
              <a:off x="568211" y="652647"/>
              <a:ext cx="71830" cy="7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586;p10"/>
            <p:cNvSpPr/>
            <p:nvPr/>
          </p:nvSpPr>
          <p:spPr>
            <a:xfrm rot="2700000">
              <a:off x="183225" y="265907"/>
              <a:ext cx="71167" cy="7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587;p10"/>
            <p:cNvSpPr/>
            <p:nvPr/>
          </p:nvSpPr>
          <p:spPr>
            <a:xfrm rot="2700000">
              <a:off x="736177" y="483462"/>
              <a:ext cx="71351" cy="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588;p10"/>
            <p:cNvSpPr/>
            <p:nvPr/>
          </p:nvSpPr>
          <p:spPr>
            <a:xfrm rot="2700000">
              <a:off x="446501" y="193461"/>
              <a:ext cx="71356" cy="7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" name="Google Shape;589;p10"/>
            <p:cNvSpPr/>
            <p:nvPr/>
          </p:nvSpPr>
          <p:spPr>
            <a:xfrm rot="2700000">
              <a:off x="471839" y="556154"/>
              <a:ext cx="71268" cy="7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" name="Google Shape;590;p10"/>
            <p:cNvSpPr/>
            <p:nvPr/>
          </p:nvSpPr>
          <p:spPr>
            <a:xfrm rot="2700000">
              <a:off x="193295" y="447494"/>
              <a:ext cx="70503" cy="6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" name="Google Shape;591;p10"/>
            <p:cNvSpPr/>
            <p:nvPr/>
          </p:nvSpPr>
          <p:spPr>
            <a:xfrm rot="2700000">
              <a:off x="109777" y="531103"/>
              <a:ext cx="70787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592;p10"/>
            <p:cNvSpPr/>
            <p:nvPr/>
          </p:nvSpPr>
          <p:spPr>
            <a:xfrm rot="2700000">
              <a:off x="399704" y="820769"/>
              <a:ext cx="70672" cy="7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016" y="0"/>
                  </a:moveTo>
                  <a:cubicBezTo>
                    <a:pt x="2138" y="0"/>
                    <a:pt x="135" y="5299"/>
                    <a:pt x="8" y="10265"/>
                  </a:cubicBezTo>
                  <a:cubicBezTo>
                    <a:pt x="-194" y="16354"/>
                    <a:pt x="3206" y="21600"/>
                    <a:pt x="10113" y="21600"/>
                  </a:cubicBezTo>
                  <a:cubicBezTo>
                    <a:pt x="10225" y="21600"/>
                    <a:pt x="10337" y="21598"/>
                    <a:pt x="10450" y="21596"/>
                  </a:cubicBezTo>
                  <a:cubicBezTo>
                    <a:pt x="17242" y="21456"/>
                    <a:pt x="21406" y="16626"/>
                    <a:pt x="21269" y="10301"/>
                  </a:cubicBezTo>
                  <a:cubicBezTo>
                    <a:pt x="21108" y="4364"/>
                    <a:pt x="17542" y="36"/>
                    <a:pt x="10600" y="36"/>
                  </a:cubicBezTo>
                  <a:cubicBezTo>
                    <a:pt x="10187" y="36"/>
                    <a:pt x="9761" y="51"/>
                    <a:pt x="9323" y="83"/>
                  </a:cubicBezTo>
                  <a:cubicBezTo>
                    <a:pt x="8867" y="28"/>
                    <a:pt x="8432" y="0"/>
                    <a:pt x="801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593;p10"/>
            <p:cNvSpPr/>
            <p:nvPr/>
          </p:nvSpPr>
          <p:spPr>
            <a:xfrm rot="2700000">
              <a:off x="362747" y="276969"/>
              <a:ext cx="70478" cy="7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594;p10"/>
            <p:cNvSpPr/>
            <p:nvPr/>
          </p:nvSpPr>
          <p:spPr>
            <a:xfrm rot="2700000">
              <a:off x="724146" y="303182"/>
              <a:ext cx="71355" cy="7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10488" y="0"/>
                  </a:moveTo>
                  <a:cubicBezTo>
                    <a:pt x="4982" y="1059"/>
                    <a:pt x="806" y="2974"/>
                    <a:pt x="92" y="9777"/>
                  </a:cubicBezTo>
                  <a:cubicBezTo>
                    <a:pt x="-684" y="17195"/>
                    <a:pt x="3558" y="21160"/>
                    <a:pt x="9096" y="21571"/>
                  </a:cubicBezTo>
                  <a:cubicBezTo>
                    <a:pt x="9374" y="21590"/>
                    <a:pt x="9651" y="21600"/>
                    <a:pt x="9927" y="21600"/>
                  </a:cubicBezTo>
                  <a:cubicBezTo>
                    <a:pt x="15036" y="21600"/>
                    <a:pt x="19841" y="18307"/>
                    <a:pt x="20333" y="11692"/>
                  </a:cubicBezTo>
                  <a:cubicBezTo>
                    <a:pt x="20916" y="4478"/>
                    <a:pt x="16026" y="1812"/>
                    <a:pt x="104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595;p10"/>
            <p:cNvSpPr/>
            <p:nvPr/>
          </p:nvSpPr>
          <p:spPr>
            <a:xfrm rot="2700000">
              <a:off x="483507" y="737570"/>
              <a:ext cx="70682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596;p10"/>
            <p:cNvSpPr/>
            <p:nvPr/>
          </p:nvSpPr>
          <p:spPr>
            <a:xfrm rot="2700000">
              <a:off x="374379" y="458904"/>
              <a:ext cx="71457" cy="7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597;p10"/>
            <p:cNvSpPr/>
            <p:nvPr/>
          </p:nvSpPr>
          <p:spPr>
            <a:xfrm rot="2700000">
              <a:off x="289800" y="543898"/>
              <a:ext cx="70784" cy="6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598;p10"/>
            <p:cNvSpPr/>
            <p:nvPr/>
          </p:nvSpPr>
          <p:spPr>
            <a:xfrm rot="2700000">
              <a:off x="652899" y="568176"/>
              <a:ext cx="70363" cy="7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599;p10"/>
            <p:cNvSpPr/>
            <p:nvPr/>
          </p:nvSpPr>
          <p:spPr>
            <a:xfrm rot="2700000">
              <a:off x="626103" y="206747"/>
              <a:ext cx="71031" cy="7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600;p10"/>
            <p:cNvSpPr/>
            <p:nvPr/>
          </p:nvSpPr>
          <p:spPr>
            <a:xfrm rot="2700000">
              <a:off x="542340" y="290698"/>
              <a:ext cx="70961" cy="6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601;p10"/>
            <p:cNvSpPr/>
            <p:nvPr/>
          </p:nvSpPr>
          <p:spPr>
            <a:xfrm rot="2700000">
              <a:off x="640723" y="386828"/>
              <a:ext cx="71202" cy="7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602;p10"/>
            <p:cNvSpPr/>
            <p:nvPr/>
          </p:nvSpPr>
          <p:spPr>
            <a:xfrm rot="2700000">
              <a:off x="820137" y="400321"/>
              <a:ext cx="70777" cy="7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603;p10"/>
            <p:cNvSpPr/>
            <p:nvPr/>
          </p:nvSpPr>
          <p:spPr>
            <a:xfrm rot="2700000">
              <a:off x="277618" y="363070"/>
              <a:ext cx="72773" cy="7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604;p10"/>
            <p:cNvSpPr/>
            <p:nvPr/>
          </p:nvSpPr>
          <p:spPr>
            <a:xfrm rot="2700000">
              <a:off x="529041" y="109622"/>
              <a:ext cx="71484" cy="7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605;p10"/>
            <p:cNvSpPr/>
            <p:nvPr/>
          </p:nvSpPr>
          <p:spPr>
            <a:xfrm rot="2700000">
              <a:off x="387343" y="641601"/>
              <a:ext cx="70651" cy="6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Google Shape;606;p10"/>
            <p:cNvSpPr/>
            <p:nvPr/>
          </p:nvSpPr>
          <p:spPr>
            <a:xfrm rot="2700000">
              <a:off x="97654" y="353665"/>
              <a:ext cx="70930" cy="6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Google Shape;607;p10"/>
            <p:cNvSpPr/>
            <p:nvPr/>
          </p:nvSpPr>
          <p:spPr>
            <a:xfrm rot="2700000">
              <a:off x="556844" y="470429"/>
              <a:ext cx="71225" cy="7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608;p10"/>
            <p:cNvSpPr/>
            <p:nvPr/>
          </p:nvSpPr>
          <p:spPr>
            <a:xfrm rot="2700000">
              <a:off x="14879" y="434859"/>
              <a:ext cx="70388" cy="7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13756" y="0"/>
                  </a:moveTo>
                  <a:cubicBezTo>
                    <a:pt x="13514" y="0"/>
                    <a:pt x="13266" y="15"/>
                    <a:pt x="13016" y="44"/>
                  </a:cubicBezTo>
                  <a:cubicBezTo>
                    <a:pt x="3375" y="524"/>
                    <a:pt x="-349" y="4444"/>
                    <a:pt x="26" y="11249"/>
                  </a:cubicBezTo>
                  <a:cubicBezTo>
                    <a:pt x="402" y="17230"/>
                    <a:pt x="4128" y="21527"/>
                    <a:pt x="10384" y="21596"/>
                  </a:cubicBezTo>
                  <a:cubicBezTo>
                    <a:pt x="10495" y="21598"/>
                    <a:pt x="10603" y="21600"/>
                    <a:pt x="10712" y="21600"/>
                  </a:cubicBezTo>
                  <a:cubicBezTo>
                    <a:pt x="17477" y="21600"/>
                    <a:pt x="21186" y="16382"/>
                    <a:pt x="21220" y="10630"/>
                  </a:cubicBezTo>
                  <a:cubicBezTo>
                    <a:pt x="21251" y="5144"/>
                    <a:pt x="18352" y="0"/>
                    <a:pt x="13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609;p10"/>
            <p:cNvSpPr/>
            <p:nvPr/>
          </p:nvSpPr>
          <p:spPr>
            <a:xfrm rot="2700000">
              <a:off x="458388" y="374902"/>
              <a:ext cx="71647" cy="6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610;p10"/>
            <p:cNvSpPr/>
            <p:nvPr/>
          </p:nvSpPr>
          <p:spPr>
            <a:xfrm rot="2700000">
              <a:off x="303788" y="724846"/>
              <a:ext cx="70535" cy="7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611;p10"/>
            <p:cNvSpPr/>
            <p:nvPr/>
          </p:nvSpPr>
          <p:spPr>
            <a:xfrm rot="2700000">
              <a:off x="206947" y="627987"/>
              <a:ext cx="69547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" name="Google Shape;612;p10"/>
          <p:cNvSpPr/>
          <p:nvPr/>
        </p:nvSpPr>
        <p:spPr>
          <a:xfrm>
            <a:off x="7323170" y="-337228"/>
            <a:ext cx="676802" cy="676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" name="Google Shape;613;p10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" name="نص العنوان"/>
          <p:cNvSpPr txBox="1"/>
          <p:nvPr>
            <p:ph type="title"/>
          </p:nvPr>
        </p:nvSpPr>
        <p:spPr>
          <a:xfrm>
            <a:off x="1370012" y="1028700"/>
            <a:ext cx="7315201" cy="163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نص العنوان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9pPr>
    </p:titleStyle>
    <p:bodyStyle>
      <a:lvl1pPr marL="0" marR="0" indent="228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1pPr>
      <a:lvl2pPr marL="914400" marR="0" indent="-3175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1400"/>
        <a:buFontTx/>
        <a:buChar char="○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2pPr>
      <a:lvl3pPr marL="1371600" marR="0" indent="-3175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1400"/>
        <a:buFontTx/>
        <a:buChar char="■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3pPr>
      <a:lvl4pPr marL="1828800" marR="0" indent="-3175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1400"/>
        <a:buFontTx/>
        <a:buChar char="●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4pPr>
      <a:lvl5pPr marL="2286000" marR="0" indent="-3175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1400"/>
        <a:buFontTx/>
        <a:buChar char="○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5pPr>
      <a:lvl6pPr marL="2743200" marR="0" indent="-3175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1400"/>
        <a:buFontTx/>
        <a:buChar char="■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6pPr>
      <a:lvl7pPr marL="3200400" marR="0" indent="-3175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1400"/>
        <a:buFontTx/>
        <a:buChar char="●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7pPr>
      <a:lvl8pPr marL="3657600" marR="0" indent="-3175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1400"/>
        <a:buFontTx/>
        <a:buChar char="○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8pPr>
      <a:lvl9pPr marL="4114800" marR="0" indent="-3175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1400"/>
        <a:buFontTx/>
        <a:buChar char="■"/>
        <a:tabLst/>
        <a:defRPr b="0" baseline="0" cap="none" i="0" spc="0" strike="noStrike" sz="1400" u="none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مستطيل"/>
          <p:cNvSpPr/>
          <p:nvPr/>
        </p:nvSpPr>
        <p:spPr>
          <a:xfrm rot="5400000">
            <a:off x="2789160" y="-483967"/>
            <a:ext cx="3731629" cy="6007686"/>
          </a:xfrm>
          <a:prstGeom prst="rect">
            <a:avLst/>
          </a:prstGeom>
          <a:solidFill>
            <a:srgbClr val="5D545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rtl="0">
              <a:defRPr>
                <a:solidFill>
                  <a:srgbClr val="423F43"/>
                </a:solidFill>
              </a:defRPr>
            </a:pPr>
          </a:p>
        </p:txBody>
      </p:sp>
      <p:grpSp>
        <p:nvGrpSpPr>
          <p:cNvPr id="1273" name="Google Shape;1702;p42"/>
          <p:cNvGrpSpPr/>
          <p:nvPr/>
        </p:nvGrpSpPr>
        <p:grpSpPr>
          <a:xfrm>
            <a:off x="1817207" y="812509"/>
            <a:ext cx="5675536" cy="3382148"/>
            <a:chOff x="0" y="0"/>
            <a:chExt cx="5675534" cy="3382147"/>
          </a:xfrm>
        </p:grpSpPr>
        <p:sp>
          <p:nvSpPr>
            <p:cNvPr id="1266" name="Google Shape;1703;p42"/>
            <p:cNvSpPr/>
            <p:nvPr/>
          </p:nvSpPr>
          <p:spPr>
            <a:xfrm>
              <a:off x="-1" y="-1"/>
              <a:ext cx="5675536" cy="3382148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1704;p42"/>
            <p:cNvSpPr/>
            <p:nvPr/>
          </p:nvSpPr>
          <p:spPr>
            <a:xfrm rot="19798586">
              <a:off x="101793" y="2961903"/>
              <a:ext cx="259201" cy="224405"/>
            </a:xfrm>
            <a:prstGeom prst="triangle">
              <a:avLst/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1705;p42"/>
            <p:cNvSpPr/>
            <p:nvPr/>
          </p:nvSpPr>
          <p:spPr>
            <a:xfrm rot="5400000">
              <a:off x="477586" y="3074157"/>
              <a:ext cx="293536" cy="548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1706;p42"/>
            <p:cNvSpPr/>
            <p:nvPr/>
          </p:nvSpPr>
          <p:spPr>
            <a:xfrm rot="5400000">
              <a:off x="596754" y="3074157"/>
              <a:ext cx="293536" cy="548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1707;p42"/>
            <p:cNvSpPr/>
            <p:nvPr/>
          </p:nvSpPr>
          <p:spPr>
            <a:xfrm>
              <a:off x="981852" y="2977794"/>
              <a:ext cx="247595" cy="24759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1708;p42"/>
            <p:cNvSpPr/>
            <p:nvPr/>
          </p:nvSpPr>
          <p:spPr>
            <a:xfrm>
              <a:off x="5044313" y="2929964"/>
              <a:ext cx="486243" cy="32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799" y="2700"/>
                  </a:moveTo>
                  <a:lnTo>
                    <a:pt x="1799" y="18900"/>
                  </a:lnTo>
                  <a:lnTo>
                    <a:pt x="19801" y="18900"/>
                  </a:lnTo>
                  <a:lnTo>
                    <a:pt x="19801" y="2700"/>
                  </a:ln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1709;p42"/>
            <p:cNvSpPr/>
            <p:nvPr/>
          </p:nvSpPr>
          <p:spPr>
            <a:xfrm>
              <a:off x="155994" y="2787380"/>
              <a:ext cx="5381190" cy="4756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4" name="Google Shape;1591;p33"/>
          <p:cNvSpPr txBox="1"/>
          <p:nvPr>
            <p:ph type="ctrTitle"/>
          </p:nvPr>
        </p:nvSpPr>
        <p:spPr>
          <a:xfrm>
            <a:off x="2137339" y="1971868"/>
            <a:ext cx="5035270" cy="1096018"/>
          </a:xfrm>
          <a:prstGeom prst="rect">
            <a:avLst/>
          </a:prstGeom>
        </p:spPr>
        <p:txBody>
          <a:bodyPr anchor="t"/>
          <a:lstStyle>
            <a:lvl1pPr defTabSz="539494">
              <a:defRPr sz="4300">
                <a:solidFill>
                  <a:schemeClr val="accent5">
                    <a:lumOff val="-4313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علاقات الزوايا و المستقيمات </a:t>
            </a:r>
          </a:p>
        </p:txBody>
      </p:sp>
      <p:pic>
        <p:nvPicPr>
          <p:cNvPr id="1275" name="IMG_0601.png" descr="IMG_0601.png"/>
          <p:cNvPicPr>
            <a:picLocks noChangeAspect="1"/>
          </p:cNvPicPr>
          <p:nvPr/>
        </p:nvPicPr>
        <p:blipFill>
          <a:blip r:embed="rId2">
            <a:extLst/>
          </a:blip>
          <a:srcRect l="0" t="0" r="27438" b="42897"/>
          <a:stretch>
            <a:fillRect/>
          </a:stretch>
        </p:blipFill>
        <p:spPr>
          <a:xfrm>
            <a:off x="1097114" y="246689"/>
            <a:ext cx="2080425" cy="1643771"/>
          </a:xfrm>
          <a:prstGeom prst="rect">
            <a:avLst/>
          </a:prstGeom>
          <a:ln w="12700">
            <a:miter lim="400000"/>
          </a:ln>
        </p:spPr>
      </p:pic>
      <p:sp>
        <p:nvSpPr>
          <p:cNvPr id="1276" name="@amal almazroai"/>
          <p:cNvSpPr txBox="1"/>
          <p:nvPr/>
        </p:nvSpPr>
        <p:spPr>
          <a:xfrm>
            <a:off x="5944184" y="3284835"/>
            <a:ext cx="135161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279" name="Google Shape;1182;p74"/>
          <p:cNvGrpSpPr/>
          <p:nvPr/>
        </p:nvGrpSpPr>
        <p:grpSpPr>
          <a:xfrm>
            <a:off x="5542083" y="3181944"/>
            <a:ext cx="402105" cy="401662"/>
            <a:chOff x="0" y="0"/>
            <a:chExt cx="402103" cy="401661"/>
          </a:xfrm>
        </p:grpSpPr>
        <p:sp>
          <p:nvSpPr>
            <p:cNvPr id="1277" name="Google Shape;1183;p74"/>
            <p:cNvSpPr/>
            <p:nvPr/>
          </p:nvSpPr>
          <p:spPr>
            <a:xfrm>
              <a:off x="0" y="0"/>
              <a:ext cx="402104" cy="40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1184;p74"/>
            <p:cNvSpPr/>
            <p:nvPr/>
          </p:nvSpPr>
          <p:spPr>
            <a:xfrm>
              <a:off x="81825" y="101284"/>
              <a:ext cx="262974" cy="215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3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4791" r="6908" b="0"/>
          <a:stretch>
            <a:fillRect/>
          </a:stretch>
        </p:blipFill>
        <p:spPr>
          <a:xfrm>
            <a:off x="892469" y="1170664"/>
            <a:ext cx="7265494" cy="2802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9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419823" y="-593067"/>
            <a:ext cx="9419799" cy="451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5774" t="10770" r="9545" b="5034"/>
          <a:stretch>
            <a:fillRect/>
          </a:stretch>
        </p:blipFill>
        <p:spPr>
          <a:xfrm>
            <a:off x="1903478" y="344334"/>
            <a:ext cx="5170410" cy="4330465"/>
          </a:xfrm>
          <a:prstGeom prst="rect">
            <a:avLst/>
          </a:prstGeom>
          <a:ln w="12700">
            <a:miter lim="400000"/>
          </a:ln>
        </p:spPr>
      </p:pic>
      <p:sp>
        <p:nvSpPr>
          <p:cNvPr id="1342" name="@amal almazroai"/>
          <p:cNvSpPr txBox="1"/>
          <p:nvPr/>
        </p:nvSpPr>
        <p:spPr>
          <a:xfrm>
            <a:off x="5336676" y="4778685"/>
            <a:ext cx="135162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345" name="Google Shape;1182;p74"/>
          <p:cNvGrpSpPr/>
          <p:nvPr/>
        </p:nvGrpSpPr>
        <p:grpSpPr>
          <a:xfrm>
            <a:off x="4986728" y="4683350"/>
            <a:ext cx="349951" cy="349563"/>
            <a:chOff x="0" y="0"/>
            <a:chExt cx="349950" cy="349561"/>
          </a:xfrm>
        </p:grpSpPr>
        <p:sp>
          <p:nvSpPr>
            <p:cNvPr id="1343" name="Google Shape;1183;p74"/>
            <p:cNvSpPr/>
            <p:nvPr/>
          </p:nvSpPr>
          <p:spPr>
            <a:xfrm>
              <a:off x="-1" y="0"/>
              <a:ext cx="349952" cy="34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1184;p74"/>
            <p:cNvSpPr/>
            <p:nvPr/>
          </p:nvSpPr>
          <p:spPr>
            <a:xfrm>
              <a:off x="71212" y="88146"/>
              <a:ext cx="228865" cy="18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348" name="Google Shape;1719;p43"/>
          <p:cNvSpPr/>
          <p:nvPr/>
        </p:nvSpPr>
        <p:spPr>
          <a:xfrm flipH="1" rot="10800000">
            <a:off x="157824" y="4833537"/>
            <a:ext cx="2261478" cy="196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34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0" r="0" b="4675"/>
          <a:stretch>
            <a:fillRect/>
          </a:stretch>
        </p:blipFill>
        <p:spPr>
          <a:xfrm>
            <a:off x="1288529" y="555548"/>
            <a:ext cx="6540501" cy="3813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0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5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0" r="64050" b="20385"/>
          <a:stretch>
            <a:fillRect/>
          </a:stretch>
        </p:blipFill>
        <p:spPr>
          <a:xfrm>
            <a:off x="561310" y="842304"/>
            <a:ext cx="3105480" cy="2753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8980" t="0" r="6913" b="55824"/>
          <a:stretch>
            <a:fillRect/>
          </a:stretch>
        </p:blipFill>
        <p:spPr>
          <a:xfrm>
            <a:off x="3772156" y="542144"/>
            <a:ext cx="4673993" cy="1527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8980" t="41811" r="6913" b="44799"/>
          <a:stretch>
            <a:fillRect/>
          </a:stretch>
        </p:blipFill>
        <p:spPr>
          <a:xfrm>
            <a:off x="3772157" y="3019131"/>
            <a:ext cx="4673994" cy="46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6" name="IMG_0601.png" descr="IMG_0601.png"/>
          <p:cNvPicPr>
            <a:picLocks noChangeAspect="1"/>
          </p:cNvPicPr>
          <p:nvPr/>
        </p:nvPicPr>
        <p:blipFill>
          <a:blip r:embed="rId3">
            <a:alphaModFix amt="2739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  <p:sp>
        <p:nvSpPr>
          <p:cNvPr id="1357" name="@amal almazroai"/>
          <p:cNvSpPr txBox="1"/>
          <p:nvPr/>
        </p:nvSpPr>
        <p:spPr>
          <a:xfrm>
            <a:off x="6642597" y="4812817"/>
            <a:ext cx="135162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360" name="Google Shape;1182;p74"/>
          <p:cNvGrpSpPr/>
          <p:nvPr/>
        </p:nvGrpSpPr>
        <p:grpSpPr>
          <a:xfrm>
            <a:off x="6292651" y="4755107"/>
            <a:ext cx="349951" cy="349564"/>
            <a:chOff x="0" y="0"/>
            <a:chExt cx="349950" cy="349563"/>
          </a:xfrm>
        </p:grpSpPr>
        <p:sp>
          <p:nvSpPr>
            <p:cNvPr id="1358" name="Google Shape;1183;p74"/>
            <p:cNvSpPr/>
            <p:nvPr/>
          </p:nvSpPr>
          <p:spPr>
            <a:xfrm>
              <a:off x="-1" y="-1"/>
              <a:ext cx="349952" cy="34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1184;p74"/>
            <p:cNvSpPr/>
            <p:nvPr/>
          </p:nvSpPr>
          <p:spPr>
            <a:xfrm>
              <a:off x="71212" y="88146"/>
              <a:ext cx="228865" cy="18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مستطيل"/>
          <p:cNvSpPr/>
          <p:nvPr/>
        </p:nvSpPr>
        <p:spPr>
          <a:xfrm>
            <a:off x="364297" y="405618"/>
            <a:ext cx="8185165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6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6246" t="13104" r="66632" b="20384"/>
          <a:stretch>
            <a:fillRect/>
          </a:stretch>
        </p:blipFill>
        <p:spPr>
          <a:xfrm>
            <a:off x="626064" y="1655341"/>
            <a:ext cx="2342809" cy="2300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8980" t="0" r="6913" b="69137"/>
          <a:stretch>
            <a:fillRect/>
          </a:stretch>
        </p:blipFill>
        <p:spPr>
          <a:xfrm>
            <a:off x="3772156" y="411530"/>
            <a:ext cx="4673993" cy="1067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8980" t="54707" r="6913" b="19005"/>
          <a:stretch>
            <a:fillRect/>
          </a:stretch>
        </p:blipFill>
        <p:spPr>
          <a:xfrm>
            <a:off x="4142044" y="1479123"/>
            <a:ext cx="4304119" cy="837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6" name="IMG_0601.png" descr="IMG_0601.png"/>
          <p:cNvPicPr>
            <a:picLocks noChangeAspect="1"/>
          </p:cNvPicPr>
          <p:nvPr/>
        </p:nvPicPr>
        <p:blipFill>
          <a:blip r:embed="rId3">
            <a:alphaModFix amt="3196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  <p:sp>
        <p:nvSpPr>
          <p:cNvPr id="1367" name="@amal almazroai"/>
          <p:cNvSpPr txBox="1"/>
          <p:nvPr/>
        </p:nvSpPr>
        <p:spPr>
          <a:xfrm>
            <a:off x="6653114" y="4812817"/>
            <a:ext cx="135161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370" name="Google Shape;1182;p74"/>
          <p:cNvGrpSpPr/>
          <p:nvPr/>
        </p:nvGrpSpPr>
        <p:grpSpPr>
          <a:xfrm>
            <a:off x="6303166" y="4755107"/>
            <a:ext cx="349951" cy="349564"/>
            <a:chOff x="0" y="0"/>
            <a:chExt cx="349950" cy="349563"/>
          </a:xfrm>
        </p:grpSpPr>
        <p:sp>
          <p:nvSpPr>
            <p:cNvPr id="1368" name="Google Shape;1183;p74"/>
            <p:cNvSpPr/>
            <p:nvPr/>
          </p:nvSpPr>
          <p:spPr>
            <a:xfrm>
              <a:off x="-1" y="-1"/>
              <a:ext cx="349952" cy="34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1184;p74"/>
            <p:cNvSpPr/>
            <p:nvPr/>
          </p:nvSpPr>
          <p:spPr>
            <a:xfrm>
              <a:off x="71212" y="88146"/>
              <a:ext cx="228865" cy="18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7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5211" t="0" r="67715" b="20384"/>
          <a:stretch>
            <a:fillRect/>
          </a:stretch>
        </p:blipFill>
        <p:spPr>
          <a:xfrm>
            <a:off x="583462" y="1506744"/>
            <a:ext cx="2205436" cy="2596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8980" t="0" r="6913" b="69137"/>
          <a:stretch>
            <a:fillRect/>
          </a:stretch>
        </p:blipFill>
        <p:spPr>
          <a:xfrm>
            <a:off x="3872886" y="514552"/>
            <a:ext cx="4673993" cy="1067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10078" t="79538" r="8077" b="6239"/>
          <a:stretch>
            <a:fillRect/>
          </a:stretch>
        </p:blipFill>
        <p:spPr>
          <a:xfrm>
            <a:off x="1476952" y="1582146"/>
            <a:ext cx="7069934" cy="491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6" name="IMG_0601.png" descr="IMG_0601.png"/>
          <p:cNvPicPr>
            <a:picLocks noChangeAspect="1"/>
          </p:cNvPicPr>
          <p:nvPr/>
        </p:nvPicPr>
        <p:blipFill>
          <a:blip r:embed="rId3">
            <a:alphaModFix amt="3881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7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4168" t="0" r="0" b="54127"/>
          <a:stretch>
            <a:fillRect/>
          </a:stretch>
        </p:blipFill>
        <p:spPr>
          <a:xfrm>
            <a:off x="3103828" y="415193"/>
            <a:ext cx="5336975" cy="1119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58663" t="47005" r="20945" b="6191"/>
          <a:stretch>
            <a:fillRect/>
          </a:stretch>
        </p:blipFill>
        <p:spPr>
          <a:xfrm>
            <a:off x="6190289" y="1605237"/>
            <a:ext cx="2256422" cy="1558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1" name="IMG_0601.png" descr="IMG_0601.png"/>
          <p:cNvPicPr>
            <a:picLocks noChangeAspect="1"/>
          </p:cNvPicPr>
          <p:nvPr/>
        </p:nvPicPr>
        <p:blipFill>
          <a:blip r:embed="rId3">
            <a:alphaModFix amt="3881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  <p:sp>
        <p:nvSpPr>
          <p:cNvPr id="1382" name="@amal almazroai"/>
          <p:cNvSpPr txBox="1"/>
          <p:nvPr/>
        </p:nvSpPr>
        <p:spPr>
          <a:xfrm>
            <a:off x="6509062" y="4858129"/>
            <a:ext cx="135162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385" name="Google Shape;1182;p74"/>
          <p:cNvGrpSpPr/>
          <p:nvPr/>
        </p:nvGrpSpPr>
        <p:grpSpPr>
          <a:xfrm>
            <a:off x="6190289" y="4812817"/>
            <a:ext cx="349951" cy="349564"/>
            <a:chOff x="0" y="0"/>
            <a:chExt cx="349950" cy="349563"/>
          </a:xfrm>
        </p:grpSpPr>
        <p:sp>
          <p:nvSpPr>
            <p:cNvPr id="1383" name="Google Shape;1183;p74"/>
            <p:cNvSpPr/>
            <p:nvPr/>
          </p:nvSpPr>
          <p:spPr>
            <a:xfrm>
              <a:off x="-1" y="-1"/>
              <a:ext cx="349952" cy="34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1184;p74"/>
            <p:cNvSpPr/>
            <p:nvPr/>
          </p:nvSpPr>
          <p:spPr>
            <a:xfrm>
              <a:off x="71212" y="88146"/>
              <a:ext cx="228865" cy="18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8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5943" t="11204" r="0" b="54127"/>
          <a:stretch>
            <a:fillRect/>
          </a:stretch>
        </p:blipFill>
        <p:spPr>
          <a:xfrm>
            <a:off x="3312116" y="542145"/>
            <a:ext cx="5193073" cy="845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41881" t="45525" r="40025" b="6191"/>
          <a:stretch>
            <a:fillRect/>
          </a:stretch>
        </p:blipFill>
        <p:spPr>
          <a:xfrm>
            <a:off x="6503388" y="1586092"/>
            <a:ext cx="2002007" cy="1608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0" name="IMG_0601.png" descr="IMG_0601.png"/>
          <p:cNvPicPr>
            <a:picLocks noChangeAspect="1"/>
          </p:cNvPicPr>
          <p:nvPr/>
        </p:nvPicPr>
        <p:blipFill>
          <a:blip r:embed="rId3">
            <a:alphaModFix amt="3881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9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3192" t="0" r="0" b="54127"/>
          <a:stretch>
            <a:fillRect/>
          </a:stretch>
        </p:blipFill>
        <p:spPr>
          <a:xfrm>
            <a:off x="3138603" y="488755"/>
            <a:ext cx="5416119" cy="1119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25819" t="45525" r="58102" b="6190"/>
          <a:stretch>
            <a:fillRect/>
          </a:stretch>
        </p:blipFill>
        <p:spPr>
          <a:xfrm>
            <a:off x="6417062" y="1631156"/>
            <a:ext cx="2081111" cy="1881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5" name="IMG_0601.png" descr="IMG_0601.png"/>
          <p:cNvPicPr>
            <a:picLocks noChangeAspect="1"/>
          </p:cNvPicPr>
          <p:nvPr/>
        </p:nvPicPr>
        <p:blipFill>
          <a:blip r:embed="rId3">
            <a:alphaModFix amt="3881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9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3370" t="0" r="0" b="54127"/>
          <a:stretch>
            <a:fillRect/>
          </a:stretch>
        </p:blipFill>
        <p:spPr>
          <a:xfrm>
            <a:off x="3172043" y="488755"/>
            <a:ext cx="5401730" cy="1119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6200" t="45525" r="75832" b="11546"/>
          <a:stretch>
            <a:fillRect/>
          </a:stretch>
        </p:blipFill>
        <p:spPr>
          <a:xfrm>
            <a:off x="6155563" y="1752362"/>
            <a:ext cx="2325742" cy="1672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0" name="IMG_0601.png" descr="IMG_0601.png"/>
          <p:cNvPicPr>
            <a:picLocks noChangeAspect="1"/>
          </p:cNvPicPr>
          <p:nvPr/>
        </p:nvPicPr>
        <p:blipFill>
          <a:blip r:embed="rId3">
            <a:alphaModFix amt="3881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مستطيل"/>
          <p:cNvSpPr/>
          <p:nvPr/>
        </p:nvSpPr>
        <p:spPr>
          <a:xfrm>
            <a:off x="5579195" y="2301650"/>
            <a:ext cx="3173701" cy="792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2" name="مستطيل"/>
          <p:cNvSpPr/>
          <p:nvPr/>
        </p:nvSpPr>
        <p:spPr>
          <a:xfrm>
            <a:off x="5527335" y="3812733"/>
            <a:ext cx="3222523" cy="84584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3" name="مستطيل"/>
          <p:cNvSpPr/>
          <p:nvPr/>
        </p:nvSpPr>
        <p:spPr>
          <a:xfrm>
            <a:off x="5579195" y="849789"/>
            <a:ext cx="3170663" cy="90907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4" name="Google Shape;1009;p24"/>
          <p:cNvSpPr/>
          <p:nvPr/>
        </p:nvSpPr>
        <p:spPr>
          <a:xfrm>
            <a:off x="5404885" y="842304"/>
            <a:ext cx="3280461" cy="857341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5" name="Google Shape;1665;p38"/>
          <p:cNvSpPr txBox="1"/>
          <p:nvPr/>
        </p:nvSpPr>
        <p:spPr>
          <a:xfrm>
            <a:off x="7546733" y="886293"/>
            <a:ext cx="1371602" cy="53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1286" name="Google Shape;1009;p24"/>
          <p:cNvSpPr/>
          <p:nvPr/>
        </p:nvSpPr>
        <p:spPr>
          <a:xfrm>
            <a:off x="5404885" y="2160184"/>
            <a:ext cx="3280461" cy="857341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7" name="Google Shape;1009;p24"/>
          <p:cNvSpPr/>
          <p:nvPr/>
        </p:nvSpPr>
        <p:spPr>
          <a:xfrm>
            <a:off x="5422751" y="3696487"/>
            <a:ext cx="3244730" cy="848003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8" name="Google Shape;1665;p38"/>
          <p:cNvSpPr txBox="1"/>
          <p:nvPr/>
        </p:nvSpPr>
        <p:spPr>
          <a:xfrm>
            <a:off x="7546733" y="2363098"/>
            <a:ext cx="1371602" cy="669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اليوم  </a:t>
            </a:r>
          </a:p>
        </p:txBody>
      </p:sp>
      <p:sp>
        <p:nvSpPr>
          <p:cNvPr id="1289" name="Google Shape;1665;p38"/>
          <p:cNvSpPr txBox="1"/>
          <p:nvPr/>
        </p:nvSpPr>
        <p:spPr>
          <a:xfrm>
            <a:off x="7433154" y="3908712"/>
            <a:ext cx="1371602" cy="423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الحصه </a:t>
            </a:r>
          </a:p>
        </p:txBody>
      </p:sp>
      <p:sp>
        <p:nvSpPr>
          <p:cNvPr id="1290" name="مستطيل"/>
          <p:cNvSpPr/>
          <p:nvPr/>
        </p:nvSpPr>
        <p:spPr>
          <a:xfrm>
            <a:off x="728367" y="1270973"/>
            <a:ext cx="4198948" cy="282250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291" name="مستطيل"/>
          <p:cNvSpPr/>
          <p:nvPr/>
        </p:nvSpPr>
        <p:spPr>
          <a:xfrm>
            <a:off x="605746" y="1159258"/>
            <a:ext cx="4198947" cy="2824984"/>
          </a:xfrm>
          <a:prstGeom prst="rect">
            <a:avLst/>
          </a:prstGeom>
          <a:solidFill>
            <a:schemeClr val="accent2"/>
          </a:solidFill>
          <a:ln w="12700">
            <a:solidFill>
              <a:srgbClr val="77969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92" name="عندما تختار طريقك في الحياة لا تغيره بمجرد الفشل بل حاول أن تنتصر عليها بقوة إرادتك و المواصلة في طريقك نحو النجاح…"/>
          <p:cNvSpPr txBox="1"/>
          <p:nvPr/>
        </p:nvSpPr>
        <p:spPr>
          <a:xfrm>
            <a:off x="908816" y="1581150"/>
            <a:ext cx="3592808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457200" rtl="0">
              <a:defRPr sz="24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عندما تختار طريقك في الحياة لا تغيره بمجرد الفشل بل حاول أن تنتصر عليها بقوة إرادتك و المواصلة في طريقك نحو النجاح </a:t>
            </a:r>
          </a:p>
          <a:p>
            <a:pPr algn="ctr" defTabSz="457200" rtl="0">
              <a:defRPr sz="24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و تذكر أن أول مفتاح للنجاح هو الفشل </a:t>
            </a:r>
          </a:p>
        </p:txBody>
      </p:sp>
      <p:sp>
        <p:nvSpPr>
          <p:cNvPr id="1293" name="@amal almazroai"/>
          <p:cNvSpPr txBox="1"/>
          <p:nvPr/>
        </p:nvSpPr>
        <p:spPr>
          <a:xfrm>
            <a:off x="4175716" y="4812817"/>
            <a:ext cx="135161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296" name="Google Shape;1182;p74"/>
          <p:cNvGrpSpPr/>
          <p:nvPr/>
        </p:nvGrpSpPr>
        <p:grpSpPr>
          <a:xfrm>
            <a:off x="3825769" y="4778685"/>
            <a:ext cx="349951" cy="349564"/>
            <a:chOff x="0" y="0"/>
            <a:chExt cx="349950" cy="349563"/>
          </a:xfrm>
        </p:grpSpPr>
        <p:sp>
          <p:nvSpPr>
            <p:cNvPr id="1294" name="Google Shape;1183;p74"/>
            <p:cNvSpPr/>
            <p:nvPr/>
          </p:nvSpPr>
          <p:spPr>
            <a:xfrm>
              <a:off x="-1" y="-1"/>
              <a:ext cx="349952" cy="34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1184;p74"/>
            <p:cNvSpPr/>
            <p:nvPr/>
          </p:nvSpPr>
          <p:spPr>
            <a:xfrm>
              <a:off x="71212" y="88146"/>
              <a:ext cx="228865" cy="18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40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48337" t="9114" r="2456" b="65142"/>
          <a:stretch>
            <a:fillRect/>
          </a:stretch>
        </p:blipFill>
        <p:spPr>
          <a:xfrm>
            <a:off x="4381298" y="438748"/>
            <a:ext cx="3871462" cy="609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0" t="0" r="74264" b="0"/>
          <a:stretch>
            <a:fillRect/>
          </a:stretch>
        </p:blipFill>
        <p:spPr>
          <a:xfrm>
            <a:off x="576267" y="1154271"/>
            <a:ext cx="2399990" cy="2184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24654" t="0" r="5091" b="44634"/>
          <a:stretch>
            <a:fillRect/>
          </a:stretch>
        </p:blipFill>
        <p:spPr>
          <a:xfrm>
            <a:off x="2558859" y="1142762"/>
            <a:ext cx="5980320" cy="110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42862" t="55207" r="7618" b="10041"/>
          <a:stretch>
            <a:fillRect/>
          </a:stretch>
        </p:blipFill>
        <p:spPr>
          <a:xfrm>
            <a:off x="4062228" y="3232748"/>
            <a:ext cx="4308036" cy="708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40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421" t="8523" r="71190" b="13521"/>
          <a:stretch>
            <a:fillRect/>
          </a:stretch>
        </p:blipFill>
        <p:spPr>
          <a:xfrm>
            <a:off x="715667" y="1341718"/>
            <a:ext cx="2188984" cy="2693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7325" t="0" r="6612" b="35847"/>
          <a:stretch>
            <a:fillRect/>
          </a:stretch>
        </p:blipFill>
        <p:spPr>
          <a:xfrm>
            <a:off x="3772156" y="447675"/>
            <a:ext cx="4632309" cy="2124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41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131" t="4127" r="0" b="0"/>
          <a:stretch>
            <a:fillRect/>
          </a:stretch>
        </p:blipFill>
        <p:spPr>
          <a:xfrm>
            <a:off x="623354" y="766827"/>
            <a:ext cx="7897369" cy="3466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5895;p74"/>
          <p:cNvGrpSpPr/>
          <p:nvPr/>
        </p:nvGrpSpPr>
        <p:grpSpPr>
          <a:xfrm>
            <a:off x="1014033" y="555549"/>
            <a:ext cx="7382376" cy="4376254"/>
            <a:chOff x="0" y="0"/>
            <a:chExt cx="7382374" cy="4376253"/>
          </a:xfrm>
        </p:grpSpPr>
        <p:sp>
          <p:nvSpPr>
            <p:cNvPr id="1415" name="Google Shape;5896;p74"/>
            <p:cNvSpPr/>
            <p:nvPr/>
          </p:nvSpPr>
          <p:spPr>
            <a:xfrm>
              <a:off x="4544701" y="511633"/>
              <a:ext cx="2837674" cy="692287"/>
            </a:xfrm>
            <a:prstGeom prst="rect">
              <a:avLst/>
            </a:prstGeom>
            <a:solidFill>
              <a:schemeClr val="accent1">
                <a:lumOff val="60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6" name="Google Shape;5897;p74"/>
            <p:cNvSpPr/>
            <p:nvPr/>
          </p:nvSpPr>
          <p:spPr>
            <a:xfrm>
              <a:off x="4031795" y="2951920"/>
              <a:ext cx="2609309" cy="663507"/>
            </a:xfrm>
            <a:prstGeom prst="rect">
              <a:avLst/>
            </a:prstGeom>
            <a:solidFill>
              <a:srgbClr val="374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7" name="Google Shape;5898;p74"/>
            <p:cNvSpPr/>
            <p:nvPr/>
          </p:nvSpPr>
          <p:spPr>
            <a:xfrm>
              <a:off x="-1" y="745396"/>
              <a:ext cx="2648521" cy="706715"/>
            </a:xfrm>
            <a:prstGeom prst="rect">
              <a:avLst/>
            </a:prstGeom>
            <a:solidFill>
              <a:schemeClr val="accent5">
                <a:satOff val="-4415"/>
                <a:lumOff val="1960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5899;p74"/>
            <p:cNvSpPr/>
            <p:nvPr/>
          </p:nvSpPr>
          <p:spPr>
            <a:xfrm>
              <a:off x="382450" y="1868520"/>
              <a:ext cx="2862589" cy="70667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5900;p74"/>
            <p:cNvSpPr/>
            <p:nvPr/>
          </p:nvSpPr>
          <p:spPr>
            <a:xfrm>
              <a:off x="767636" y="2987541"/>
              <a:ext cx="2740236" cy="647070"/>
            </a:xfrm>
            <a:prstGeom prst="rect">
              <a:avLst/>
            </a:prstGeom>
            <a:solidFill>
              <a:srgbClr val="C4D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0" name="Google Shape;5901;p74"/>
            <p:cNvSpPr/>
            <p:nvPr/>
          </p:nvSpPr>
          <p:spPr>
            <a:xfrm>
              <a:off x="4479943" y="1703954"/>
              <a:ext cx="2467637" cy="73565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454" name="Google Shape;5902;p74"/>
            <p:cNvGrpSpPr/>
            <p:nvPr/>
          </p:nvGrpSpPr>
          <p:grpSpPr>
            <a:xfrm>
              <a:off x="2256734" y="0"/>
              <a:ext cx="2891967" cy="4376254"/>
              <a:chOff x="-6" y="0"/>
              <a:chExt cx="2891966" cy="4376253"/>
            </a:xfrm>
          </p:grpSpPr>
          <p:sp>
            <p:nvSpPr>
              <p:cNvPr id="1421" name="Google Shape;5903;p74"/>
              <p:cNvSpPr/>
              <p:nvPr/>
            </p:nvSpPr>
            <p:spPr>
              <a:xfrm>
                <a:off x="2287961" y="518828"/>
                <a:ext cx="604000" cy="685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0634" y="13762"/>
                      <a:pt x="17413" y="6364"/>
                      <a:pt x="1221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2" name="Google Shape;5904;p74"/>
              <p:cNvSpPr/>
              <p:nvPr/>
            </p:nvSpPr>
            <p:spPr>
              <a:xfrm>
                <a:off x="1775055" y="2930336"/>
                <a:ext cx="390716" cy="685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106" y="21600"/>
                    </a:lnTo>
                    <a:cubicBezTo>
                      <a:pt x="12118" y="21514"/>
                      <a:pt x="12125" y="21430"/>
                      <a:pt x="12125" y="21344"/>
                    </a:cubicBezTo>
                    <a:cubicBezTo>
                      <a:pt x="12129" y="20492"/>
                      <a:pt x="11637" y="19663"/>
                      <a:pt x="10733" y="18985"/>
                    </a:cubicBezTo>
                    <a:cubicBezTo>
                      <a:pt x="12022" y="18016"/>
                      <a:pt x="12446" y="16761"/>
                      <a:pt x="11881" y="15588"/>
                    </a:cubicBezTo>
                    <a:cubicBezTo>
                      <a:pt x="13212" y="14044"/>
                      <a:pt x="13222" y="12315"/>
                      <a:pt x="13230" y="10727"/>
                    </a:cubicBezTo>
                    <a:lnTo>
                      <a:pt x="13230" y="10596"/>
                    </a:lnTo>
                    <a:cubicBezTo>
                      <a:pt x="13237" y="9564"/>
                      <a:pt x="13710" y="8234"/>
                      <a:pt x="14501" y="7035"/>
                    </a:cubicBezTo>
                    <a:cubicBezTo>
                      <a:pt x="16155" y="4516"/>
                      <a:pt x="18544" y="2161"/>
                      <a:pt x="2160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3" name="Google Shape;5905;p74"/>
              <p:cNvSpPr/>
              <p:nvPr/>
            </p:nvSpPr>
            <p:spPr>
              <a:xfrm>
                <a:off x="-7" y="745396"/>
                <a:ext cx="391787" cy="685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7" h="21600" fill="norm" stroke="1" extrusionOk="0">
                    <a:moveTo>
                      <a:pt x="7584" y="0"/>
                    </a:moveTo>
                    <a:cubicBezTo>
                      <a:pt x="2635" y="6009"/>
                      <a:pt x="16" y="12617"/>
                      <a:pt x="6" y="19455"/>
                    </a:cubicBezTo>
                    <a:cubicBezTo>
                      <a:pt x="0" y="19664"/>
                      <a:pt x="-23" y="20416"/>
                      <a:pt x="83" y="21600"/>
                    </a:cubicBezTo>
                    <a:lnTo>
                      <a:pt x="21577" y="21600"/>
                    </a:lnTo>
                    <a:lnTo>
                      <a:pt x="21577" y="0"/>
                    </a:lnTo>
                    <a:close/>
                  </a:path>
                </a:pathLst>
              </a:custGeom>
              <a:solidFill>
                <a:srgbClr val="667E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4" name="Google Shape;5906;p74"/>
              <p:cNvSpPr/>
              <p:nvPr/>
            </p:nvSpPr>
            <p:spPr>
              <a:xfrm>
                <a:off x="78040" y="1868521"/>
                <a:ext cx="910265" cy="685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72" y="6319"/>
                      <a:pt x="3761" y="13907"/>
                      <a:pt x="7901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B7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5" name="Google Shape;5907;p74"/>
              <p:cNvSpPr/>
              <p:nvPr/>
            </p:nvSpPr>
            <p:spPr>
              <a:xfrm>
                <a:off x="777322" y="2987542"/>
                <a:ext cx="473887" cy="69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13" y="1621"/>
                      <a:pt x="2936" y="3337"/>
                      <a:pt x="3930" y="5139"/>
                    </a:cubicBezTo>
                    <a:cubicBezTo>
                      <a:pt x="4582" y="6317"/>
                      <a:pt x="4973" y="7623"/>
                      <a:pt x="4979" y="8637"/>
                    </a:cubicBezTo>
                    <a:lnTo>
                      <a:pt x="4979" y="8765"/>
                    </a:lnTo>
                    <a:cubicBezTo>
                      <a:pt x="4985" y="10326"/>
                      <a:pt x="4995" y="12024"/>
                      <a:pt x="6091" y="13541"/>
                    </a:cubicBezTo>
                    <a:cubicBezTo>
                      <a:pt x="5624" y="14693"/>
                      <a:pt x="5974" y="15926"/>
                      <a:pt x="7038" y="16877"/>
                    </a:cubicBezTo>
                    <a:cubicBezTo>
                      <a:pt x="5508" y="18247"/>
                      <a:pt x="5508" y="20143"/>
                      <a:pt x="7038" y="21512"/>
                    </a:cubicBezTo>
                    <a:cubicBezTo>
                      <a:pt x="7004" y="21540"/>
                      <a:pt x="6978" y="21571"/>
                      <a:pt x="6947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D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26" name="Google Shape;5908;p74"/>
              <p:cNvSpPr/>
              <p:nvPr/>
            </p:nvSpPr>
            <p:spPr>
              <a:xfrm>
                <a:off x="2223203" y="1754522"/>
                <a:ext cx="629212" cy="685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1790" y="21600"/>
                    </a:lnTo>
                    <a:cubicBezTo>
                      <a:pt x="17228" y="13652"/>
                      <a:pt x="20091" y="6015"/>
                      <a:pt x="216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453" name="Google Shape;5909;p74"/>
              <p:cNvGrpSpPr/>
              <p:nvPr/>
            </p:nvGrpSpPr>
            <p:grpSpPr>
              <a:xfrm>
                <a:off x="86554" y="0"/>
                <a:ext cx="2727714" cy="4376254"/>
                <a:chOff x="-37" y="0"/>
                <a:chExt cx="2727712" cy="4376253"/>
              </a:xfrm>
            </p:grpSpPr>
            <p:grpSp>
              <p:nvGrpSpPr>
                <p:cNvPr id="1446" name="Google Shape;5910;p74"/>
                <p:cNvGrpSpPr/>
                <p:nvPr/>
              </p:nvGrpSpPr>
              <p:grpSpPr>
                <a:xfrm>
                  <a:off x="-38" y="0"/>
                  <a:ext cx="2727714" cy="4376254"/>
                  <a:chOff x="-37" y="0"/>
                  <a:chExt cx="2727712" cy="4376253"/>
                </a:xfrm>
              </p:grpSpPr>
              <p:sp>
                <p:nvSpPr>
                  <p:cNvPr id="1427" name="Google Shape;5911;p74"/>
                  <p:cNvSpPr/>
                  <p:nvPr/>
                </p:nvSpPr>
                <p:spPr>
                  <a:xfrm>
                    <a:off x="1076198" y="3934481"/>
                    <a:ext cx="575321" cy="4417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0" y="7533"/>
                        </a:lnTo>
                        <a:cubicBezTo>
                          <a:pt x="0" y="15270"/>
                          <a:pt x="4858" y="21600"/>
                          <a:pt x="10799" y="21600"/>
                        </a:cubicBezTo>
                        <a:cubicBezTo>
                          <a:pt x="16739" y="21600"/>
                          <a:pt x="21600" y="15270"/>
                          <a:pt x="21600" y="7533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28" name="Google Shape;5912;p74"/>
                  <p:cNvSpPr/>
                  <p:nvPr/>
                </p:nvSpPr>
                <p:spPr>
                  <a:xfrm>
                    <a:off x="939408" y="3794595"/>
                    <a:ext cx="848944" cy="4650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0" y="5020"/>
                        </a:lnTo>
                        <a:cubicBezTo>
                          <a:pt x="0" y="14947"/>
                          <a:pt x="10057" y="21600"/>
                          <a:pt x="10799" y="21600"/>
                        </a:cubicBezTo>
                        <a:cubicBezTo>
                          <a:pt x="11542" y="21600"/>
                          <a:pt x="21600" y="13468"/>
                          <a:pt x="21600" y="502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29" name="Google Shape;5913;p74"/>
                  <p:cNvSpPr/>
                  <p:nvPr/>
                </p:nvSpPr>
                <p:spPr>
                  <a:xfrm>
                    <a:off x="939408" y="3845576"/>
                    <a:ext cx="848944" cy="4140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0" y="2978"/>
                        </a:lnTo>
                        <a:cubicBezTo>
                          <a:pt x="0" y="14128"/>
                          <a:pt x="10057" y="21600"/>
                          <a:pt x="10799" y="21600"/>
                        </a:cubicBezTo>
                        <a:cubicBezTo>
                          <a:pt x="11542" y="21600"/>
                          <a:pt x="21600" y="12468"/>
                          <a:pt x="21600" y="2978"/>
                        </a:cubicBezTo>
                        <a:lnTo>
                          <a:pt x="21600" y="0"/>
                        </a:lnTo>
                        <a:cubicBezTo>
                          <a:pt x="21600" y="9488"/>
                          <a:pt x="11542" y="18618"/>
                          <a:pt x="10799" y="18618"/>
                        </a:cubicBezTo>
                        <a:cubicBezTo>
                          <a:pt x="10057" y="18618"/>
                          <a:pt x="0" y="111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0" name="Google Shape;5914;p74"/>
                  <p:cNvSpPr/>
                  <p:nvPr/>
                </p:nvSpPr>
                <p:spPr>
                  <a:xfrm>
                    <a:off x="942235" y="3929399"/>
                    <a:ext cx="842453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9" y="0"/>
                        </a:moveTo>
                        <a:cubicBezTo>
                          <a:pt x="32" y="0"/>
                          <a:pt x="16" y="33"/>
                          <a:pt x="0" y="33"/>
                        </a:cubicBezTo>
                        <a:cubicBezTo>
                          <a:pt x="117" y="7587"/>
                          <a:pt x="378" y="14805"/>
                          <a:pt x="752" y="21600"/>
                        </a:cubicBezTo>
                        <a:lnTo>
                          <a:pt x="20667" y="21600"/>
                        </a:lnTo>
                        <a:cubicBezTo>
                          <a:pt x="21124" y="14588"/>
                          <a:pt x="21452" y="7359"/>
                          <a:pt x="21600" y="11"/>
                        </a:cubicBezTo>
                        <a:cubicBezTo>
                          <a:pt x="21590" y="11"/>
                          <a:pt x="21582" y="0"/>
                          <a:pt x="21572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1" name="Google Shape;5915;p74"/>
                  <p:cNvSpPr/>
                  <p:nvPr/>
                </p:nvSpPr>
                <p:spPr>
                  <a:xfrm>
                    <a:off x="-38" y="0"/>
                    <a:ext cx="2727714" cy="34837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81" h="21600" fill="norm" stroke="1" extrusionOk="0">
                        <a:moveTo>
                          <a:pt x="10790" y="0"/>
                        </a:moveTo>
                        <a:cubicBezTo>
                          <a:pt x="4831" y="0"/>
                          <a:pt x="1" y="3785"/>
                          <a:pt x="1" y="8455"/>
                        </a:cubicBezTo>
                        <a:cubicBezTo>
                          <a:pt x="1" y="8455"/>
                          <a:pt x="-10" y="8690"/>
                          <a:pt x="32" y="9099"/>
                        </a:cubicBezTo>
                        <a:cubicBezTo>
                          <a:pt x="33" y="9108"/>
                          <a:pt x="34" y="9116"/>
                          <a:pt x="34" y="9125"/>
                        </a:cubicBezTo>
                        <a:cubicBezTo>
                          <a:pt x="39" y="9169"/>
                          <a:pt x="44" y="9215"/>
                          <a:pt x="50" y="9263"/>
                        </a:cubicBezTo>
                        <a:cubicBezTo>
                          <a:pt x="56" y="9316"/>
                          <a:pt x="63" y="9369"/>
                          <a:pt x="72" y="9422"/>
                        </a:cubicBezTo>
                        <a:cubicBezTo>
                          <a:pt x="74" y="9441"/>
                          <a:pt x="77" y="9461"/>
                          <a:pt x="80" y="9480"/>
                        </a:cubicBezTo>
                        <a:cubicBezTo>
                          <a:pt x="83" y="9504"/>
                          <a:pt x="87" y="9527"/>
                          <a:pt x="91" y="9551"/>
                        </a:cubicBezTo>
                        <a:cubicBezTo>
                          <a:pt x="352" y="11194"/>
                          <a:pt x="1347" y="14416"/>
                          <a:pt x="5098" y="17340"/>
                        </a:cubicBezTo>
                        <a:cubicBezTo>
                          <a:pt x="5836" y="17914"/>
                          <a:pt x="6423" y="18601"/>
                          <a:pt x="6788" y="19364"/>
                        </a:cubicBezTo>
                        <a:cubicBezTo>
                          <a:pt x="6948" y="19698"/>
                          <a:pt x="7012" y="20020"/>
                          <a:pt x="7014" y="20250"/>
                        </a:cubicBezTo>
                        <a:cubicBezTo>
                          <a:pt x="7018" y="21180"/>
                          <a:pt x="6982" y="21600"/>
                          <a:pt x="10790" y="21600"/>
                        </a:cubicBezTo>
                        <a:cubicBezTo>
                          <a:pt x="14598" y="21600"/>
                          <a:pt x="14562" y="21180"/>
                          <a:pt x="14567" y="20250"/>
                        </a:cubicBezTo>
                        <a:cubicBezTo>
                          <a:pt x="14568" y="20020"/>
                          <a:pt x="14632" y="19698"/>
                          <a:pt x="14792" y="19364"/>
                        </a:cubicBezTo>
                        <a:cubicBezTo>
                          <a:pt x="15157" y="18601"/>
                          <a:pt x="15744" y="17914"/>
                          <a:pt x="16482" y="17340"/>
                        </a:cubicBezTo>
                        <a:cubicBezTo>
                          <a:pt x="20233" y="14416"/>
                          <a:pt x="21228" y="11194"/>
                          <a:pt x="21489" y="9551"/>
                        </a:cubicBezTo>
                        <a:cubicBezTo>
                          <a:pt x="21493" y="9527"/>
                          <a:pt x="21497" y="9504"/>
                          <a:pt x="21500" y="9480"/>
                        </a:cubicBezTo>
                        <a:cubicBezTo>
                          <a:pt x="21503" y="9461"/>
                          <a:pt x="21506" y="9441"/>
                          <a:pt x="21509" y="9422"/>
                        </a:cubicBezTo>
                        <a:cubicBezTo>
                          <a:pt x="21517" y="9369"/>
                          <a:pt x="21523" y="9316"/>
                          <a:pt x="21530" y="9263"/>
                        </a:cubicBezTo>
                        <a:cubicBezTo>
                          <a:pt x="21536" y="9215"/>
                          <a:pt x="21541" y="9169"/>
                          <a:pt x="21546" y="9125"/>
                        </a:cubicBezTo>
                        <a:cubicBezTo>
                          <a:pt x="21547" y="9117"/>
                          <a:pt x="21547" y="9108"/>
                          <a:pt x="21549" y="9099"/>
                        </a:cubicBezTo>
                        <a:cubicBezTo>
                          <a:pt x="21590" y="8690"/>
                          <a:pt x="21579" y="8455"/>
                          <a:pt x="21579" y="8455"/>
                        </a:cubicBezTo>
                        <a:cubicBezTo>
                          <a:pt x="21579" y="3785"/>
                          <a:pt x="16749" y="0"/>
                          <a:pt x="10790" y="0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2" name="Google Shape;5916;p74"/>
                  <p:cNvSpPr/>
                  <p:nvPr/>
                </p:nvSpPr>
                <p:spPr>
                  <a:xfrm>
                    <a:off x="1040880" y="2368483"/>
                    <a:ext cx="646001" cy="1051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6207" y="21600"/>
                        </a:lnTo>
                        <a:lnTo>
                          <a:pt x="15392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3" name="Google Shape;5917;p74"/>
                  <p:cNvSpPr/>
                  <p:nvPr/>
                </p:nvSpPr>
                <p:spPr>
                  <a:xfrm>
                    <a:off x="1040880" y="2368483"/>
                    <a:ext cx="646001" cy="9015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5321" y="21600"/>
                        </a:lnTo>
                        <a:lnTo>
                          <a:pt x="1627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4" name="Google Shape;5918;p74"/>
                  <p:cNvSpPr/>
                  <p:nvPr/>
                </p:nvSpPr>
                <p:spPr>
                  <a:xfrm>
                    <a:off x="1219524" y="3359607"/>
                    <a:ext cx="288681" cy="812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522" y="21600"/>
                        </a:lnTo>
                        <a:lnTo>
                          <a:pt x="2107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5" name="Google Shape;5919;p74"/>
                  <p:cNvSpPr/>
                  <p:nvPr/>
                </p:nvSpPr>
                <p:spPr>
                  <a:xfrm>
                    <a:off x="939408" y="3745500"/>
                    <a:ext cx="848944" cy="1610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" y="0"/>
                        </a:moveTo>
                        <a:cubicBezTo>
                          <a:pt x="40" y="0"/>
                          <a:pt x="0" y="213"/>
                          <a:pt x="0" y="476"/>
                        </a:cubicBezTo>
                        <a:lnTo>
                          <a:pt x="0" y="21124"/>
                        </a:lnTo>
                        <a:cubicBezTo>
                          <a:pt x="0" y="21393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93"/>
                          <a:pt x="21600" y="21124"/>
                        </a:cubicBezTo>
                        <a:lnTo>
                          <a:pt x="21600" y="476"/>
                        </a:lnTo>
                        <a:cubicBezTo>
                          <a:pt x="21600" y="213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6" name="Google Shape;5920;p74"/>
                  <p:cNvSpPr/>
                  <p:nvPr/>
                </p:nvSpPr>
                <p:spPr>
                  <a:xfrm>
                    <a:off x="939408" y="3762642"/>
                    <a:ext cx="848944" cy="812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299" y="0"/>
                        </a:moveTo>
                        <a:lnTo>
                          <a:pt x="301" y="11"/>
                        </a:lnTo>
                        <a:cubicBezTo>
                          <a:pt x="108" y="2663"/>
                          <a:pt x="2" y="6009"/>
                          <a:pt x="0" y="9452"/>
                        </a:cubicBezTo>
                        <a:lnTo>
                          <a:pt x="0" y="20344"/>
                        </a:lnTo>
                        <a:cubicBezTo>
                          <a:pt x="0" y="20723"/>
                          <a:pt x="7" y="21080"/>
                          <a:pt x="10" y="21459"/>
                        </a:cubicBezTo>
                        <a:cubicBezTo>
                          <a:pt x="45" y="21535"/>
                          <a:pt x="84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6" y="21578"/>
                          <a:pt x="21553" y="21535"/>
                          <a:pt x="21589" y="21459"/>
                        </a:cubicBezTo>
                        <a:cubicBezTo>
                          <a:pt x="21593" y="21080"/>
                          <a:pt x="21600" y="20723"/>
                          <a:pt x="21600" y="20344"/>
                        </a:cubicBezTo>
                        <a:lnTo>
                          <a:pt x="21600" y="9430"/>
                        </a:lnTo>
                        <a:cubicBezTo>
                          <a:pt x="21598" y="5987"/>
                          <a:pt x="21492" y="2663"/>
                          <a:pt x="21299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7" name="Google Shape;5921;p74"/>
                  <p:cNvSpPr/>
                  <p:nvPr/>
                </p:nvSpPr>
                <p:spPr>
                  <a:xfrm>
                    <a:off x="906502" y="3866000"/>
                    <a:ext cx="914719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1" y="0"/>
                        </a:moveTo>
                        <a:cubicBezTo>
                          <a:pt x="17" y="0"/>
                          <a:pt x="0" y="227"/>
                          <a:pt x="0" y="487"/>
                        </a:cubicBezTo>
                        <a:lnTo>
                          <a:pt x="0" y="21113"/>
                        </a:lnTo>
                        <a:cubicBezTo>
                          <a:pt x="0" y="21373"/>
                          <a:pt x="17" y="21600"/>
                          <a:pt x="41" y="21600"/>
                        </a:cubicBezTo>
                        <a:lnTo>
                          <a:pt x="21560" y="21600"/>
                        </a:lnTo>
                        <a:cubicBezTo>
                          <a:pt x="21581" y="21600"/>
                          <a:pt x="21600" y="21373"/>
                          <a:pt x="21600" y="21113"/>
                        </a:cubicBezTo>
                        <a:lnTo>
                          <a:pt x="21600" y="487"/>
                        </a:lnTo>
                        <a:cubicBezTo>
                          <a:pt x="21600" y="227"/>
                          <a:pt x="21581" y="0"/>
                          <a:pt x="21560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8" name="Google Shape;5922;p74"/>
                  <p:cNvSpPr/>
                  <p:nvPr/>
                </p:nvSpPr>
                <p:spPr>
                  <a:xfrm>
                    <a:off x="939408" y="3607316"/>
                    <a:ext cx="848944" cy="1611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" y="0"/>
                        </a:moveTo>
                        <a:cubicBezTo>
                          <a:pt x="40" y="0"/>
                          <a:pt x="0" y="212"/>
                          <a:pt x="0" y="476"/>
                        </a:cubicBezTo>
                        <a:lnTo>
                          <a:pt x="0" y="21119"/>
                        </a:lnTo>
                        <a:cubicBezTo>
                          <a:pt x="0" y="21388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88"/>
                          <a:pt x="21600" y="21119"/>
                        </a:cubicBezTo>
                        <a:lnTo>
                          <a:pt x="21600" y="476"/>
                        </a:lnTo>
                        <a:cubicBezTo>
                          <a:pt x="21600" y="212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39" name="Google Shape;5923;p74"/>
                  <p:cNvSpPr/>
                  <p:nvPr/>
                </p:nvSpPr>
                <p:spPr>
                  <a:xfrm>
                    <a:off x="939408" y="3612984"/>
                    <a:ext cx="848944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5" y="0"/>
                        </a:moveTo>
                        <a:cubicBezTo>
                          <a:pt x="231" y="2793"/>
                          <a:pt x="0" y="7579"/>
                          <a:pt x="0" y="12733"/>
                        </a:cubicBezTo>
                        <a:lnTo>
                          <a:pt x="0" y="21470"/>
                        </a:lnTo>
                        <a:cubicBezTo>
                          <a:pt x="38" y="21546"/>
                          <a:pt x="79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9" y="21578"/>
                          <a:pt x="21560" y="21546"/>
                          <a:pt x="21600" y="21470"/>
                        </a:cubicBezTo>
                        <a:lnTo>
                          <a:pt x="21600" y="12733"/>
                        </a:lnTo>
                        <a:cubicBezTo>
                          <a:pt x="21598" y="7579"/>
                          <a:pt x="21367" y="2793"/>
                          <a:pt x="20984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40" name="Google Shape;5924;p74"/>
                  <p:cNvSpPr/>
                  <p:nvPr/>
                </p:nvSpPr>
                <p:spPr>
                  <a:xfrm>
                    <a:off x="906502" y="3716342"/>
                    <a:ext cx="914719" cy="812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9" y="0"/>
                        </a:moveTo>
                        <a:cubicBezTo>
                          <a:pt x="398" y="22"/>
                          <a:pt x="2" y="4840"/>
                          <a:pt x="0" y="10805"/>
                        </a:cubicBezTo>
                        <a:cubicBezTo>
                          <a:pt x="2" y="16760"/>
                          <a:pt x="398" y="21578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78"/>
                          <a:pt x="21599" y="16760"/>
                          <a:pt x="21600" y="10805"/>
                        </a:cubicBezTo>
                        <a:cubicBezTo>
                          <a:pt x="21599" y="4840"/>
                          <a:pt x="21202" y="22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41" name="Google Shape;5925;p74"/>
                  <p:cNvSpPr/>
                  <p:nvPr/>
                </p:nvSpPr>
                <p:spPr>
                  <a:xfrm>
                    <a:off x="939408" y="3446179"/>
                    <a:ext cx="848944" cy="16113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" y="0"/>
                        </a:moveTo>
                        <a:cubicBezTo>
                          <a:pt x="40" y="0"/>
                          <a:pt x="0" y="212"/>
                          <a:pt x="0" y="476"/>
                        </a:cubicBezTo>
                        <a:lnTo>
                          <a:pt x="0" y="21124"/>
                        </a:lnTo>
                        <a:cubicBezTo>
                          <a:pt x="0" y="21388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88"/>
                          <a:pt x="21600" y="21124"/>
                        </a:cubicBezTo>
                        <a:lnTo>
                          <a:pt x="21600" y="476"/>
                        </a:lnTo>
                        <a:cubicBezTo>
                          <a:pt x="21600" y="212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42" name="Google Shape;5926;p74"/>
                  <p:cNvSpPr/>
                  <p:nvPr/>
                </p:nvSpPr>
                <p:spPr>
                  <a:xfrm>
                    <a:off x="939408" y="3463320"/>
                    <a:ext cx="848944" cy="812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301" y="0"/>
                        </a:moveTo>
                        <a:cubicBezTo>
                          <a:pt x="108" y="2663"/>
                          <a:pt x="2" y="5998"/>
                          <a:pt x="0" y="9441"/>
                        </a:cubicBezTo>
                        <a:lnTo>
                          <a:pt x="0" y="21448"/>
                        </a:lnTo>
                        <a:cubicBezTo>
                          <a:pt x="38" y="21524"/>
                          <a:pt x="79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9" y="21578"/>
                          <a:pt x="21560" y="21524"/>
                          <a:pt x="21600" y="21448"/>
                        </a:cubicBezTo>
                        <a:lnTo>
                          <a:pt x="21600" y="9441"/>
                        </a:lnTo>
                        <a:cubicBezTo>
                          <a:pt x="21598" y="5998"/>
                          <a:pt x="21492" y="2663"/>
                          <a:pt x="21299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43" name="Google Shape;5927;p74"/>
                  <p:cNvSpPr/>
                  <p:nvPr/>
                </p:nvSpPr>
                <p:spPr>
                  <a:xfrm>
                    <a:off x="906502" y="3417023"/>
                    <a:ext cx="914719" cy="812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9" y="0"/>
                        </a:moveTo>
                        <a:cubicBezTo>
                          <a:pt x="398" y="11"/>
                          <a:pt x="2" y="4845"/>
                          <a:pt x="0" y="10784"/>
                        </a:cubicBezTo>
                        <a:cubicBezTo>
                          <a:pt x="2" y="16755"/>
                          <a:pt x="398" y="21578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78"/>
                          <a:pt x="21599" y="16755"/>
                          <a:pt x="21600" y="10784"/>
                        </a:cubicBezTo>
                        <a:cubicBezTo>
                          <a:pt x="21599" y="4845"/>
                          <a:pt x="21202" y="11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44" name="Google Shape;5928;p74"/>
                  <p:cNvSpPr/>
                  <p:nvPr/>
                </p:nvSpPr>
                <p:spPr>
                  <a:xfrm>
                    <a:off x="183272" y="183319"/>
                    <a:ext cx="2361166" cy="30533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3" h="21600" fill="norm" stroke="1" extrusionOk="0">
                        <a:moveTo>
                          <a:pt x="10797" y="0"/>
                        </a:moveTo>
                        <a:cubicBezTo>
                          <a:pt x="4845" y="0"/>
                          <a:pt x="2" y="3746"/>
                          <a:pt x="2" y="8350"/>
                        </a:cubicBezTo>
                        <a:lnTo>
                          <a:pt x="2" y="8379"/>
                        </a:lnTo>
                        <a:lnTo>
                          <a:pt x="1" y="8394"/>
                        </a:lnTo>
                        <a:cubicBezTo>
                          <a:pt x="0" y="8422"/>
                          <a:pt x="-3" y="8633"/>
                          <a:pt x="33" y="8982"/>
                        </a:cubicBezTo>
                        <a:lnTo>
                          <a:pt x="33" y="8992"/>
                        </a:lnTo>
                        <a:lnTo>
                          <a:pt x="35" y="9008"/>
                        </a:lnTo>
                        <a:cubicBezTo>
                          <a:pt x="40" y="9053"/>
                          <a:pt x="45" y="9098"/>
                          <a:pt x="50" y="9147"/>
                        </a:cubicBezTo>
                        <a:cubicBezTo>
                          <a:pt x="57" y="9202"/>
                          <a:pt x="65" y="9254"/>
                          <a:pt x="72" y="9306"/>
                        </a:cubicBezTo>
                        <a:lnTo>
                          <a:pt x="81" y="9368"/>
                        </a:lnTo>
                        <a:lnTo>
                          <a:pt x="85" y="9394"/>
                        </a:lnTo>
                        <a:cubicBezTo>
                          <a:pt x="88" y="9408"/>
                          <a:pt x="90" y="9421"/>
                          <a:pt x="92" y="9434"/>
                        </a:cubicBezTo>
                        <a:lnTo>
                          <a:pt x="93" y="9437"/>
                        </a:lnTo>
                        <a:lnTo>
                          <a:pt x="93" y="9440"/>
                        </a:lnTo>
                        <a:cubicBezTo>
                          <a:pt x="370" y="11164"/>
                          <a:pt x="1429" y="14512"/>
                          <a:pt x="5400" y="17567"/>
                        </a:cubicBezTo>
                        <a:cubicBezTo>
                          <a:pt x="6454" y="18378"/>
                          <a:pt x="7241" y="19311"/>
                          <a:pt x="7741" y="20341"/>
                        </a:cubicBezTo>
                        <a:cubicBezTo>
                          <a:pt x="7833" y="20531"/>
                          <a:pt x="7909" y="20725"/>
                          <a:pt x="7968" y="20923"/>
                        </a:cubicBezTo>
                        <a:cubicBezTo>
                          <a:pt x="8086" y="21317"/>
                          <a:pt x="8532" y="21600"/>
                          <a:pt x="9055" y="21600"/>
                        </a:cubicBezTo>
                        <a:lnTo>
                          <a:pt x="12537" y="21600"/>
                        </a:lnTo>
                        <a:cubicBezTo>
                          <a:pt x="13060" y="21600"/>
                          <a:pt x="13507" y="21317"/>
                          <a:pt x="13625" y="20923"/>
                        </a:cubicBezTo>
                        <a:cubicBezTo>
                          <a:pt x="13684" y="20725"/>
                          <a:pt x="13760" y="20531"/>
                          <a:pt x="13852" y="20341"/>
                        </a:cubicBezTo>
                        <a:cubicBezTo>
                          <a:pt x="14351" y="19311"/>
                          <a:pt x="15139" y="18378"/>
                          <a:pt x="16193" y="17567"/>
                        </a:cubicBezTo>
                        <a:cubicBezTo>
                          <a:pt x="20164" y="14512"/>
                          <a:pt x="21223" y="11164"/>
                          <a:pt x="21500" y="9440"/>
                        </a:cubicBezTo>
                        <a:lnTo>
                          <a:pt x="21501" y="9437"/>
                        </a:lnTo>
                        <a:lnTo>
                          <a:pt x="21501" y="9434"/>
                        </a:lnTo>
                        <a:cubicBezTo>
                          <a:pt x="21503" y="9421"/>
                          <a:pt x="21505" y="9407"/>
                          <a:pt x="21508" y="9394"/>
                        </a:cubicBezTo>
                        <a:lnTo>
                          <a:pt x="21512" y="9368"/>
                        </a:lnTo>
                        <a:lnTo>
                          <a:pt x="21520" y="9309"/>
                        </a:lnTo>
                        <a:cubicBezTo>
                          <a:pt x="21528" y="9254"/>
                          <a:pt x="21536" y="9202"/>
                          <a:pt x="21542" y="9149"/>
                        </a:cubicBezTo>
                        <a:cubicBezTo>
                          <a:pt x="21549" y="9098"/>
                          <a:pt x="21554" y="9053"/>
                          <a:pt x="21558" y="9008"/>
                        </a:cubicBezTo>
                        <a:lnTo>
                          <a:pt x="21560" y="8991"/>
                        </a:lnTo>
                        <a:lnTo>
                          <a:pt x="21561" y="8986"/>
                        </a:lnTo>
                        <a:cubicBezTo>
                          <a:pt x="21597" y="8633"/>
                          <a:pt x="21593" y="8420"/>
                          <a:pt x="21593" y="8394"/>
                        </a:cubicBezTo>
                        <a:lnTo>
                          <a:pt x="21591" y="8368"/>
                        </a:lnTo>
                        <a:lnTo>
                          <a:pt x="21591" y="8350"/>
                        </a:lnTo>
                        <a:cubicBezTo>
                          <a:pt x="21591" y="3746"/>
                          <a:pt x="16749" y="0"/>
                          <a:pt x="107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445" name="Google Shape;5929;p74"/>
                  <p:cNvSpPr/>
                  <p:nvPr/>
                </p:nvSpPr>
                <p:spPr>
                  <a:xfrm>
                    <a:off x="906502" y="3566678"/>
                    <a:ext cx="914719" cy="812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9" y="0"/>
                        </a:moveTo>
                        <a:cubicBezTo>
                          <a:pt x="398" y="22"/>
                          <a:pt x="2" y="4851"/>
                          <a:pt x="0" y="10805"/>
                        </a:cubicBezTo>
                        <a:cubicBezTo>
                          <a:pt x="2" y="16760"/>
                          <a:pt x="398" y="21589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89"/>
                          <a:pt x="21599" y="16760"/>
                          <a:pt x="21600" y="10805"/>
                        </a:cubicBezTo>
                        <a:cubicBezTo>
                          <a:pt x="21599" y="4851"/>
                          <a:pt x="21202" y="22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sp>
              <p:nvSpPr>
                <p:cNvPr id="1447" name="Google Shape;5930;p74"/>
                <p:cNvSpPr/>
                <p:nvPr/>
              </p:nvSpPr>
              <p:spPr>
                <a:xfrm>
                  <a:off x="1437860" y="1261923"/>
                  <a:ext cx="1106493" cy="72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1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8942" y="21600"/>
                      </a:lnTo>
                      <a:cubicBezTo>
                        <a:pt x="20456" y="15970"/>
                        <a:pt x="21113" y="11012"/>
                        <a:pt x="21393" y="7588"/>
                      </a:cubicBezTo>
                      <a:lnTo>
                        <a:pt x="21394" y="7576"/>
                      </a:lnTo>
                      <a:lnTo>
                        <a:pt x="21395" y="7562"/>
                      </a:lnTo>
                      <a:cubicBezTo>
                        <a:pt x="21400" y="7505"/>
                        <a:pt x="21404" y="7449"/>
                        <a:pt x="21409" y="7394"/>
                      </a:cubicBezTo>
                      <a:lnTo>
                        <a:pt x="21417" y="7282"/>
                      </a:lnTo>
                      <a:lnTo>
                        <a:pt x="21437" y="7036"/>
                      </a:lnTo>
                      <a:cubicBezTo>
                        <a:pt x="21453" y="6808"/>
                        <a:pt x="21469" y="6586"/>
                        <a:pt x="21483" y="6366"/>
                      </a:cubicBezTo>
                      <a:cubicBezTo>
                        <a:pt x="21495" y="6154"/>
                        <a:pt x="21507" y="5963"/>
                        <a:pt x="21516" y="5777"/>
                      </a:cubicBezTo>
                      <a:lnTo>
                        <a:pt x="21520" y="5705"/>
                      </a:lnTo>
                      <a:lnTo>
                        <a:pt x="21521" y="5683"/>
                      </a:lnTo>
                      <a:cubicBezTo>
                        <a:pt x="21600" y="4202"/>
                        <a:pt x="21591" y="3312"/>
                        <a:pt x="21590" y="3200"/>
                      </a:cubicBezTo>
                      <a:lnTo>
                        <a:pt x="21586" y="3091"/>
                      </a:lnTo>
                      <a:lnTo>
                        <a:pt x="21587" y="3019"/>
                      </a:lnTo>
                      <a:cubicBezTo>
                        <a:pt x="21587" y="2002"/>
                        <a:pt x="21557" y="996"/>
                        <a:pt x="21501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48" name="Google Shape;5931;p74"/>
                <p:cNvSpPr/>
                <p:nvPr/>
              </p:nvSpPr>
              <p:spPr>
                <a:xfrm>
                  <a:off x="1437860" y="185775"/>
                  <a:ext cx="1079700" cy="928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19402" y="9780"/>
                        <a:pt x="10646" y="768"/>
                        <a:pt x="0" y="0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49" name="Google Shape;5932;p74"/>
                <p:cNvSpPr/>
                <p:nvPr/>
              </p:nvSpPr>
              <p:spPr>
                <a:xfrm>
                  <a:off x="183322" y="1261923"/>
                  <a:ext cx="1106540" cy="72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2" h="21600" fill="norm" stroke="1" extrusionOk="0">
                      <a:moveTo>
                        <a:pt x="89" y="0"/>
                      </a:moveTo>
                      <a:cubicBezTo>
                        <a:pt x="34" y="996"/>
                        <a:pt x="3" y="2002"/>
                        <a:pt x="3" y="3019"/>
                      </a:cubicBezTo>
                      <a:lnTo>
                        <a:pt x="3" y="3138"/>
                      </a:lnTo>
                      <a:lnTo>
                        <a:pt x="1" y="3203"/>
                      </a:lnTo>
                      <a:cubicBezTo>
                        <a:pt x="-1" y="3318"/>
                        <a:pt x="-8" y="4205"/>
                        <a:pt x="68" y="5668"/>
                      </a:cubicBezTo>
                      <a:lnTo>
                        <a:pt x="68" y="5691"/>
                      </a:lnTo>
                      <a:lnTo>
                        <a:pt x="69" y="5707"/>
                      </a:lnTo>
                      <a:lnTo>
                        <a:pt x="73" y="5777"/>
                      </a:lnTo>
                      <a:cubicBezTo>
                        <a:pt x="83" y="5963"/>
                        <a:pt x="94" y="6154"/>
                        <a:pt x="106" y="6358"/>
                      </a:cubicBezTo>
                      <a:cubicBezTo>
                        <a:pt x="120" y="6586"/>
                        <a:pt x="137" y="6808"/>
                        <a:pt x="153" y="7026"/>
                      </a:cubicBezTo>
                      <a:lnTo>
                        <a:pt x="172" y="7285"/>
                      </a:lnTo>
                      <a:lnTo>
                        <a:pt x="181" y="7394"/>
                      </a:lnTo>
                      <a:cubicBezTo>
                        <a:pt x="186" y="7450"/>
                        <a:pt x="190" y="7507"/>
                        <a:pt x="195" y="7562"/>
                      </a:cubicBezTo>
                      <a:lnTo>
                        <a:pt x="196" y="7576"/>
                      </a:lnTo>
                      <a:lnTo>
                        <a:pt x="196" y="7588"/>
                      </a:lnTo>
                      <a:cubicBezTo>
                        <a:pt x="478" y="11014"/>
                        <a:pt x="1134" y="15970"/>
                        <a:pt x="2648" y="21600"/>
                      </a:cubicBezTo>
                      <a:lnTo>
                        <a:pt x="21591" y="21600"/>
                      </a:lnTo>
                      <a:lnTo>
                        <a:pt x="21592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50" name="Google Shape;5933;p74"/>
                <p:cNvSpPr/>
                <p:nvPr/>
              </p:nvSpPr>
              <p:spPr>
                <a:xfrm>
                  <a:off x="386726" y="2138294"/>
                  <a:ext cx="903135" cy="1098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2079" y="3360"/>
                        <a:pt x="5040" y="6942"/>
                        <a:pt x="9256" y="10389"/>
                      </a:cubicBezTo>
                      <a:cubicBezTo>
                        <a:pt x="12012" y="12643"/>
                        <a:pt x="14073" y="15237"/>
                        <a:pt x="15378" y="18100"/>
                      </a:cubicBezTo>
                      <a:cubicBezTo>
                        <a:pt x="15620" y="18629"/>
                        <a:pt x="15818" y="19169"/>
                        <a:pt x="15973" y="19719"/>
                      </a:cubicBezTo>
                      <a:cubicBezTo>
                        <a:pt x="16281" y="20814"/>
                        <a:pt x="17448" y="21600"/>
                        <a:pt x="18818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51" name="Google Shape;5934;p74"/>
                <p:cNvSpPr/>
                <p:nvPr/>
              </p:nvSpPr>
              <p:spPr>
                <a:xfrm>
                  <a:off x="210198" y="185775"/>
                  <a:ext cx="1079664" cy="928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0955" y="768"/>
                        <a:pt x="2197" y="9780"/>
                        <a:pt x="0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52" name="Google Shape;5935;p74"/>
                <p:cNvSpPr/>
                <p:nvPr/>
              </p:nvSpPr>
              <p:spPr>
                <a:xfrm>
                  <a:off x="1437860" y="2138294"/>
                  <a:ext cx="903135" cy="1098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783" y="21600"/>
                      </a:lnTo>
                      <a:cubicBezTo>
                        <a:pt x="4152" y="21600"/>
                        <a:pt x="5319" y="20814"/>
                        <a:pt x="5627" y="19719"/>
                      </a:cubicBezTo>
                      <a:cubicBezTo>
                        <a:pt x="5782" y="19169"/>
                        <a:pt x="5981" y="18629"/>
                        <a:pt x="6222" y="18100"/>
                      </a:cubicBezTo>
                      <a:cubicBezTo>
                        <a:pt x="7528" y="15237"/>
                        <a:pt x="9587" y="12643"/>
                        <a:pt x="12345" y="10389"/>
                      </a:cubicBezTo>
                      <a:cubicBezTo>
                        <a:pt x="16560" y="6942"/>
                        <a:pt x="19521" y="33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1456" name="Google Shape;1743;p46"/>
          <p:cNvSpPr txBox="1"/>
          <p:nvPr>
            <p:ph type="body" sz="quarter" idx="4294967295"/>
          </p:nvPr>
        </p:nvSpPr>
        <p:spPr>
          <a:xfrm>
            <a:off x="6448642" y="405170"/>
            <a:ext cx="2072778" cy="1067142"/>
          </a:xfrm>
          <a:prstGeom prst="rect">
            <a:avLst/>
          </a:prstGeom>
        </p:spPr>
        <p:txBody>
          <a:bodyPr anchor="t"/>
          <a:lstStyle>
            <a:lvl1pPr indent="0" defTabSz="539494">
              <a:buClr>
                <a:schemeClr val="accent5"/>
              </a:buClr>
              <a:buFont typeface="Helvetica"/>
              <a:defRPr sz="41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ماذا تعلمت ؟ </a:t>
            </a:r>
          </a:p>
        </p:txBody>
      </p:sp>
      <p:sp>
        <p:nvSpPr>
          <p:cNvPr id="1457" name="@amal almazroai"/>
          <p:cNvSpPr txBox="1"/>
          <p:nvPr/>
        </p:nvSpPr>
        <p:spPr>
          <a:xfrm>
            <a:off x="444770" y="4638866"/>
            <a:ext cx="135161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460" name="Google Shape;1182;p74"/>
          <p:cNvGrpSpPr/>
          <p:nvPr/>
        </p:nvGrpSpPr>
        <p:grpSpPr>
          <a:xfrm>
            <a:off x="94822" y="4582236"/>
            <a:ext cx="349951" cy="349563"/>
            <a:chOff x="0" y="0"/>
            <a:chExt cx="349950" cy="349561"/>
          </a:xfrm>
        </p:grpSpPr>
        <p:sp>
          <p:nvSpPr>
            <p:cNvPr id="1458" name="Google Shape;1183;p74"/>
            <p:cNvSpPr/>
            <p:nvPr/>
          </p:nvSpPr>
          <p:spPr>
            <a:xfrm>
              <a:off x="-1" y="0"/>
              <a:ext cx="349952" cy="34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9" name="Google Shape;1184;p74"/>
            <p:cNvSpPr/>
            <p:nvPr/>
          </p:nvSpPr>
          <p:spPr>
            <a:xfrm>
              <a:off x="71212" y="88146"/>
              <a:ext cx="228865" cy="18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702;p42"/>
          <p:cNvGrpSpPr/>
          <p:nvPr/>
        </p:nvGrpSpPr>
        <p:grpSpPr>
          <a:xfrm>
            <a:off x="1833708" y="828804"/>
            <a:ext cx="5675533" cy="3382147"/>
            <a:chOff x="0" y="0"/>
            <a:chExt cx="5675532" cy="3382145"/>
          </a:xfrm>
        </p:grpSpPr>
        <p:sp>
          <p:nvSpPr>
            <p:cNvPr id="1462" name="Google Shape;1703;p42"/>
            <p:cNvSpPr/>
            <p:nvPr/>
          </p:nvSpPr>
          <p:spPr>
            <a:xfrm>
              <a:off x="-1" y="0"/>
              <a:ext cx="5675534" cy="3382147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3" name="Google Shape;1704;p42"/>
            <p:cNvSpPr/>
            <p:nvPr/>
          </p:nvSpPr>
          <p:spPr>
            <a:xfrm rot="19798586">
              <a:off x="101793" y="2961903"/>
              <a:ext cx="259201" cy="224405"/>
            </a:xfrm>
            <a:prstGeom prst="triangle">
              <a:avLst/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4" name="Google Shape;1705;p42"/>
            <p:cNvSpPr/>
            <p:nvPr/>
          </p:nvSpPr>
          <p:spPr>
            <a:xfrm rot="5400000">
              <a:off x="477586" y="3074156"/>
              <a:ext cx="293536" cy="548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5" name="Google Shape;1706;p42"/>
            <p:cNvSpPr/>
            <p:nvPr/>
          </p:nvSpPr>
          <p:spPr>
            <a:xfrm rot="5400000">
              <a:off x="596754" y="3074156"/>
              <a:ext cx="293536" cy="548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6" name="Google Shape;1707;p42"/>
            <p:cNvSpPr/>
            <p:nvPr/>
          </p:nvSpPr>
          <p:spPr>
            <a:xfrm>
              <a:off x="981852" y="2977794"/>
              <a:ext cx="247595" cy="24759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7" name="Google Shape;1708;p42"/>
            <p:cNvSpPr/>
            <p:nvPr/>
          </p:nvSpPr>
          <p:spPr>
            <a:xfrm>
              <a:off x="5044312" y="2929963"/>
              <a:ext cx="486242" cy="32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799" y="2700"/>
                  </a:moveTo>
                  <a:lnTo>
                    <a:pt x="1799" y="18900"/>
                  </a:lnTo>
                  <a:lnTo>
                    <a:pt x="19801" y="18900"/>
                  </a:lnTo>
                  <a:lnTo>
                    <a:pt x="19801" y="2700"/>
                  </a:ln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8" name="Google Shape;1709;p42"/>
            <p:cNvSpPr/>
            <p:nvPr/>
          </p:nvSpPr>
          <p:spPr>
            <a:xfrm>
              <a:off x="155995" y="2787379"/>
              <a:ext cx="5381187" cy="4756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70" name="Google Shape;1711;p42"/>
          <p:cNvSpPr txBox="1"/>
          <p:nvPr>
            <p:ph type="body" sz="quarter" idx="4294967295"/>
          </p:nvPr>
        </p:nvSpPr>
        <p:spPr>
          <a:xfrm>
            <a:off x="4086823" y="828803"/>
            <a:ext cx="1425228" cy="1425229"/>
          </a:xfrm>
          <a:prstGeom prst="rect">
            <a:avLst/>
          </a:prstGeom>
        </p:spPr>
        <p:txBody>
          <a:bodyPr anchor="t"/>
          <a:lstStyle>
            <a:lvl1pPr indent="0" algn="l" defTabSz="612648">
              <a:buClr>
                <a:schemeClr val="accent5"/>
              </a:buClr>
              <a:buFont typeface="Helvetica"/>
              <a:defRPr sz="4600"/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1471" name="IMG_0601.png" descr="IMG_0601.png"/>
          <p:cNvPicPr>
            <a:picLocks noChangeAspect="1"/>
          </p:cNvPicPr>
          <p:nvPr/>
        </p:nvPicPr>
        <p:blipFill>
          <a:blip r:embed="rId2">
            <a:extLst/>
          </a:blip>
          <a:srcRect l="0" t="0" r="27438" b="42897"/>
          <a:stretch>
            <a:fillRect/>
          </a:stretch>
        </p:blipFill>
        <p:spPr>
          <a:xfrm>
            <a:off x="830671" y="46009"/>
            <a:ext cx="2704209" cy="2136630"/>
          </a:xfrm>
          <a:prstGeom prst="rect">
            <a:avLst/>
          </a:prstGeom>
          <a:ln w="12700">
            <a:miter lim="400000"/>
          </a:ln>
        </p:spPr>
      </p:pic>
      <p:sp>
        <p:nvSpPr>
          <p:cNvPr id="1472" name="@amal almazroai"/>
          <p:cNvSpPr txBox="1"/>
          <p:nvPr/>
        </p:nvSpPr>
        <p:spPr>
          <a:xfrm>
            <a:off x="5934955" y="3218626"/>
            <a:ext cx="135162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385;p7"/>
          <p:cNvSpPr/>
          <p:nvPr/>
        </p:nvSpPr>
        <p:spPr>
          <a:xfrm>
            <a:off x="1527110" y="518911"/>
            <a:ext cx="2398319" cy="4187377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99" name="Google Shape;385;p7"/>
          <p:cNvSpPr/>
          <p:nvPr/>
        </p:nvSpPr>
        <p:spPr>
          <a:xfrm>
            <a:off x="4576762" y="1210707"/>
            <a:ext cx="3640087" cy="2803786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30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8179" t="0" r="3555" b="71733"/>
          <a:stretch>
            <a:fillRect/>
          </a:stretch>
        </p:blipFill>
        <p:spPr>
          <a:xfrm>
            <a:off x="4732906" y="1381493"/>
            <a:ext cx="3327825" cy="2462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7814" t="26352" r="3581" b="4790"/>
          <a:stretch>
            <a:fillRect/>
          </a:stretch>
        </p:blipFill>
        <p:spPr>
          <a:xfrm>
            <a:off x="1649151" y="678826"/>
            <a:ext cx="2154256" cy="386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2" name="@amal almazroai"/>
          <p:cNvSpPr txBox="1"/>
          <p:nvPr/>
        </p:nvSpPr>
        <p:spPr>
          <a:xfrm>
            <a:off x="6746750" y="4737100"/>
            <a:ext cx="1351621" cy="2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305" name="Google Shape;1182;p74"/>
          <p:cNvGrpSpPr/>
          <p:nvPr/>
        </p:nvGrpSpPr>
        <p:grpSpPr>
          <a:xfrm>
            <a:off x="6396804" y="4711048"/>
            <a:ext cx="349951" cy="349563"/>
            <a:chOff x="0" y="0"/>
            <a:chExt cx="349950" cy="349561"/>
          </a:xfrm>
        </p:grpSpPr>
        <p:sp>
          <p:nvSpPr>
            <p:cNvPr id="1303" name="Google Shape;1183;p74"/>
            <p:cNvSpPr/>
            <p:nvPr/>
          </p:nvSpPr>
          <p:spPr>
            <a:xfrm>
              <a:off x="-1" y="0"/>
              <a:ext cx="349952" cy="34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1184;p74"/>
            <p:cNvSpPr/>
            <p:nvPr/>
          </p:nvSpPr>
          <p:spPr>
            <a:xfrm>
              <a:off x="71212" y="88146"/>
              <a:ext cx="228865" cy="18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مستطيل"/>
          <p:cNvSpPr/>
          <p:nvPr/>
        </p:nvSpPr>
        <p:spPr>
          <a:xfrm>
            <a:off x="1916178" y="732689"/>
            <a:ext cx="5639158" cy="3916185"/>
          </a:xfrm>
          <a:prstGeom prst="rect">
            <a:avLst/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30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5305" t="6483" r="9581" b="6480"/>
          <a:stretch>
            <a:fillRect/>
          </a:stretch>
        </p:blipFill>
        <p:spPr>
          <a:xfrm>
            <a:off x="1745485" y="392672"/>
            <a:ext cx="5653014" cy="405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fill="norm" stroke="1" extrusionOk="0">
                <a:moveTo>
                  <a:pt x="0" y="0"/>
                </a:moveTo>
                <a:lnTo>
                  <a:pt x="14" y="6682"/>
                </a:lnTo>
                <a:cubicBezTo>
                  <a:pt x="41" y="19940"/>
                  <a:pt x="52" y="21238"/>
                  <a:pt x="153" y="21600"/>
                </a:cubicBezTo>
                <a:lnTo>
                  <a:pt x="21414" y="21600"/>
                </a:lnTo>
                <a:cubicBezTo>
                  <a:pt x="21465" y="21051"/>
                  <a:pt x="21477" y="19203"/>
                  <a:pt x="21505" y="11799"/>
                </a:cubicBezTo>
                <a:cubicBezTo>
                  <a:pt x="21526" y="6383"/>
                  <a:pt x="21557" y="1563"/>
                  <a:pt x="21576" y="1086"/>
                </a:cubicBezTo>
                <a:cubicBezTo>
                  <a:pt x="21600" y="467"/>
                  <a:pt x="21593" y="188"/>
                  <a:pt x="21546" y="110"/>
                </a:cubicBezTo>
                <a:cubicBezTo>
                  <a:pt x="21490" y="16"/>
                  <a:pt x="19984" y="0"/>
                  <a:pt x="10740" y="0"/>
                </a:cubicBez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مستطيل"/>
          <p:cNvSpPr/>
          <p:nvPr/>
        </p:nvSpPr>
        <p:spPr>
          <a:xfrm>
            <a:off x="1288951" y="297970"/>
            <a:ext cx="6566098" cy="4547462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31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7168" r="3584" b="4842"/>
          <a:stretch>
            <a:fillRect/>
          </a:stretch>
        </p:blipFill>
        <p:spPr>
          <a:xfrm>
            <a:off x="1367036" y="403373"/>
            <a:ext cx="6409812" cy="433675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312" name="IMG_0601.png" descr="IMG_0601.png"/>
          <p:cNvPicPr>
            <a:picLocks noChangeAspect="1"/>
          </p:cNvPicPr>
          <p:nvPr/>
        </p:nvPicPr>
        <p:blipFill>
          <a:blip r:embed="rId3">
            <a:alphaModFix amt="2968"/>
            <a:extLst/>
          </a:blip>
          <a:stretch>
            <a:fillRect/>
          </a:stretch>
        </p:blipFill>
        <p:spPr>
          <a:xfrm>
            <a:off x="643636" y="-611919"/>
            <a:ext cx="7856729" cy="78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2">
                <a:satOff val="-14481"/>
                <a:lumOff val="-14470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1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52085" t="10055" r="10751" b="60291"/>
          <a:stretch>
            <a:fillRect/>
          </a:stretch>
        </p:blipFill>
        <p:spPr>
          <a:xfrm>
            <a:off x="4838670" y="470194"/>
            <a:ext cx="3271263" cy="932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62989" t="39639" r="10751" b="12332"/>
          <a:stretch>
            <a:fillRect/>
          </a:stretch>
        </p:blipFill>
        <p:spPr>
          <a:xfrm>
            <a:off x="1310202" y="945326"/>
            <a:ext cx="2790181" cy="182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7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137915" y="-593067"/>
            <a:ext cx="9419798" cy="4514678"/>
          </a:xfrm>
          <a:prstGeom prst="rect">
            <a:avLst/>
          </a:prstGeom>
          <a:ln w="12700">
            <a:miter lim="400000"/>
          </a:ln>
        </p:spPr>
      </p:pic>
      <p:sp>
        <p:nvSpPr>
          <p:cNvPr id="1318" name="@amal almazroai"/>
          <p:cNvSpPr txBox="1"/>
          <p:nvPr/>
        </p:nvSpPr>
        <p:spPr>
          <a:xfrm>
            <a:off x="5516421" y="4822740"/>
            <a:ext cx="135161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@amal almazroai</a:t>
            </a:r>
          </a:p>
        </p:txBody>
      </p:sp>
      <p:grpSp>
        <p:nvGrpSpPr>
          <p:cNvPr id="1321" name="Google Shape;1182;p74"/>
          <p:cNvGrpSpPr/>
          <p:nvPr/>
        </p:nvGrpSpPr>
        <p:grpSpPr>
          <a:xfrm>
            <a:off x="5166474" y="4755107"/>
            <a:ext cx="349951" cy="349564"/>
            <a:chOff x="0" y="0"/>
            <a:chExt cx="349950" cy="349563"/>
          </a:xfrm>
        </p:grpSpPr>
        <p:sp>
          <p:nvSpPr>
            <p:cNvPr id="1319" name="Google Shape;1183;p74"/>
            <p:cNvSpPr/>
            <p:nvPr/>
          </p:nvSpPr>
          <p:spPr>
            <a:xfrm>
              <a:off x="-1" y="-1"/>
              <a:ext cx="349952" cy="34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1184;p74"/>
            <p:cNvSpPr/>
            <p:nvPr/>
          </p:nvSpPr>
          <p:spPr>
            <a:xfrm>
              <a:off x="71212" y="88146"/>
              <a:ext cx="228865" cy="18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3939" y="0"/>
                  </a:moveTo>
                  <a:cubicBezTo>
                    <a:pt x="11239" y="0"/>
                    <a:pt x="8971" y="2558"/>
                    <a:pt x="8753" y="5820"/>
                  </a:cubicBezTo>
                  <a:cubicBezTo>
                    <a:pt x="8215" y="5731"/>
                    <a:pt x="7099" y="5335"/>
                    <a:pt x="6809" y="5202"/>
                  </a:cubicBezTo>
                  <a:cubicBezTo>
                    <a:pt x="4938" y="4454"/>
                    <a:pt x="3211" y="2999"/>
                    <a:pt x="1878" y="1192"/>
                  </a:cubicBezTo>
                  <a:cubicBezTo>
                    <a:pt x="1772" y="1103"/>
                    <a:pt x="1699" y="1014"/>
                    <a:pt x="1554" y="970"/>
                  </a:cubicBezTo>
                  <a:cubicBezTo>
                    <a:pt x="1533" y="966"/>
                    <a:pt x="1509" y="963"/>
                    <a:pt x="1485" y="963"/>
                  </a:cubicBezTo>
                  <a:cubicBezTo>
                    <a:pt x="1288" y="963"/>
                    <a:pt x="1080" y="1126"/>
                    <a:pt x="1016" y="1322"/>
                  </a:cubicBezTo>
                  <a:cubicBezTo>
                    <a:pt x="690" y="2118"/>
                    <a:pt x="511" y="2999"/>
                    <a:pt x="511" y="3880"/>
                  </a:cubicBezTo>
                  <a:cubicBezTo>
                    <a:pt x="511" y="5157"/>
                    <a:pt x="835" y="6394"/>
                    <a:pt x="1409" y="7320"/>
                  </a:cubicBezTo>
                  <a:cubicBezTo>
                    <a:pt x="1379" y="7312"/>
                    <a:pt x="1349" y="7309"/>
                    <a:pt x="1318" y="7309"/>
                  </a:cubicBezTo>
                  <a:cubicBezTo>
                    <a:pt x="1170" y="7309"/>
                    <a:pt x="1025" y="7394"/>
                    <a:pt x="907" y="7538"/>
                  </a:cubicBezTo>
                  <a:cubicBezTo>
                    <a:pt x="835" y="7627"/>
                    <a:pt x="835" y="7805"/>
                    <a:pt x="798" y="7934"/>
                  </a:cubicBezTo>
                  <a:lnTo>
                    <a:pt x="798" y="8156"/>
                  </a:lnTo>
                  <a:cubicBezTo>
                    <a:pt x="798" y="9830"/>
                    <a:pt x="1409" y="11374"/>
                    <a:pt x="2455" y="12433"/>
                  </a:cubicBezTo>
                  <a:cubicBezTo>
                    <a:pt x="2346" y="12477"/>
                    <a:pt x="2310" y="12607"/>
                    <a:pt x="2274" y="12651"/>
                  </a:cubicBezTo>
                  <a:cubicBezTo>
                    <a:pt x="2238" y="12829"/>
                    <a:pt x="2168" y="13007"/>
                    <a:pt x="2238" y="13136"/>
                  </a:cubicBezTo>
                  <a:cubicBezTo>
                    <a:pt x="2670" y="14899"/>
                    <a:pt x="3786" y="16309"/>
                    <a:pt x="5192" y="16839"/>
                  </a:cubicBezTo>
                  <a:cubicBezTo>
                    <a:pt x="3931" y="17764"/>
                    <a:pt x="2492" y="18294"/>
                    <a:pt x="980" y="18294"/>
                  </a:cubicBezTo>
                  <a:lnTo>
                    <a:pt x="547" y="18294"/>
                  </a:lnTo>
                  <a:cubicBezTo>
                    <a:pt x="294" y="18294"/>
                    <a:pt x="79" y="18516"/>
                    <a:pt x="6" y="18823"/>
                  </a:cubicBezTo>
                  <a:cubicBezTo>
                    <a:pt x="-30" y="19090"/>
                    <a:pt x="115" y="19397"/>
                    <a:pt x="294" y="19486"/>
                  </a:cubicBezTo>
                  <a:cubicBezTo>
                    <a:pt x="2168" y="20852"/>
                    <a:pt x="4399" y="21600"/>
                    <a:pt x="6595" y="21600"/>
                  </a:cubicBezTo>
                  <a:cubicBezTo>
                    <a:pt x="9258" y="21600"/>
                    <a:pt x="11777" y="20586"/>
                    <a:pt x="13866" y="18734"/>
                  </a:cubicBezTo>
                  <a:cubicBezTo>
                    <a:pt x="14153" y="18516"/>
                    <a:pt x="14153" y="17986"/>
                    <a:pt x="13939" y="17720"/>
                  </a:cubicBezTo>
                  <a:cubicBezTo>
                    <a:pt x="13839" y="17601"/>
                    <a:pt x="13709" y="17531"/>
                    <a:pt x="13573" y="17531"/>
                  </a:cubicBezTo>
                  <a:cubicBezTo>
                    <a:pt x="13464" y="17531"/>
                    <a:pt x="13352" y="17579"/>
                    <a:pt x="13255" y="17679"/>
                  </a:cubicBezTo>
                  <a:cubicBezTo>
                    <a:pt x="11347" y="19308"/>
                    <a:pt x="9080" y="20323"/>
                    <a:pt x="6595" y="20323"/>
                  </a:cubicBezTo>
                  <a:cubicBezTo>
                    <a:pt x="5192" y="20323"/>
                    <a:pt x="3786" y="19971"/>
                    <a:pt x="2528" y="19397"/>
                  </a:cubicBezTo>
                  <a:cubicBezTo>
                    <a:pt x="4109" y="19045"/>
                    <a:pt x="5551" y="18205"/>
                    <a:pt x="6809" y="16972"/>
                  </a:cubicBezTo>
                  <a:cubicBezTo>
                    <a:pt x="6954" y="16794"/>
                    <a:pt x="7027" y="16576"/>
                    <a:pt x="6991" y="16354"/>
                  </a:cubicBezTo>
                  <a:cubicBezTo>
                    <a:pt x="6954" y="16091"/>
                    <a:pt x="6740" y="15869"/>
                    <a:pt x="6486" y="15869"/>
                  </a:cubicBezTo>
                  <a:cubicBezTo>
                    <a:pt x="5228" y="15783"/>
                    <a:pt x="4109" y="14987"/>
                    <a:pt x="3498" y="13666"/>
                  </a:cubicBezTo>
                  <a:cubicBezTo>
                    <a:pt x="3749" y="13666"/>
                    <a:pt x="4076" y="13577"/>
                    <a:pt x="4327" y="13488"/>
                  </a:cubicBezTo>
                  <a:cubicBezTo>
                    <a:pt x="4578" y="13447"/>
                    <a:pt x="4759" y="13225"/>
                    <a:pt x="4759" y="12918"/>
                  </a:cubicBezTo>
                  <a:cubicBezTo>
                    <a:pt x="4796" y="12607"/>
                    <a:pt x="4614" y="12344"/>
                    <a:pt x="4327" y="12211"/>
                  </a:cubicBezTo>
                  <a:cubicBezTo>
                    <a:pt x="2994" y="11814"/>
                    <a:pt x="1987" y="10448"/>
                    <a:pt x="1772" y="8815"/>
                  </a:cubicBezTo>
                  <a:cubicBezTo>
                    <a:pt x="2168" y="8904"/>
                    <a:pt x="2597" y="8949"/>
                    <a:pt x="2994" y="8949"/>
                  </a:cubicBezTo>
                  <a:cubicBezTo>
                    <a:pt x="3247" y="8949"/>
                    <a:pt x="3426" y="8730"/>
                    <a:pt x="3498" y="8419"/>
                  </a:cubicBezTo>
                  <a:cubicBezTo>
                    <a:pt x="3535" y="8156"/>
                    <a:pt x="3390" y="7934"/>
                    <a:pt x="3211" y="7805"/>
                  </a:cubicBezTo>
                  <a:cubicBezTo>
                    <a:pt x="2096" y="6964"/>
                    <a:pt x="1409" y="5509"/>
                    <a:pt x="1409" y="3880"/>
                  </a:cubicBezTo>
                  <a:cubicBezTo>
                    <a:pt x="1409" y="3528"/>
                    <a:pt x="1445" y="3132"/>
                    <a:pt x="1554" y="2732"/>
                  </a:cubicBezTo>
                  <a:cubicBezTo>
                    <a:pt x="2888" y="4410"/>
                    <a:pt x="4578" y="5643"/>
                    <a:pt x="6380" y="6394"/>
                  </a:cubicBezTo>
                  <a:cubicBezTo>
                    <a:pt x="6380" y="6394"/>
                    <a:pt x="8179" y="7053"/>
                    <a:pt x="8826" y="7098"/>
                  </a:cubicBezTo>
                  <a:lnTo>
                    <a:pt x="9113" y="7098"/>
                  </a:lnTo>
                  <a:cubicBezTo>
                    <a:pt x="9331" y="7098"/>
                    <a:pt x="9545" y="6920"/>
                    <a:pt x="9618" y="6657"/>
                  </a:cubicBezTo>
                  <a:cubicBezTo>
                    <a:pt x="9654" y="6613"/>
                    <a:pt x="9654" y="6479"/>
                    <a:pt x="9654" y="6435"/>
                  </a:cubicBezTo>
                  <a:lnTo>
                    <a:pt x="9654" y="6305"/>
                  </a:lnTo>
                  <a:cubicBezTo>
                    <a:pt x="9654" y="3528"/>
                    <a:pt x="11490" y="1237"/>
                    <a:pt x="13794" y="1237"/>
                  </a:cubicBezTo>
                  <a:cubicBezTo>
                    <a:pt x="14909" y="1237"/>
                    <a:pt x="15955" y="1807"/>
                    <a:pt x="16747" y="2777"/>
                  </a:cubicBezTo>
                  <a:cubicBezTo>
                    <a:pt x="16856" y="2914"/>
                    <a:pt x="16965" y="2969"/>
                    <a:pt x="17092" y="2969"/>
                  </a:cubicBezTo>
                  <a:cubicBezTo>
                    <a:pt x="17131" y="2969"/>
                    <a:pt x="17171" y="2966"/>
                    <a:pt x="17213" y="2955"/>
                  </a:cubicBezTo>
                  <a:cubicBezTo>
                    <a:pt x="17754" y="2821"/>
                    <a:pt x="18259" y="2732"/>
                    <a:pt x="18725" y="2514"/>
                  </a:cubicBezTo>
                  <a:cubicBezTo>
                    <a:pt x="18474" y="2821"/>
                    <a:pt x="18150" y="3173"/>
                    <a:pt x="17791" y="3395"/>
                  </a:cubicBezTo>
                  <a:cubicBezTo>
                    <a:pt x="17573" y="3573"/>
                    <a:pt x="17467" y="3880"/>
                    <a:pt x="17573" y="4232"/>
                  </a:cubicBezTo>
                  <a:cubicBezTo>
                    <a:pt x="17645" y="4454"/>
                    <a:pt x="17899" y="4628"/>
                    <a:pt x="18114" y="4628"/>
                  </a:cubicBezTo>
                  <a:cubicBezTo>
                    <a:pt x="18546" y="4543"/>
                    <a:pt x="18979" y="4498"/>
                    <a:pt x="19375" y="4321"/>
                  </a:cubicBezTo>
                  <a:cubicBezTo>
                    <a:pt x="19015" y="4761"/>
                    <a:pt x="18619" y="5202"/>
                    <a:pt x="18150" y="5598"/>
                  </a:cubicBezTo>
                  <a:cubicBezTo>
                    <a:pt x="18005" y="5731"/>
                    <a:pt x="17933" y="5954"/>
                    <a:pt x="17933" y="6128"/>
                  </a:cubicBezTo>
                  <a:lnTo>
                    <a:pt x="17933" y="6394"/>
                  </a:lnTo>
                  <a:cubicBezTo>
                    <a:pt x="17933" y="9963"/>
                    <a:pt x="16817" y="13225"/>
                    <a:pt x="15018" y="15650"/>
                  </a:cubicBezTo>
                  <a:cubicBezTo>
                    <a:pt x="14840" y="15913"/>
                    <a:pt x="14840" y="16309"/>
                    <a:pt x="15018" y="16531"/>
                  </a:cubicBezTo>
                  <a:cubicBezTo>
                    <a:pt x="15121" y="16657"/>
                    <a:pt x="15248" y="16713"/>
                    <a:pt x="15378" y="16713"/>
                  </a:cubicBezTo>
                  <a:cubicBezTo>
                    <a:pt x="15520" y="16713"/>
                    <a:pt x="15662" y="16646"/>
                    <a:pt x="15774" y="16531"/>
                  </a:cubicBezTo>
                  <a:cubicBezTo>
                    <a:pt x="17791" y="13755"/>
                    <a:pt x="18906" y="10226"/>
                    <a:pt x="18979" y="6479"/>
                  </a:cubicBezTo>
                  <a:cubicBezTo>
                    <a:pt x="19913" y="5643"/>
                    <a:pt x="20669" y="4628"/>
                    <a:pt x="21319" y="3395"/>
                  </a:cubicBezTo>
                  <a:cubicBezTo>
                    <a:pt x="21570" y="3173"/>
                    <a:pt x="21534" y="2777"/>
                    <a:pt x="21319" y="2647"/>
                  </a:cubicBezTo>
                  <a:cubicBezTo>
                    <a:pt x="21222" y="2529"/>
                    <a:pt x="21095" y="2470"/>
                    <a:pt x="20944" y="2470"/>
                  </a:cubicBezTo>
                  <a:cubicBezTo>
                    <a:pt x="20869" y="2470"/>
                    <a:pt x="20790" y="2484"/>
                    <a:pt x="20705" y="2514"/>
                  </a:cubicBezTo>
                  <a:cubicBezTo>
                    <a:pt x="20454" y="2688"/>
                    <a:pt x="20167" y="2777"/>
                    <a:pt x="19913" y="2910"/>
                  </a:cubicBezTo>
                  <a:cubicBezTo>
                    <a:pt x="20167" y="2470"/>
                    <a:pt x="20418" y="1896"/>
                    <a:pt x="20599" y="1366"/>
                  </a:cubicBezTo>
                  <a:cubicBezTo>
                    <a:pt x="20633" y="1148"/>
                    <a:pt x="20633" y="881"/>
                    <a:pt x="20491" y="707"/>
                  </a:cubicBezTo>
                  <a:cubicBezTo>
                    <a:pt x="20379" y="566"/>
                    <a:pt x="20237" y="500"/>
                    <a:pt x="20104" y="500"/>
                  </a:cubicBezTo>
                  <a:cubicBezTo>
                    <a:pt x="20022" y="500"/>
                    <a:pt x="19946" y="526"/>
                    <a:pt x="19877" y="574"/>
                  </a:cubicBezTo>
                  <a:cubicBezTo>
                    <a:pt x="19085" y="1148"/>
                    <a:pt x="18296" y="1455"/>
                    <a:pt x="17431" y="1633"/>
                  </a:cubicBezTo>
                  <a:cubicBezTo>
                    <a:pt x="16494" y="529"/>
                    <a:pt x="15233" y="0"/>
                    <a:pt x="13939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2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52085" t="10055" r="10751" b="60291"/>
          <a:stretch>
            <a:fillRect/>
          </a:stretch>
        </p:blipFill>
        <p:spPr>
          <a:xfrm>
            <a:off x="4838670" y="470194"/>
            <a:ext cx="3271263" cy="932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33872" t="37744" r="36617" b="8541"/>
          <a:stretch>
            <a:fillRect/>
          </a:stretch>
        </p:blipFill>
        <p:spPr>
          <a:xfrm>
            <a:off x="551785" y="1946100"/>
            <a:ext cx="2534178" cy="164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6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275829" y="-920529"/>
            <a:ext cx="9419798" cy="4514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2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52085" t="10055" r="10751" b="60291"/>
          <a:stretch>
            <a:fillRect/>
          </a:stretch>
        </p:blipFill>
        <p:spPr>
          <a:xfrm>
            <a:off x="4838670" y="470194"/>
            <a:ext cx="3271263" cy="932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18749" r="66612" b="6432"/>
          <a:stretch>
            <a:fillRect/>
          </a:stretch>
        </p:blipFill>
        <p:spPr>
          <a:xfrm>
            <a:off x="783822" y="945326"/>
            <a:ext cx="2645163" cy="211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275829" y="-854575"/>
            <a:ext cx="9419798" cy="4514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pic>
        <p:nvPicPr>
          <p:cNvPr id="133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rcRect l="0" t="0" r="0" b="11969"/>
          <a:stretch>
            <a:fillRect/>
          </a:stretch>
        </p:blipFill>
        <p:spPr>
          <a:xfrm>
            <a:off x="1019110" y="1270396"/>
            <a:ext cx="7342935" cy="2602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5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  <a:extLst/>
          </a:blip>
          <a:srcRect l="0" t="0" r="0" b="52264"/>
          <a:stretch>
            <a:fillRect/>
          </a:stretch>
        </p:blipFill>
        <p:spPr>
          <a:xfrm>
            <a:off x="-759669" y="-1009389"/>
            <a:ext cx="10289164" cy="493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astel Brancy by Slidesgo">
  <a:themeElements>
    <a:clrScheme name="Pastel Brancy by Slidesgo">
      <a:dk1>
        <a:srgbClr val="3A333B"/>
      </a:dk1>
      <a:lt1>
        <a:srgbClr val="F4EFEA"/>
      </a:lt1>
      <a:dk2>
        <a:srgbClr val="A7A7A7"/>
      </a:dk2>
      <a:lt2>
        <a:srgbClr val="535353"/>
      </a:lt2>
      <a:accent1>
        <a:srgbClr val="CFAFD4"/>
      </a:accent1>
      <a:accent2>
        <a:srgbClr val="A3CEC6"/>
      </a:accent2>
      <a:accent3>
        <a:srgbClr val="FCCFB8"/>
      </a:accent3>
      <a:accent4>
        <a:srgbClr val="F4EFEA"/>
      </a:accent4>
      <a:accent5>
        <a:srgbClr val="3A333B"/>
      </a:accent5>
      <a:accent6>
        <a:srgbClr val="201D21"/>
      </a:accent6>
      <a:hlink>
        <a:srgbClr val="0000FF"/>
      </a:hlink>
      <a:folHlink>
        <a:srgbClr val="FF00FF"/>
      </a:folHlink>
    </a:clrScheme>
    <a:fontScheme name="Pastel Branc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astel Branc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stel Brancy by Slidesgo">
  <a:themeElements>
    <a:clrScheme name="Pastel Branc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AFD4"/>
      </a:accent1>
      <a:accent2>
        <a:srgbClr val="A3CEC6"/>
      </a:accent2>
      <a:accent3>
        <a:srgbClr val="FCCFB8"/>
      </a:accent3>
      <a:accent4>
        <a:srgbClr val="F4EFEA"/>
      </a:accent4>
      <a:accent5>
        <a:srgbClr val="3A333B"/>
      </a:accent5>
      <a:accent6>
        <a:srgbClr val="201D21"/>
      </a:accent6>
      <a:hlink>
        <a:srgbClr val="0000FF"/>
      </a:hlink>
      <a:folHlink>
        <a:srgbClr val="FF00FF"/>
      </a:folHlink>
    </a:clrScheme>
    <a:fontScheme name="Pastel Branc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astel Branc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