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sldIdLst>
    <p:sldId id="256" r:id="rId3"/>
    <p:sldId id="258" r:id="rId4"/>
    <p:sldId id="257" r:id="rId5"/>
    <p:sldId id="285" r:id="rId6"/>
    <p:sldId id="260" r:id="rId7"/>
    <p:sldId id="261" r:id="rId8"/>
    <p:sldId id="286" r:id="rId9"/>
    <p:sldId id="264" r:id="rId10"/>
    <p:sldId id="265" r:id="rId11"/>
    <p:sldId id="268" r:id="rId12"/>
    <p:sldId id="269" r:id="rId13"/>
    <p:sldId id="270" r:id="rId14"/>
    <p:sldId id="271" r:id="rId15"/>
    <p:sldId id="287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custDataLst>
    <p:tags r:id="rId2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EC3"/>
    <a:srgbClr val="F7AF9D"/>
    <a:srgbClr val="F7E3AF"/>
    <a:srgbClr val="C08497"/>
    <a:srgbClr val="B0D0D3"/>
    <a:srgbClr val="FF6B6B"/>
    <a:srgbClr val="FFE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50D8D3-419A-4C0B-8D41-2045E61D2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24095E2-777B-4B19-9ED9-49BCD9D00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B9AB36-2BE9-4FA0-B8FE-AE78EB36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F7A9F3-07FB-446F-B54F-8A94E5CC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A33A18-D2F6-4EB5-94D2-3AB31DF3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21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BDE3C8-58E1-44DB-8B17-176170D1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B8C893-AF6C-4F11-9CFC-D29ED9FDF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30A325-C7B8-459F-AF85-AD5D56BC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7F4E1D-6889-4431-86B1-00B13102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42D952-0299-420A-8EBB-F5D8CDE2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633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0F0DBDA-38C6-43ED-B14E-BD8E28F3D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8CD2B3-E973-44EF-9FCC-698A52A53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9728D8-1187-47E7-918C-7F727E79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6C1579-77DC-49F3-9F9A-CDE1FA95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595768-860B-42E5-B206-7B87DA1C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5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6D2C1DC-54E5-4A11-9F4D-DA8FA028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C87-18F5-4464-BFD4-32D2B7173651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235B57-E65D-44DF-9A10-EB852C8C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5CC858-1A6A-43D6-A0E3-9856ACAD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8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6D2C1DC-54E5-4A11-9F4D-DA8FA028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C87-18F5-4464-BFD4-32D2B7173651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235B57-E65D-44DF-9A10-EB852C8C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5CC858-1A6A-43D6-A0E3-9856ACAD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31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6D2C1DC-54E5-4A11-9F4D-DA8FA028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C87-18F5-4464-BFD4-32D2B7173651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235B57-E65D-44DF-9A10-EB852C8C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5CC858-1A6A-43D6-A0E3-9856ACAD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1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151BAD-E1B9-4499-8C93-1F9B1519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BD57C5-B709-456E-B63B-477313A2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86D876-DCB5-4869-9776-28F1C503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5E0419-1FFC-4875-8423-169FB55A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9EAA51-4563-4323-8B03-B9968D28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31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FD84D1-CB34-4F8F-A09B-205E59D9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28250A-BDBD-40E4-AE5B-9C388422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F83096-4E40-45C1-A67C-15AF2826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5343A9-A2F4-43C7-93B6-002C0FA7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C3C171-3DA8-4355-9016-D955AE74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81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149EF8-EF12-4F65-BCCB-78785A79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2C5BAC-1708-43CD-A641-0E6A4323E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132572A-A41A-48A1-8E32-308441D9C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927532-84E7-4B78-A260-155DD6AD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D0D3A5B-EEE9-448D-A2EA-5D23D4F7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7D4BFA-B2C6-4F98-BE05-B2EA270C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23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48B380-E3E7-45F1-957F-9E38B4F3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F2AC75-27AD-410E-8769-DA122E317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8FEC365-FA02-4BD6-BF28-9FD627A3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E3D15C3-11E1-44C2-9704-0C4239B23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BD886A2-2841-404D-98FC-7BF5FFD32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D361BDC-E81F-4654-B1F9-A96A599A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5ECD5A-F398-439D-BF66-250CB86D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4505F62-E17E-4DC8-872E-C2A0B35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328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75182-7C81-4BD1-BAF4-5FF38E83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67D21B-B7D7-4115-BE60-DC6419CD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9EC1D40-94FA-4A09-BDB1-820AE7AE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468187-0EB8-4FAC-9B16-075E87AF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52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AC4526-7206-4B37-93B9-2535C13D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1002E22-8326-40BC-A0C0-343308D8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DE0134C-E776-4205-BC1E-0F8F1F13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73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0B1944-472C-4DCD-A5D0-C5049BD1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A00364-71BD-48AA-A96F-F8474E2B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361D92-C79D-4086-A106-1FE748840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117707-DAE3-4738-B33F-9154A162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0348D3-0562-4593-B693-E36D7B30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2C0170-7D81-4D7B-82AE-1E96EC1A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400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A77751-3B49-40BC-A150-6BD27434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78AEC30-7EE1-422D-9F55-B0712B559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27D98C8-9D11-4087-9357-6254DA44A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A564B2-17D4-474C-8F4B-2A6B9010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E874C9-4916-484C-9496-ADC7116B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8DC064-F387-4507-9399-4D777758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23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FAF391B-74E2-49BD-9D64-C0EE60C6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56EC81C-36D6-40B8-99B6-A226DAF80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F40AA0-D91B-454E-96C1-954A81859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82B5D-ABD4-478E-B630-3420EF535245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3138F-739F-4305-80AF-A639013CC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2AB057-E1E0-4B27-B53F-7846E551B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9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9D70DB0-C583-4C51-8D2C-55674DB8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BAEEA1-D0DB-42FF-AB3D-BBB4FB94C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C8BC27-1742-4F5E-B6EB-88C912328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77C87-18F5-4464-BFD4-32D2B7173651}" type="datetimeFigureOut">
              <a:rPr lang="ar-SA" smtClean="0"/>
              <a:t>14/05/43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4B4F3B-AA49-4767-BCAB-274051F3B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C05ED7-F7D8-40D5-B13F-17B864F21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4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62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openxmlformats.org/officeDocument/2006/relationships/hyperlink" Target="https://www.youtube.com/" TargetMode="External"/><Relationship Id="rId26" Type="http://schemas.openxmlformats.org/officeDocument/2006/relationships/hyperlink" Target="https://wordwall.net/ar" TargetMode="External"/><Relationship Id="rId3" Type="http://schemas.openxmlformats.org/officeDocument/2006/relationships/slide" Target="slide5.xml"/><Relationship Id="rId21" Type="http://schemas.openxmlformats.org/officeDocument/2006/relationships/image" Target="../media/image3.jpg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image" Target="../media/image7.jpg"/><Relationship Id="rId25" Type="http://schemas.openxmlformats.org/officeDocument/2006/relationships/image" Target="../media/image15.png"/><Relationship Id="rId2" Type="http://schemas.openxmlformats.org/officeDocument/2006/relationships/image" Target="../media/image20.png"/><Relationship Id="rId16" Type="http://schemas.openxmlformats.org/officeDocument/2006/relationships/hyperlink" Target="https://www.desmos.com/calculator" TargetMode="External"/><Relationship Id="rId20" Type="http://schemas.openxmlformats.org/officeDocument/2006/relationships/image" Target="../media/image9.jp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24" Type="http://schemas.openxmlformats.org/officeDocument/2006/relationships/hyperlink" Target="https://ar.piliapp.com/random/wheel/" TargetMode="External"/><Relationship Id="rId5" Type="http://schemas.openxmlformats.org/officeDocument/2006/relationships/slide" Target="slide8.xml"/><Relationship Id="rId15" Type="http://schemas.openxmlformats.org/officeDocument/2006/relationships/image" Target="../media/image26.png"/><Relationship Id="rId23" Type="http://schemas.openxmlformats.org/officeDocument/2006/relationships/image" Target="../media/image14.gif"/><Relationship Id="rId28" Type="http://schemas.openxmlformats.org/officeDocument/2006/relationships/hyperlink" Target="https://www.geogebra.org/search/Polar" TargetMode="External"/><Relationship Id="rId10" Type="http://schemas.openxmlformats.org/officeDocument/2006/relationships/slide" Target="slide15.xml"/><Relationship Id="rId19" Type="http://schemas.openxmlformats.org/officeDocument/2006/relationships/image" Target="../media/image8.png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19.xml"/><Relationship Id="rId22" Type="http://schemas.openxmlformats.org/officeDocument/2006/relationships/hyperlink" Target="https://www.online-stopwatch.com/countdown-clock/full-screen/" TargetMode="External"/><Relationship Id="rId27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openxmlformats.org/officeDocument/2006/relationships/hyperlink" Target="https://www.desmos.com/calculator" TargetMode="External"/><Relationship Id="rId26" Type="http://schemas.openxmlformats.org/officeDocument/2006/relationships/hyperlink" Target="https://ar.piliapp.com/random/wheel/" TargetMode="External"/><Relationship Id="rId3" Type="http://schemas.openxmlformats.org/officeDocument/2006/relationships/slide" Target="slide5.xml"/><Relationship Id="rId21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image" Target="file:///C:\Program%20Files\Inknoe%20ClassPoint\Images\image_upload_without%20result_default.png" TargetMode="External"/><Relationship Id="rId25" Type="http://schemas.openxmlformats.org/officeDocument/2006/relationships/image" Target="../media/image14.gi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8.png"/><Relationship Id="rId20" Type="http://schemas.openxmlformats.org/officeDocument/2006/relationships/hyperlink" Target="https://www.youtube.com/" TargetMode="External"/><Relationship Id="rId29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24" Type="http://schemas.openxmlformats.org/officeDocument/2006/relationships/hyperlink" Target="https://www.online-stopwatch.com/countdown-clock/full-screen/" TargetMode="External"/><Relationship Id="rId5" Type="http://schemas.openxmlformats.org/officeDocument/2006/relationships/slide" Target="slide8.xml"/><Relationship Id="rId15" Type="http://schemas.openxmlformats.org/officeDocument/2006/relationships/image" Target="../media/image27.png"/><Relationship Id="rId23" Type="http://schemas.openxmlformats.org/officeDocument/2006/relationships/image" Target="../media/image3.jpg"/><Relationship Id="rId28" Type="http://schemas.openxmlformats.org/officeDocument/2006/relationships/hyperlink" Target="https://wordwall.net/ar" TargetMode="External"/><Relationship Id="rId10" Type="http://schemas.openxmlformats.org/officeDocument/2006/relationships/slide" Target="slide15.xml"/><Relationship Id="rId19" Type="http://schemas.openxmlformats.org/officeDocument/2006/relationships/image" Target="../media/image7.jpg"/><Relationship Id="rId31" Type="http://schemas.openxmlformats.org/officeDocument/2006/relationships/image" Target="../media/image17.png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19.xml"/><Relationship Id="rId22" Type="http://schemas.openxmlformats.org/officeDocument/2006/relationships/image" Target="../media/image9.jpg"/><Relationship Id="rId27" Type="http://schemas.openxmlformats.org/officeDocument/2006/relationships/image" Target="../media/image15.png"/><Relationship Id="rId30" Type="http://schemas.openxmlformats.org/officeDocument/2006/relationships/hyperlink" Target="https://www.geogebra.org/search/Polar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hyperlink" Target="https://www.youtube.com/" TargetMode="External"/><Relationship Id="rId26" Type="http://schemas.openxmlformats.org/officeDocument/2006/relationships/hyperlink" Target="https://wordwall.net/ar" TargetMode="External"/><Relationship Id="rId3" Type="http://schemas.openxmlformats.org/officeDocument/2006/relationships/slide" Target="slide6.xml"/><Relationship Id="rId21" Type="http://schemas.openxmlformats.org/officeDocument/2006/relationships/image" Target="../media/image3.jpg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image" Target="../media/image7.jpg"/><Relationship Id="rId25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hyperlink" Target="https://www.desmos.com/calculator" TargetMode="External"/><Relationship Id="rId20" Type="http://schemas.openxmlformats.org/officeDocument/2006/relationships/image" Target="../media/image9.jp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24" Type="http://schemas.openxmlformats.org/officeDocument/2006/relationships/hyperlink" Target="https://ar.piliapp.com/random/wheel/" TargetMode="External"/><Relationship Id="rId5" Type="http://schemas.openxmlformats.org/officeDocument/2006/relationships/slide" Target="slide9.xml"/><Relationship Id="rId15" Type="http://schemas.openxmlformats.org/officeDocument/2006/relationships/image" Target="../media/image30.png"/><Relationship Id="rId23" Type="http://schemas.openxmlformats.org/officeDocument/2006/relationships/image" Target="../media/image14.gif"/><Relationship Id="rId28" Type="http://schemas.openxmlformats.org/officeDocument/2006/relationships/hyperlink" Target="https://www.geogebra.org/search/Polar" TargetMode="External"/><Relationship Id="rId10" Type="http://schemas.openxmlformats.org/officeDocument/2006/relationships/slide" Target="slide16.xml"/><Relationship Id="rId19" Type="http://schemas.openxmlformats.org/officeDocument/2006/relationships/image" Target="../media/image8.png"/><Relationship Id="rId4" Type="http://schemas.openxmlformats.org/officeDocument/2006/relationships/slide" Target="slide8.xml"/><Relationship Id="rId9" Type="http://schemas.openxmlformats.org/officeDocument/2006/relationships/slide" Target="slide15.xml"/><Relationship Id="rId14" Type="http://schemas.openxmlformats.org/officeDocument/2006/relationships/image" Target="../media/image29.png"/><Relationship Id="rId22" Type="http://schemas.openxmlformats.org/officeDocument/2006/relationships/hyperlink" Target="https://www.online-stopwatch.com/countdown-clock/full-screen/" TargetMode="External"/><Relationship Id="rId27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image" Target="../media/image7.jpg"/><Relationship Id="rId26" Type="http://schemas.openxmlformats.org/officeDocument/2006/relationships/image" Target="../media/image15.png"/><Relationship Id="rId3" Type="http://schemas.openxmlformats.org/officeDocument/2006/relationships/slide" Target="slide6.xml"/><Relationship Id="rId21" Type="http://schemas.openxmlformats.org/officeDocument/2006/relationships/image" Target="../media/image9.jpg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hyperlink" Target="https://www.desmos.com/calculator" TargetMode="External"/><Relationship Id="rId25" Type="http://schemas.openxmlformats.org/officeDocument/2006/relationships/hyperlink" Target="https://ar.piliapp.com/random/wheel/" TargetMode="External"/><Relationship Id="rId2" Type="http://schemas.openxmlformats.org/officeDocument/2006/relationships/slide" Target="slide5.xml"/><Relationship Id="rId16" Type="http://schemas.openxmlformats.org/officeDocument/2006/relationships/image" Target="../media/image20.png"/><Relationship Id="rId20" Type="http://schemas.openxmlformats.org/officeDocument/2006/relationships/image" Target="../media/image8.png"/><Relationship Id="rId29" Type="http://schemas.openxmlformats.org/officeDocument/2006/relationships/hyperlink" Target="https://www.geogebra.org/search/Pol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24" Type="http://schemas.openxmlformats.org/officeDocument/2006/relationships/image" Target="../media/image14.gif"/><Relationship Id="rId5" Type="http://schemas.openxmlformats.org/officeDocument/2006/relationships/slide" Target="slide9.xml"/><Relationship Id="rId15" Type="http://schemas.openxmlformats.org/officeDocument/2006/relationships/image" Target="../media/image32.png"/><Relationship Id="rId23" Type="http://schemas.openxmlformats.org/officeDocument/2006/relationships/hyperlink" Target="https://www.online-stopwatch.com/countdown-clock/full-screen/" TargetMode="External"/><Relationship Id="rId28" Type="http://schemas.openxmlformats.org/officeDocument/2006/relationships/image" Target="../media/image16.png"/><Relationship Id="rId10" Type="http://schemas.openxmlformats.org/officeDocument/2006/relationships/slide" Target="slide16.xml"/><Relationship Id="rId19" Type="http://schemas.openxmlformats.org/officeDocument/2006/relationships/hyperlink" Target="https://www.youtube.com/" TargetMode="External"/><Relationship Id="rId4" Type="http://schemas.openxmlformats.org/officeDocument/2006/relationships/slide" Target="slide8.xml"/><Relationship Id="rId9" Type="http://schemas.openxmlformats.org/officeDocument/2006/relationships/slide" Target="slide15.xml"/><Relationship Id="rId14" Type="http://schemas.openxmlformats.org/officeDocument/2006/relationships/image" Target="../media/image31.png"/><Relationship Id="rId22" Type="http://schemas.openxmlformats.org/officeDocument/2006/relationships/image" Target="../media/image3.jpg"/><Relationship Id="rId27" Type="http://schemas.openxmlformats.org/officeDocument/2006/relationships/hyperlink" Target="https://wordwall.net/ar" TargetMode="External"/><Relationship Id="rId30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image" Target="../media/image7.jpg"/><Relationship Id="rId26" Type="http://schemas.openxmlformats.org/officeDocument/2006/relationships/image" Target="../media/image15.png"/><Relationship Id="rId3" Type="http://schemas.openxmlformats.org/officeDocument/2006/relationships/slide" Target="slide6.xml"/><Relationship Id="rId21" Type="http://schemas.openxmlformats.org/officeDocument/2006/relationships/image" Target="../media/image9.jpg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hyperlink" Target="https://www.desmos.com/calculator" TargetMode="External"/><Relationship Id="rId25" Type="http://schemas.openxmlformats.org/officeDocument/2006/relationships/hyperlink" Target="https://ar.piliapp.com/random/wheel/" TargetMode="External"/><Relationship Id="rId2" Type="http://schemas.openxmlformats.org/officeDocument/2006/relationships/slide" Target="slide5.xml"/><Relationship Id="rId16" Type="http://schemas.openxmlformats.org/officeDocument/2006/relationships/image" Target="../media/image20.png"/><Relationship Id="rId20" Type="http://schemas.openxmlformats.org/officeDocument/2006/relationships/image" Target="../media/image8.png"/><Relationship Id="rId29" Type="http://schemas.openxmlformats.org/officeDocument/2006/relationships/hyperlink" Target="https://www.geogebra.org/search/Pol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24" Type="http://schemas.openxmlformats.org/officeDocument/2006/relationships/image" Target="../media/image14.gif"/><Relationship Id="rId5" Type="http://schemas.openxmlformats.org/officeDocument/2006/relationships/slide" Target="slide9.xml"/><Relationship Id="rId15" Type="http://schemas.openxmlformats.org/officeDocument/2006/relationships/image" Target="../media/image32.png"/><Relationship Id="rId23" Type="http://schemas.openxmlformats.org/officeDocument/2006/relationships/hyperlink" Target="https://www.online-stopwatch.com/countdown-clock/full-screen/" TargetMode="External"/><Relationship Id="rId28" Type="http://schemas.openxmlformats.org/officeDocument/2006/relationships/image" Target="../media/image16.png"/><Relationship Id="rId10" Type="http://schemas.openxmlformats.org/officeDocument/2006/relationships/slide" Target="slide16.xml"/><Relationship Id="rId19" Type="http://schemas.openxmlformats.org/officeDocument/2006/relationships/hyperlink" Target="https://www.youtube.com/" TargetMode="External"/><Relationship Id="rId4" Type="http://schemas.openxmlformats.org/officeDocument/2006/relationships/slide" Target="slide8.xml"/><Relationship Id="rId9" Type="http://schemas.openxmlformats.org/officeDocument/2006/relationships/slide" Target="slide15.xml"/><Relationship Id="rId14" Type="http://schemas.openxmlformats.org/officeDocument/2006/relationships/image" Target="../media/image31.png"/><Relationship Id="rId22" Type="http://schemas.openxmlformats.org/officeDocument/2006/relationships/image" Target="../media/image3.jpg"/><Relationship Id="rId27" Type="http://schemas.openxmlformats.org/officeDocument/2006/relationships/hyperlink" Target="https://wordwall.net/ar" TargetMode="External"/><Relationship Id="rId30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openxmlformats.org/officeDocument/2006/relationships/image" Target="../media/image35.png"/><Relationship Id="rId26" Type="http://schemas.openxmlformats.org/officeDocument/2006/relationships/image" Target="../media/image14.gif"/><Relationship Id="rId3" Type="http://schemas.openxmlformats.org/officeDocument/2006/relationships/slide" Target="slide5.xml"/><Relationship Id="rId21" Type="http://schemas.openxmlformats.org/officeDocument/2006/relationships/hyperlink" Target="https://www.youtube.com/" TargetMode="External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image" Target="../media/image34.png"/><Relationship Id="rId25" Type="http://schemas.openxmlformats.org/officeDocument/2006/relationships/hyperlink" Target="https://www.online-stopwatch.com/countdown-clock/full-screen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file:///C:\Program%20Files\Inknoe%20ClassPoint\Images\slide_annotate_without%20result_default.png" TargetMode="External"/><Relationship Id="rId20" Type="http://schemas.openxmlformats.org/officeDocument/2006/relationships/image" Target="../media/image7.jpg"/><Relationship Id="rId29" Type="http://schemas.openxmlformats.org/officeDocument/2006/relationships/hyperlink" Target="https://wordwall.net/ar" TargetMode="External"/><Relationship Id="rId1" Type="http://schemas.openxmlformats.org/officeDocument/2006/relationships/tags" Target="../tags/tag5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24" Type="http://schemas.openxmlformats.org/officeDocument/2006/relationships/image" Target="../media/image3.jpg"/><Relationship Id="rId32" Type="http://schemas.openxmlformats.org/officeDocument/2006/relationships/image" Target="../media/image17.png"/><Relationship Id="rId5" Type="http://schemas.openxmlformats.org/officeDocument/2006/relationships/slide" Target="slide8.xml"/><Relationship Id="rId15" Type="http://schemas.openxmlformats.org/officeDocument/2006/relationships/image" Target="../media/image33.png"/><Relationship Id="rId23" Type="http://schemas.openxmlformats.org/officeDocument/2006/relationships/image" Target="../media/image9.jpg"/><Relationship Id="rId28" Type="http://schemas.openxmlformats.org/officeDocument/2006/relationships/image" Target="../media/image15.png"/><Relationship Id="rId10" Type="http://schemas.openxmlformats.org/officeDocument/2006/relationships/slide" Target="slide15.xml"/><Relationship Id="rId19" Type="http://schemas.openxmlformats.org/officeDocument/2006/relationships/hyperlink" Target="https://www.desmos.com/calculator" TargetMode="External"/><Relationship Id="rId31" Type="http://schemas.openxmlformats.org/officeDocument/2006/relationships/hyperlink" Target="https://www.geogebra.org/search/Polar" TargetMode="External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19.xml"/><Relationship Id="rId22" Type="http://schemas.openxmlformats.org/officeDocument/2006/relationships/image" Target="../media/image8.png"/><Relationship Id="rId27" Type="http://schemas.openxmlformats.org/officeDocument/2006/relationships/hyperlink" Target="https://ar.piliapp.com/random/wheel/" TargetMode="External"/><Relationship Id="rId30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openxmlformats.org/officeDocument/2006/relationships/image" Target="../media/image7.jpg"/><Relationship Id="rId26" Type="http://schemas.openxmlformats.org/officeDocument/2006/relationships/image" Target="../media/image15.png"/><Relationship Id="rId3" Type="http://schemas.openxmlformats.org/officeDocument/2006/relationships/slide" Target="slide5.xml"/><Relationship Id="rId21" Type="http://schemas.openxmlformats.org/officeDocument/2006/relationships/image" Target="../media/image9.jpg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hyperlink" Target="https://www.desmos.com/calculator" TargetMode="External"/><Relationship Id="rId25" Type="http://schemas.openxmlformats.org/officeDocument/2006/relationships/hyperlink" Target="https://ar.piliapp.com/random/wheel/" TargetMode="External"/><Relationship Id="rId2" Type="http://schemas.openxmlformats.org/officeDocument/2006/relationships/image" Target="../media/image20.png"/><Relationship Id="rId16" Type="http://schemas.openxmlformats.org/officeDocument/2006/relationships/image" Target="../media/image37.png"/><Relationship Id="rId20" Type="http://schemas.openxmlformats.org/officeDocument/2006/relationships/image" Target="../media/image8.png"/><Relationship Id="rId29" Type="http://schemas.openxmlformats.org/officeDocument/2006/relationships/hyperlink" Target="https://www.geogebra.org/search/Pol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24" Type="http://schemas.openxmlformats.org/officeDocument/2006/relationships/image" Target="../media/image14.gif"/><Relationship Id="rId5" Type="http://schemas.openxmlformats.org/officeDocument/2006/relationships/slide" Target="slide8.xml"/><Relationship Id="rId15" Type="http://schemas.openxmlformats.org/officeDocument/2006/relationships/image" Target="../media/image36.png"/><Relationship Id="rId23" Type="http://schemas.openxmlformats.org/officeDocument/2006/relationships/hyperlink" Target="https://www.online-stopwatch.com/countdown-clock/full-screen/" TargetMode="External"/><Relationship Id="rId28" Type="http://schemas.openxmlformats.org/officeDocument/2006/relationships/image" Target="../media/image16.png"/><Relationship Id="rId10" Type="http://schemas.openxmlformats.org/officeDocument/2006/relationships/slide" Target="slide15.xml"/><Relationship Id="rId19" Type="http://schemas.openxmlformats.org/officeDocument/2006/relationships/hyperlink" Target="https://www.youtube.com/" TargetMode="External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19.xml"/><Relationship Id="rId22" Type="http://schemas.openxmlformats.org/officeDocument/2006/relationships/image" Target="../media/image3.jpg"/><Relationship Id="rId27" Type="http://schemas.openxmlformats.org/officeDocument/2006/relationships/hyperlink" Target="https://wordwall.net/ar" TargetMode="External"/><Relationship Id="rId30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slide" Target="slide18.xml"/><Relationship Id="rId18" Type="http://schemas.openxmlformats.org/officeDocument/2006/relationships/image" Target="../media/image41.png"/><Relationship Id="rId26" Type="http://schemas.openxmlformats.org/officeDocument/2006/relationships/image" Target="../media/image9.jpg"/><Relationship Id="rId3" Type="http://schemas.openxmlformats.org/officeDocument/2006/relationships/slide" Target="slide5.xml"/><Relationship Id="rId21" Type="http://schemas.openxmlformats.org/officeDocument/2006/relationships/image" Target="file:///C:\Program%20Files\Inknoe%20ClassPoint\Images\image_upload_without%20result_default.png" TargetMode="External"/><Relationship Id="rId34" Type="http://schemas.openxmlformats.org/officeDocument/2006/relationships/hyperlink" Target="https://www.geogebra.org/search/Polar" TargetMode="External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image" Target="../media/image40.png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9.png"/><Relationship Id="rId20" Type="http://schemas.openxmlformats.org/officeDocument/2006/relationships/image" Target="../media/image28.png"/><Relationship Id="rId29" Type="http://schemas.openxmlformats.org/officeDocument/2006/relationships/image" Target="../media/image14.gif"/><Relationship Id="rId1" Type="http://schemas.openxmlformats.org/officeDocument/2006/relationships/tags" Target="../tags/tag6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24" Type="http://schemas.openxmlformats.org/officeDocument/2006/relationships/hyperlink" Target="https://www.youtube.com/" TargetMode="External"/><Relationship Id="rId32" Type="http://schemas.openxmlformats.org/officeDocument/2006/relationships/hyperlink" Target="https://wordwall.net/ar" TargetMode="External"/><Relationship Id="rId5" Type="http://schemas.openxmlformats.org/officeDocument/2006/relationships/slide" Target="slide8.xml"/><Relationship Id="rId15" Type="http://schemas.openxmlformats.org/officeDocument/2006/relationships/image" Target="../media/image38.png"/><Relationship Id="rId23" Type="http://schemas.openxmlformats.org/officeDocument/2006/relationships/image" Target="../media/image7.jpg"/><Relationship Id="rId28" Type="http://schemas.openxmlformats.org/officeDocument/2006/relationships/hyperlink" Target="https://www.online-stopwatch.com/countdown-clock/full-screen/" TargetMode="External"/><Relationship Id="rId10" Type="http://schemas.openxmlformats.org/officeDocument/2006/relationships/slide" Target="slide15.xml"/><Relationship Id="rId19" Type="http://schemas.openxmlformats.org/officeDocument/2006/relationships/image" Target="../media/image20.png"/><Relationship Id="rId31" Type="http://schemas.openxmlformats.org/officeDocument/2006/relationships/image" Target="../media/image15.png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19.xml"/><Relationship Id="rId22" Type="http://schemas.openxmlformats.org/officeDocument/2006/relationships/hyperlink" Target="https://www.desmos.com/calculator" TargetMode="External"/><Relationship Id="rId27" Type="http://schemas.openxmlformats.org/officeDocument/2006/relationships/image" Target="../media/image3.jpg"/><Relationship Id="rId30" Type="http://schemas.openxmlformats.org/officeDocument/2006/relationships/hyperlink" Target="https://ar.piliapp.com/random/wheel/" TargetMode="External"/><Relationship Id="rId35" Type="http://schemas.openxmlformats.org/officeDocument/2006/relationships/image" Target="../media/image17.png"/><Relationship Id="rId8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hyperlink" Target="https://www.desmos.com/calculator" TargetMode="External"/><Relationship Id="rId26" Type="http://schemas.openxmlformats.org/officeDocument/2006/relationships/hyperlink" Target="https://ar.piliapp.com/random/wheel/" TargetMode="External"/><Relationship Id="rId3" Type="http://schemas.openxmlformats.org/officeDocument/2006/relationships/image" Target="../media/image42.png"/><Relationship Id="rId21" Type="http://schemas.openxmlformats.org/officeDocument/2006/relationships/image" Target="../media/image8.png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image" Target="../media/image43.png"/><Relationship Id="rId25" Type="http://schemas.openxmlformats.org/officeDocument/2006/relationships/image" Target="../media/image14.gif"/><Relationship Id="rId2" Type="http://schemas.openxmlformats.org/officeDocument/2006/relationships/slideLayout" Target="../slideLayouts/slideLayout12.xml"/><Relationship Id="rId16" Type="http://schemas.openxmlformats.org/officeDocument/2006/relationships/slide" Target="slide19.xml"/><Relationship Id="rId20" Type="http://schemas.openxmlformats.org/officeDocument/2006/relationships/hyperlink" Target="https://www.youtube.com/" TargetMode="External"/><Relationship Id="rId29" Type="http://schemas.openxmlformats.org/officeDocument/2006/relationships/image" Target="../media/image16.png"/><Relationship Id="rId1" Type="http://schemas.openxmlformats.org/officeDocument/2006/relationships/tags" Target="../tags/tag7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24" Type="http://schemas.openxmlformats.org/officeDocument/2006/relationships/hyperlink" Target="https://www.online-stopwatch.com/countdown-clock/full-screen/" TargetMode="External"/><Relationship Id="rId5" Type="http://schemas.openxmlformats.org/officeDocument/2006/relationships/slide" Target="slide5.xml"/><Relationship Id="rId15" Type="http://schemas.openxmlformats.org/officeDocument/2006/relationships/slide" Target="slide18.xml"/><Relationship Id="rId23" Type="http://schemas.openxmlformats.org/officeDocument/2006/relationships/image" Target="../media/image3.jpg"/><Relationship Id="rId28" Type="http://schemas.openxmlformats.org/officeDocument/2006/relationships/hyperlink" Target="https://wordwall.net/ar" TargetMode="External"/><Relationship Id="rId10" Type="http://schemas.openxmlformats.org/officeDocument/2006/relationships/slide" Target="slide11.xml"/><Relationship Id="rId19" Type="http://schemas.openxmlformats.org/officeDocument/2006/relationships/image" Target="../media/image7.jpg"/><Relationship Id="rId31" Type="http://schemas.openxmlformats.org/officeDocument/2006/relationships/image" Target="../media/image17.png"/><Relationship Id="rId4" Type="http://schemas.openxmlformats.org/officeDocument/2006/relationships/image" Target="file:///C:\Program%20Files\Inknoe%20ClassPoint\Images\short_answer_without%20result_default.png" TargetMode="External"/><Relationship Id="rId9" Type="http://schemas.openxmlformats.org/officeDocument/2006/relationships/slide" Target="slide10.xml"/><Relationship Id="rId14" Type="http://schemas.openxmlformats.org/officeDocument/2006/relationships/slide" Target="slide17.xml"/><Relationship Id="rId22" Type="http://schemas.openxmlformats.org/officeDocument/2006/relationships/image" Target="../media/image9.jpg"/><Relationship Id="rId27" Type="http://schemas.openxmlformats.org/officeDocument/2006/relationships/image" Target="../media/image15.png"/><Relationship Id="rId30" Type="http://schemas.openxmlformats.org/officeDocument/2006/relationships/hyperlink" Target="https://www.geogebra.org/search/Polar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hyperlink" Target="https://www.desmos.com/calculator" TargetMode="External"/><Relationship Id="rId26" Type="http://schemas.openxmlformats.org/officeDocument/2006/relationships/hyperlink" Target="https://ar.piliapp.com/random/wheel/" TargetMode="External"/><Relationship Id="rId3" Type="http://schemas.openxmlformats.org/officeDocument/2006/relationships/image" Target="../media/image21.png"/><Relationship Id="rId21" Type="http://schemas.openxmlformats.org/officeDocument/2006/relationships/image" Target="../media/image8.png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image" Target="../media/image44.png"/><Relationship Id="rId25" Type="http://schemas.openxmlformats.org/officeDocument/2006/relationships/image" Target="../media/image14.gif"/><Relationship Id="rId2" Type="http://schemas.openxmlformats.org/officeDocument/2006/relationships/slideLayout" Target="../slideLayouts/slideLayout12.xml"/><Relationship Id="rId16" Type="http://schemas.openxmlformats.org/officeDocument/2006/relationships/slide" Target="slide19.xml"/><Relationship Id="rId20" Type="http://schemas.openxmlformats.org/officeDocument/2006/relationships/hyperlink" Target="https://www.youtube.com/" TargetMode="External"/><Relationship Id="rId29" Type="http://schemas.openxmlformats.org/officeDocument/2006/relationships/image" Target="../media/image16.png"/><Relationship Id="rId1" Type="http://schemas.openxmlformats.org/officeDocument/2006/relationships/tags" Target="../tags/tag8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24" Type="http://schemas.openxmlformats.org/officeDocument/2006/relationships/hyperlink" Target="https://www.online-stopwatch.com/countdown-clock/full-screen/" TargetMode="External"/><Relationship Id="rId5" Type="http://schemas.openxmlformats.org/officeDocument/2006/relationships/slide" Target="slide5.xml"/><Relationship Id="rId15" Type="http://schemas.openxmlformats.org/officeDocument/2006/relationships/slide" Target="slide18.xml"/><Relationship Id="rId23" Type="http://schemas.openxmlformats.org/officeDocument/2006/relationships/image" Target="../media/image3.jpg"/><Relationship Id="rId28" Type="http://schemas.openxmlformats.org/officeDocument/2006/relationships/hyperlink" Target="https://wordwall.net/ar" TargetMode="External"/><Relationship Id="rId10" Type="http://schemas.openxmlformats.org/officeDocument/2006/relationships/slide" Target="slide11.xml"/><Relationship Id="rId19" Type="http://schemas.openxmlformats.org/officeDocument/2006/relationships/image" Target="../media/image7.jpg"/><Relationship Id="rId31" Type="http://schemas.openxmlformats.org/officeDocument/2006/relationships/image" Target="../media/image17.png"/><Relationship Id="rId4" Type="http://schemas.openxmlformats.org/officeDocument/2006/relationships/image" Target="file:///C:\Program%20Files\Inknoe%20ClassPoint\Images\multiple_choice_without%20result_default_cm.png" TargetMode="External"/><Relationship Id="rId9" Type="http://schemas.openxmlformats.org/officeDocument/2006/relationships/slide" Target="slide10.xml"/><Relationship Id="rId14" Type="http://schemas.openxmlformats.org/officeDocument/2006/relationships/slide" Target="slide17.xml"/><Relationship Id="rId22" Type="http://schemas.openxmlformats.org/officeDocument/2006/relationships/image" Target="../media/image9.jpg"/><Relationship Id="rId27" Type="http://schemas.openxmlformats.org/officeDocument/2006/relationships/image" Target="../media/image15.png"/><Relationship Id="rId30" Type="http://schemas.openxmlformats.org/officeDocument/2006/relationships/hyperlink" Target="https://www.geogebra.org/search/Pol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9.jpg"/><Relationship Id="rId26" Type="http://schemas.openxmlformats.org/officeDocument/2006/relationships/hyperlink" Target="https://www.geogebra.org/search/Polar" TargetMode="External"/><Relationship Id="rId3" Type="http://schemas.openxmlformats.org/officeDocument/2006/relationships/slide" Target="slide21.xml"/><Relationship Id="rId21" Type="http://schemas.openxmlformats.org/officeDocument/2006/relationships/image" Target="../media/image14.gif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slide" Target="slide23.xml"/><Relationship Id="rId16" Type="http://schemas.openxmlformats.org/officeDocument/2006/relationships/hyperlink" Target="https://www.youtube.com/" TargetMode="External"/><Relationship Id="rId20" Type="http://schemas.openxmlformats.org/officeDocument/2006/relationships/hyperlink" Target="https://www.online-stopwatch.com/countdown-clock/full-scree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24" Type="http://schemas.openxmlformats.org/officeDocument/2006/relationships/hyperlink" Target="https://wordwall.net/ar" TargetMode="External"/><Relationship Id="rId5" Type="http://schemas.openxmlformats.org/officeDocument/2006/relationships/slide" Target="slide24.xml"/><Relationship Id="rId15" Type="http://schemas.openxmlformats.org/officeDocument/2006/relationships/image" Target="../media/image7.jpg"/><Relationship Id="rId23" Type="http://schemas.openxmlformats.org/officeDocument/2006/relationships/image" Target="../media/image15.png"/><Relationship Id="rId10" Type="http://schemas.openxmlformats.org/officeDocument/2006/relationships/image" Target="../media/image49.png"/><Relationship Id="rId19" Type="http://schemas.openxmlformats.org/officeDocument/2006/relationships/image" Target="../media/image3.jpg"/><Relationship Id="rId4" Type="http://schemas.openxmlformats.org/officeDocument/2006/relationships/slide" Target="slide22.xml"/><Relationship Id="rId9" Type="http://schemas.openxmlformats.org/officeDocument/2006/relationships/image" Target="../media/image48.svg"/><Relationship Id="rId14" Type="http://schemas.openxmlformats.org/officeDocument/2006/relationships/hyperlink" Target="https://www.desmos.com/calculator" TargetMode="External"/><Relationship Id="rId22" Type="http://schemas.openxmlformats.org/officeDocument/2006/relationships/hyperlink" Target="https://ar.piliapp.com/random/wheel/" TargetMode="External"/><Relationship Id="rId27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5.png"/><Relationship Id="rId3" Type="http://schemas.openxmlformats.org/officeDocument/2006/relationships/image" Target="../media/image53.png"/><Relationship Id="rId7" Type="http://schemas.openxmlformats.org/officeDocument/2006/relationships/image" Target="../media/image8.png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17.png"/><Relationship Id="rId2" Type="http://schemas.openxmlformats.org/officeDocument/2006/relationships/slide" Target="slide20.xml"/><Relationship Id="rId16" Type="http://schemas.openxmlformats.org/officeDocument/2006/relationships/hyperlink" Target="https://www.geogebra.org/search/Pol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" TargetMode="External"/><Relationship Id="rId11" Type="http://schemas.openxmlformats.org/officeDocument/2006/relationships/image" Target="../media/image14.gif"/><Relationship Id="rId5" Type="http://schemas.openxmlformats.org/officeDocument/2006/relationships/image" Target="../media/image7.jpg"/><Relationship Id="rId15" Type="http://schemas.openxmlformats.org/officeDocument/2006/relationships/image" Target="../media/image16.png"/><Relationship Id="rId10" Type="http://schemas.openxmlformats.org/officeDocument/2006/relationships/hyperlink" Target="https://www.online-stopwatch.com/countdown-clock/full-screen/" TargetMode="External"/><Relationship Id="rId4" Type="http://schemas.openxmlformats.org/officeDocument/2006/relationships/hyperlink" Target="https://www.desmos.com/calculator" TargetMode="External"/><Relationship Id="rId9" Type="http://schemas.openxmlformats.org/officeDocument/2006/relationships/image" Target="../media/image3.jpg"/><Relationship Id="rId14" Type="http://schemas.openxmlformats.org/officeDocument/2006/relationships/hyperlink" Target="https://wordwall.net/ar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5.png"/><Relationship Id="rId3" Type="http://schemas.openxmlformats.org/officeDocument/2006/relationships/image" Target="../media/image54.png"/><Relationship Id="rId7" Type="http://schemas.openxmlformats.org/officeDocument/2006/relationships/image" Target="../media/image8.png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17.png"/><Relationship Id="rId2" Type="http://schemas.openxmlformats.org/officeDocument/2006/relationships/slide" Target="slide20.xml"/><Relationship Id="rId16" Type="http://schemas.openxmlformats.org/officeDocument/2006/relationships/hyperlink" Target="https://www.geogebra.org/search/Pol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" TargetMode="External"/><Relationship Id="rId11" Type="http://schemas.openxmlformats.org/officeDocument/2006/relationships/image" Target="../media/image14.gif"/><Relationship Id="rId5" Type="http://schemas.openxmlformats.org/officeDocument/2006/relationships/image" Target="../media/image7.jpg"/><Relationship Id="rId15" Type="http://schemas.openxmlformats.org/officeDocument/2006/relationships/image" Target="../media/image16.png"/><Relationship Id="rId10" Type="http://schemas.openxmlformats.org/officeDocument/2006/relationships/hyperlink" Target="https://www.online-stopwatch.com/countdown-clock/full-screen/" TargetMode="External"/><Relationship Id="rId4" Type="http://schemas.openxmlformats.org/officeDocument/2006/relationships/hyperlink" Target="https://www.desmos.com/calculator" TargetMode="External"/><Relationship Id="rId9" Type="http://schemas.openxmlformats.org/officeDocument/2006/relationships/image" Target="../media/image3.jpg"/><Relationship Id="rId14" Type="http://schemas.openxmlformats.org/officeDocument/2006/relationships/hyperlink" Target="https://wordwall.net/ar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5.png"/><Relationship Id="rId3" Type="http://schemas.openxmlformats.org/officeDocument/2006/relationships/image" Target="../media/image55.png"/><Relationship Id="rId7" Type="http://schemas.openxmlformats.org/officeDocument/2006/relationships/image" Target="../media/image8.png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17.png"/><Relationship Id="rId2" Type="http://schemas.openxmlformats.org/officeDocument/2006/relationships/slide" Target="slide20.xml"/><Relationship Id="rId16" Type="http://schemas.openxmlformats.org/officeDocument/2006/relationships/hyperlink" Target="https://www.geogebra.org/search/Pol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" TargetMode="External"/><Relationship Id="rId11" Type="http://schemas.openxmlformats.org/officeDocument/2006/relationships/image" Target="../media/image14.gif"/><Relationship Id="rId5" Type="http://schemas.openxmlformats.org/officeDocument/2006/relationships/image" Target="../media/image7.jpg"/><Relationship Id="rId15" Type="http://schemas.openxmlformats.org/officeDocument/2006/relationships/image" Target="../media/image16.png"/><Relationship Id="rId10" Type="http://schemas.openxmlformats.org/officeDocument/2006/relationships/hyperlink" Target="https://www.online-stopwatch.com/countdown-clock/full-screen/" TargetMode="External"/><Relationship Id="rId4" Type="http://schemas.openxmlformats.org/officeDocument/2006/relationships/hyperlink" Target="https://www.desmos.com/calculator" TargetMode="External"/><Relationship Id="rId9" Type="http://schemas.openxmlformats.org/officeDocument/2006/relationships/image" Target="../media/image3.jpg"/><Relationship Id="rId14" Type="http://schemas.openxmlformats.org/officeDocument/2006/relationships/hyperlink" Target="https://wordwall.net/ar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5.png"/><Relationship Id="rId3" Type="http://schemas.openxmlformats.org/officeDocument/2006/relationships/image" Target="../media/image56.png"/><Relationship Id="rId7" Type="http://schemas.openxmlformats.org/officeDocument/2006/relationships/image" Target="../media/image8.png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17.png"/><Relationship Id="rId2" Type="http://schemas.openxmlformats.org/officeDocument/2006/relationships/slide" Target="slide20.xml"/><Relationship Id="rId16" Type="http://schemas.openxmlformats.org/officeDocument/2006/relationships/hyperlink" Target="https://www.geogebra.org/search/Pol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" TargetMode="External"/><Relationship Id="rId11" Type="http://schemas.openxmlformats.org/officeDocument/2006/relationships/image" Target="../media/image14.gif"/><Relationship Id="rId5" Type="http://schemas.openxmlformats.org/officeDocument/2006/relationships/image" Target="../media/image7.jpg"/><Relationship Id="rId15" Type="http://schemas.openxmlformats.org/officeDocument/2006/relationships/image" Target="../media/image16.png"/><Relationship Id="rId10" Type="http://schemas.openxmlformats.org/officeDocument/2006/relationships/hyperlink" Target="https://www.online-stopwatch.com/countdown-clock/full-screen/" TargetMode="External"/><Relationship Id="rId4" Type="http://schemas.openxmlformats.org/officeDocument/2006/relationships/hyperlink" Target="https://www.desmos.com/calculator" TargetMode="External"/><Relationship Id="rId9" Type="http://schemas.openxmlformats.org/officeDocument/2006/relationships/image" Target="../media/image3.jpg"/><Relationship Id="rId14" Type="http://schemas.openxmlformats.org/officeDocument/2006/relationships/hyperlink" Target="https://wordwall.net/a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18" Type="http://schemas.openxmlformats.org/officeDocument/2006/relationships/slide" Target="slide18.xml"/><Relationship Id="rId26" Type="http://schemas.openxmlformats.org/officeDocument/2006/relationships/hyperlink" Target="https://ar.piliapp.com/random/wheel/" TargetMode="External"/><Relationship Id="rId3" Type="http://schemas.openxmlformats.org/officeDocument/2006/relationships/image" Target="../media/image7.jpg"/><Relationship Id="rId21" Type="http://schemas.openxmlformats.org/officeDocument/2006/relationships/image" Target="../media/image11.png"/><Relationship Id="rId7" Type="http://schemas.openxmlformats.org/officeDocument/2006/relationships/image" Target="../media/image3.jpg"/><Relationship Id="rId12" Type="http://schemas.openxmlformats.org/officeDocument/2006/relationships/slide" Target="slide10.xml"/><Relationship Id="rId17" Type="http://schemas.openxmlformats.org/officeDocument/2006/relationships/slide" Target="slide17.xml"/><Relationship Id="rId25" Type="http://schemas.openxmlformats.org/officeDocument/2006/relationships/image" Target="../media/image14.gif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16.xml"/><Relationship Id="rId20" Type="http://schemas.openxmlformats.org/officeDocument/2006/relationships/image" Target="../media/image10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11" Type="http://schemas.openxmlformats.org/officeDocument/2006/relationships/slide" Target="slide9.xml"/><Relationship Id="rId24" Type="http://schemas.openxmlformats.org/officeDocument/2006/relationships/hyperlink" Target="https://www.online-stopwatch.com/countdown-clock/full-screen/" TargetMode="External"/><Relationship Id="rId5" Type="http://schemas.openxmlformats.org/officeDocument/2006/relationships/image" Target="../media/image8.png"/><Relationship Id="rId15" Type="http://schemas.openxmlformats.org/officeDocument/2006/relationships/slide" Target="slide15.xml"/><Relationship Id="rId23" Type="http://schemas.openxmlformats.org/officeDocument/2006/relationships/image" Target="../media/image13.gif"/><Relationship Id="rId28" Type="http://schemas.openxmlformats.org/officeDocument/2006/relationships/hyperlink" Target="https://wordwall.net/ar" TargetMode="External"/><Relationship Id="rId10" Type="http://schemas.openxmlformats.org/officeDocument/2006/relationships/slide" Target="slide8.xml"/><Relationship Id="rId19" Type="http://schemas.openxmlformats.org/officeDocument/2006/relationships/slide" Target="slide19.xml"/><Relationship Id="rId31" Type="http://schemas.openxmlformats.org/officeDocument/2006/relationships/image" Target="../media/image17.png"/><Relationship Id="rId4" Type="http://schemas.openxmlformats.org/officeDocument/2006/relationships/hyperlink" Target="https://www.youtube.com/" TargetMode="External"/><Relationship Id="rId9" Type="http://schemas.openxmlformats.org/officeDocument/2006/relationships/slide" Target="slide6.xml"/><Relationship Id="rId14" Type="http://schemas.openxmlformats.org/officeDocument/2006/relationships/slide" Target="slide13.xml"/><Relationship Id="rId22" Type="http://schemas.openxmlformats.org/officeDocument/2006/relationships/image" Target="../media/image12.png"/><Relationship Id="rId27" Type="http://schemas.openxmlformats.org/officeDocument/2006/relationships/image" Target="../media/image15.png"/><Relationship Id="rId30" Type="http://schemas.openxmlformats.org/officeDocument/2006/relationships/hyperlink" Target="https://www.geogebra.org/search/Pola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" Target="slide6.xml"/><Relationship Id="rId21" Type="http://schemas.openxmlformats.org/officeDocument/2006/relationships/hyperlink" Target="https://www.online-stopwatch.com/countdown-clock/full-screen/" TargetMode="External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hyperlink" Target="https://www.youtube.com/" TargetMode="External"/><Relationship Id="rId25" Type="http://schemas.openxmlformats.org/officeDocument/2006/relationships/hyperlink" Target="https://wordwall.net/ar" TargetMode="External"/><Relationship Id="rId2" Type="http://schemas.openxmlformats.org/officeDocument/2006/relationships/slide" Target="slide5.xml"/><Relationship Id="rId16" Type="http://schemas.openxmlformats.org/officeDocument/2006/relationships/image" Target="../media/image7.jpg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24" Type="http://schemas.openxmlformats.org/officeDocument/2006/relationships/image" Target="../media/image15.png"/><Relationship Id="rId5" Type="http://schemas.openxmlformats.org/officeDocument/2006/relationships/slide" Target="slide9.xml"/><Relationship Id="rId15" Type="http://schemas.openxmlformats.org/officeDocument/2006/relationships/hyperlink" Target="https://www.desmos.com/calculator" TargetMode="External"/><Relationship Id="rId23" Type="http://schemas.openxmlformats.org/officeDocument/2006/relationships/hyperlink" Target="https://ar.piliapp.com/random/wheel/" TargetMode="External"/><Relationship Id="rId28" Type="http://schemas.openxmlformats.org/officeDocument/2006/relationships/image" Target="../media/image17.png"/><Relationship Id="rId10" Type="http://schemas.openxmlformats.org/officeDocument/2006/relationships/slide" Target="slide16.xml"/><Relationship Id="rId19" Type="http://schemas.openxmlformats.org/officeDocument/2006/relationships/image" Target="../media/image9.jpg"/><Relationship Id="rId4" Type="http://schemas.openxmlformats.org/officeDocument/2006/relationships/slide" Target="slide8.xml"/><Relationship Id="rId9" Type="http://schemas.openxmlformats.org/officeDocument/2006/relationships/slide" Target="slide15.xml"/><Relationship Id="rId14" Type="http://schemas.openxmlformats.org/officeDocument/2006/relationships/image" Target="../media/image18.png"/><Relationship Id="rId22" Type="http://schemas.openxmlformats.org/officeDocument/2006/relationships/image" Target="../media/image14.gif"/><Relationship Id="rId27" Type="http://schemas.openxmlformats.org/officeDocument/2006/relationships/hyperlink" Target="https://www.geogebra.org/search/Pola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hyperlink" Target="https://www.youtube.com/" TargetMode="External"/><Relationship Id="rId26" Type="http://schemas.openxmlformats.org/officeDocument/2006/relationships/hyperlink" Target="https://wordwall.net/ar" TargetMode="External"/><Relationship Id="rId3" Type="http://schemas.openxmlformats.org/officeDocument/2006/relationships/slide" Target="slide6.xml"/><Relationship Id="rId21" Type="http://schemas.openxmlformats.org/officeDocument/2006/relationships/image" Target="../media/image3.jpg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image" Target="../media/image7.jpg"/><Relationship Id="rId25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hyperlink" Target="https://www.desmos.com/calculator" TargetMode="External"/><Relationship Id="rId20" Type="http://schemas.openxmlformats.org/officeDocument/2006/relationships/image" Target="../media/image9.jp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24" Type="http://schemas.openxmlformats.org/officeDocument/2006/relationships/hyperlink" Target="https://ar.piliapp.com/random/wheel/" TargetMode="External"/><Relationship Id="rId5" Type="http://schemas.openxmlformats.org/officeDocument/2006/relationships/slide" Target="slide9.xml"/><Relationship Id="rId15" Type="http://schemas.openxmlformats.org/officeDocument/2006/relationships/image" Target="../media/image20.png"/><Relationship Id="rId23" Type="http://schemas.openxmlformats.org/officeDocument/2006/relationships/image" Target="../media/image14.gif"/><Relationship Id="rId28" Type="http://schemas.openxmlformats.org/officeDocument/2006/relationships/hyperlink" Target="https://www.geogebra.org/search/Polar" TargetMode="External"/><Relationship Id="rId10" Type="http://schemas.openxmlformats.org/officeDocument/2006/relationships/slide" Target="slide16.xml"/><Relationship Id="rId19" Type="http://schemas.openxmlformats.org/officeDocument/2006/relationships/image" Target="../media/image8.png"/><Relationship Id="rId4" Type="http://schemas.openxmlformats.org/officeDocument/2006/relationships/slide" Target="slide8.xml"/><Relationship Id="rId9" Type="http://schemas.openxmlformats.org/officeDocument/2006/relationships/slide" Target="slide15.xml"/><Relationship Id="rId14" Type="http://schemas.openxmlformats.org/officeDocument/2006/relationships/image" Target="../media/image19.png"/><Relationship Id="rId22" Type="http://schemas.openxmlformats.org/officeDocument/2006/relationships/hyperlink" Target="https://www.online-stopwatch.com/countdown-clock/full-screen/" TargetMode="External"/><Relationship Id="rId27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openxmlformats.org/officeDocument/2006/relationships/hyperlink" Target="https://www.desmos.com/calculator" TargetMode="External"/><Relationship Id="rId26" Type="http://schemas.openxmlformats.org/officeDocument/2006/relationships/hyperlink" Target="https://ar.piliapp.com/random/wheel/" TargetMode="External"/><Relationship Id="rId3" Type="http://schemas.openxmlformats.org/officeDocument/2006/relationships/slide" Target="slide5.xml"/><Relationship Id="rId21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image" Target="../media/image22.png"/><Relationship Id="rId25" Type="http://schemas.openxmlformats.org/officeDocument/2006/relationships/image" Target="../media/image14.gif"/><Relationship Id="rId2" Type="http://schemas.openxmlformats.org/officeDocument/2006/relationships/slideLayout" Target="../slideLayouts/slideLayout12.xml"/><Relationship Id="rId16" Type="http://schemas.openxmlformats.org/officeDocument/2006/relationships/image" Target="file:///C:\Program%20Files\Inknoe%20ClassPoint\Images\multiple_choice_without%20result_default_cm.png" TargetMode="External"/><Relationship Id="rId20" Type="http://schemas.openxmlformats.org/officeDocument/2006/relationships/hyperlink" Target="https://www.youtube.com/" TargetMode="External"/><Relationship Id="rId29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24" Type="http://schemas.openxmlformats.org/officeDocument/2006/relationships/hyperlink" Target="https://www.online-stopwatch.com/countdown-clock/full-screen/" TargetMode="External"/><Relationship Id="rId5" Type="http://schemas.openxmlformats.org/officeDocument/2006/relationships/slide" Target="slide8.xml"/><Relationship Id="rId15" Type="http://schemas.openxmlformats.org/officeDocument/2006/relationships/image" Target="../media/image21.png"/><Relationship Id="rId23" Type="http://schemas.openxmlformats.org/officeDocument/2006/relationships/image" Target="../media/image3.jpg"/><Relationship Id="rId28" Type="http://schemas.openxmlformats.org/officeDocument/2006/relationships/hyperlink" Target="https://wordwall.net/ar" TargetMode="External"/><Relationship Id="rId10" Type="http://schemas.openxmlformats.org/officeDocument/2006/relationships/slide" Target="slide15.xml"/><Relationship Id="rId19" Type="http://schemas.openxmlformats.org/officeDocument/2006/relationships/image" Target="../media/image7.jpg"/><Relationship Id="rId31" Type="http://schemas.openxmlformats.org/officeDocument/2006/relationships/image" Target="../media/image17.png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19.xml"/><Relationship Id="rId22" Type="http://schemas.openxmlformats.org/officeDocument/2006/relationships/image" Target="../media/image9.jpg"/><Relationship Id="rId27" Type="http://schemas.openxmlformats.org/officeDocument/2006/relationships/image" Target="../media/image15.png"/><Relationship Id="rId30" Type="http://schemas.openxmlformats.org/officeDocument/2006/relationships/hyperlink" Target="https://www.geogebra.org/search/Pola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" Target="slide6.xml"/><Relationship Id="rId21" Type="http://schemas.openxmlformats.org/officeDocument/2006/relationships/hyperlink" Target="https://www.online-stopwatch.com/countdown-clock/full-screen/" TargetMode="External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hyperlink" Target="https://www.youtube.com/" TargetMode="External"/><Relationship Id="rId25" Type="http://schemas.openxmlformats.org/officeDocument/2006/relationships/hyperlink" Target="https://wordwall.net/ar" TargetMode="External"/><Relationship Id="rId2" Type="http://schemas.openxmlformats.org/officeDocument/2006/relationships/slide" Target="slide5.xml"/><Relationship Id="rId16" Type="http://schemas.openxmlformats.org/officeDocument/2006/relationships/image" Target="../media/image7.jpg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24" Type="http://schemas.openxmlformats.org/officeDocument/2006/relationships/image" Target="../media/image15.png"/><Relationship Id="rId5" Type="http://schemas.openxmlformats.org/officeDocument/2006/relationships/slide" Target="slide9.xml"/><Relationship Id="rId15" Type="http://schemas.openxmlformats.org/officeDocument/2006/relationships/hyperlink" Target="https://www.desmos.com/calculator" TargetMode="External"/><Relationship Id="rId23" Type="http://schemas.openxmlformats.org/officeDocument/2006/relationships/hyperlink" Target="https://ar.piliapp.com/random/wheel/" TargetMode="External"/><Relationship Id="rId28" Type="http://schemas.openxmlformats.org/officeDocument/2006/relationships/image" Target="../media/image17.png"/><Relationship Id="rId10" Type="http://schemas.openxmlformats.org/officeDocument/2006/relationships/slide" Target="slide16.xml"/><Relationship Id="rId19" Type="http://schemas.openxmlformats.org/officeDocument/2006/relationships/image" Target="../media/image9.jpg"/><Relationship Id="rId4" Type="http://schemas.openxmlformats.org/officeDocument/2006/relationships/slide" Target="slide8.xml"/><Relationship Id="rId9" Type="http://schemas.openxmlformats.org/officeDocument/2006/relationships/slide" Target="slide15.xml"/><Relationship Id="rId14" Type="http://schemas.openxmlformats.org/officeDocument/2006/relationships/image" Target="../media/image23.png"/><Relationship Id="rId22" Type="http://schemas.openxmlformats.org/officeDocument/2006/relationships/image" Target="../media/image14.gif"/><Relationship Id="rId27" Type="http://schemas.openxmlformats.org/officeDocument/2006/relationships/hyperlink" Target="https://www.geogebra.org/search/Pola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hyperlink" Target="https://www.youtube.com/" TargetMode="External"/><Relationship Id="rId26" Type="http://schemas.openxmlformats.org/officeDocument/2006/relationships/hyperlink" Target="https://wordwall.net/ar" TargetMode="External"/><Relationship Id="rId3" Type="http://schemas.openxmlformats.org/officeDocument/2006/relationships/slide" Target="slide6.xml"/><Relationship Id="rId21" Type="http://schemas.openxmlformats.org/officeDocument/2006/relationships/image" Target="../media/image3.jpg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image" Target="../media/image7.jpg"/><Relationship Id="rId25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hyperlink" Target="https://www.desmos.com/calculator" TargetMode="External"/><Relationship Id="rId20" Type="http://schemas.openxmlformats.org/officeDocument/2006/relationships/image" Target="../media/image9.jp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24" Type="http://schemas.openxmlformats.org/officeDocument/2006/relationships/hyperlink" Target="https://ar.piliapp.com/random/wheel/" TargetMode="External"/><Relationship Id="rId5" Type="http://schemas.openxmlformats.org/officeDocument/2006/relationships/slide" Target="slide9.xml"/><Relationship Id="rId15" Type="http://schemas.openxmlformats.org/officeDocument/2006/relationships/image" Target="../media/image20.png"/><Relationship Id="rId23" Type="http://schemas.openxmlformats.org/officeDocument/2006/relationships/image" Target="../media/image14.gif"/><Relationship Id="rId28" Type="http://schemas.openxmlformats.org/officeDocument/2006/relationships/hyperlink" Target="https://www.geogebra.org/search/Polar" TargetMode="External"/><Relationship Id="rId10" Type="http://schemas.openxmlformats.org/officeDocument/2006/relationships/slide" Target="slide16.xml"/><Relationship Id="rId19" Type="http://schemas.openxmlformats.org/officeDocument/2006/relationships/image" Target="../media/image8.png"/><Relationship Id="rId4" Type="http://schemas.openxmlformats.org/officeDocument/2006/relationships/slide" Target="slide8.xml"/><Relationship Id="rId9" Type="http://schemas.openxmlformats.org/officeDocument/2006/relationships/slide" Target="slide15.xml"/><Relationship Id="rId14" Type="http://schemas.openxmlformats.org/officeDocument/2006/relationships/image" Target="../media/image24.png"/><Relationship Id="rId22" Type="http://schemas.openxmlformats.org/officeDocument/2006/relationships/hyperlink" Target="https://www.online-stopwatch.com/countdown-clock/full-screen/" TargetMode="External"/><Relationship Id="rId27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openxmlformats.org/officeDocument/2006/relationships/hyperlink" Target="https://www.desmos.com/calculator" TargetMode="External"/><Relationship Id="rId26" Type="http://schemas.openxmlformats.org/officeDocument/2006/relationships/hyperlink" Target="https://ar.piliapp.com/random/wheel/" TargetMode="External"/><Relationship Id="rId3" Type="http://schemas.openxmlformats.org/officeDocument/2006/relationships/slide" Target="slide5.xml"/><Relationship Id="rId21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image" Target="../media/image25.png"/><Relationship Id="rId25" Type="http://schemas.openxmlformats.org/officeDocument/2006/relationships/image" Target="../media/image14.gif"/><Relationship Id="rId2" Type="http://schemas.openxmlformats.org/officeDocument/2006/relationships/slideLayout" Target="../slideLayouts/slideLayout12.xml"/><Relationship Id="rId16" Type="http://schemas.openxmlformats.org/officeDocument/2006/relationships/image" Target="file:///C:\Program%20Files\Inknoe%20ClassPoint\Images\multiple_choice_without%20result_default_cm.png" TargetMode="External"/><Relationship Id="rId20" Type="http://schemas.openxmlformats.org/officeDocument/2006/relationships/hyperlink" Target="https://www.youtube.com/" TargetMode="External"/><Relationship Id="rId29" Type="http://schemas.openxmlformats.org/officeDocument/2006/relationships/image" Target="../media/image16.png"/><Relationship Id="rId1" Type="http://schemas.openxmlformats.org/officeDocument/2006/relationships/tags" Target="../tags/tag3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24" Type="http://schemas.openxmlformats.org/officeDocument/2006/relationships/hyperlink" Target="https://www.online-stopwatch.com/countdown-clock/full-screen/" TargetMode="External"/><Relationship Id="rId5" Type="http://schemas.openxmlformats.org/officeDocument/2006/relationships/slide" Target="slide8.xml"/><Relationship Id="rId15" Type="http://schemas.openxmlformats.org/officeDocument/2006/relationships/image" Target="../media/image21.png"/><Relationship Id="rId23" Type="http://schemas.openxmlformats.org/officeDocument/2006/relationships/image" Target="../media/image3.jpg"/><Relationship Id="rId28" Type="http://schemas.openxmlformats.org/officeDocument/2006/relationships/hyperlink" Target="https://wordwall.net/ar" TargetMode="External"/><Relationship Id="rId10" Type="http://schemas.openxmlformats.org/officeDocument/2006/relationships/slide" Target="slide15.xml"/><Relationship Id="rId19" Type="http://schemas.openxmlformats.org/officeDocument/2006/relationships/image" Target="../media/image7.jpg"/><Relationship Id="rId31" Type="http://schemas.openxmlformats.org/officeDocument/2006/relationships/image" Target="../media/image17.png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19.xml"/><Relationship Id="rId22" Type="http://schemas.openxmlformats.org/officeDocument/2006/relationships/image" Target="../media/image9.jpg"/><Relationship Id="rId27" Type="http://schemas.openxmlformats.org/officeDocument/2006/relationships/image" Target="../media/image15.png"/><Relationship Id="rId30" Type="http://schemas.openxmlformats.org/officeDocument/2006/relationships/hyperlink" Target="https://www.geogebra.org/search/Pol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930F740-7919-4CDB-9164-4987B8BCC3D5}"/>
              </a:ext>
            </a:extLst>
          </p:cNvPr>
          <p:cNvGrpSpPr/>
          <p:nvPr/>
        </p:nvGrpSpPr>
        <p:grpSpPr>
          <a:xfrm>
            <a:off x="8393723" y="164948"/>
            <a:ext cx="3200400" cy="3264052"/>
            <a:chOff x="8393723" y="164948"/>
            <a:chExt cx="3200400" cy="3264052"/>
          </a:xfrm>
        </p:grpSpPr>
        <p:sp>
          <p:nvSpPr>
            <p:cNvPr id="5" name="مستطيل: زاوية مطوية 4">
              <a:extLst>
                <a:ext uri="{FF2B5EF4-FFF2-40B4-BE49-F238E27FC236}">
                  <a16:creationId xmlns:a16="http://schemas.microsoft.com/office/drawing/2014/main" id="{68198F1E-828E-45EA-BC8B-CBE45DD937DC}"/>
                </a:ext>
              </a:extLst>
            </p:cNvPr>
            <p:cNvSpPr/>
            <p:nvPr/>
          </p:nvSpPr>
          <p:spPr>
            <a:xfrm>
              <a:off x="8393723" y="847360"/>
              <a:ext cx="3200400" cy="2581640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1-1 مقدمة في المتجهات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2-1 المتجهات في المستوى الإحداثي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3-1 الضرب الداخلي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4-1 المتجهات في الفضاء الثلاثي الأبعاد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5-1 الضرب الداخلي والضرب الاتجاهي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للمتجهات في الفضاء</a:t>
              </a: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BC193733-DD1E-4F67-8868-A1D87FF4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3505" y="164948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C433B30-86D1-4BA1-A235-2EEE5B1EA79E}"/>
              </a:ext>
            </a:extLst>
          </p:cNvPr>
          <p:cNvGrpSpPr/>
          <p:nvPr/>
        </p:nvGrpSpPr>
        <p:grpSpPr>
          <a:xfrm>
            <a:off x="8393722" y="3586255"/>
            <a:ext cx="3200400" cy="3185471"/>
            <a:chOff x="8393722" y="3586255"/>
            <a:chExt cx="3200400" cy="3185471"/>
          </a:xfrm>
        </p:grpSpPr>
        <p:sp>
          <p:nvSpPr>
            <p:cNvPr id="8" name="مستطيل: زاوية مطوية 7">
              <a:extLst>
                <a:ext uri="{FF2B5EF4-FFF2-40B4-BE49-F238E27FC236}">
                  <a16:creationId xmlns:a16="http://schemas.microsoft.com/office/drawing/2014/main" id="{ED924FD3-BC60-4555-829E-75A38748F54C}"/>
                </a:ext>
              </a:extLst>
            </p:cNvPr>
            <p:cNvSpPr/>
            <p:nvPr/>
          </p:nvSpPr>
          <p:spPr>
            <a:xfrm>
              <a:off x="8393722" y="4190086"/>
              <a:ext cx="3200400" cy="2581640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1-2 الإحداثيات القطبية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2-2 الصورة القطبية والصورة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الديكارتية للمعادلات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3-2 الأعداد المركبة ونظرية </a:t>
              </a:r>
              <a:r>
                <a:rPr lang="ar-SA" b="1" dirty="0" err="1">
                  <a:solidFill>
                    <a:schemeClr val="tx1"/>
                  </a:solidFill>
                </a:rPr>
                <a:t>ديموافر</a:t>
              </a:r>
              <a:endParaRPr lang="ar-SA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82918A1F-91EF-466B-AFA4-7F67C7CE7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3504" y="3586255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C8BEB5D3-F71C-455A-AF83-9379E4F5B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32" y="1440107"/>
            <a:ext cx="3611936" cy="428570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0C06820D-ABE5-4485-B83E-595B65A9C52B}"/>
              </a:ext>
            </a:extLst>
          </p:cNvPr>
          <p:cNvGrpSpPr/>
          <p:nvPr/>
        </p:nvGrpSpPr>
        <p:grpSpPr>
          <a:xfrm>
            <a:off x="597878" y="148926"/>
            <a:ext cx="3200400" cy="3271649"/>
            <a:chOff x="597878" y="148926"/>
            <a:chExt cx="3200400" cy="3271649"/>
          </a:xfrm>
        </p:grpSpPr>
        <p:sp>
          <p:nvSpPr>
            <p:cNvPr id="12" name="مستطيل: زاوية مطوية 11">
              <a:extLst>
                <a:ext uri="{FF2B5EF4-FFF2-40B4-BE49-F238E27FC236}">
                  <a16:creationId xmlns:a16="http://schemas.microsoft.com/office/drawing/2014/main" id="{EB1AE60A-03AE-4896-B806-9C0EFE9F8E47}"/>
                </a:ext>
              </a:extLst>
            </p:cNvPr>
            <p:cNvSpPr/>
            <p:nvPr/>
          </p:nvSpPr>
          <p:spPr>
            <a:xfrm>
              <a:off x="597878" y="838935"/>
              <a:ext cx="3200400" cy="2581640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1-3 الدراسات المسحية والتجريبية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والقائمة على الملاحظة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2-3 التحليل الإحصائي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3-3 الاحتمال المشروط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4-3 الاحتمال والتوزيعات الاحتمالية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5-3 التوزيع الطبيعي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6-3 التوزيعات ذات الحدين</a:t>
              </a:r>
            </a:p>
            <a:p>
              <a:endParaRPr lang="ar-SA" b="1" dirty="0">
                <a:solidFill>
                  <a:schemeClr val="tx1"/>
                </a:solidFill>
              </a:endParaRPr>
            </a:p>
          </p:txBody>
        </p: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99349D91-347B-4146-9335-28FC56171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7663" y="148926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19C2483-75BF-4A8C-A21F-CA2714E3DF32}"/>
              </a:ext>
            </a:extLst>
          </p:cNvPr>
          <p:cNvGrpSpPr/>
          <p:nvPr/>
        </p:nvGrpSpPr>
        <p:grpSpPr>
          <a:xfrm>
            <a:off x="509846" y="3586255"/>
            <a:ext cx="3200400" cy="3185471"/>
            <a:chOff x="509846" y="3586255"/>
            <a:chExt cx="3200400" cy="3185471"/>
          </a:xfrm>
        </p:grpSpPr>
        <p:sp>
          <p:nvSpPr>
            <p:cNvPr id="14" name="مستطيل: زاوية مطوية 13">
              <a:extLst>
                <a:ext uri="{FF2B5EF4-FFF2-40B4-BE49-F238E27FC236}">
                  <a16:creationId xmlns:a16="http://schemas.microsoft.com/office/drawing/2014/main" id="{CCD0350D-E314-4C3B-9939-5350A9A4A3C5}"/>
                </a:ext>
              </a:extLst>
            </p:cNvPr>
            <p:cNvSpPr/>
            <p:nvPr/>
          </p:nvSpPr>
          <p:spPr>
            <a:xfrm>
              <a:off x="509846" y="4248879"/>
              <a:ext cx="3200400" cy="2522847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1-4 تقدير النهايات بيانيا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2-4 حساب النهايات جبريا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3-4 المماس والسرعة المتجهة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4-4 المشتقات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5-5 المساحة تحت المنحنى والتكامل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5-6 النظرية الأساسية في التفاضل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والتكامل</a:t>
              </a:r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D7C0F4AB-5284-4BA6-B3EB-ED527B927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9630" y="3586255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5739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9986356" y="932859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فهمك3</a:t>
            </a:r>
          </a:p>
        </p:txBody>
      </p:sp>
      <p:pic>
        <p:nvPicPr>
          <p:cNvPr id="8" name="صورة 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7FA6ED7-1FF8-4DDC-A89A-CE2E9125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3" b="2"/>
          <a:stretch/>
        </p:blipFill>
        <p:spPr>
          <a:xfrm>
            <a:off x="1611926" y="3282462"/>
            <a:ext cx="10343252" cy="2914122"/>
          </a:xfrm>
          <a:prstGeom prst="rect">
            <a:avLst/>
          </a:prstGeom>
        </p:spPr>
      </p:pic>
      <p:sp>
        <p:nvSpPr>
          <p:cNvPr id="36" name="مستطيل 35">
            <a:hlinkClick r:id="rId3" action="ppaction://hlinksldjump"/>
            <a:extLst>
              <a:ext uri="{FF2B5EF4-FFF2-40B4-BE49-F238E27FC236}">
                <a16:creationId xmlns:a16="http://schemas.microsoft.com/office/drawing/2014/main" id="{7E089735-BA16-4271-ACD9-F9A56F890464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7" name="مستطيل 36">
            <a:hlinkClick r:id="rId4" action="ppaction://hlinksldjump"/>
            <a:extLst>
              <a:ext uri="{FF2B5EF4-FFF2-40B4-BE49-F238E27FC236}">
                <a16:creationId xmlns:a16="http://schemas.microsoft.com/office/drawing/2014/main" id="{8E8C2808-162A-4D64-A3C4-19DCB84A6054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8" name="مستطيل 37">
            <a:hlinkClick r:id="rId5" action="ppaction://hlinksldjump"/>
            <a:extLst>
              <a:ext uri="{FF2B5EF4-FFF2-40B4-BE49-F238E27FC236}">
                <a16:creationId xmlns:a16="http://schemas.microsoft.com/office/drawing/2014/main" id="{C8CED533-D9CD-4746-A3AD-C1C67007939A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3" name="مستطيل 42">
            <a:hlinkClick r:id="rId6" action="ppaction://hlinksldjump"/>
            <a:extLst>
              <a:ext uri="{FF2B5EF4-FFF2-40B4-BE49-F238E27FC236}">
                <a16:creationId xmlns:a16="http://schemas.microsoft.com/office/drawing/2014/main" id="{28000B1D-C842-4B76-94C1-D553F49B88AD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4" name="مستطيل 43">
            <a:hlinkClick r:id="rId7" action="ppaction://hlinksldjump"/>
            <a:extLst>
              <a:ext uri="{FF2B5EF4-FFF2-40B4-BE49-F238E27FC236}">
                <a16:creationId xmlns:a16="http://schemas.microsoft.com/office/drawing/2014/main" id="{57B6669B-76B2-4B13-8C27-62E1F0E3361F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5" name="مستطيل 44">
            <a:hlinkClick r:id="rId8" action="ppaction://hlinksldjump"/>
            <a:extLst>
              <a:ext uri="{FF2B5EF4-FFF2-40B4-BE49-F238E27FC236}">
                <a16:creationId xmlns:a16="http://schemas.microsoft.com/office/drawing/2014/main" id="{AC65957F-2C3B-4CE5-9878-140B10F9FFEB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6" name="مستطيل 45">
            <a:hlinkClick r:id="rId9" action="ppaction://hlinksldjump"/>
            <a:extLst>
              <a:ext uri="{FF2B5EF4-FFF2-40B4-BE49-F238E27FC236}">
                <a16:creationId xmlns:a16="http://schemas.microsoft.com/office/drawing/2014/main" id="{E9D2BD38-9EFE-4693-8D28-2F9BD1084400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7" name="مستطيل 46">
            <a:hlinkClick r:id="rId10" action="ppaction://hlinksldjump"/>
            <a:extLst>
              <a:ext uri="{FF2B5EF4-FFF2-40B4-BE49-F238E27FC236}">
                <a16:creationId xmlns:a16="http://schemas.microsoft.com/office/drawing/2014/main" id="{70B7648C-6BF9-4D64-AEFA-3861836BB17C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8" name="مستطيل 47">
            <a:hlinkClick r:id="rId11" action="ppaction://hlinksldjump"/>
            <a:extLst>
              <a:ext uri="{FF2B5EF4-FFF2-40B4-BE49-F238E27FC236}">
                <a16:creationId xmlns:a16="http://schemas.microsoft.com/office/drawing/2014/main" id="{0CD37F2B-2715-430E-A39F-5421E1FA2887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9" name="مستطيل 48">
            <a:hlinkClick r:id="rId12" action="ppaction://hlinksldjump"/>
            <a:extLst>
              <a:ext uri="{FF2B5EF4-FFF2-40B4-BE49-F238E27FC236}">
                <a16:creationId xmlns:a16="http://schemas.microsoft.com/office/drawing/2014/main" id="{E9221444-AD80-46A9-AA92-F8EE2B519F6C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51" name="مستطيل 50">
            <a:hlinkClick r:id="rId13" action="ppaction://hlinksldjump"/>
            <a:extLst>
              <a:ext uri="{FF2B5EF4-FFF2-40B4-BE49-F238E27FC236}">
                <a16:creationId xmlns:a16="http://schemas.microsoft.com/office/drawing/2014/main" id="{A3B6E811-2D18-4204-B4A6-8857D674021B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2" name="مستطيل 51">
            <a:hlinkClick r:id="rId14" action="ppaction://hlinksldjump"/>
            <a:extLst>
              <a:ext uri="{FF2B5EF4-FFF2-40B4-BE49-F238E27FC236}">
                <a16:creationId xmlns:a16="http://schemas.microsoft.com/office/drawing/2014/main" id="{99A46083-65C6-4854-82B1-88C12FF45B43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74F82CF-CD8D-446F-B004-C9B99CFCEB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8247" y="1627300"/>
            <a:ext cx="10343252" cy="2240568"/>
          </a:xfrm>
          <a:prstGeom prst="rect">
            <a:avLst/>
          </a:prstGeom>
        </p:spPr>
      </p:pic>
      <p:pic>
        <p:nvPicPr>
          <p:cNvPr id="39" name="صورة 38">
            <a:hlinkClick r:id="rId16"/>
            <a:extLst>
              <a:ext uri="{FF2B5EF4-FFF2-40B4-BE49-F238E27FC236}">
                <a16:creationId xmlns:a16="http://schemas.microsoft.com/office/drawing/2014/main" id="{E2FE2D19-8983-4643-AF40-1616D16A711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40" name="صورة 39">
            <a:hlinkClick r:id="rId18"/>
            <a:extLst>
              <a:ext uri="{FF2B5EF4-FFF2-40B4-BE49-F238E27FC236}">
                <a16:creationId xmlns:a16="http://schemas.microsoft.com/office/drawing/2014/main" id="{C581B4E1-E330-4719-8EF5-900C5541220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42" name="صورة 41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35983EDF-E3E6-426B-9483-8C58C08624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5" name="Picture 4" descr="حل كتاب رياضيات 6 مقررات - واجب">
            <a:extLst>
              <a:ext uri="{FF2B5EF4-FFF2-40B4-BE49-F238E27FC236}">
                <a16:creationId xmlns:a16="http://schemas.microsoft.com/office/drawing/2014/main" id="{9CDEDBAE-74BC-47FA-A06B-19105495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lock Countdown">
            <a:hlinkClick r:id="rId22"/>
            <a:extLst>
              <a:ext uri="{FF2B5EF4-FFF2-40B4-BE49-F238E27FC236}">
                <a16:creationId xmlns:a16="http://schemas.microsoft.com/office/drawing/2014/main" id="{379FCF96-2F92-4FD2-A3B7-406BFD38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Random Name Picker Wheel">
            <a:hlinkClick r:id="rId24"/>
            <a:extLst>
              <a:ext uri="{FF2B5EF4-FFF2-40B4-BE49-F238E27FC236}">
                <a16:creationId xmlns:a16="http://schemas.microsoft.com/office/drawing/2014/main" id="{97F6204D-9D4D-4B1B-BF30-FBCFEA07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Wordwall - Photos | Facebook">
            <a:hlinkClick r:id="rId26"/>
            <a:extLst>
              <a:ext uri="{FF2B5EF4-FFF2-40B4-BE49-F238E27FC236}">
                <a16:creationId xmlns:a16="http://schemas.microsoft.com/office/drawing/2014/main" id="{1696CEB0-D522-43BD-8DD2-E1C08EF9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>
            <a:hlinkClick r:id="rId28"/>
            <a:extLst>
              <a:ext uri="{FF2B5EF4-FFF2-40B4-BE49-F238E27FC236}">
                <a16:creationId xmlns:a16="http://schemas.microsoft.com/office/drawing/2014/main" id="{F28BCF76-9B35-4489-A0FE-34D3CC18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38" name="مستطيل 37">
            <a:hlinkClick r:id="rId3" action="ppaction://hlinksldjump"/>
            <a:extLst>
              <a:ext uri="{FF2B5EF4-FFF2-40B4-BE49-F238E27FC236}">
                <a16:creationId xmlns:a16="http://schemas.microsoft.com/office/drawing/2014/main" id="{D89A4AF6-2A59-44BC-BE56-E3A1FCD9BD4C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45" name="مستطيل 44">
            <a:hlinkClick r:id="rId4" action="ppaction://hlinksldjump"/>
            <a:extLst>
              <a:ext uri="{FF2B5EF4-FFF2-40B4-BE49-F238E27FC236}">
                <a16:creationId xmlns:a16="http://schemas.microsoft.com/office/drawing/2014/main" id="{A9873E1A-8B58-49FC-9379-06B890A8ACD9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47" name="مستطيل 46">
            <a:hlinkClick r:id="rId5" action="ppaction://hlinksldjump"/>
            <a:extLst>
              <a:ext uri="{FF2B5EF4-FFF2-40B4-BE49-F238E27FC236}">
                <a16:creationId xmlns:a16="http://schemas.microsoft.com/office/drawing/2014/main" id="{F5542657-7E89-4F1E-AA7C-8564950DBB15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8" name="مستطيل 47">
            <a:hlinkClick r:id="rId6" action="ppaction://hlinksldjump"/>
            <a:extLst>
              <a:ext uri="{FF2B5EF4-FFF2-40B4-BE49-F238E27FC236}">
                <a16:creationId xmlns:a16="http://schemas.microsoft.com/office/drawing/2014/main" id="{B8EB1911-2928-4D44-8752-FC0C86196457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9" name="مستطيل 48">
            <a:hlinkClick r:id="rId7" action="ppaction://hlinksldjump"/>
            <a:extLst>
              <a:ext uri="{FF2B5EF4-FFF2-40B4-BE49-F238E27FC236}">
                <a16:creationId xmlns:a16="http://schemas.microsoft.com/office/drawing/2014/main" id="{470F4A20-FECB-41F6-BB28-D18340297604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52" name="مستطيل 51">
            <a:hlinkClick r:id="rId8" action="ppaction://hlinksldjump"/>
            <a:extLst>
              <a:ext uri="{FF2B5EF4-FFF2-40B4-BE49-F238E27FC236}">
                <a16:creationId xmlns:a16="http://schemas.microsoft.com/office/drawing/2014/main" id="{784625D4-2787-4F2F-9BD8-09DA2ABA9CA0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53" name="مستطيل 52">
            <a:hlinkClick r:id="rId9" action="ppaction://hlinksldjump"/>
            <a:extLst>
              <a:ext uri="{FF2B5EF4-FFF2-40B4-BE49-F238E27FC236}">
                <a16:creationId xmlns:a16="http://schemas.microsoft.com/office/drawing/2014/main" id="{42AC1E05-CEC9-4C02-B61D-5ED0C88042E9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55" name="مستطيل 54">
            <a:hlinkClick r:id="rId10" action="ppaction://hlinksldjump"/>
            <a:extLst>
              <a:ext uri="{FF2B5EF4-FFF2-40B4-BE49-F238E27FC236}">
                <a16:creationId xmlns:a16="http://schemas.microsoft.com/office/drawing/2014/main" id="{F9F04DB8-2B52-4B5B-BFA0-AED20C2182B2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56" name="مستطيل 55">
            <a:hlinkClick r:id="rId11" action="ppaction://hlinksldjump"/>
            <a:extLst>
              <a:ext uri="{FF2B5EF4-FFF2-40B4-BE49-F238E27FC236}">
                <a16:creationId xmlns:a16="http://schemas.microsoft.com/office/drawing/2014/main" id="{98A8045F-CA0D-4C98-9BBA-10B552D52C8C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57" name="مستطيل 56">
            <a:hlinkClick r:id="rId12" action="ppaction://hlinksldjump"/>
            <a:extLst>
              <a:ext uri="{FF2B5EF4-FFF2-40B4-BE49-F238E27FC236}">
                <a16:creationId xmlns:a16="http://schemas.microsoft.com/office/drawing/2014/main" id="{219606D2-D2F2-41EC-AB3D-4B0498DF44AF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58" name="مستطيل 57">
            <a:hlinkClick r:id="rId13" action="ppaction://hlinksldjump"/>
            <a:extLst>
              <a:ext uri="{FF2B5EF4-FFF2-40B4-BE49-F238E27FC236}">
                <a16:creationId xmlns:a16="http://schemas.microsoft.com/office/drawing/2014/main" id="{FB13FAA8-94E5-47EA-A2B7-E4C0ABB19AD0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9" name="مستطيل 58">
            <a:hlinkClick r:id="rId14" action="ppaction://hlinksldjump"/>
            <a:extLst>
              <a:ext uri="{FF2B5EF4-FFF2-40B4-BE49-F238E27FC236}">
                <a16:creationId xmlns:a16="http://schemas.microsoft.com/office/drawing/2014/main" id="{00DF3040-409A-4400-8C82-C1F8A4627638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CFE6E6C-60BA-4B9F-A3DA-5695AF2CE60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63480"/>
          <a:stretch/>
        </p:blipFill>
        <p:spPr>
          <a:xfrm>
            <a:off x="7100296" y="4572792"/>
            <a:ext cx="5091704" cy="1736932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E8F3B7FB-AA55-4C5F-8FBD-253F1A5BF53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-504" t="-497" r="504" b="38553"/>
          <a:stretch/>
        </p:blipFill>
        <p:spPr>
          <a:xfrm>
            <a:off x="6811108" y="1700568"/>
            <a:ext cx="5242347" cy="3033292"/>
          </a:xfrm>
          <a:prstGeom prst="rect">
            <a:avLst/>
          </a:prstGeom>
        </p:spPr>
      </p:pic>
      <p:pic>
        <p:nvPicPr>
          <p:cNvPr id="10" name="btnInknoeActivity">
            <a:extLst>
              <a:ext uri="{FF2B5EF4-FFF2-40B4-BE49-F238E27FC236}">
                <a16:creationId xmlns:a16="http://schemas.microsoft.com/office/drawing/2014/main" id="{11FF5048-AE39-40A1-8D5D-2DD816417A4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4" y="970212"/>
            <a:ext cx="2219546" cy="571500"/>
          </a:xfrm>
          <a:prstGeom prst="rect">
            <a:avLst/>
          </a:prstGeom>
        </p:spPr>
      </p:pic>
      <p:pic>
        <p:nvPicPr>
          <p:cNvPr id="40" name="صورة 39">
            <a:hlinkClick r:id="rId18"/>
            <a:extLst>
              <a:ext uri="{FF2B5EF4-FFF2-40B4-BE49-F238E27FC236}">
                <a16:creationId xmlns:a16="http://schemas.microsoft.com/office/drawing/2014/main" id="{F5FE1C09-9319-44C7-930F-EF62856C6617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42" name="صورة 41">
            <a:hlinkClick r:id="rId20"/>
            <a:extLst>
              <a:ext uri="{FF2B5EF4-FFF2-40B4-BE49-F238E27FC236}">
                <a16:creationId xmlns:a16="http://schemas.microsoft.com/office/drawing/2014/main" id="{C67E80A2-ABDA-46BE-BD53-37D3A00407A8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43" name="صورة 42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DDA5DF33-3869-4CE1-8AC5-BBEBCAD39FE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30CECEA3-1BFD-49ED-BD51-05DB8C5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lock Countdown">
            <a:hlinkClick r:id="rId24"/>
            <a:extLst>
              <a:ext uri="{FF2B5EF4-FFF2-40B4-BE49-F238E27FC236}">
                <a16:creationId xmlns:a16="http://schemas.microsoft.com/office/drawing/2014/main" id="{BB489CD4-1482-478A-B160-76DCE236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Random Name Picker Wheel">
            <a:hlinkClick r:id="rId26"/>
            <a:extLst>
              <a:ext uri="{FF2B5EF4-FFF2-40B4-BE49-F238E27FC236}">
                <a16:creationId xmlns:a16="http://schemas.microsoft.com/office/drawing/2014/main" id="{CA961F9A-83EC-4856-8337-81557BA1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Wordwall - Photos | Facebook">
            <a:hlinkClick r:id="rId28"/>
            <a:extLst>
              <a:ext uri="{FF2B5EF4-FFF2-40B4-BE49-F238E27FC236}">
                <a16:creationId xmlns:a16="http://schemas.microsoft.com/office/drawing/2014/main" id="{824587B0-730E-4459-BD4B-B6520F4F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>
            <a:hlinkClick r:id="rId30"/>
            <a:extLst>
              <a:ext uri="{FF2B5EF4-FFF2-40B4-BE49-F238E27FC236}">
                <a16:creationId xmlns:a16="http://schemas.microsoft.com/office/drawing/2014/main" id="{C06DC84A-9685-44B3-870F-C750DD9E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hlinkClick r:id="rId2" action="ppaction://hlinksldjump"/>
            <a:extLst>
              <a:ext uri="{FF2B5EF4-FFF2-40B4-BE49-F238E27FC236}">
                <a16:creationId xmlns:a16="http://schemas.microsoft.com/office/drawing/2014/main" id="{4127D37D-6F84-4CC7-96FA-E25CE7C7708F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3" name="مستطيل 32">
            <a:hlinkClick r:id="rId3" action="ppaction://hlinksldjump"/>
            <a:extLst>
              <a:ext uri="{FF2B5EF4-FFF2-40B4-BE49-F238E27FC236}">
                <a16:creationId xmlns:a16="http://schemas.microsoft.com/office/drawing/2014/main" id="{C4ECE5FB-97E3-482D-8EC7-0296570A489A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4" name="مستطيل 33">
            <a:hlinkClick r:id="rId4" action="ppaction://hlinksldjump"/>
            <a:extLst>
              <a:ext uri="{FF2B5EF4-FFF2-40B4-BE49-F238E27FC236}">
                <a16:creationId xmlns:a16="http://schemas.microsoft.com/office/drawing/2014/main" id="{AC81AD97-B5C0-4B16-A040-5BEF38792324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6" name="مستطيل 35">
            <a:hlinkClick r:id="rId5" action="ppaction://hlinksldjump"/>
            <a:extLst>
              <a:ext uri="{FF2B5EF4-FFF2-40B4-BE49-F238E27FC236}">
                <a16:creationId xmlns:a16="http://schemas.microsoft.com/office/drawing/2014/main" id="{5BD2A094-DE15-4F5E-94EB-402751119952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7" name="مستطيل 36">
            <a:hlinkClick r:id="rId6" action="ppaction://hlinksldjump"/>
            <a:extLst>
              <a:ext uri="{FF2B5EF4-FFF2-40B4-BE49-F238E27FC236}">
                <a16:creationId xmlns:a16="http://schemas.microsoft.com/office/drawing/2014/main" id="{03AF9705-7E2A-47DF-8652-3C4424048803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8" name="مستطيل 37">
            <a:hlinkClick r:id="rId7" action="ppaction://hlinksldjump"/>
            <a:extLst>
              <a:ext uri="{FF2B5EF4-FFF2-40B4-BE49-F238E27FC236}">
                <a16:creationId xmlns:a16="http://schemas.microsoft.com/office/drawing/2014/main" id="{33134125-3263-4083-BACB-78B4BDD44FA5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39" name="مستطيل 38">
            <a:hlinkClick r:id="rId8" action="ppaction://hlinksldjump"/>
            <a:extLst>
              <a:ext uri="{FF2B5EF4-FFF2-40B4-BE49-F238E27FC236}">
                <a16:creationId xmlns:a16="http://schemas.microsoft.com/office/drawing/2014/main" id="{95FBA7FC-9A25-4BF3-A6A1-7B70C00CA6ED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0" name="مستطيل 39">
            <a:hlinkClick r:id="rId9" action="ppaction://hlinksldjump"/>
            <a:extLst>
              <a:ext uri="{FF2B5EF4-FFF2-40B4-BE49-F238E27FC236}">
                <a16:creationId xmlns:a16="http://schemas.microsoft.com/office/drawing/2014/main" id="{4FF72A2D-81EE-4A68-B693-BC5FA954B055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2" name="مستطيل 41">
            <a:hlinkClick r:id="rId10" action="ppaction://hlinksldjump"/>
            <a:extLst>
              <a:ext uri="{FF2B5EF4-FFF2-40B4-BE49-F238E27FC236}">
                <a16:creationId xmlns:a16="http://schemas.microsoft.com/office/drawing/2014/main" id="{80042898-3F8B-483A-9A87-A5C1E202F4E9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3" name="مستطيل 42">
            <a:hlinkClick r:id="rId11" action="ppaction://hlinksldjump"/>
            <a:extLst>
              <a:ext uri="{FF2B5EF4-FFF2-40B4-BE49-F238E27FC236}">
                <a16:creationId xmlns:a16="http://schemas.microsoft.com/office/drawing/2014/main" id="{23025DB3-61F7-4190-A860-3233E7806496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4" name="مستطيل 43">
            <a:hlinkClick r:id="rId12" action="ppaction://hlinksldjump"/>
            <a:extLst>
              <a:ext uri="{FF2B5EF4-FFF2-40B4-BE49-F238E27FC236}">
                <a16:creationId xmlns:a16="http://schemas.microsoft.com/office/drawing/2014/main" id="{814D65B8-255A-4035-A2DD-E15FC110E82F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5" name="مستطيل 44">
            <a:hlinkClick r:id="rId13" action="ppaction://hlinksldjump"/>
            <a:extLst>
              <a:ext uri="{FF2B5EF4-FFF2-40B4-BE49-F238E27FC236}">
                <a16:creationId xmlns:a16="http://schemas.microsoft.com/office/drawing/2014/main" id="{A5C2FECF-F2F2-4EFB-AABC-0EE4BA731D13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C6E99D5-F23F-48D6-AF90-C98752685E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6880" y="1035927"/>
            <a:ext cx="10082058" cy="39149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7E6954F-48B1-4C0D-A78E-0D967EA192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4768" y="4950908"/>
            <a:ext cx="7334169" cy="1102783"/>
          </a:xfrm>
          <a:prstGeom prst="rect">
            <a:avLst/>
          </a:prstGeom>
        </p:spPr>
      </p:pic>
      <p:pic>
        <p:nvPicPr>
          <p:cNvPr id="46" name="صورة 45">
            <a:hlinkClick r:id="rId16"/>
            <a:extLst>
              <a:ext uri="{FF2B5EF4-FFF2-40B4-BE49-F238E27FC236}">
                <a16:creationId xmlns:a16="http://schemas.microsoft.com/office/drawing/2014/main" id="{926CAFD1-74D0-40AB-9777-84718DA6A05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47" name="صورة 46">
            <a:hlinkClick r:id="rId18"/>
            <a:extLst>
              <a:ext uri="{FF2B5EF4-FFF2-40B4-BE49-F238E27FC236}">
                <a16:creationId xmlns:a16="http://schemas.microsoft.com/office/drawing/2014/main" id="{EBC4EF6E-5148-4CBD-A044-A8CCFDA08C80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48" name="صورة 47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6EB02125-29B9-4399-B9C6-912086FF06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AE7E465A-9EC2-44DF-AED9-9302855CC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lock Countdown">
            <a:hlinkClick r:id="rId22"/>
            <a:extLst>
              <a:ext uri="{FF2B5EF4-FFF2-40B4-BE49-F238E27FC236}">
                <a16:creationId xmlns:a16="http://schemas.microsoft.com/office/drawing/2014/main" id="{8EBD4B44-2A46-46A2-A61B-E284DCBC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Random Name Picker Wheel">
            <a:hlinkClick r:id="rId24"/>
            <a:extLst>
              <a:ext uri="{FF2B5EF4-FFF2-40B4-BE49-F238E27FC236}">
                <a16:creationId xmlns:a16="http://schemas.microsoft.com/office/drawing/2014/main" id="{F0028ADA-9A17-402B-B9DF-FCC47928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ordwall - Photos | Facebook">
            <a:hlinkClick r:id="rId26"/>
            <a:extLst>
              <a:ext uri="{FF2B5EF4-FFF2-40B4-BE49-F238E27FC236}">
                <a16:creationId xmlns:a16="http://schemas.microsoft.com/office/drawing/2014/main" id="{7002A163-AF2B-4C4B-BC82-7BE8354B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hlinkClick r:id="rId28"/>
            <a:extLst>
              <a:ext uri="{FF2B5EF4-FFF2-40B4-BE49-F238E27FC236}">
                <a16:creationId xmlns:a16="http://schemas.microsoft.com/office/drawing/2014/main" id="{1150DFC5-4AA7-44DF-B64B-796D7AD0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10008204" y="2028576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فهمك4</a:t>
            </a:r>
          </a:p>
        </p:txBody>
      </p:sp>
      <p:sp>
        <p:nvSpPr>
          <p:cNvPr id="33" name="مستطيل 32">
            <a:hlinkClick r:id="rId2" action="ppaction://hlinksldjump"/>
            <a:extLst>
              <a:ext uri="{FF2B5EF4-FFF2-40B4-BE49-F238E27FC236}">
                <a16:creationId xmlns:a16="http://schemas.microsoft.com/office/drawing/2014/main" id="{A26A5915-00A2-4421-80B1-6712A105C69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4" name="مستطيل 33">
            <a:hlinkClick r:id="rId3" action="ppaction://hlinksldjump"/>
            <a:extLst>
              <a:ext uri="{FF2B5EF4-FFF2-40B4-BE49-F238E27FC236}">
                <a16:creationId xmlns:a16="http://schemas.microsoft.com/office/drawing/2014/main" id="{92292AE5-F4CA-4446-89C2-2C72FDD7E4A9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6" name="مستطيل 35">
            <a:hlinkClick r:id="rId4" action="ppaction://hlinksldjump"/>
            <a:extLst>
              <a:ext uri="{FF2B5EF4-FFF2-40B4-BE49-F238E27FC236}">
                <a16:creationId xmlns:a16="http://schemas.microsoft.com/office/drawing/2014/main" id="{05865B97-921E-4471-A244-7C6328954D4B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7" name="مستطيل 36">
            <a:hlinkClick r:id="rId5" action="ppaction://hlinksldjump"/>
            <a:extLst>
              <a:ext uri="{FF2B5EF4-FFF2-40B4-BE49-F238E27FC236}">
                <a16:creationId xmlns:a16="http://schemas.microsoft.com/office/drawing/2014/main" id="{CB63632F-6B5A-45A1-B024-6F1C321CD932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8" name="مستطيل 37">
            <a:hlinkClick r:id="rId6" action="ppaction://hlinksldjump"/>
            <a:extLst>
              <a:ext uri="{FF2B5EF4-FFF2-40B4-BE49-F238E27FC236}">
                <a16:creationId xmlns:a16="http://schemas.microsoft.com/office/drawing/2014/main" id="{55B41168-4CB3-4E08-A3D7-5B9496527E34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9" name="مستطيل 38">
            <a:hlinkClick r:id="rId7" action="ppaction://hlinksldjump"/>
            <a:extLst>
              <a:ext uri="{FF2B5EF4-FFF2-40B4-BE49-F238E27FC236}">
                <a16:creationId xmlns:a16="http://schemas.microsoft.com/office/drawing/2014/main" id="{4D7DB168-8C79-4A4B-998B-7A781163C24A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0" name="مستطيل 39">
            <a:hlinkClick r:id="rId8" action="ppaction://hlinksldjump"/>
            <a:extLst>
              <a:ext uri="{FF2B5EF4-FFF2-40B4-BE49-F238E27FC236}">
                <a16:creationId xmlns:a16="http://schemas.microsoft.com/office/drawing/2014/main" id="{F184C2CD-7C6D-4635-8E8B-52408BBAA941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2" name="مستطيل 41">
            <a:hlinkClick r:id="rId9" action="ppaction://hlinksldjump"/>
            <a:extLst>
              <a:ext uri="{FF2B5EF4-FFF2-40B4-BE49-F238E27FC236}">
                <a16:creationId xmlns:a16="http://schemas.microsoft.com/office/drawing/2014/main" id="{0F7E33D2-43E2-4D29-AA32-59D3AA9CA92D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3" name="مستطيل 42">
            <a:hlinkClick r:id="rId10" action="ppaction://hlinksldjump"/>
            <a:extLst>
              <a:ext uri="{FF2B5EF4-FFF2-40B4-BE49-F238E27FC236}">
                <a16:creationId xmlns:a16="http://schemas.microsoft.com/office/drawing/2014/main" id="{ADD1F086-7D62-424E-91E8-B9F2E6B4B5EF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4" name="مستطيل 43">
            <a:hlinkClick r:id="rId11" action="ppaction://hlinksldjump"/>
            <a:extLst>
              <a:ext uri="{FF2B5EF4-FFF2-40B4-BE49-F238E27FC236}">
                <a16:creationId xmlns:a16="http://schemas.microsoft.com/office/drawing/2014/main" id="{896C622F-BEB0-4F18-B521-030AB7C00F7C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5" name="مستطيل 44">
            <a:hlinkClick r:id="rId12" action="ppaction://hlinksldjump"/>
            <a:extLst>
              <a:ext uri="{FF2B5EF4-FFF2-40B4-BE49-F238E27FC236}">
                <a16:creationId xmlns:a16="http://schemas.microsoft.com/office/drawing/2014/main" id="{AC8A27A1-A78E-42AB-A762-8C0AEFA14525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6" name="مستطيل 45">
            <a:hlinkClick r:id="rId13" action="ppaction://hlinksldjump"/>
            <a:extLst>
              <a:ext uri="{FF2B5EF4-FFF2-40B4-BE49-F238E27FC236}">
                <a16:creationId xmlns:a16="http://schemas.microsoft.com/office/drawing/2014/main" id="{944AF877-D4AA-4616-91F8-413B95208ADD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DE78655-90F1-40FF-9E79-D540BB35F7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4872" y="968530"/>
            <a:ext cx="10150431" cy="95204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619DCBD-D0C2-44BB-B407-749F28728E2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9707"/>
          <a:stretch/>
        </p:blipFill>
        <p:spPr>
          <a:xfrm>
            <a:off x="8018584" y="2657538"/>
            <a:ext cx="4149045" cy="1207271"/>
          </a:xfrm>
          <a:prstGeom prst="rect">
            <a:avLst/>
          </a:prstGeom>
        </p:spPr>
      </p:pic>
      <p:pic>
        <p:nvPicPr>
          <p:cNvPr id="48" name="صورة 4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5C357BB-70AC-462E-AA26-1E733307FAE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8" b="2"/>
          <a:stretch/>
        </p:blipFill>
        <p:spPr>
          <a:xfrm>
            <a:off x="1611926" y="3727938"/>
            <a:ext cx="10343252" cy="2468646"/>
          </a:xfrm>
          <a:prstGeom prst="rect">
            <a:avLst/>
          </a:prstGeom>
        </p:spPr>
      </p:pic>
      <p:pic>
        <p:nvPicPr>
          <p:cNvPr id="47" name="صورة 46">
            <a:hlinkClick r:id="rId17"/>
            <a:extLst>
              <a:ext uri="{FF2B5EF4-FFF2-40B4-BE49-F238E27FC236}">
                <a16:creationId xmlns:a16="http://schemas.microsoft.com/office/drawing/2014/main" id="{9BB220BE-3AF4-4198-888D-DE4FBA47D7D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49" name="صورة 48">
            <a:hlinkClick r:id="rId19"/>
            <a:extLst>
              <a:ext uri="{FF2B5EF4-FFF2-40B4-BE49-F238E27FC236}">
                <a16:creationId xmlns:a16="http://schemas.microsoft.com/office/drawing/2014/main" id="{FE056039-88A1-4683-910F-20BBF1086149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51" name="صورة 50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79B5799C-C53D-4119-B372-241F8FDCFD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3" name="Picture 4" descr="حل كتاب رياضيات 6 مقررات - واجب">
            <a:extLst>
              <a:ext uri="{FF2B5EF4-FFF2-40B4-BE49-F238E27FC236}">
                <a16:creationId xmlns:a16="http://schemas.microsoft.com/office/drawing/2014/main" id="{44D7F391-40B8-4BE8-BE8D-490FE29A0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lock Countdown">
            <a:hlinkClick r:id="rId23"/>
            <a:extLst>
              <a:ext uri="{FF2B5EF4-FFF2-40B4-BE49-F238E27FC236}">
                <a16:creationId xmlns:a16="http://schemas.microsoft.com/office/drawing/2014/main" id="{76D00DF8-8705-4E80-9D44-62C603E9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Random Name Picker Wheel">
            <a:hlinkClick r:id="rId25"/>
            <a:extLst>
              <a:ext uri="{FF2B5EF4-FFF2-40B4-BE49-F238E27FC236}">
                <a16:creationId xmlns:a16="http://schemas.microsoft.com/office/drawing/2014/main" id="{5A768A60-319D-4125-BA2F-8A373944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Wordwall - Photos | Facebook">
            <a:hlinkClick r:id="rId27"/>
            <a:extLst>
              <a:ext uri="{FF2B5EF4-FFF2-40B4-BE49-F238E27FC236}">
                <a16:creationId xmlns:a16="http://schemas.microsoft.com/office/drawing/2014/main" id="{D6D9C6BD-DF1D-40D7-916F-BAF15759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hlinkClick r:id="rId29"/>
            <a:extLst>
              <a:ext uri="{FF2B5EF4-FFF2-40B4-BE49-F238E27FC236}">
                <a16:creationId xmlns:a16="http://schemas.microsoft.com/office/drawing/2014/main" id="{C1BAEE2E-4B24-4DCA-B118-B4309EBA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10008204" y="2028576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فهمك4</a:t>
            </a:r>
          </a:p>
        </p:txBody>
      </p:sp>
      <p:sp>
        <p:nvSpPr>
          <p:cNvPr id="33" name="مستطيل 32">
            <a:hlinkClick r:id="rId2" action="ppaction://hlinksldjump"/>
            <a:extLst>
              <a:ext uri="{FF2B5EF4-FFF2-40B4-BE49-F238E27FC236}">
                <a16:creationId xmlns:a16="http://schemas.microsoft.com/office/drawing/2014/main" id="{A26A5915-00A2-4421-80B1-6712A105C69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4" name="مستطيل 33">
            <a:hlinkClick r:id="rId3" action="ppaction://hlinksldjump"/>
            <a:extLst>
              <a:ext uri="{FF2B5EF4-FFF2-40B4-BE49-F238E27FC236}">
                <a16:creationId xmlns:a16="http://schemas.microsoft.com/office/drawing/2014/main" id="{92292AE5-F4CA-4446-89C2-2C72FDD7E4A9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6" name="مستطيل 35">
            <a:hlinkClick r:id="rId4" action="ppaction://hlinksldjump"/>
            <a:extLst>
              <a:ext uri="{FF2B5EF4-FFF2-40B4-BE49-F238E27FC236}">
                <a16:creationId xmlns:a16="http://schemas.microsoft.com/office/drawing/2014/main" id="{05865B97-921E-4471-A244-7C6328954D4B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7" name="مستطيل 36">
            <a:hlinkClick r:id="rId5" action="ppaction://hlinksldjump"/>
            <a:extLst>
              <a:ext uri="{FF2B5EF4-FFF2-40B4-BE49-F238E27FC236}">
                <a16:creationId xmlns:a16="http://schemas.microsoft.com/office/drawing/2014/main" id="{CB63632F-6B5A-45A1-B024-6F1C321CD932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8" name="مستطيل 37">
            <a:hlinkClick r:id="rId6" action="ppaction://hlinksldjump"/>
            <a:extLst>
              <a:ext uri="{FF2B5EF4-FFF2-40B4-BE49-F238E27FC236}">
                <a16:creationId xmlns:a16="http://schemas.microsoft.com/office/drawing/2014/main" id="{55B41168-4CB3-4E08-A3D7-5B9496527E34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9" name="مستطيل 38">
            <a:hlinkClick r:id="rId7" action="ppaction://hlinksldjump"/>
            <a:extLst>
              <a:ext uri="{FF2B5EF4-FFF2-40B4-BE49-F238E27FC236}">
                <a16:creationId xmlns:a16="http://schemas.microsoft.com/office/drawing/2014/main" id="{4D7DB168-8C79-4A4B-998B-7A781163C24A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0" name="مستطيل 39">
            <a:hlinkClick r:id="rId8" action="ppaction://hlinksldjump"/>
            <a:extLst>
              <a:ext uri="{FF2B5EF4-FFF2-40B4-BE49-F238E27FC236}">
                <a16:creationId xmlns:a16="http://schemas.microsoft.com/office/drawing/2014/main" id="{F184C2CD-7C6D-4635-8E8B-52408BBAA941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2" name="مستطيل 41">
            <a:hlinkClick r:id="rId9" action="ppaction://hlinksldjump"/>
            <a:extLst>
              <a:ext uri="{FF2B5EF4-FFF2-40B4-BE49-F238E27FC236}">
                <a16:creationId xmlns:a16="http://schemas.microsoft.com/office/drawing/2014/main" id="{0F7E33D2-43E2-4D29-AA32-59D3AA9CA92D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3" name="مستطيل 42">
            <a:hlinkClick r:id="rId10" action="ppaction://hlinksldjump"/>
            <a:extLst>
              <a:ext uri="{FF2B5EF4-FFF2-40B4-BE49-F238E27FC236}">
                <a16:creationId xmlns:a16="http://schemas.microsoft.com/office/drawing/2014/main" id="{ADD1F086-7D62-424E-91E8-B9F2E6B4B5EF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4" name="مستطيل 43">
            <a:hlinkClick r:id="rId11" action="ppaction://hlinksldjump"/>
            <a:extLst>
              <a:ext uri="{FF2B5EF4-FFF2-40B4-BE49-F238E27FC236}">
                <a16:creationId xmlns:a16="http://schemas.microsoft.com/office/drawing/2014/main" id="{896C622F-BEB0-4F18-B521-030AB7C00F7C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5" name="مستطيل 44">
            <a:hlinkClick r:id="rId12" action="ppaction://hlinksldjump"/>
            <a:extLst>
              <a:ext uri="{FF2B5EF4-FFF2-40B4-BE49-F238E27FC236}">
                <a16:creationId xmlns:a16="http://schemas.microsoft.com/office/drawing/2014/main" id="{AC8A27A1-A78E-42AB-A762-8C0AEFA14525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6" name="مستطيل 45">
            <a:hlinkClick r:id="rId13" action="ppaction://hlinksldjump"/>
            <a:extLst>
              <a:ext uri="{FF2B5EF4-FFF2-40B4-BE49-F238E27FC236}">
                <a16:creationId xmlns:a16="http://schemas.microsoft.com/office/drawing/2014/main" id="{944AF877-D4AA-4616-91F8-413B95208ADD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DE78655-90F1-40FF-9E79-D540BB35F7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4872" y="968530"/>
            <a:ext cx="10150431" cy="95204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619DCBD-D0C2-44BB-B407-749F28728E2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9707" b="55242"/>
          <a:stretch/>
        </p:blipFill>
        <p:spPr>
          <a:xfrm>
            <a:off x="7847214" y="2666141"/>
            <a:ext cx="4149045" cy="540343"/>
          </a:xfrm>
          <a:prstGeom prst="rect">
            <a:avLst/>
          </a:prstGeom>
        </p:spPr>
      </p:pic>
      <p:pic>
        <p:nvPicPr>
          <p:cNvPr id="48" name="صورة 4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5C357BB-70AC-462E-AA26-1E733307FAE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8" b="2"/>
          <a:stretch/>
        </p:blipFill>
        <p:spPr>
          <a:xfrm>
            <a:off x="1611926" y="3727938"/>
            <a:ext cx="10343252" cy="2468646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483B2EAE-21F6-46D1-8A78-E2C79553974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29" t="45913" r="69088" b="2809"/>
          <a:stretch/>
        </p:blipFill>
        <p:spPr>
          <a:xfrm>
            <a:off x="10020838" y="3225372"/>
            <a:ext cx="2070178" cy="619061"/>
          </a:xfrm>
          <a:prstGeom prst="rect">
            <a:avLst/>
          </a:prstGeom>
        </p:spPr>
      </p:pic>
      <p:pic>
        <p:nvPicPr>
          <p:cNvPr id="49" name="صورة 48">
            <a:hlinkClick r:id="rId17"/>
            <a:extLst>
              <a:ext uri="{FF2B5EF4-FFF2-40B4-BE49-F238E27FC236}">
                <a16:creationId xmlns:a16="http://schemas.microsoft.com/office/drawing/2014/main" id="{CDA39349-D0AF-4608-9E1C-E033E3F1396A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1" name="صورة 50">
            <a:hlinkClick r:id="rId19"/>
            <a:extLst>
              <a:ext uri="{FF2B5EF4-FFF2-40B4-BE49-F238E27FC236}">
                <a16:creationId xmlns:a16="http://schemas.microsoft.com/office/drawing/2014/main" id="{B13D34B4-8BA9-4F21-84E6-1F61BEAEA5DF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52" name="صورة 51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1BF5A839-8B47-4332-9AC6-79970E0D4C0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5" name="Picture 4" descr="حل كتاب رياضيات 6 مقررات - واجب">
            <a:extLst>
              <a:ext uri="{FF2B5EF4-FFF2-40B4-BE49-F238E27FC236}">
                <a16:creationId xmlns:a16="http://schemas.microsoft.com/office/drawing/2014/main" id="{97BBBC56-3795-4A9F-A12D-07E3717C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lock Countdown">
            <a:hlinkClick r:id="rId23"/>
            <a:extLst>
              <a:ext uri="{FF2B5EF4-FFF2-40B4-BE49-F238E27FC236}">
                <a16:creationId xmlns:a16="http://schemas.microsoft.com/office/drawing/2014/main" id="{9CA10A77-84CC-4B11-8BC0-75B32742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Random Name Picker Wheel">
            <a:hlinkClick r:id="rId25"/>
            <a:extLst>
              <a:ext uri="{FF2B5EF4-FFF2-40B4-BE49-F238E27FC236}">
                <a16:creationId xmlns:a16="http://schemas.microsoft.com/office/drawing/2014/main" id="{F542CF38-CB17-4054-A1C5-CC3B40B5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Wordwall - Photos | Facebook">
            <a:hlinkClick r:id="rId27"/>
            <a:extLst>
              <a:ext uri="{FF2B5EF4-FFF2-40B4-BE49-F238E27FC236}">
                <a16:creationId xmlns:a16="http://schemas.microsoft.com/office/drawing/2014/main" id="{1467FCDA-F41F-4C01-A039-D81D6BA7E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>
            <a:hlinkClick r:id="rId29"/>
            <a:extLst>
              <a:ext uri="{FF2B5EF4-FFF2-40B4-BE49-F238E27FC236}">
                <a16:creationId xmlns:a16="http://schemas.microsoft.com/office/drawing/2014/main" id="{B9D4A7F7-8338-4161-83AA-510B3D63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38" name="مستطيل 37">
            <a:hlinkClick r:id="rId3" action="ppaction://hlinksldjump"/>
            <a:extLst>
              <a:ext uri="{FF2B5EF4-FFF2-40B4-BE49-F238E27FC236}">
                <a16:creationId xmlns:a16="http://schemas.microsoft.com/office/drawing/2014/main" id="{7FF1A27C-A7A3-475C-BC3D-58E60E68DA41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9" name="مستطيل 38">
            <a:hlinkClick r:id="rId4" action="ppaction://hlinksldjump"/>
            <a:extLst>
              <a:ext uri="{FF2B5EF4-FFF2-40B4-BE49-F238E27FC236}">
                <a16:creationId xmlns:a16="http://schemas.microsoft.com/office/drawing/2014/main" id="{B028AC41-1189-4735-9FE5-FBF023547B3A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40" name="مستطيل 39">
            <a:hlinkClick r:id="rId5" action="ppaction://hlinksldjump"/>
            <a:extLst>
              <a:ext uri="{FF2B5EF4-FFF2-40B4-BE49-F238E27FC236}">
                <a16:creationId xmlns:a16="http://schemas.microsoft.com/office/drawing/2014/main" id="{BF5B6102-B36C-42EA-B92E-0480FE4D97B5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2" name="مستطيل 41">
            <a:hlinkClick r:id="rId6" action="ppaction://hlinksldjump"/>
            <a:extLst>
              <a:ext uri="{FF2B5EF4-FFF2-40B4-BE49-F238E27FC236}">
                <a16:creationId xmlns:a16="http://schemas.microsoft.com/office/drawing/2014/main" id="{B20E831E-3796-4E2D-862D-D5D348124A59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3" name="مستطيل 42">
            <a:hlinkClick r:id="rId7" action="ppaction://hlinksldjump"/>
            <a:extLst>
              <a:ext uri="{FF2B5EF4-FFF2-40B4-BE49-F238E27FC236}">
                <a16:creationId xmlns:a16="http://schemas.microsoft.com/office/drawing/2014/main" id="{8320FBEB-5059-4AC8-9FAB-3340A664B9F5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4" name="مستطيل 43">
            <a:hlinkClick r:id="rId8" action="ppaction://hlinksldjump"/>
            <a:extLst>
              <a:ext uri="{FF2B5EF4-FFF2-40B4-BE49-F238E27FC236}">
                <a16:creationId xmlns:a16="http://schemas.microsoft.com/office/drawing/2014/main" id="{B4703DEA-822D-4047-B083-A4889B6728D9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5" name="مستطيل 44">
            <a:hlinkClick r:id="rId9" action="ppaction://hlinksldjump"/>
            <a:extLst>
              <a:ext uri="{FF2B5EF4-FFF2-40B4-BE49-F238E27FC236}">
                <a16:creationId xmlns:a16="http://schemas.microsoft.com/office/drawing/2014/main" id="{23CE60CA-01B8-4092-8797-9F11BBAC8C4C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6" name="مستطيل 45">
            <a:hlinkClick r:id="rId10" action="ppaction://hlinksldjump"/>
            <a:extLst>
              <a:ext uri="{FF2B5EF4-FFF2-40B4-BE49-F238E27FC236}">
                <a16:creationId xmlns:a16="http://schemas.microsoft.com/office/drawing/2014/main" id="{AF33FC27-0D51-4F1F-B531-D1F47FEBE610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7" name="مستطيل 46">
            <a:hlinkClick r:id="rId11" action="ppaction://hlinksldjump"/>
            <a:extLst>
              <a:ext uri="{FF2B5EF4-FFF2-40B4-BE49-F238E27FC236}">
                <a16:creationId xmlns:a16="http://schemas.microsoft.com/office/drawing/2014/main" id="{BDF70209-3C0B-4D8A-8ED9-325EB6AB3405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8" name="مستطيل 47">
            <a:hlinkClick r:id="rId12" action="ppaction://hlinksldjump"/>
            <a:extLst>
              <a:ext uri="{FF2B5EF4-FFF2-40B4-BE49-F238E27FC236}">
                <a16:creationId xmlns:a16="http://schemas.microsoft.com/office/drawing/2014/main" id="{6ABFF488-8F4B-4EE9-948F-BEA825274B11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9" name="مستطيل 48">
            <a:hlinkClick r:id="rId13" action="ppaction://hlinksldjump"/>
            <a:extLst>
              <a:ext uri="{FF2B5EF4-FFF2-40B4-BE49-F238E27FC236}">
                <a16:creationId xmlns:a16="http://schemas.microsoft.com/office/drawing/2014/main" id="{4D077FEF-0098-4805-A375-DE0A0B82CA59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2" name="مستطيل 51">
            <a:hlinkClick r:id="rId14" action="ppaction://hlinksldjump"/>
            <a:extLst>
              <a:ext uri="{FF2B5EF4-FFF2-40B4-BE49-F238E27FC236}">
                <a16:creationId xmlns:a16="http://schemas.microsoft.com/office/drawing/2014/main" id="{C157522E-F71C-4FF5-B47F-81AAFB4916B0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90DFD5E4-1C76-4207-85C7-7D93E10399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4" y="985791"/>
            <a:ext cx="2219546" cy="571500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826CFDB1-A33B-4A67-BEBE-51129776779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981"/>
          <a:stretch/>
        </p:blipFill>
        <p:spPr>
          <a:xfrm>
            <a:off x="5437273" y="1705592"/>
            <a:ext cx="6531925" cy="1882396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779B410F-6F8B-424F-9D2D-8BC5A3DC316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4172"/>
          <a:stretch/>
        </p:blipFill>
        <p:spPr>
          <a:xfrm>
            <a:off x="5961394" y="4115411"/>
            <a:ext cx="5910782" cy="1636355"/>
          </a:xfrm>
          <a:prstGeom prst="rect">
            <a:avLst/>
          </a:prstGeom>
        </p:spPr>
      </p:pic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812040F5-75B0-4E0C-9028-9DDCB7F90EDD}"/>
              </a:ext>
            </a:extLst>
          </p:cNvPr>
          <p:cNvCxnSpPr>
            <a:cxnSpLocks/>
          </p:cNvCxnSpPr>
          <p:nvPr/>
        </p:nvCxnSpPr>
        <p:spPr>
          <a:xfrm>
            <a:off x="1287547" y="3956701"/>
            <a:ext cx="10856362" cy="2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صورة 50">
            <a:hlinkClick r:id="rId19"/>
            <a:extLst>
              <a:ext uri="{FF2B5EF4-FFF2-40B4-BE49-F238E27FC236}">
                <a16:creationId xmlns:a16="http://schemas.microsoft.com/office/drawing/2014/main" id="{60C597FC-A712-4E2D-B218-1B974963703E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3" name="صورة 52">
            <a:hlinkClick r:id="rId21"/>
            <a:extLst>
              <a:ext uri="{FF2B5EF4-FFF2-40B4-BE49-F238E27FC236}">
                <a16:creationId xmlns:a16="http://schemas.microsoft.com/office/drawing/2014/main" id="{5A2BDC0A-5C96-4E2D-97E2-9B81C9D0243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55" name="صورة 54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ACBBA925-FEB2-4E98-ADD4-1787D0231FA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60" name="Picture 4" descr="حل كتاب رياضيات 6 مقررات - واجب">
            <a:extLst>
              <a:ext uri="{FF2B5EF4-FFF2-40B4-BE49-F238E27FC236}">
                <a16:creationId xmlns:a16="http://schemas.microsoft.com/office/drawing/2014/main" id="{066D3F28-60EA-4893-98F2-87B81DE4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lock Countdown">
            <a:hlinkClick r:id="rId25"/>
            <a:extLst>
              <a:ext uri="{FF2B5EF4-FFF2-40B4-BE49-F238E27FC236}">
                <a16:creationId xmlns:a16="http://schemas.microsoft.com/office/drawing/2014/main" id="{FDFD2387-D836-48D9-9507-385FEA91E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Random Name Picker Wheel">
            <a:hlinkClick r:id="rId27"/>
            <a:extLst>
              <a:ext uri="{FF2B5EF4-FFF2-40B4-BE49-F238E27FC236}">
                <a16:creationId xmlns:a16="http://schemas.microsoft.com/office/drawing/2014/main" id="{FF5EF272-D751-4AFD-BC0B-1A1EA24B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Wordwall - Photos | Facebook">
            <a:hlinkClick r:id="rId29"/>
            <a:extLst>
              <a:ext uri="{FF2B5EF4-FFF2-40B4-BE49-F238E27FC236}">
                <a16:creationId xmlns:a16="http://schemas.microsoft.com/office/drawing/2014/main" id="{326D2283-3B98-46CA-8509-D9B807E4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hlinkClick r:id="rId31"/>
            <a:extLst>
              <a:ext uri="{FF2B5EF4-FFF2-40B4-BE49-F238E27FC236}">
                <a16:creationId xmlns:a16="http://schemas.microsoft.com/office/drawing/2014/main" id="{3A4EDFA1-D55B-4DC0-B16C-3D2E08A69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9986356" y="1794177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فهمك5</a:t>
            </a:r>
          </a:p>
        </p:txBody>
      </p:sp>
      <p:pic>
        <p:nvPicPr>
          <p:cNvPr id="10" name="صورة 9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6652834-076E-49A9-A410-9B00AC365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227787" y="3794754"/>
            <a:ext cx="10727392" cy="2434124"/>
          </a:xfrm>
          <a:prstGeom prst="rect">
            <a:avLst/>
          </a:prstGeom>
        </p:spPr>
      </p:pic>
      <p:sp>
        <p:nvSpPr>
          <p:cNvPr id="33" name="مستطيل 32">
            <a:hlinkClick r:id="rId3" action="ppaction://hlinksldjump"/>
            <a:extLst>
              <a:ext uri="{FF2B5EF4-FFF2-40B4-BE49-F238E27FC236}">
                <a16:creationId xmlns:a16="http://schemas.microsoft.com/office/drawing/2014/main" id="{358BB7C1-05B5-48EE-B84D-5AD13254C62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4" name="مستطيل 33">
            <a:hlinkClick r:id="rId4" action="ppaction://hlinksldjump"/>
            <a:extLst>
              <a:ext uri="{FF2B5EF4-FFF2-40B4-BE49-F238E27FC236}">
                <a16:creationId xmlns:a16="http://schemas.microsoft.com/office/drawing/2014/main" id="{23411F2A-95CF-437B-9EE6-442F1F92860F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6" name="مستطيل 35">
            <a:hlinkClick r:id="rId5" action="ppaction://hlinksldjump"/>
            <a:extLst>
              <a:ext uri="{FF2B5EF4-FFF2-40B4-BE49-F238E27FC236}">
                <a16:creationId xmlns:a16="http://schemas.microsoft.com/office/drawing/2014/main" id="{8905F9E4-F67C-44DE-BABA-566C614BBC53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7" name="مستطيل 36">
            <a:hlinkClick r:id="rId6" action="ppaction://hlinksldjump"/>
            <a:extLst>
              <a:ext uri="{FF2B5EF4-FFF2-40B4-BE49-F238E27FC236}">
                <a16:creationId xmlns:a16="http://schemas.microsoft.com/office/drawing/2014/main" id="{44070EED-B2C4-4DD2-B1DC-72B3126930D7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8" name="مستطيل 37">
            <a:hlinkClick r:id="rId7" action="ppaction://hlinksldjump"/>
            <a:extLst>
              <a:ext uri="{FF2B5EF4-FFF2-40B4-BE49-F238E27FC236}">
                <a16:creationId xmlns:a16="http://schemas.microsoft.com/office/drawing/2014/main" id="{588620A7-3905-4137-842D-F9E25D083EBA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9" name="مستطيل 38">
            <a:hlinkClick r:id="rId8" action="ppaction://hlinksldjump"/>
            <a:extLst>
              <a:ext uri="{FF2B5EF4-FFF2-40B4-BE49-F238E27FC236}">
                <a16:creationId xmlns:a16="http://schemas.microsoft.com/office/drawing/2014/main" id="{CA8E49AB-CE99-4446-BEEC-A0CEABDA92B9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0" name="مستطيل 39">
            <a:hlinkClick r:id="rId9" action="ppaction://hlinksldjump"/>
            <a:extLst>
              <a:ext uri="{FF2B5EF4-FFF2-40B4-BE49-F238E27FC236}">
                <a16:creationId xmlns:a16="http://schemas.microsoft.com/office/drawing/2014/main" id="{07368539-5314-4D5A-877D-13AB6151FBA4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2" name="مستطيل 41">
            <a:hlinkClick r:id="rId10" action="ppaction://hlinksldjump"/>
            <a:extLst>
              <a:ext uri="{FF2B5EF4-FFF2-40B4-BE49-F238E27FC236}">
                <a16:creationId xmlns:a16="http://schemas.microsoft.com/office/drawing/2014/main" id="{0431F790-C6FC-4A42-B03B-A029C0AF8A87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3" name="مستطيل 42">
            <a:hlinkClick r:id="rId11" action="ppaction://hlinksldjump"/>
            <a:extLst>
              <a:ext uri="{FF2B5EF4-FFF2-40B4-BE49-F238E27FC236}">
                <a16:creationId xmlns:a16="http://schemas.microsoft.com/office/drawing/2014/main" id="{0932502F-76D4-4A20-8C50-AC3F300E765E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4" name="مستطيل 43">
            <a:hlinkClick r:id="rId12" action="ppaction://hlinksldjump"/>
            <a:extLst>
              <a:ext uri="{FF2B5EF4-FFF2-40B4-BE49-F238E27FC236}">
                <a16:creationId xmlns:a16="http://schemas.microsoft.com/office/drawing/2014/main" id="{072D04F3-518F-4EF9-8E90-CB759481C8C8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5" name="مستطيل 44">
            <a:hlinkClick r:id="rId13" action="ppaction://hlinksldjump"/>
            <a:extLst>
              <a:ext uri="{FF2B5EF4-FFF2-40B4-BE49-F238E27FC236}">
                <a16:creationId xmlns:a16="http://schemas.microsoft.com/office/drawing/2014/main" id="{3D04EF21-EE3F-4529-A26A-FD8049172385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6" name="مستطيل 45">
            <a:hlinkClick r:id="rId14" action="ppaction://hlinksldjump"/>
            <a:extLst>
              <a:ext uri="{FF2B5EF4-FFF2-40B4-BE49-F238E27FC236}">
                <a16:creationId xmlns:a16="http://schemas.microsoft.com/office/drawing/2014/main" id="{2F39CD5C-55F4-4EFB-B5E0-EFB5D27F3F43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0CFACB2E-6065-4968-9991-3264270F633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41185"/>
          <a:stretch/>
        </p:blipFill>
        <p:spPr>
          <a:xfrm>
            <a:off x="2859393" y="936698"/>
            <a:ext cx="9332607" cy="82147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91C09364-6B0D-4D85-99CE-31AF3258EC4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1486" t="60413" r="23118" b="1"/>
          <a:stretch/>
        </p:blipFill>
        <p:spPr>
          <a:xfrm>
            <a:off x="1510276" y="1384208"/>
            <a:ext cx="5169877" cy="5529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A3BEA2B-3F28-41CA-A818-79EDAA6854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60036" y="2429584"/>
            <a:ext cx="8557846" cy="1267324"/>
          </a:xfrm>
          <a:prstGeom prst="rect">
            <a:avLst/>
          </a:prstGeom>
        </p:spPr>
      </p:pic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FBAC24C8-5242-40D2-913E-E19756386C1A}"/>
              </a:ext>
            </a:extLst>
          </p:cNvPr>
          <p:cNvCxnSpPr>
            <a:cxnSpLocks/>
          </p:cNvCxnSpPr>
          <p:nvPr/>
        </p:nvCxnSpPr>
        <p:spPr>
          <a:xfrm>
            <a:off x="8685988" y="3240032"/>
            <a:ext cx="0" cy="294622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7C1D502A-744B-4CEA-8624-090B7348A239}"/>
              </a:ext>
            </a:extLst>
          </p:cNvPr>
          <p:cNvCxnSpPr>
            <a:cxnSpLocks/>
          </p:cNvCxnSpPr>
          <p:nvPr/>
        </p:nvCxnSpPr>
        <p:spPr>
          <a:xfrm>
            <a:off x="5321465" y="3240032"/>
            <a:ext cx="0" cy="29888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صورة 46">
            <a:hlinkClick r:id="rId17"/>
            <a:extLst>
              <a:ext uri="{FF2B5EF4-FFF2-40B4-BE49-F238E27FC236}">
                <a16:creationId xmlns:a16="http://schemas.microsoft.com/office/drawing/2014/main" id="{4F8221C4-52A7-4BC7-8C97-EDE10506DE3B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48" name="صورة 47">
            <a:hlinkClick r:id="rId19"/>
            <a:extLst>
              <a:ext uri="{FF2B5EF4-FFF2-40B4-BE49-F238E27FC236}">
                <a16:creationId xmlns:a16="http://schemas.microsoft.com/office/drawing/2014/main" id="{547AE35B-2DF6-461C-B961-2DABECB20DB0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55" name="صورة 54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CF398BAD-B622-4902-A13C-4791AA7DA1D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7" name="Picture 4" descr="حل كتاب رياضيات 6 مقررات - واجب">
            <a:extLst>
              <a:ext uri="{FF2B5EF4-FFF2-40B4-BE49-F238E27FC236}">
                <a16:creationId xmlns:a16="http://schemas.microsoft.com/office/drawing/2014/main" id="{03201A7A-75C4-4F0F-B596-C1FDD587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lock Countdown">
            <a:hlinkClick r:id="rId23"/>
            <a:extLst>
              <a:ext uri="{FF2B5EF4-FFF2-40B4-BE49-F238E27FC236}">
                <a16:creationId xmlns:a16="http://schemas.microsoft.com/office/drawing/2014/main" id="{F254F195-C584-45B4-B2B9-D83EB3A3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Random Name Picker Wheel">
            <a:hlinkClick r:id="rId25"/>
            <a:extLst>
              <a:ext uri="{FF2B5EF4-FFF2-40B4-BE49-F238E27FC236}">
                <a16:creationId xmlns:a16="http://schemas.microsoft.com/office/drawing/2014/main" id="{519175DF-8859-4802-9B8F-46D97865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Wordwall - Photos | Facebook">
            <a:hlinkClick r:id="rId27"/>
            <a:extLst>
              <a:ext uri="{FF2B5EF4-FFF2-40B4-BE49-F238E27FC236}">
                <a16:creationId xmlns:a16="http://schemas.microsoft.com/office/drawing/2014/main" id="{C265C819-27DE-42DE-9906-9624B71C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>
            <a:hlinkClick r:id="rId29"/>
            <a:extLst>
              <a:ext uri="{FF2B5EF4-FFF2-40B4-BE49-F238E27FC236}">
                <a16:creationId xmlns:a16="http://schemas.microsoft.com/office/drawing/2014/main" id="{48A5E94E-9CAA-4BEF-9188-B8828B1E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36" name="مستطيل 35">
            <a:hlinkClick r:id="rId3" action="ppaction://hlinksldjump"/>
            <a:extLst>
              <a:ext uri="{FF2B5EF4-FFF2-40B4-BE49-F238E27FC236}">
                <a16:creationId xmlns:a16="http://schemas.microsoft.com/office/drawing/2014/main" id="{56454DB9-7198-4D33-A8DB-01DFA581E4B3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7" name="مستطيل 36">
            <a:hlinkClick r:id="rId4" action="ppaction://hlinksldjump"/>
            <a:extLst>
              <a:ext uri="{FF2B5EF4-FFF2-40B4-BE49-F238E27FC236}">
                <a16:creationId xmlns:a16="http://schemas.microsoft.com/office/drawing/2014/main" id="{53AC8B5E-2FC3-4632-9D36-C5607AAA4E9C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8" name="مستطيل 37">
            <a:hlinkClick r:id="rId5" action="ppaction://hlinksldjump"/>
            <a:extLst>
              <a:ext uri="{FF2B5EF4-FFF2-40B4-BE49-F238E27FC236}">
                <a16:creationId xmlns:a16="http://schemas.microsoft.com/office/drawing/2014/main" id="{CBE44353-5B25-459D-A5E0-4EC4A2ED90E0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9" name="مستطيل 38">
            <a:hlinkClick r:id="rId6" action="ppaction://hlinksldjump"/>
            <a:extLst>
              <a:ext uri="{FF2B5EF4-FFF2-40B4-BE49-F238E27FC236}">
                <a16:creationId xmlns:a16="http://schemas.microsoft.com/office/drawing/2014/main" id="{F335C913-16BA-41BA-B66C-6EAE6A0A5B5E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0" name="مستطيل 39">
            <a:hlinkClick r:id="rId7" action="ppaction://hlinksldjump"/>
            <a:extLst>
              <a:ext uri="{FF2B5EF4-FFF2-40B4-BE49-F238E27FC236}">
                <a16:creationId xmlns:a16="http://schemas.microsoft.com/office/drawing/2014/main" id="{8BEA1876-2858-43E5-A785-5876D8C96999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2" name="مستطيل 41">
            <a:hlinkClick r:id="rId8" action="ppaction://hlinksldjump"/>
            <a:extLst>
              <a:ext uri="{FF2B5EF4-FFF2-40B4-BE49-F238E27FC236}">
                <a16:creationId xmlns:a16="http://schemas.microsoft.com/office/drawing/2014/main" id="{1E5C33D1-CDBD-4E39-8F23-4AB5584EBC6D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3" name="مستطيل 42">
            <a:hlinkClick r:id="rId9" action="ppaction://hlinksldjump"/>
            <a:extLst>
              <a:ext uri="{FF2B5EF4-FFF2-40B4-BE49-F238E27FC236}">
                <a16:creationId xmlns:a16="http://schemas.microsoft.com/office/drawing/2014/main" id="{9EB043C2-4BEF-4C77-B27C-C1B7F81F9DBE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4" name="مستطيل 43">
            <a:hlinkClick r:id="rId10" action="ppaction://hlinksldjump"/>
            <a:extLst>
              <a:ext uri="{FF2B5EF4-FFF2-40B4-BE49-F238E27FC236}">
                <a16:creationId xmlns:a16="http://schemas.microsoft.com/office/drawing/2014/main" id="{C13F0B96-398F-410F-BC90-37D4FE9229F1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5" name="مستطيل 44">
            <a:hlinkClick r:id="rId11" action="ppaction://hlinksldjump"/>
            <a:extLst>
              <a:ext uri="{FF2B5EF4-FFF2-40B4-BE49-F238E27FC236}">
                <a16:creationId xmlns:a16="http://schemas.microsoft.com/office/drawing/2014/main" id="{673DFF71-182A-458F-888F-1C5E767CE8E6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6" name="مستطيل 45">
            <a:hlinkClick r:id="rId12" action="ppaction://hlinksldjump"/>
            <a:extLst>
              <a:ext uri="{FF2B5EF4-FFF2-40B4-BE49-F238E27FC236}">
                <a16:creationId xmlns:a16="http://schemas.microsoft.com/office/drawing/2014/main" id="{A897EFB9-306F-4179-9706-E89D6D54435A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7" name="مستطيل 46">
            <a:hlinkClick r:id="rId13" action="ppaction://hlinksldjump"/>
            <a:extLst>
              <a:ext uri="{FF2B5EF4-FFF2-40B4-BE49-F238E27FC236}">
                <a16:creationId xmlns:a16="http://schemas.microsoft.com/office/drawing/2014/main" id="{92B33FF6-F07E-4F64-94C7-9C272E9D0041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8" name="مستطيل 47">
            <a:hlinkClick r:id="rId14" action="ppaction://hlinksldjump"/>
            <a:extLst>
              <a:ext uri="{FF2B5EF4-FFF2-40B4-BE49-F238E27FC236}">
                <a16:creationId xmlns:a16="http://schemas.microsoft.com/office/drawing/2014/main" id="{420196DA-8FA7-40CA-8B73-A0A567C6289D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6BF0D22-9E8C-4E0A-9F11-D6E3020E1D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0663" y="1660042"/>
            <a:ext cx="6068022" cy="62829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7B0F595-E821-404A-8D49-20566E8672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85094" y="2288338"/>
            <a:ext cx="1658815" cy="75728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01FEBE0-B89E-4019-8AD6-2AD311230E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62188" y="2337974"/>
            <a:ext cx="1911243" cy="75728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6841D25-21D1-4864-B317-7EF8A3424D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39120" y="2288338"/>
            <a:ext cx="1739708" cy="757285"/>
          </a:xfrm>
          <a:prstGeom prst="rect">
            <a:avLst/>
          </a:prstGeom>
        </p:spPr>
      </p:pic>
      <p:pic>
        <p:nvPicPr>
          <p:cNvPr id="53" name="صورة 5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686A0F68-C320-492E-A457-C6DDF8A586F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240214" y="2984215"/>
            <a:ext cx="10727392" cy="3086831"/>
          </a:xfrm>
          <a:prstGeom prst="rect">
            <a:avLst/>
          </a:prstGeom>
        </p:spPr>
      </p:pic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9E8A7101-8DBD-4D2C-8925-7C4D9E425F07}"/>
              </a:ext>
            </a:extLst>
          </p:cNvPr>
          <p:cNvCxnSpPr>
            <a:cxnSpLocks/>
          </p:cNvCxnSpPr>
          <p:nvPr/>
        </p:nvCxnSpPr>
        <p:spPr>
          <a:xfrm>
            <a:off x="8685988" y="2450005"/>
            <a:ext cx="0" cy="37362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BE6C77B1-A3A2-493A-8C19-91AE5BF18D5E}"/>
              </a:ext>
            </a:extLst>
          </p:cNvPr>
          <p:cNvCxnSpPr>
            <a:cxnSpLocks/>
          </p:cNvCxnSpPr>
          <p:nvPr/>
        </p:nvCxnSpPr>
        <p:spPr>
          <a:xfrm>
            <a:off x="4867071" y="2435440"/>
            <a:ext cx="0" cy="37903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btnInknoeActivity">
            <a:extLst>
              <a:ext uri="{FF2B5EF4-FFF2-40B4-BE49-F238E27FC236}">
                <a16:creationId xmlns:a16="http://schemas.microsoft.com/office/drawing/2014/main" id="{41D0E064-9F2B-42D0-87DA-725AC22DE2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09" y="1001254"/>
            <a:ext cx="2219546" cy="571500"/>
          </a:xfrm>
          <a:prstGeom prst="rect">
            <a:avLst/>
          </a:prstGeom>
        </p:spPr>
      </p:pic>
      <p:pic>
        <p:nvPicPr>
          <p:cNvPr id="49" name="صورة 48">
            <a:hlinkClick r:id="rId22"/>
            <a:extLst>
              <a:ext uri="{FF2B5EF4-FFF2-40B4-BE49-F238E27FC236}">
                <a16:creationId xmlns:a16="http://schemas.microsoft.com/office/drawing/2014/main" id="{23C06998-9544-4910-8B75-915E829A66B6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1" name="صورة 50">
            <a:hlinkClick r:id="rId24"/>
            <a:extLst>
              <a:ext uri="{FF2B5EF4-FFF2-40B4-BE49-F238E27FC236}">
                <a16:creationId xmlns:a16="http://schemas.microsoft.com/office/drawing/2014/main" id="{4C2025FE-60B1-4F6E-ADBD-FF5A0B8F255D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52" name="صورة 51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EC2846B9-42E9-411B-82FF-C609A355E75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8" name="Picture 4" descr="حل كتاب رياضيات 6 مقررات - واجب">
            <a:extLst>
              <a:ext uri="{FF2B5EF4-FFF2-40B4-BE49-F238E27FC236}">
                <a16:creationId xmlns:a16="http://schemas.microsoft.com/office/drawing/2014/main" id="{83E13EB6-6155-400D-9C0F-F6C9FA95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lock Countdown">
            <a:hlinkClick r:id="rId28"/>
            <a:extLst>
              <a:ext uri="{FF2B5EF4-FFF2-40B4-BE49-F238E27FC236}">
                <a16:creationId xmlns:a16="http://schemas.microsoft.com/office/drawing/2014/main" id="{E47B1CB5-ADB1-4634-BEB0-3114378A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Random Name Picker Wheel">
            <a:hlinkClick r:id="rId30"/>
            <a:extLst>
              <a:ext uri="{FF2B5EF4-FFF2-40B4-BE49-F238E27FC236}">
                <a16:creationId xmlns:a16="http://schemas.microsoft.com/office/drawing/2014/main" id="{9D5B0811-3B22-4CC2-8305-CF68C5159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Wordwall - Photos | Facebook">
            <a:hlinkClick r:id="rId32"/>
            <a:extLst>
              <a:ext uri="{FF2B5EF4-FFF2-40B4-BE49-F238E27FC236}">
                <a16:creationId xmlns:a16="http://schemas.microsoft.com/office/drawing/2014/main" id="{9681F663-1E77-41AC-8191-E0B9239D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>
            <a:hlinkClick r:id="rId34"/>
            <a:extLst>
              <a:ext uri="{FF2B5EF4-FFF2-40B4-BE49-F238E27FC236}">
                <a16:creationId xmlns:a16="http://schemas.microsoft.com/office/drawing/2014/main" id="{86A6AF0B-B29B-4505-9176-A27F87E3A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8916786" y="985791"/>
            <a:ext cx="3136670" cy="540343"/>
          </a:xfrm>
          <a:prstGeom prst="round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مسائل مهارات التفكير العليا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640317DD-0536-49F1-B990-4BD073B41B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96" y="970212"/>
            <a:ext cx="2219546" cy="571500"/>
          </a:xfrm>
          <a:prstGeom prst="rect">
            <a:avLst/>
          </a:prstGeom>
        </p:spPr>
      </p:pic>
      <p:sp>
        <p:nvSpPr>
          <p:cNvPr id="33" name="مستطيل 32">
            <a:hlinkClick r:id="rId5" action="ppaction://hlinksldjump"/>
            <a:extLst>
              <a:ext uri="{FF2B5EF4-FFF2-40B4-BE49-F238E27FC236}">
                <a16:creationId xmlns:a16="http://schemas.microsoft.com/office/drawing/2014/main" id="{901CF6DF-D70B-402D-8DB6-ED8B40F335D9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4" name="مستطيل 33">
            <a:hlinkClick r:id="rId6" action="ppaction://hlinksldjump"/>
            <a:extLst>
              <a:ext uri="{FF2B5EF4-FFF2-40B4-BE49-F238E27FC236}">
                <a16:creationId xmlns:a16="http://schemas.microsoft.com/office/drawing/2014/main" id="{11A9E8A5-A0B5-41C2-979C-DC793A18BC0D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6" name="مستطيل 35">
            <a:hlinkClick r:id="rId7" action="ppaction://hlinksldjump"/>
            <a:extLst>
              <a:ext uri="{FF2B5EF4-FFF2-40B4-BE49-F238E27FC236}">
                <a16:creationId xmlns:a16="http://schemas.microsoft.com/office/drawing/2014/main" id="{84BF5ABF-80E5-4D38-8542-8FB94F6707B2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7" name="مستطيل 36">
            <a:hlinkClick r:id="rId8" action="ppaction://hlinksldjump"/>
            <a:extLst>
              <a:ext uri="{FF2B5EF4-FFF2-40B4-BE49-F238E27FC236}">
                <a16:creationId xmlns:a16="http://schemas.microsoft.com/office/drawing/2014/main" id="{E1A9AEF6-A4DA-428F-9369-CBDFF39503A5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8" name="مستطيل 37">
            <a:hlinkClick r:id="rId9" action="ppaction://hlinksldjump"/>
            <a:extLst>
              <a:ext uri="{FF2B5EF4-FFF2-40B4-BE49-F238E27FC236}">
                <a16:creationId xmlns:a16="http://schemas.microsoft.com/office/drawing/2014/main" id="{4FC56FEE-0871-4D7B-AEC7-A9A8C569216B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9" name="مستطيل 38">
            <a:hlinkClick r:id="rId10" action="ppaction://hlinksldjump"/>
            <a:extLst>
              <a:ext uri="{FF2B5EF4-FFF2-40B4-BE49-F238E27FC236}">
                <a16:creationId xmlns:a16="http://schemas.microsoft.com/office/drawing/2014/main" id="{2A524FD1-6674-4E9D-B17A-2D7A91D1E47E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0" name="مستطيل 39">
            <a:hlinkClick r:id="rId11" action="ppaction://hlinksldjump"/>
            <a:extLst>
              <a:ext uri="{FF2B5EF4-FFF2-40B4-BE49-F238E27FC236}">
                <a16:creationId xmlns:a16="http://schemas.microsoft.com/office/drawing/2014/main" id="{298EDF7A-8A06-4375-BF35-B3BA00C5AAB2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2" name="مستطيل 41">
            <a:hlinkClick r:id="rId12" action="ppaction://hlinksldjump"/>
            <a:extLst>
              <a:ext uri="{FF2B5EF4-FFF2-40B4-BE49-F238E27FC236}">
                <a16:creationId xmlns:a16="http://schemas.microsoft.com/office/drawing/2014/main" id="{1CC8C7AB-B52F-4641-910C-CE534050E3B5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3" name="مستطيل 42">
            <a:hlinkClick r:id="rId13" action="ppaction://hlinksldjump"/>
            <a:extLst>
              <a:ext uri="{FF2B5EF4-FFF2-40B4-BE49-F238E27FC236}">
                <a16:creationId xmlns:a16="http://schemas.microsoft.com/office/drawing/2014/main" id="{407CD020-ADE4-4771-867D-DC5B57AC2157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4" name="مستطيل 43">
            <a:hlinkClick r:id="rId14" action="ppaction://hlinksldjump"/>
            <a:extLst>
              <a:ext uri="{FF2B5EF4-FFF2-40B4-BE49-F238E27FC236}">
                <a16:creationId xmlns:a16="http://schemas.microsoft.com/office/drawing/2014/main" id="{2816FCC4-EACB-4E2C-A772-303DF3B864B0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5" name="مستطيل 44">
            <a:hlinkClick r:id="rId15" action="ppaction://hlinksldjump"/>
            <a:extLst>
              <a:ext uri="{FF2B5EF4-FFF2-40B4-BE49-F238E27FC236}">
                <a16:creationId xmlns:a16="http://schemas.microsoft.com/office/drawing/2014/main" id="{179B0FE1-D592-4035-B06B-DADB15B4E13E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6" name="مستطيل 45">
            <a:hlinkClick r:id="rId16" action="ppaction://hlinksldjump"/>
            <a:extLst>
              <a:ext uri="{FF2B5EF4-FFF2-40B4-BE49-F238E27FC236}">
                <a16:creationId xmlns:a16="http://schemas.microsoft.com/office/drawing/2014/main" id="{F482B9EE-BEC0-4AF0-AD31-6811AD29D629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54E2D32-8F6C-4A34-9DC5-9D86A0F4697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48544" y="1705592"/>
            <a:ext cx="8078790" cy="2698734"/>
          </a:xfrm>
          <a:prstGeom prst="rect">
            <a:avLst/>
          </a:prstGeom>
        </p:spPr>
      </p:pic>
      <p:pic>
        <p:nvPicPr>
          <p:cNvPr id="47" name="صورة 46">
            <a:hlinkClick r:id="rId18"/>
            <a:extLst>
              <a:ext uri="{FF2B5EF4-FFF2-40B4-BE49-F238E27FC236}">
                <a16:creationId xmlns:a16="http://schemas.microsoft.com/office/drawing/2014/main" id="{29E4E4F1-54EE-4C39-B8C2-E9437172B1C0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48" name="صورة 47">
            <a:hlinkClick r:id="rId20"/>
            <a:extLst>
              <a:ext uri="{FF2B5EF4-FFF2-40B4-BE49-F238E27FC236}">
                <a16:creationId xmlns:a16="http://schemas.microsoft.com/office/drawing/2014/main" id="{E7BCF323-D4FE-45EA-9BF4-82C43C1C151C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49" name="صورة 4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6835ED9D-7C63-45F4-BC64-DD4447092AF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2" name="Picture 4" descr="حل كتاب رياضيات 6 مقررات - واجب">
            <a:extLst>
              <a:ext uri="{FF2B5EF4-FFF2-40B4-BE49-F238E27FC236}">
                <a16:creationId xmlns:a16="http://schemas.microsoft.com/office/drawing/2014/main" id="{DA7D1FD1-F3A0-4047-BD32-EDE6046B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lock Countdown">
            <a:hlinkClick r:id="rId24"/>
            <a:extLst>
              <a:ext uri="{FF2B5EF4-FFF2-40B4-BE49-F238E27FC236}">
                <a16:creationId xmlns:a16="http://schemas.microsoft.com/office/drawing/2014/main" id="{70ED90AA-95E8-41DE-B154-61A6D113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Random Name Picker Wheel">
            <a:hlinkClick r:id="rId26"/>
            <a:extLst>
              <a:ext uri="{FF2B5EF4-FFF2-40B4-BE49-F238E27FC236}">
                <a16:creationId xmlns:a16="http://schemas.microsoft.com/office/drawing/2014/main" id="{3F2909A5-D794-477A-BF55-23E73027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Wordwall - Photos | Facebook">
            <a:hlinkClick r:id="rId28"/>
            <a:extLst>
              <a:ext uri="{FF2B5EF4-FFF2-40B4-BE49-F238E27FC236}">
                <a16:creationId xmlns:a16="http://schemas.microsoft.com/office/drawing/2014/main" id="{87CA22BF-5DA6-4447-BC9D-22AF3CFBB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>
            <a:hlinkClick r:id="rId30"/>
            <a:extLst>
              <a:ext uri="{FF2B5EF4-FFF2-40B4-BE49-F238E27FC236}">
                <a16:creationId xmlns:a16="http://schemas.microsoft.com/office/drawing/2014/main" id="{F78BEE6C-7B24-4A83-BEC2-2F66289C3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9636368" y="985791"/>
            <a:ext cx="2417087" cy="540343"/>
          </a:xfrm>
          <a:prstGeom prst="round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على اختبار</a:t>
            </a:r>
          </a:p>
        </p:txBody>
      </p:sp>
      <p:pic>
        <p:nvPicPr>
          <p:cNvPr id="17" name="btnInknoeActivity">
            <a:extLst>
              <a:ext uri="{FF2B5EF4-FFF2-40B4-BE49-F238E27FC236}">
                <a16:creationId xmlns:a16="http://schemas.microsoft.com/office/drawing/2014/main" id="{F9CAFC56-3908-4DD4-AF0A-C95DF987C3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05" y="972392"/>
            <a:ext cx="2219546" cy="571500"/>
          </a:xfrm>
          <a:prstGeom prst="rect">
            <a:avLst/>
          </a:prstGeom>
        </p:spPr>
      </p:pic>
      <p:sp>
        <p:nvSpPr>
          <p:cNvPr id="39" name="مستطيل 38">
            <a:hlinkClick r:id="rId5" action="ppaction://hlinksldjump"/>
            <a:extLst>
              <a:ext uri="{FF2B5EF4-FFF2-40B4-BE49-F238E27FC236}">
                <a16:creationId xmlns:a16="http://schemas.microsoft.com/office/drawing/2014/main" id="{4F481B74-71CD-48D0-A1E5-71D0BB16D2B6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40" name="مستطيل 39">
            <a:hlinkClick r:id="rId6" action="ppaction://hlinksldjump"/>
            <a:extLst>
              <a:ext uri="{FF2B5EF4-FFF2-40B4-BE49-F238E27FC236}">
                <a16:creationId xmlns:a16="http://schemas.microsoft.com/office/drawing/2014/main" id="{92E615AA-5493-4E91-B7AD-25CFB4DD71E2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42" name="مستطيل 41">
            <a:hlinkClick r:id="rId7" action="ppaction://hlinksldjump"/>
            <a:extLst>
              <a:ext uri="{FF2B5EF4-FFF2-40B4-BE49-F238E27FC236}">
                <a16:creationId xmlns:a16="http://schemas.microsoft.com/office/drawing/2014/main" id="{2E69B242-956C-4A48-9B69-70C278606DF3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3" name="مستطيل 42">
            <a:hlinkClick r:id="rId8" action="ppaction://hlinksldjump"/>
            <a:extLst>
              <a:ext uri="{FF2B5EF4-FFF2-40B4-BE49-F238E27FC236}">
                <a16:creationId xmlns:a16="http://schemas.microsoft.com/office/drawing/2014/main" id="{AFAAF3BD-A974-44D4-8093-6C33B34CE554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4" name="مستطيل 43">
            <a:hlinkClick r:id="rId9" action="ppaction://hlinksldjump"/>
            <a:extLst>
              <a:ext uri="{FF2B5EF4-FFF2-40B4-BE49-F238E27FC236}">
                <a16:creationId xmlns:a16="http://schemas.microsoft.com/office/drawing/2014/main" id="{8D5E548E-E262-4B81-B2B9-1810AA78FE82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5" name="مستطيل 44">
            <a:hlinkClick r:id="rId10" action="ppaction://hlinksldjump"/>
            <a:extLst>
              <a:ext uri="{FF2B5EF4-FFF2-40B4-BE49-F238E27FC236}">
                <a16:creationId xmlns:a16="http://schemas.microsoft.com/office/drawing/2014/main" id="{D828695E-4FEA-4EAE-8FF5-9D56F2708E83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6" name="مستطيل 45">
            <a:hlinkClick r:id="rId11" action="ppaction://hlinksldjump"/>
            <a:extLst>
              <a:ext uri="{FF2B5EF4-FFF2-40B4-BE49-F238E27FC236}">
                <a16:creationId xmlns:a16="http://schemas.microsoft.com/office/drawing/2014/main" id="{4B3078C6-2559-4B70-B6B7-6D07AB4AD9CD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7" name="مستطيل 46">
            <a:hlinkClick r:id="rId12" action="ppaction://hlinksldjump"/>
            <a:extLst>
              <a:ext uri="{FF2B5EF4-FFF2-40B4-BE49-F238E27FC236}">
                <a16:creationId xmlns:a16="http://schemas.microsoft.com/office/drawing/2014/main" id="{31114856-D8D0-4DC2-9ED6-2FCE60B4A243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8" name="مستطيل 47">
            <a:hlinkClick r:id="rId13" action="ppaction://hlinksldjump"/>
            <a:extLst>
              <a:ext uri="{FF2B5EF4-FFF2-40B4-BE49-F238E27FC236}">
                <a16:creationId xmlns:a16="http://schemas.microsoft.com/office/drawing/2014/main" id="{93E8F3B9-81D5-4C5A-9714-E2E41C0D3E53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9" name="مستطيل 48">
            <a:hlinkClick r:id="rId14" action="ppaction://hlinksldjump"/>
            <a:extLst>
              <a:ext uri="{FF2B5EF4-FFF2-40B4-BE49-F238E27FC236}">
                <a16:creationId xmlns:a16="http://schemas.microsoft.com/office/drawing/2014/main" id="{1C7C1604-3C5F-42FF-A0A3-FB10490CC8C3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51" name="مستطيل 50">
            <a:hlinkClick r:id="rId15" action="ppaction://hlinksldjump"/>
            <a:extLst>
              <a:ext uri="{FF2B5EF4-FFF2-40B4-BE49-F238E27FC236}">
                <a16:creationId xmlns:a16="http://schemas.microsoft.com/office/drawing/2014/main" id="{347EA977-6D32-42DA-86B3-268D3BC6FB5C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2" name="مستطيل 51">
            <a:hlinkClick r:id="rId16" action="ppaction://hlinksldjump"/>
            <a:extLst>
              <a:ext uri="{FF2B5EF4-FFF2-40B4-BE49-F238E27FC236}">
                <a16:creationId xmlns:a16="http://schemas.microsoft.com/office/drawing/2014/main" id="{4AF34388-06C5-4EAA-894F-BF68DB86F34C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58170E-CAA7-4850-9C15-C4931165B1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93981" y="1699584"/>
            <a:ext cx="6606202" cy="4012936"/>
          </a:xfrm>
          <a:prstGeom prst="rect">
            <a:avLst/>
          </a:prstGeom>
        </p:spPr>
      </p:pic>
      <p:pic>
        <p:nvPicPr>
          <p:cNvPr id="53" name="صورة 52">
            <a:hlinkClick r:id="rId18"/>
            <a:extLst>
              <a:ext uri="{FF2B5EF4-FFF2-40B4-BE49-F238E27FC236}">
                <a16:creationId xmlns:a16="http://schemas.microsoft.com/office/drawing/2014/main" id="{FB5102AB-5548-4F88-B9CD-4394AC56579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5" name="صورة 54">
            <a:hlinkClick r:id="rId20"/>
            <a:extLst>
              <a:ext uri="{FF2B5EF4-FFF2-40B4-BE49-F238E27FC236}">
                <a16:creationId xmlns:a16="http://schemas.microsoft.com/office/drawing/2014/main" id="{BEC431BE-61C3-481B-B36A-97BF7EEBEECB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56" name="صورة 55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4F34919F-5F98-4292-8C60-2650BE6D52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8" name="Picture 4" descr="حل كتاب رياضيات 6 مقررات - واجب">
            <a:extLst>
              <a:ext uri="{FF2B5EF4-FFF2-40B4-BE49-F238E27FC236}">
                <a16:creationId xmlns:a16="http://schemas.microsoft.com/office/drawing/2014/main" id="{9B0FEEC5-FB84-40C7-BDE1-7700CE527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lock Countdown">
            <a:hlinkClick r:id="rId24"/>
            <a:extLst>
              <a:ext uri="{FF2B5EF4-FFF2-40B4-BE49-F238E27FC236}">
                <a16:creationId xmlns:a16="http://schemas.microsoft.com/office/drawing/2014/main" id="{F3C5ACC7-414B-4A75-84EC-BCE8BBEDD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Random Name Picker Wheel">
            <a:hlinkClick r:id="rId26"/>
            <a:extLst>
              <a:ext uri="{FF2B5EF4-FFF2-40B4-BE49-F238E27FC236}">
                <a16:creationId xmlns:a16="http://schemas.microsoft.com/office/drawing/2014/main" id="{CC88D0CA-5A34-45BC-9052-07F4AE06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Wordwall - Photos | Facebook">
            <a:hlinkClick r:id="rId28"/>
            <a:extLst>
              <a:ext uri="{FF2B5EF4-FFF2-40B4-BE49-F238E27FC236}">
                <a16:creationId xmlns:a16="http://schemas.microsoft.com/office/drawing/2014/main" id="{620DC3BC-34C8-4E49-8560-24C2B3EA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>
            <a:hlinkClick r:id="rId30"/>
            <a:extLst>
              <a:ext uri="{FF2B5EF4-FFF2-40B4-BE49-F238E27FC236}">
                <a16:creationId xmlns:a16="http://schemas.microsoft.com/office/drawing/2014/main" id="{9A037816-845B-432B-8D4F-F33B263D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28C8135-5220-4B23-B33E-058F644F56FE}"/>
              </a:ext>
            </a:extLst>
          </p:cNvPr>
          <p:cNvGrpSpPr/>
          <p:nvPr/>
        </p:nvGrpSpPr>
        <p:grpSpPr>
          <a:xfrm>
            <a:off x="6986955" y="931481"/>
            <a:ext cx="4489938" cy="4995036"/>
            <a:chOff x="7300798" y="807886"/>
            <a:chExt cx="4489938" cy="4995036"/>
          </a:xfrm>
        </p:grpSpPr>
        <p:sp>
          <p:nvSpPr>
            <p:cNvPr id="7" name="مستطيل: زاوية مطوية 6">
              <a:extLst>
                <a:ext uri="{FF2B5EF4-FFF2-40B4-BE49-F238E27FC236}">
                  <a16:creationId xmlns:a16="http://schemas.microsoft.com/office/drawing/2014/main" id="{922E57C1-A23D-4994-80C2-B72E0D632253}"/>
                </a:ext>
              </a:extLst>
            </p:cNvPr>
            <p:cNvSpPr/>
            <p:nvPr/>
          </p:nvSpPr>
          <p:spPr>
            <a:xfrm>
              <a:off x="7300798" y="1353101"/>
              <a:ext cx="4489938" cy="4449821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sz="2800" b="1" dirty="0">
                  <a:solidFill>
                    <a:schemeClr val="tx1"/>
                  </a:solidFill>
                </a:rPr>
                <a:t>1-2 الإحداثيات القطبية</a:t>
              </a:r>
            </a:p>
            <a:p>
              <a:r>
                <a:rPr lang="ar-SA" sz="2800" b="1" dirty="0">
                  <a:solidFill>
                    <a:schemeClr val="tx1"/>
                  </a:solidFill>
                </a:rPr>
                <a:t>2-2 الصورة القطبية والصورة   </a:t>
              </a:r>
            </a:p>
            <a:p>
              <a:r>
                <a:rPr lang="ar-SA" sz="2800" b="1" dirty="0">
                  <a:solidFill>
                    <a:schemeClr val="tx1"/>
                  </a:solidFill>
                </a:rPr>
                <a:t>      الديكارتية للمعادلات</a:t>
              </a:r>
            </a:p>
            <a:p>
              <a:r>
                <a:rPr lang="ar-SA" sz="2800" b="1" dirty="0">
                  <a:solidFill>
                    <a:schemeClr val="tx1"/>
                  </a:solidFill>
                </a:rPr>
                <a:t>3-2 الأعداد المركبة ونظرية </a:t>
              </a:r>
              <a:r>
                <a:rPr lang="ar-SA" sz="2800" b="1" dirty="0" err="1">
                  <a:solidFill>
                    <a:schemeClr val="tx1"/>
                  </a:solidFill>
                </a:rPr>
                <a:t>ديموافر</a:t>
              </a:r>
              <a:endParaRPr lang="ar-SA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4BDCFD36-97AF-416F-B2D0-9A6B5E41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2368" y="807886"/>
              <a:ext cx="2866797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149C695C-448B-4910-B880-CB066220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7" y="287670"/>
            <a:ext cx="4791164" cy="6282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003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486360" y="1059923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AEFD4C1D-C23C-41F1-9E25-550C029AB954}"/>
              </a:ext>
            </a:extLst>
          </p:cNvPr>
          <p:cNvSpPr/>
          <p:nvPr/>
        </p:nvSpPr>
        <p:spPr>
          <a:xfrm>
            <a:off x="7812136" y="5167184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55" name="مثلث متساوي الساقين 54">
            <a:extLst>
              <a:ext uri="{FF2B5EF4-FFF2-40B4-BE49-F238E27FC236}">
                <a16:creationId xmlns:a16="http://schemas.microsoft.com/office/drawing/2014/main" id="{ED7A66CE-0FC1-48AB-995F-0CD5DE406468}"/>
              </a:ext>
            </a:extLst>
          </p:cNvPr>
          <p:cNvSpPr/>
          <p:nvPr/>
        </p:nvSpPr>
        <p:spPr>
          <a:xfrm>
            <a:off x="7812136" y="4220973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س3">
            <a:hlinkClick r:id="rId2" action="ppaction://hlinksldjump"/>
            <a:extLst>
              <a:ext uri="{FF2B5EF4-FFF2-40B4-BE49-F238E27FC236}">
                <a16:creationId xmlns:a16="http://schemas.microsoft.com/office/drawing/2014/main" id="{088645A8-90F0-4BD9-A960-349D0300D743}"/>
              </a:ext>
            </a:extLst>
          </p:cNvPr>
          <p:cNvSpPr/>
          <p:nvPr/>
        </p:nvSpPr>
        <p:spPr>
          <a:xfrm>
            <a:off x="7903447" y="5167180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الثالث</a:t>
            </a:r>
          </a:p>
        </p:txBody>
      </p:sp>
      <p:sp>
        <p:nvSpPr>
          <p:cNvPr id="57" name="مثلث متساوي الساقين 56">
            <a:extLst>
              <a:ext uri="{FF2B5EF4-FFF2-40B4-BE49-F238E27FC236}">
                <a16:creationId xmlns:a16="http://schemas.microsoft.com/office/drawing/2014/main" id="{5E821B00-8C8F-42BF-8A18-5D882912690D}"/>
              </a:ext>
            </a:extLst>
          </p:cNvPr>
          <p:cNvSpPr/>
          <p:nvPr/>
        </p:nvSpPr>
        <p:spPr>
          <a:xfrm rot="5400000">
            <a:off x="7576114" y="5403209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مثلث متساوي الساقين 57">
            <a:extLst>
              <a:ext uri="{FF2B5EF4-FFF2-40B4-BE49-F238E27FC236}">
                <a16:creationId xmlns:a16="http://schemas.microsoft.com/office/drawing/2014/main" id="{0F58919B-5D08-437D-ABB2-EEEB7FADD83C}"/>
              </a:ext>
            </a:extLst>
          </p:cNvPr>
          <p:cNvSpPr/>
          <p:nvPr/>
        </p:nvSpPr>
        <p:spPr>
          <a:xfrm rot="16200000">
            <a:off x="9214596" y="5403210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9" name="مثلث متساوي الساقين 58">
            <a:extLst>
              <a:ext uri="{FF2B5EF4-FFF2-40B4-BE49-F238E27FC236}">
                <a16:creationId xmlns:a16="http://schemas.microsoft.com/office/drawing/2014/main" id="{0FFE9853-DF41-4A3E-94A4-E129C80DFE49}"/>
              </a:ext>
            </a:extLst>
          </p:cNvPr>
          <p:cNvSpPr/>
          <p:nvPr/>
        </p:nvSpPr>
        <p:spPr>
          <a:xfrm>
            <a:off x="7812138" y="5552332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0" name="مثلث متساوي الساقين 59">
            <a:extLst>
              <a:ext uri="{FF2B5EF4-FFF2-40B4-BE49-F238E27FC236}">
                <a16:creationId xmlns:a16="http://schemas.microsoft.com/office/drawing/2014/main" id="{68AB098B-03A9-4816-A95F-4E5A044A7A1E}"/>
              </a:ext>
            </a:extLst>
          </p:cNvPr>
          <p:cNvSpPr/>
          <p:nvPr/>
        </p:nvSpPr>
        <p:spPr>
          <a:xfrm rot="10800000">
            <a:off x="7812136" y="5167181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4A199F12-1CBE-42F7-A6B6-7262D43EFBD3}"/>
              </a:ext>
            </a:extLst>
          </p:cNvPr>
          <p:cNvSpPr/>
          <p:nvPr/>
        </p:nvSpPr>
        <p:spPr>
          <a:xfrm>
            <a:off x="7878121" y="2579267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62" name="مثلث متساوي الساقين 61">
            <a:extLst>
              <a:ext uri="{FF2B5EF4-FFF2-40B4-BE49-F238E27FC236}">
                <a16:creationId xmlns:a16="http://schemas.microsoft.com/office/drawing/2014/main" id="{BA4EC6EE-A3E1-41FB-85E3-9E1BFF021C5A}"/>
              </a:ext>
            </a:extLst>
          </p:cNvPr>
          <p:cNvSpPr/>
          <p:nvPr/>
        </p:nvSpPr>
        <p:spPr>
          <a:xfrm>
            <a:off x="7878121" y="1633056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س1">
            <a:hlinkClick r:id="rId3" action="ppaction://hlinksldjump"/>
            <a:extLst>
              <a:ext uri="{FF2B5EF4-FFF2-40B4-BE49-F238E27FC236}">
                <a16:creationId xmlns:a16="http://schemas.microsoft.com/office/drawing/2014/main" id="{C0E94132-8B08-4CDE-BC79-C1A515C273D0}"/>
              </a:ext>
            </a:extLst>
          </p:cNvPr>
          <p:cNvSpPr/>
          <p:nvPr/>
        </p:nvSpPr>
        <p:spPr>
          <a:xfrm>
            <a:off x="7969432" y="2579263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الأول</a:t>
            </a:r>
          </a:p>
        </p:txBody>
      </p:sp>
      <p:sp>
        <p:nvSpPr>
          <p:cNvPr id="64" name="مثلث متساوي الساقين 63">
            <a:extLst>
              <a:ext uri="{FF2B5EF4-FFF2-40B4-BE49-F238E27FC236}">
                <a16:creationId xmlns:a16="http://schemas.microsoft.com/office/drawing/2014/main" id="{69CD7051-657A-4F10-8EB1-E192F1A6792F}"/>
              </a:ext>
            </a:extLst>
          </p:cNvPr>
          <p:cNvSpPr/>
          <p:nvPr/>
        </p:nvSpPr>
        <p:spPr>
          <a:xfrm rot="5400000">
            <a:off x="7642099" y="2815293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5" name="مثلث متساوي الساقين 64">
            <a:extLst>
              <a:ext uri="{FF2B5EF4-FFF2-40B4-BE49-F238E27FC236}">
                <a16:creationId xmlns:a16="http://schemas.microsoft.com/office/drawing/2014/main" id="{1F38149F-2F19-4439-AEEE-0C0CF3AB8F44}"/>
              </a:ext>
            </a:extLst>
          </p:cNvPr>
          <p:cNvSpPr/>
          <p:nvPr/>
        </p:nvSpPr>
        <p:spPr>
          <a:xfrm rot="16200000">
            <a:off x="9280581" y="2815294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6" name="مثلث متساوي الساقين 65">
            <a:extLst>
              <a:ext uri="{FF2B5EF4-FFF2-40B4-BE49-F238E27FC236}">
                <a16:creationId xmlns:a16="http://schemas.microsoft.com/office/drawing/2014/main" id="{AC509049-07E3-4261-A0B5-F264DB619C86}"/>
              </a:ext>
            </a:extLst>
          </p:cNvPr>
          <p:cNvSpPr/>
          <p:nvPr/>
        </p:nvSpPr>
        <p:spPr>
          <a:xfrm>
            <a:off x="7878123" y="2964415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7" name="مثلث متساوي الساقين 66">
            <a:extLst>
              <a:ext uri="{FF2B5EF4-FFF2-40B4-BE49-F238E27FC236}">
                <a16:creationId xmlns:a16="http://schemas.microsoft.com/office/drawing/2014/main" id="{CCE89235-4A5E-412B-8640-2637430EACD7}"/>
              </a:ext>
            </a:extLst>
          </p:cNvPr>
          <p:cNvSpPr/>
          <p:nvPr/>
        </p:nvSpPr>
        <p:spPr>
          <a:xfrm rot="10800000">
            <a:off x="7878121" y="2579264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F2E1A2A4-54E8-432E-BF8C-1465D74169C4}"/>
              </a:ext>
            </a:extLst>
          </p:cNvPr>
          <p:cNvSpPr/>
          <p:nvPr/>
        </p:nvSpPr>
        <p:spPr>
          <a:xfrm>
            <a:off x="2241317" y="2546477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69" name="مثلث متساوي الساقين 68">
            <a:extLst>
              <a:ext uri="{FF2B5EF4-FFF2-40B4-BE49-F238E27FC236}">
                <a16:creationId xmlns:a16="http://schemas.microsoft.com/office/drawing/2014/main" id="{2B7625F9-4743-4C76-A67E-A369A20312AB}"/>
              </a:ext>
            </a:extLst>
          </p:cNvPr>
          <p:cNvSpPr/>
          <p:nvPr/>
        </p:nvSpPr>
        <p:spPr>
          <a:xfrm>
            <a:off x="2241317" y="1600266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0" name="س2">
            <a:hlinkClick r:id="rId4" action="ppaction://hlinksldjump"/>
            <a:extLst>
              <a:ext uri="{FF2B5EF4-FFF2-40B4-BE49-F238E27FC236}">
                <a16:creationId xmlns:a16="http://schemas.microsoft.com/office/drawing/2014/main" id="{843ED2A5-EFD8-479F-AF58-6150BBAC15ED}"/>
              </a:ext>
            </a:extLst>
          </p:cNvPr>
          <p:cNvSpPr/>
          <p:nvPr/>
        </p:nvSpPr>
        <p:spPr>
          <a:xfrm>
            <a:off x="2332628" y="2546473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الثاني</a:t>
            </a:r>
          </a:p>
        </p:txBody>
      </p:sp>
      <p:sp>
        <p:nvSpPr>
          <p:cNvPr id="71" name="مثلث متساوي الساقين 70">
            <a:extLst>
              <a:ext uri="{FF2B5EF4-FFF2-40B4-BE49-F238E27FC236}">
                <a16:creationId xmlns:a16="http://schemas.microsoft.com/office/drawing/2014/main" id="{EE3A660E-22BF-44A3-BCB0-8DB2E9D49EE2}"/>
              </a:ext>
            </a:extLst>
          </p:cNvPr>
          <p:cNvSpPr/>
          <p:nvPr/>
        </p:nvSpPr>
        <p:spPr>
          <a:xfrm rot="5400000">
            <a:off x="2005295" y="2782502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2" name="مثلث متساوي الساقين 71">
            <a:extLst>
              <a:ext uri="{FF2B5EF4-FFF2-40B4-BE49-F238E27FC236}">
                <a16:creationId xmlns:a16="http://schemas.microsoft.com/office/drawing/2014/main" id="{876B75BF-DB10-4ECB-8A4D-613E0A92FC9B}"/>
              </a:ext>
            </a:extLst>
          </p:cNvPr>
          <p:cNvSpPr/>
          <p:nvPr/>
        </p:nvSpPr>
        <p:spPr>
          <a:xfrm rot="16200000">
            <a:off x="3643777" y="2782503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3" name="مثلث متساوي الساقين 72">
            <a:extLst>
              <a:ext uri="{FF2B5EF4-FFF2-40B4-BE49-F238E27FC236}">
                <a16:creationId xmlns:a16="http://schemas.microsoft.com/office/drawing/2014/main" id="{F374546F-801B-4DA4-B603-8042600A701F}"/>
              </a:ext>
            </a:extLst>
          </p:cNvPr>
          <p:cNvSpPr/>
          <p:nvPr/>
        </p:nvSpPr>
        <p:spPr>
          <a:xfrm>
            <a:off x="2241319" y="2931625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4" name="مثلث متساوي الساقين 73">
            <a:extLst>
              <a:ext uri="{FF2B5EF4-FFF2-40B4-BE49-F238E27FC236}">
                <a16:creationId xmlns:a16="http://schemas.microsoft.com/office/drawing/2014/main" id="{614D6FF8-1949-417A-B735-9DBA80C38C43}"/>
              </a:ext>
            </a:extLst>
          </p:cNvPr>
          <p:cNvSpPr/>
          <p:nvPr/>
        </p:nvSpPr>
        <p:spPr>
          <a:xfrm rot="10800000">
            <a:off x="2241317" y="2546474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6F84B026-0F12-4D99-A1B7-4F2D1A9DBC91}"/>
              </a:ext>
            </a:extLst>
          </p:cNvPr>
          <p:cNvSpPr/>
          <p:nvPr/>
        </p:nvSpPr>
        <p:spPr>
          <a:xfrm>
            <a:off x="2205644" y="5171071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76" name="مثلث متساوي الساقين 75">
            <a:extLst>
              <a:ext uri="{FF2B5EF4-FFF2-40B4-BE49-F238E27FC236}">
                <a16:creationId xmlns:a16="http://schemas.microsoft.com/office/drawing/2014/main" id="{AC30D405-F25E-43C0-8506-8F3FC4AB6D93}"/>
              </a:ext>
            </a:extLst>
          </p:cNvPr>
          <p:cNvSpPr/>
          <p:nvPr/>
        </p:nvSpPr>
        <p:spPr>
          <a:xfrm>
            <a:off x="2205644" y="4224860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7" name="س4">
            <a:hlinkClick r:id="rId5" action="ppaction://hlinksldjump"/>
            <a:extLst>
              <a:ext uri="{FF2B5EF4-FFF2-40B4-BE49-F238E27FC236}">
                <a16:creationId xmlns:a16="http://schemas.microsoft.com/office/drawing/2014/main" id="{D0D55590-0A84-403C-B763-CAEE3E2DBD44}"/>
              </a:ext>
            </a:extLst>
          </p:cNvPr>
          <p:cNvSpPr/>
          <p:nvPr/>
        </p:nvSpPr>
        <p:spPr>
          <a:xfrm>
            <a:off x="2296955" y="5171067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السؤال الرابع</a:t>
            </a:r>
          </a:p>
        </p:txBody>
      </p:sp>
      <p:sp>
        <p:nvSpPr>
          <p:cNvPr id="78" name="مثلث متساوي الساقين 77">
            <a:extLst>
              <a:ext uri="{FF2B5EF4-FFF2-40B4-BE49-F238E27FC236}">
                <a16:creationId xmlns:a16="http://schemas.microsoft.com/office/drawing/2014/main" id="{35874195-A01A-443E-A338-F0F0E365D1E1}"/>
              </a:ext>
            </a:extLst>
          </p:cNvPr>
          <p:cNvSpPr/>
          <p:nvPr/>
        </p:nvSpPr>
        <p:spPr>
          <a:xfrm rot="5400000">
            <a:off x="1969622" y="5407096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9" name="مثلث متساوي الساقين 78">
            <a:extLst>
              <a:ext uri="{FF2B5EF4-FFF2-40B4-BE49-F238E27FC236}">
                <a16:creationId xmlns:a16="http://schemas.microsoft.com/office/drawing/2014/main" id="{8B07F726-83B2-42E1-B0F4-058BAF34AE9D}"/>
              </a:ext>
            </a:extLst>
          </p:cNvPr>
          <p:cNvSpPr/>
          <p:nvPr/>
        </p:nvSpPr>
        <p:spPr>
          <a:xfrm rot="16200000">
            <a:off x="3608104" y="5407097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0" name="مثلث متساوي الساقين 79">
            <a:extLst>
              <a:ext uri="{FF2B5EF4-FFF2-40B4-BE49-F238E27FC236}">
                <a16:creationId xmlns:a16="http://schemas.microsoft.com/office/drawing/2014/main" id="{00A023CE-9DA6-474B-ABC0-D0E2E38159AD}"/>
              </a:ext>
            </a:extLst>
          </p:cNvPr>
          <p:cNvSpPr/>
          <p:nvPr/>
        </p:nvSpPr>
        <p:spPr>
          <a:xfrm>
            <a:off x="2205646" y="5556219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1" name="مثلث متساوي الساقين 80">
            <a:extLst>
              <a:ext uri="{FF2B5EF4-FFF2-40B4-BE49-F238E27FC236}">
                <a16:creationId xmlns:a16="http://schemas.microsoft.com/office/drawing/2014/main" id="{DBACDFF7-0E46-441B-AAB9-D7134BA68322}"/>
              </a:ext>
            </a:extLst>
          </p:cNvPr>
          <p:cNvSpPr/>
          <p:nvPr/>
        </p:nvSpPr>
        <p:spPr>
          <a:xfrm rot="10800000">
            <a:off x="2205644" y="5171068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6" name="رسم 95" descr="شارة 1 مع تعبئة خالصة">
            <a:extLst>
              <a:ext uri="{FF2B5EF4-FFF2-40B4-BE49-F238E27FC236}">
                <a16:creationId xmlns:a16="http://schemas.microsoft.com/office/drawing/2014/main" id="{179AE7A9-6F03-452C-8DE6-397EBA18C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5132" y="1345745"/>
            <a:ext cx="914400" cy="914400"/>
          </a:xfrm>
          <a:prstGeom prst="rect">
            <a:avLst/>
          </a:prstGeom>
        </p:spPr>
      </p:pic>
      <p:pic>
        <p:nvPicPr>
          <p:cNvPr id="97" name="رسم 96" descr="شارة مع تعبئة خالصة">
            <a:extLst>
              <a:ext uri="{FF2B5EF4-FFF2-40B4-BE49-F238E27FC236}">
                <a16:creationId xmlns:a16="http://schemas.microsoft.com/office/drawing/2014/main" id="{A0CC6703-CCED-49CD-A2F6-9CC91FC41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9229" y="1312885"/>
            <a:ext cx="914400" cy="914400"/>
          </a:xfrm>
          <a:prstGeom prst="rect">
            <a:avLst/>
          </a:prstGeom>
        </p:spPr>
      </p:pic>
      <p:pic>
        <p:nvPicPr>
          <p:cNvPr id="98" name="رسم 97" descr="شارة 3 مع تعبئة خالصة">
            <a:extLst>
              <a:ext uri="{FF2B5EF4-FFF2-40B4-BE49-F238E27FC236}">
                <a16:creationId xmlns:a16="http://schemas.microsoft.com/office/drawing/2014/main" id="{9DAA844B-F766-4DB5-997B-EAF7EF67D0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15132" y="4085395"/>
            <a:ext cx="914400" cy="914400"/>
          </a:xfrm>
          <a:prstGeom prst="rect">
            <a:avLst/>
          </a:prstGeom>
        </p:spPr>
      </p:pic>
      <p:pic>
        <p:nvPicPr>
          <p:cNvPr id="99" name="رسم 98" descr="شارة 4 مع تعبئة خالصة">
            <a:extLst>
              <a:ext uri="{FF2B5EF4-FFF2-40B4-BE49-F238E27FC236}">
                <a16:creationId xmlns:a16="http://schemas.microsoft.com/office/drawing/2014/main" id="{C77B1A07-FD72-47FF-A057-7F01885F8D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69229" y="4115592"/>
            <a:ext cx="914400" cy="914400"/>
          </a:xfrm>
          <a:prstGeom prst="rect">
            <a:avLst/>
          </a:prstGeom>
        </p:spPr>
      </p:pic>
      <p:pic>
        <p:nvPicPr>
          <p:cNvPr id="82" name="صورة 81">
            <a:hlinkClick r:id="rId14"/>
            <a:extLst>
              <a:ext uri="{FF2B5EF4-FFF2-40B4-BE49-F238E27FC236}">
                <a16:creationId xmlns:a16="http://schemas.microsoft.com/office/drawing/2014/main" id="{8AB4921B-A3CB-4B04-A342-82DB0DF183C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83" name="صورة 82">
            <a:hlinkClick r:id="rId16"/>
            <a:extLst>
              <a:ext uri="{FF2B5EF4-FFF2-40B4-BE49-F238E27FC236}">
                <a16:creationId xmlns:a16="http://schemas.microsoft.com/office/drawing/2014/main" id="{E87FB163-4A45-42D2-992C-4A5F0C1E0AB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84" name="صورة 83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276FBD9B-9C22-484D-8D35-FA823B603D6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86" name="Picture 4" descr="حل كتاب رياضيات 6 مقررات - واجب">
            <a:extLst>
              <a:ext uri="{FF2B5EF4-FFF2-40B4-BE49-F238E27FC236}">
                <a16:creationId xmlns:a16="http://schemas.microsoft.com/office/drawing/2014/main" id="{6C494FF2-2377-4C97-B3E2-08BDA7C1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lock Countdown">
            <a:hlinkClick r:id="rId20"/>
            <a:extLst>
              <a:ext uri="{FF2B5EF4-FFF2-40B4-BE49-F238E27FC236}">
                <a16:creationId xmlns:a16="http://schemas.microsoft.com/office/drawing/2014/main" id="{E4538C49-7CEB-4A07-917A-913D2ACC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Random Name Picker Wheel">
            <a:hlinkClick r:id="rId22"/>
            <a:extLst>
              <a:ext uri="{FF2B5EF4-FFF2-40B4-BE49-F238E27FC236}">
                <a16:creationId xmlns:a16="http://schemas.microsoft.com/office/drawing/2014/main" id="{1FDF6AD5-D6B9-49B1-97DC-F16E912F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Wordwall - Photos | Facebook">
            <a:hlinkClick r:id="rId24"/>
            <a:extLst>
              <a:ext uri="{FF2B5EF4-FFF2-40B4-BE49-F238E27FC236}">
                <a16:creationId xmlns:a16="http://schemas.microsoft.com/office/drawing/2014/main" id="{8C10B532-EA2E-43DE-B35F-1D4B8E851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>
            <a:hlinkClick r:id="rId26"/>
            <a:extLst>
              <a:ext uri="{FF2B5EF4-FFF2-40B4-BE49-F238E27FC236}">
                <a16:creationId xmlns:a16="http://schemas.microsoft.com/office/drawing/2014/main" id="{63763713-1B95-482F-9BDD-910C9D51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00026 -0.1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0026 -0.112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00026 -0.1120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0026 -0.1120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0" grpId="0" animBg="1"/>
      <p:bldP spid="62" grpId="0" animBg="1"/>
      <p:bldP spid="63" grpId="0" animBg="1"/>
      <p:bldP spid="67" grpId="0" animBg="1"/>
      <p:bldP spid="69" grpId="0" animBg="1"/>
      <p:bldP spid="70" grpId="0" animBg="1"/>
      <p:bldP spid="74" grpId="0" animBg="1"/>
      <p:bldP spid="76" grpId="0" animBg="1"/>
      <p:bldP spid="77" grpId="0" animBg="1"/>
      <p:bldP spid="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hlinkClick r:id="rId2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3" name="س1">
            <a:extLst>
              <a:ext uri="{FF2B5EF4-FFF2-40B4-BE49-F238E27FC236}">
                <a16:creationId xmlns:a16="http://schemas.microsoft.com/office/drawing/2014/main" id="{33F3934B-4301-4F35-86E0-C6C75AEA11D9}"/>
              </a:ext>
            </a:extLst>
          </p:cNvPr>
          <p:cNvSpPr/>
          <p:nvPr/>
        </p:nvSpPr>
        <p:spPr>
          <a:xfrm>
            <a:off x="1887415" y="2168769"/>
            <a:ext cx="9507416" cy="3983281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الأول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1621C33-6888-48FE-8AFD-E5BDF5A12A57}"/>
              </a:ext>
            </a:extLst>
          </p:cNvPr>
          <p:cNvSpPr txBox="1"/>
          <p:nvPr/>
        </p:nvSpPr>
        <p:spPr>
          <a:xfrm>
            <a:off x="5763284" y="5169473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6F85158D-00A1-4BB8-92B6-3ED67396A93C}"/>
              </a:ext>
            </a:extLst>
          </p:cNvPr>
          <p:cNvSpPr/>
          <p:nvPr/>
        </p:nvSpPr>
        <p:spPr>
          <a:xfrm>
            <a:off x="5763284" y="5176220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B973351-60AE-469E-A9E4-4641E0BBAE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7415" y="2958905"/>
            <a:ext cx="9495053" cy="2022425"/>
          </a:xfrm>
          <a:prstGeom prst="rect">
            <a:avLst/>
          </a:prstGeom>
        </p:spPr>
      </p:pic>
      <p:pic>
        <p:nvPicPr>
          <p:cNvPr id="37" name="صورة 36">
            <a:hlinkClick r:id="rId4"/>
            <a:extLst>
              <a:ext uri="{FF2B5EF4-FFF2-40B4-BE49-F238E27FC236}">
                <a16:creationId xmlns:a16="http://schemas.microsoft.com/office/drawing/2014/main" id="{724EA553-F012-4B6B-A2A2-1A93AC5B40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38" name="صورة 37">
            <a:hlinkClick r:id="rId6"/>
            <a:extLst>
              <a:ext uri="{FF2B5EF4-FFF2-40B4-BE49-F238E27FC236}">
                <a16:creationId xmlns:a16="http://schemas.microsoft.com/office/drawing/2014/main" id="{77B02843-B7B5-4D78-9FFB-46F9C3BD680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39" name="صورة 3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BBAA755A-FFC9-49FD-AE01-A5D17778B0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2" name="Picture 4" descr="حل كتاب رياضيات 6 مقررات - واجب">
            <a:extLst>
              <a:ext uri="{FF2B5EF4-FFF2-40B4-BE49-F238E27FC236}">
                <a16:creationId xmlns:a16="http://schemas.microsoft.com/office/drawing/2014/main" id="{086E09B5-5966-40C7-9E23-78E3ED22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lock Countdown">
            <a:hlinkClick r:id="rId10"/>
            <a:extLst>
              <a:ext uri="{FF2B5EF4-FFF2-40B4-BE49-F238E27FC236}">
                <a16:creationId xmlns:a16="http://schemas.microsoft.com/office/drawing/2014/main" id="{A2ED5E17-97B7-4E2A-8085-9BAED679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C6E62898-B2F9-409F-A899-644483E15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BA97708C-D8C4-4DBB-BE4D-638F2BA8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16"/>
            <a:extLst>
              <a:ext uri="{FF2B5EF4-FFF2-40B4-BE49-F238E27FC236}">
                <a16:creationId xmlns:a16="http://schemas.microsoft.com/office/drawing/2014/main" id="{F50E3E11-ACED-4BEB-877F-912362C2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hlinkClick r:id="rId2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6" name="س1">
            <a:extLst>
              <a:ext uri="{FF2B5EF4-FFF2-40B4-BE49-F238E27FC236}">
                <a16:creationId xmlns:a16="http://schemas.microsoft.com/office/drawing/2014/main" id="{B097D38F-BA49-4990-86EE-EBD878E4899D}"/>
              </a:ext>
            </a:extLst>
          </p:cNvPr>
          <p:cNvSpPr/>
          <p:nvPr/>
        </p:nvSpPr>
        <p:spPr>
          <a:xfrm>
            <a:off x="1887415" y="2168769"/>
            <a:ext cx="9507416" cy="3983281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الثاني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E8241D6-930B-4572-9182-39E7A1B5F5F6}"/>
              </a:ext>
            </a:extLst>
          </p:cNvPr>
          <p:cNvSpPr txBox="1"/>
          <p:nvPr/>
        </p:nvSpPr>
        <p:spPr>
          <a:xfrm>
            <a:off x="5789502" y="5170880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A1A4CDBC-73F7-4BDA-91C5-90605F15501B}"/>
              </a:ext>
            </a:extLst>
          </p:cNvPr>
          <p:cNvSpPr/>
          <p:nvPr/>
        </p:nvSpPr>
        <p:spPr>
          <a:xfrm>
            <a:off x="5789502" y="5177627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CC8A35F-FC7B-4FA9-A25F-FAF76973F2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092" y="3185781"/>
            <a:ext cx="9226062" cy="1245318"/>
          </a:xfrm>
          <a:prstGeom prst="rect">
            <a:avLst/>
          </a:prstGeom>
        </p:spPr>
      </p:pic>
      <p:pic>
        <p:nvPicPr>
          <p:cNvPr id="33" name="صورة 32">
            <a:hlinkClick r:id="rId4"/>
            <a:extLst>
              <a:ext uri="{FF2B5EF4-FFF2-40B4-BE49-F238E27FC236}">
                <a16:creationId xmlns:a16="http://schemas.microsoft.com/office/drawing/2014/main" id="{77208D19-1C61-4593-B73C-EC1CD06AB7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34" name="صورة 33">
            <a:hlinkClick r:id="rId6"/>
            <a:extLst>
              <a:ext uri="{FF2B5EF4-FFF2-40B4-BE49-F238E27FC236}">
                <a16:creationId xmlns:a16="http://schemas.microsoft.com/office/drawing/2014/main" id="{0FEE8D75-54D4-4AFA-8955-D2366381587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39" name="صورة 3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2B99F86E-2DFB-4375-9E98-9CDA740F93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2" name="Picture 4" descr="حل كتاب رياضيات 6 مقررات - واجب">
            <a:extLst>
              <a:ext uri="{FF2B5EF4-FFF2-40B4-BE49-F238E27FC236}">
                <a16:creationId xmlns:a16="http://schemas.microsoft.com/office/drawing/2014/main" id="{F958ACE8-17AA-4E58-97F9-C6120ECF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lock Countdown">
            <a:hlinkClick r:id="rId10"/>
            <a:extLst>
              <a:ext uri="{FF2B5EF4-FFF2-40B4-BE49-F238E27FC236}">
                <a16:creationId xmlns:a16="http://schemas.microsoft.com/office/drawing/2014/main" id="{67906FC7-AA14-44B7-B0A2-A998952F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00819276-22D0-4F39-ABB5-1AB8C572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6BB217F1-0DE8-45CA-8A62-E7F0CA15A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16"/>
            <a:extLst>
              <a:ext uri="{FF2B5EF4-FFF2-40B4-BE49-F238E27FC236}">
                <a16:creationId xmlns:a16="http://schemas.microsoft.com/office/drawing/2014/main" id="{D893A2B8-396F-4379-8602-EB448B0C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hlinkClick r:id="rId2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3" name="س1">
            <a:extLst>
              <a:ext uri="{FF2B5EF4-FFF2-40B4-BE49-F238E27FC236}">
                <a16:creationId xmlns:a16="http://schemas.microsoft.com/office/drawing/2014/main" id="{E5738190-19BC-4D21-A8C6-27E5EA32DC16}"/>
              </a:ext>
            </a:extLst>
          </p:cNvPr>
          <p:cNvSpPr/>
          <p:nvPr/>
        </p:nvSpPr>
        <p:spPr>
          <a:xfrm>
            <a:off x="1887415" y="2028577"/>
            <a:ext cx="9507416" cy="4123474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الثالث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F23E417-53B5-40DE-9A68-DE54CD6F303D}"/>
              </a:ext>
            </a:extLst>
          </p:cNvPr>
          <p:cNvSpPr txBox="1"/>
          <p:nvPr/>
        </p:nvSpPr>
        <p:spPr>
          <a:xfrm>
            <a:off x="5789502" y="5170880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5FE950CE-0E05-4068-AF6A-B44D3898B7F2}"/>
              </a:ext>
            </a:extLst>
          </p:cNvPr>
          <p:cNvSpPr/>
          <p:nvPr/>
        </p:nvSpPr>
        <p:spPr>
          <a:xfrm>
            <a:off x="5789502" y="5177627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F825F28-3206-4914-91FA-1D2AEFA73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6797" y="3189763"/>
            <a:ext cx="9223507" cy="1104691"/>
          </a:xfrm>
          <a:prstGeom prst="rect">
            <a:avLst/>
          </a:prstGeom>
        </p:spPr>
      </p:pic>
      <p:pic>
        <p:nvPicPr>
          <p:cNvPr id="36" name="صورة 35">
            <a:hlinkClick r:id="rId4"/>
            <a:extLst>
              <a:ext uri="{FF2B5EF4-FFF2-40B4-BE49-F238E27FC236}">
                <a16:creationId xmlns:a16="http://schemas.microsoft.com/office/drawing/2014/main" id="{8387062D-E2E4-4441-9ECE-782E5D0415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37" name="صورة 36">
            <a:hlinkClick r:id="rId6"/>
            <a:extLst>
              <a:ext uri="{FF2B5EF4-FFF2-40B4-BE49-F238E27FC236}">
                <a16:creationId xmlns:a16="http://schemas.microsoft.com/office/drawing/2014/main" id="{57929540-0742-46FE-A7A4-D6CE1F085E2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39" name="صورة 3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C9846085-F573-4D6B-953C-808CF8A672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2" name="Picture 4" descr="حل كتاب رياضيات 6 مقررات - واجب">
            <a:extLst>
              <a:ext uri="{FF2B5EF4-FFF2-40B4-BE49-F238E27FC236}">
                <a16:creationId xmlns:a16="http://schemas.microsoft.com/office/drawing/2014/main" id="{3A7F6533-27A1-46BF-896E-ED88474D1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lock Countdown">
            <a:hlinkClick r:id="rId10"/>
            <a:extLst>
              <a:ext uri="{FF2B5EF4-FFF2-40B4-BE49-F238E27FC236}">
                <a16:creationId xmlns:a16="http://schemas.microsoft.com/office/drawing/2014/main" id="{0F39BC05-0157-4F39-AD14-972D419C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453AFD79-6318-4785-BFD8-AAB97AC7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65D1FBDB-8404-4361-8062-20A49457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16"/>
            <a:extLst>
              <a:ext uri="{FF2B5EF4-FFF2-40B4-BE49-F238E27FC236}">
                <a16:creationId xmlns:a16="http://schemas.microsoft.com/office/drawing/2014/main" id="{A479DBAB-28AB-4285-9F22-4A9229B42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hlinkClick r:id="rId2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3" name="س1">
            <a:extLst>
              <a:ext uri="{FF2B5EF4-FFF2-40B4-BE49-F238E27FC236}">
                <a16:creationId xmlns:a16="http://schemas.microsoft.com/office/drawing/2014/main" id="{2D3B4416-C726-483B-9550-FA8C6845EBB8}"/>
              </a:ext>
            </a:extLst>
          </p:cNvPr>
          <p:cNvSpPr/>
          <p:nvPr/>
        </p:nvSpPr>
        <p:spPr>
          <a:xfrm>
            <a:off x="1887415" y="2028577"/>
            <a:ext cx="9507416" cy="4123474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الرابع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C20745C-B93F-44E7-8BAC-948081E779A2}"/>
              </a:ext>
            </a:extLst>
          </p:cNvPr>
          <p:cNvSpPr txBox="1"/>
          <p:nvPr/>
        </p:nvSpPr>
        <p:spPr>
          <a:xfrm>
            <a:off x="5789502" y="5170880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94159E1D-1087-4527-ABB7-29BB0D0FB4AB}"/>
              </a:ext>
            </a:extLst>
          </p:cNvPr>
          <p:cNvSpPr/>
          <p:nvPr/>
        </p:nvSpPr>
        <p:spPr>
          <a:xfrm>
            <a:off x="5789502" y="5177627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46C2C66-6754-49B8-96D7-D8C88EEE6C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5822" y="3228776"/>
            <a:ext cx="9050601" cy="1255575"/>
          </a:xfrm>
          <a:prstGeom prst="rect">
            <a:avLst/>
          </a:prstGeom>
        </p:spPr>
      </p:pic>
      <p:pic>
        <p:nvPicPr>
          <p:cNvPr id="36" name="صورة 35">
            <a:hlinkClick r:id="rId4"/>
            <a:extLst>
              <a:ext uri="{FF2B5EF4-FFF2-40B4-BE49-F238E27FC236}">
                <a16:creationId xmlns:a16="http://schemas.microsoft.com/office/drawing/2014/main" id="{BBB41B85-EBEA-4BBA-9FB8-76925F60B3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38" name="صورة 37">
            <a:hlinkClick r:id="rId6"/>
            <a:extLst>
              <a:ext uri="{FF2B5EF4-FFF2-40B4-BE49-F238E27FC236}">
                <a16:creationId xmlns:a16="http://schemas.microsoft.com/office/drawing/2014/main" id="{318D3666-5375-4E9A-B2BD-C5970338A3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39" name="صورة 3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9DB86A99-4944-48D4-A94A-B12F3C2FD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2" name="Picture 4" descr="حل كتاب رياضيات 6 مقررات - واجب">
            <a:extLst>
              <a:ext uri="{FF2B5EF4-FFF2-40B4-BE49-F238E27FC236}">
                <a16:creationId xmlns:a16="http://schemas.microsoft.com/office/drawing/2014/main" id="{A711A876-F12D-47BA-A86B-84822D3E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lock Countdown">
            <a:hlinkClick r:id="rId10"/>
            <a:extLst>
              <a:ext uri="{FF2B5EF4-FFF2-40B4-BE49-F238E27FC236}">
                <a16:creationId xmlns:a16="http://schemas.microsoft.com/office/drawing/2014/main" id="{58B817CE-9E85-4101-8B22-F0EDA5AA5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B2ED3633-EBB4-47DE-92BF-8669158A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5C7E7AE9-9BCF-46E9-BFD1-C811AAB7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16"/>
            <a:extLst>
              <a:ext uri="{FF2B5EF4-FFF2-40B4-BE49-F238E27FC236}">
                <a16:creationId xmlns:a16="http://schemas.microsoft.com/office/drawing/2014/main" id="{611EE5C1-4AF7-4A17-B005-0EC8F49A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8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علوية مستديرة 31">
            <a:extLst>
              <a:ext uri="{FF2B5EF4-FFF2-40B4-BE49-F238E27FC236}">
                <a16:creationId xmlns:a16="http://schemas.microsoft.com/office/drawing/2014/main" id="{6DBC9021-603E-4EF5-82A5-C40E5C934DEE}"/>
              </a:ext>
            </a:extLst>
          </p:cNvPr>
          <p:cNvSpPr/>
          <p:nvPr/>
        </p:nvSpPr>
        <p:spPr>
          <a:xfrm>
            <a:off x="8916786" y="932859"/>
            <a:ext cx="3136669" cy="450639"/>
          </a:xfrm>
          <a:prstGeom prst="round2Same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2C298DF-C1F8-415D-8014-F23DEC4FCF5F}"/>
              </a:ext>
            </a:extLst>
          </p:cNvPr>
          <p:cNvSpPr/>
          <p:nvPr/>
        </p:nvSpPr>
        <p:spPr>
          <a:xfrm>
            <a:off x="8916785" y="1412467"/>
            <a:ext cx="3136669" cy="1810644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علوية مستديرة 35">
            <a:extLst>
              <a:ext uri="{FF2B5EF4-FFF2-40B4-BE49-F238E27FC236}">
                <a16:creationId xmlns:a16="http://schemas.microsoft.com/office/drawing/2014/main" id="{E7C251B1-5106-449F-9C77-384F3B853F3A}"/>
              </a:ext>
            </a:extLst>
          </p:cNvPr>
          <p:cNvSpPr/>
          <p:nvPr/>
        </p:nvSpPr>
        <p:spPr>
          <a:xfrm>
            <a:off x="8916786" y="3384054"/>
            <a:ext cx="3136669" cy="445193"/>
          </a:xfrm>
          <a:prstGeom prst="round2Same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B151A95B-3D68-4EB1-966D-03B5EFB29115}"/>
              </a:ext>
            </a:extLst>
          </p:cNvPr>
          <p:cNvSpPr/>
          <p:nvPr/>
        </p:nvSpPr>
        <p:spPr>
          <a:xfrm>
            <a:off x="8916785" y="3829247"/>
            <a:ext cx="3136669" cy="2196415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4280605F-26F8-4DFD-8544-A1361F638B54}"/>
              </a:ext>
            </a:extLst>
          </p:cNvPr>
          <p:cNvSpPr/>
          <p:nvPr/>
        </p:nvSpPr>
        <p:spPr>
          <a:xfrm>
            <a:off x="4104270" y="942238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لمـــــــــاذا؟</a:t>
            </a:r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41" name="صورة 40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3" name="Picture 4" descr="حل كتاب رياضيات 6 مقررات - واجب"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>
            <a:hlinkClick r:id="rId8" action="ppaction://hlinksldjump"/>
            <a:extLst>
              <a:ext uri="{FF2B5EF4-FFF2-40B4-BE49-F238E27FC236}">
                <a16:creationId xmlns:a16="http://schemas.microsoft.com/office/drawing/2014/main" id="{6039E491-4DE5-411B-9698-FF1A31E6C59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8" name="مستطيل 37">
            <a:hlinkClick r:id="rId9" action="ppaction://hlinksldjump"/>
            <a:extLst>
              <a:ext uri="{FF2B5EF4-FFF2-40B4-BE49-F238E27FC236}">
                <a16:creationId xmlns:a16="http://schemas.microsoft.com/office/drawing/2014/main" id="{188A7ADC-8AF1-4659-BA5E-B589D8E745AF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9" name="مستطيل 38">
            <a:hlinkClick r:id="rId10" action="ppaction://hlinksldjump"/>
            <a:extLst>
              <a:ext uri="{FF2B5EF4-FFF2-40B4-BE49-F238E27FC236}">
                <a16:creationId xmlns:a16="http://schemas.microsoft.com/office/drawing/2014/main" id="{5090DE2B-967D-47F0-938D-30D6B7E65EBC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2" name="مستطيل 41">
            <a:hlinkClick r:id="rId11" action="ppaction://hlinksldjump"/>
            <a:extLst>
              <a:ext uri="{FF2B5EF4-FFF2-40B4-BE49-F238E27FC236}">
                <a16:creationId xmlns:a16="http://schemas.microsoft.com/office/drawing/2014/main" id="{9116DB8A-B6F8-4FE8-B33B-E970474373A3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3" name="مستطيل 42">
            <a:hlinkClick r:id="rId12" action="ppaction://hlinksldjump"/>
            <a:extLst>
              <a:ext uri="{FF2B5EF4-FFF2-40B4-BE49-F238E27FC236}">
                <a16:creationId xmlns:a16="http://schemas.microsoft.com/office/drawing/2014/main" id="{79D4D3D5-90E2-408D-83D3-9CA82D52C84D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4" name="مستطيل 43">
            <a:hlinkClick r:id="rId13" action="ppaction://hlinksldjump"/>
            <a:extLst>
              <a:ext uri="{FF2B5EF4-FFF2-40B4-BE49-F238E27FC236}">
                <a16:creationId xmlns:a16="http://schemas.microsoft.com/office/drawing/2014/main" id="{22A935A1-FBB7-493C-8AD3-5D9D0C655D16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5" name="مستطيل 44">
            <a:hlinkClick r:id="rId14" action="ppaction://hlinksldjump"/>
            <a:extLst>
              <a:ext uri="{FF2B5EF4-FFF2-40B4-BE49-F238E27FC236}">
                <a16:creationId xmlns:a16="http://schemas.microsoft.com/office/drawing/2014/main" id="{60D8A778-5080-44EF-AB8F-C3E8E9C659D6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6" name="مستطيل 45">
            <a:hlinkClick r:id="rId15" action="ppaction://hlinksldjump"/>
            <a:extLst>
              <a:ext uri="{FF2B5EF4-FFF2-40B4-BE49-F238E27FC236}">
                <a16:creationId xmlns:a16="http://schemas.microsoft.com/office/drawing/2014/main" id="{ADAE8DBD-9DD7-4D38-8BF2-BBD4D276BBDA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7" name="مستطيل 46">
            <a:hlinkClick r:id="rId16" action="ppaction://hlinksldjump"/>
            <a:extLst>
              <a:ext uri="{FF2B5EF4-FFF2-40B4-BE49-F238E27FC236}">
                <a16:creationId xmlns:a16="http://schemas.microsoft.com/office/drawing/2014/main" id="{5098401E-4EEB-4E2C-B6CC-F02DEE2AEA46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8" name="مستطيل 47">
            <a:hlinkClick r:id="rId17" action="ppaction://hlinksldjump"/>
            <a:extLst>
              <a:ext uri="{FF2B5EF4-FFF2-40B4-BE49-F238E27FC236}">
                <a16:creationId xmlns:a16="http://schemas.microsoft.com/office/drawing/2014/main" id="{F9DB9F62-FCB4-4A1E-B4F4-BD6A5AD087B5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9" name="مستطيل 48">
            <a:hlinkClick r:id="rId18" action="ppaction://hlinksldjump"/>
            <a:extLst>
              <a:ext uri="{FF2B5EF4-FFF2-40B4-BE49-F238E27FC236}">
                <a16:creationId xmlns:a16="http://schemas.microsoft.com/office/drawing/2014/main" id="{15E86BB8-8CF0-47E9-A85C-F2F2335489F4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1" name="مستطيل 50">
            <a:hlinkClick r:id="rId19" action="ppaction://hlinksldjump"/>
            <a:extLst>
              <a:ext uri="{FF2B5EF4-FFF2-40B4-BE49-F238E27FC236}">
                <a16:creationId xmlns:a16="http://schemas.microsoft.com/office/drawing/2014/main" id="{B7DBCB54-AA8A-472B-97A5-1EEA50992210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B743F89-F525-4298-BA4D-9BFFB7858627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6588" y="1642468"/>
            <a:ext cx="2621527" cy="114737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64291E4-D5DC-4778-AABD-71A780DF524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8950"/>
          <a:stretch/>
        </p:blipFill>
        <p:spPr>
          <a:xfrm>
            <a:off x="9174355" y="3810501"/>
            <a:ext cx="2621528" cy="216866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65639E1-1FAB-472B-9E98-6F61ADE0DCA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86905" y="1553098"/>
            <a:ext cx="7279046" cy="1984000"/>
          </a:xfrm>
          <a:prstGeom prst="rect">
            <a:avLst/>
          </a:prstGeom>
        </p:spPr>
      </p:pic>
      <p:pic>
        <p:nvPicPr>
          <p:cNvPr id="16" name="Picture 2" descr="Misty Docs | Hello World Tutorial Series">
            <a:extLst>
              <a:ext uri="{FF2B5EF4-FFF2-40B4-BE49-F238E27FC236}">
                <a16:creationId xmlns:a16="http://schemas.microsoft.com/office/drawing/2014/main" id="{4A2C6711-1DD7-4E5C-80B5-C2F9AD1201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57" y="3524883"/>
            <a:ext cx="4870938" cy="2739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lock Countdown">
            <a:hlinkClick r:id="rId24"/>
            <a:extLst>
              <a:ext uri="{FF2B5EF4-FFF2-40B4-BE49-F238E27FC236}">
                <a16:creationId xmlns:a16="http://schemas.microsoft.com/office/drawing/2014/main" id="{117B1F63-7190-48B1-AF9C-E547AE15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Random Name Picker Wheel">
            <a:hlinkClick r:id="rId26"/>
            <a:extLst>
              <a:ext uri="{FF2B5EF4-FFF2-40B4-BE49-F238E27FC236}">
                <a16:creationId xmlns:a16="http://schemas.microsoft.com/office/drawing/2014/main" id="{6D10B204-9C62-4770-B7BA-5ECF777D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ordwall - Photos | Facebook">
            <a:hlinkClick r:id="rId28"/>
            <a:extLst>
              <a:ext uri="{FF2B5EF4-FFF2-40B4-BE49-F238E27FC236}">
                <a16:creationId xmlns:a16="http://schemas.microsoft.com/office/drawing/2014/main" id="{6D9B20CB-4577-495F-9546-D1A01317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hlinkClick r:id="rId30"/>
            <a:extLst>
              <a:ext uri="{FF2B5EF4-FFF2-40B4-BE49-F238E27FC236}">
                <a16:creationId xmlns:a16="http://schemas.microsoft.com/office/drawing/2014/main" id="{F2BB4D71-3423-47C3-B9DB-FB0330A9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3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hlinkClick r:id="rId2" action="ppaction://hlinksldjump"/>
            <a:extLst>
              <a:ext uri="{FF2B5EF4-FFF2-40B4-BE49-F238E27FC236}">
                <a16:creationId xmlns:a16="http://schemas.microsoft.com/office/drawing/2014/main" id="{9078AE8C-A547-41B3-9C18-FE92B12E814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3" name="مستطيل 32">
            <a:hlinkClick r:id="rId3" action="ppaction://hlinksldjump"/>
            <a:extLst>
              <a:ext uri="{FF2B5EF4-FFF2-40B4-BE49-F238E27FC236}">
                <a16:creationId xmlns:a16="http://schemas.microsoft.com/office/drawing/2014/main" id="{8377DE5A-04C0-4801-B95A-05EE73C8F303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4" name="مستطيل 33">
            <a:hlinkClick r:id="rId4" action="ppaction://hlinksldjump"/>
            <a:extLst>
              <a:ext uri="{FF2B5EF4-FFF2-40B4-BE49-F238E27FC236}">
                <a16:creationId xmlns:a16="http://schemas.microsoft.com/office/drawing/2014/main" id="{53B0A410-5114-4A77-81B9-D20ECD0C8EAC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6" name="مستطيل 35">
            <a:hlinkClick r:id="rId5" action="ppaction://hlinksldjump"/>
            <a:extLst>
              <a:ext uri="{FF2B5EF4-FFF2-40B4-BE49-F238E27FC236}">
                <a16:creationId xmlns:a16="http://schemas.microsoft.com/office/drawing/2014/main" id="{6A693A20-405D-4229-984E-7D38868C0AAE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7" name="مستطيل 36">
            <a:hlinkClick r:id="rId6" action="ppaction://hlinksldjump"/>
            <a:extLst>
              <a:ext uri="{FF2B5EF4-FFF2-40B4-BE49-F238E27FC236}">
                <a16:creationId xmlns:a16="http://schemas.microsoft.com/office/drawing/2014/main" id="{E1A765FF-A7FA-4DB1-A07D-6039A8E1A29D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8" name="مستطيل 37">
            <a:hlinkClick r:id="rId7" action="ppaction://hlinksldjump"/>
            <a:extLst>
              <a:ext uri="{FF2B5EF4-FFF2-40B4-BE49-F238E27FC236}">
                <a16:creationId xmlns:a16="http://schemas.microsoft.com/office/drawing/2014/main" id="{B946A96E-E0EB-49BA-94A9-2B63DAD735C4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39" name="مستطيل 38">
            <a:hlinkClick r:id="rId8" action="ppaction://hlinksldjump"/>
            <a:extLst>
              <a:ext uri="{FF2B5EF4-FFF2-40B4-BE49-F238E27FC236}">
                <a16:creationId xmlns:a16="http://schemas.microsoft.com/office/drawing/2014/main" id="{74470252-C099-45B5-A391-6263ED02602E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0" name="مستطيل 39">
            <a:hlinkClick r:id="rId9" action="ppaction://hlinksldjump"/>
            <a:extLst>
              <a:ext uri="{FF2B5EF4-FFF2-40B4-BE49-F238E27FC236}">
                <a16:creationId xmlns:a16="http://schemas.microsoft.com/office/drawing/2014/main" id="{C80FD697-B514-420B-BDEC-5B7FF5E1B771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2" name="مستطيل 41">
            <a:hlinkClick r:id="rId10" action="ppaction://hlinksldjump"/>
            <a:extLst>
              <a:ext uri="{FF2B5EF4-FFF2-40B4-BE49-F238E27FC236}">
                <a16:creationId xmlns:a16="http://schemas.microsoft.com/office/drawing/2014/main" id="{31A8E9F6-A77F-44DE-B89E-3A682C349705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3" name="مستطيل 42">
            <a:hlinkClick r:id="rId11" action="ppaction://hlinksldjump"/>
            <a:extLst>
              <a:ext uri="{FF2B5EF4-FFF2-40B4-BE49-F238E27FC236}">
                <a16:creationId xmlns:a16="http://schemas.microsoft.com/office/drawing/2014/main" id="{7DDAE57F-8B36-4082-A166-2E79EF06D1E9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4" name="مستطيل 43">
            <a:hlinkClick r:id="rId12" action="ppaction://hlinksldjump"/>
            <a:extLst>
              <a:ext uri="{FF2B5EF4-FFF2-40B4-BE49-F238E27FC236}">
                <a16:creationId xmlns:a16="http://schemas.microsoft.com/office/drawing/2014/main" id="{92DAF770-FB73-4D63-8A05-EA2A4B502E19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5" name="مستطيل 44">
            <a:hlinkClick r:id="rId13" action="ppaction://hlinksldjump"/>
            <a:extLst>
              <a:ext uri="{FF2B5EF4-FFF2-40B4-BE49-F238E27FC236}">
                <a16:creationId xmlns:a16="http://schemas.microsoft.com/office/drawing/2014/main" id="{3175A107-6A94-433B-8E58-5657F54E39CE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1B3895E-1ED2-4B39-9518-35E6D4AEC2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3322" y="1011474"/>
            <a:ext cx="10919495" cy="3616196"/>
          </a:xfrm>
          <a:prstGeom prst="rect">
            <a:avLst/>
          </a:prstGeom>
        </p:spPr>
      </p:pic>
      <p:pic>
        <p:nvPicPr>
          <p:cNvPr id="46" name="صورة 45">
            <a:hlinkClick r:id="rId15"/>
            <a:extLst>
              <a:ext uri="{FF2B5EF4-FFF2-40B4-BE49-F238E27FC236}">
                <a16:creationId xmlns:a16="http://schemas.microsoft.com/office/drawing/2014/main" id="{ADBCFBDB-75A1-493A-881A-3DE529F65989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47" name="صورة 46">
            <a:hlinkClick r:id="rId17"/>
            <a:extLst>
              <a:ext uri="{FF2B5EF4-FFF2-40B4-BE49-F238E27FC236}">
                <a16:creationId xmlns:a16="http://schemas.microsoft.com/office/drawing/2014/main" id="{67D6F9A4-6D09-4B16-ADFE-87D1A7B4A10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48" name="صورة 47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081F35FD-9699-4BAB-91D8-9CA3DE8620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D8E7375E-D9FB-46DE-8B28-0240AC02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lock Countdown">
            <a:hlinkClick r:id="rId21"/>
            <a:extLst>
              <a:ext uri="{FF2B5EF4-FFF2-40B4-BE49-F238E27FC236}">
                <a16:creationId xmlns:a16="http://schemas.microsoft.com/office/drawing/2014/main" id="{299F7DA7-F1A0-4448-BE8A-B6EDDAF2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Random Name Picker Wheel">
            <a:hlinkClick r:id="rId23"/>
            <a:extLst>
              <a:ext uri="{FF2B5EF4-FFF2-40B4-BE49-F238E27FC236}">
                <a16:creationId xmlns:a16="http://schemas.microsoft.com/office/drawing/2014/main" id="{1854FEA4-6BA3-4CA9-843E-AAE3F7A6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ordwall - Photos | Facebook">
            <a:hlinkClick r:id="rId25"/>
            <a:extLst>
              <a:ext uri="{FF2B5EF4-FFF2-40B4-BE49-F238E27FC236}">
                <a16:creationId xmlns:a16="http://schemas.microsoft.com/office/drawing/2014/main" id="{225D1F06-5127-44B5-B9AD-07360601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hlinkClick r:id="rId27"/>
            <a:extLst>
              <a:ext uri="{FF2B5EF4-FFF2-40B4-BE49-F238E27FC236}">
                <a16:creationId xmlns:a16="http://schemas.microsoft.com/office/drawing/2014/main" id="{E27ED0FC-2D21-4D57-9375-F5E8A1EE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FBA8B16F-FB31-4E3B-9433-6B36F6F0DD2A}"/>
              </a:ext>
            </a:extLst>
          </p:cNvPr>
          <p:cNvSpPr/>
          <p:nvPr/>
        </p:nvSpPr>
        <p:spPr>
          <a:xfrm>
            <a:off x="9986356" y="932859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فهمك1</a:t>
            </a:r>
          </a:p>
        </p:txBody>
      </p:sp>
      <p:sp>
        <p:nvSpPr>
          <p:cNvPr id="53" name="مستطيل 52">
            <a:hlinkClick r:id="rId2" action="ppaction://hlinksldjump"/>
            <a:extLst>
              <a:ext uri="{FF2B5EF4-FFF2-40B4-BE49-F238E27FC236}">
                <a16:creationId xmlns:a16="http://schemas.microsoft.com/office/drawing/2014/main" id="{FA0F2FD6-ED4C-44C0-9EF1-A80628058C1B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55" name="مستطيل 54">
            <a:hlinkClick r:id="rId3" action="ppaction://hlinksldjump"/>
            <a:extLst>
              <a:ext uri="{FF2B5EF4-FFF2-40B4-BE49-F238E27FC236}">
                <a16:creationId xmlns:a16="http://schemas.microsoft.com/office/drawing/2014/main" id="{BACB0035-0874-4FE9-8957-3AF37E9546E6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56" name="مستطيل 55">
            <a:hlinkClick r:id="rId4" action="ppaction://hlinksldjump"/>
            <a:extLst>
              <a:ext uri="{FF2B5EF4-FFF2-40B4-BE49-F238E27FC236}">
                <a16:creationId xmlns:a16="http://schemas.microsoft.com/office/drawing/2014/main" id="{EFB730F8-7617-4E63-90B0-39382827441E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57" name="مستطيل 56">
            <a:hlinkClick r:id="rId5" action="ppaction://hlinksldjump"/>
            <a:extLst>
              <a:ext uri="{FF2B5EF4-FFF2-40B4-BE49-F238E27FC236}">
                <a16:creationId xmlns:a16="http://schemas.microsoft.com/office/drawing/2014/main" id="{F4A33582-7A36-4B51-859F-4273A0392B12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58" name="مستطيل 57">
            <a:hlinkClick r:id="rId6" action="ppaction://hlinksldjump"/>
            <a:extLst>
              <a:ext uri="{FF2B5EF4-FFF2-40B4-BE49-F238E27FC236}">
                <a16:creationId xmlns:a16="http://schemas.microsoft.com/office/drawing/2014/main" id="{7E3F36B5-EDB6-49BC-8278-B192D9BF0170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59" name="مستطيل 58">
            <a:hlinkClick r:id="rId7" action="ppaction://hlinksldjump"/>
            <a:extLst>
              <a:ext uri="{FF2B5EF4-FFF2-40B4-BE49-F238E27FC236}">
                <a16:creationId xmlns:a16="http://schemas.microsoft.com/office/drawing/2014/main" id="{0AD281A7-A37C-47E0-815A-8F57925D0883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60" name="مستطيل 59">
            <a:hlinkClick r:id="rId8" action="ppaction://hlinksldjump"/>
            <a:extLst>
              <a:ext uri="{FF2B5EF4-FFF2-40B4-BE49-F238E27FC236}">
                <a16:creationId xmlns:a16="http://schemas.microsoft.com/office/drawing/2014/main" id="{6F722DFA-B7B5-4234-89D4-AEF23339F8E1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61" name="مستطيل 60">
            <a:hlinkClick r:id="rId9" action="ppaction://hlinksldjump"/>
            <a:extLst>
              <a:ext uri="{FF2B5EF4-FFF2-40B4-BE49-F238E27FC236}">
                <a16:creationId xmlns:a16="http://schemas.microsoft.com/office/drawing/2014/main" id="{A62EF2F1-A1CF-41B2-984C-16EEECC72B47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62" name="مستطيل 61">
            <a:hlinkClick r:id="rId10" action="ppaction://hlinksldjump"/>
            <a:extLst>
              <a:ext uri="{FF2B5EF4-FFF2-40B4-BE49-F238E27FC236}">
                <a16:creationId xmlns:a16="http://schemas.microsoft.com/office/drawing/2014/main" id="{3A54542B-07AD-41DD-A5B4-BA89DB13A707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63" name="مستطيل 62">
            <a:hlinkClick r:id="rId11" action="ppaction://hlinksldjump"/>
            <a:extLst>
              <a:ext uri="{FF2B5EF4-FFF2-40B4-BE49-F238E27FC236}">
                <a16:creationId xmlns:a16="http://schemas.microsoft.com/office/drawing/2014/main" id="{72BF2651-0EC1-447F-A9C7-402B707FD0D5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64" name="مستطيل 63">
            <a:hlinkClick r:id="rId12" action="ppaction://hlinksldjump"/>
            <a:extLst>
              <a:ext uri="{FF2B5EF4-FFF2-40B4-BE49-F238E27FC236}">
                <a16:creationId xmlns:a16="http://schemas.microsoft.com/office/drawing/2014/main" id="{6CF6C1CD-1BBC-4507-BF9B-8F7CD7032E35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65" name="مستطيل 64">
            <a:hlinkClick r:id="rId13" action="ppaction://hlinksldjump"/>
            <a:extLst>
              <a:ext uri="{FF2B5EF4-FFF2-40B4-BE49-F238E27FC236}">
                <a16:creationId xmlns:a16="http://schemas.microsoft.com/office/drawing/2014/main" id="{6007EA83-0D45-40E1-9B73-F580FFD5B596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F4AB727-E5F4-4397-940F-EF2BCD506C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1568" y="1593866"/>
            <a:ext cx="10150431" cy="1374704"/>
          </a:xfrm>
          <a:prstGeom prst="rect">
            <a:avLst/>
          </a:prstGeom>
        </p:spPr>
      </p:pic>
      <p:pic>
        <p:nvPicPr>
          <p:cNvPr id="9" name="صورة 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B250007B-4F54-4115-B1AD-5F1B1C4B1B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12" y="2832600"/>
            <a:ext cx="10670798" cy="3392353"/>
          </a:xfrm>
          <a:prstGeom prst="rect">
            <a:avLst/>
          </a:prstGeom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FFB41A4C-5946-45CE-A934-155AB462FA56}"/>
              </a:ext>
            </a:extLst>
          </p:cNvPr>
          <p:cNvCxnSpPr/>
          <p:nvPr/>
        </p:nvCxnSpPr>
        <p:spPr>
          <a:xfrm>
            <a:off x="8392911" y="2321169"/>
            <a:ext cx="0" cy="390378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78FBD399-AFFA-488D-B8D7-1098D952EE76}"/>
              </a:ext>
            </a:extLst>
          </p:cNvPr>
          <p:cNvCxnSpPr/>
          <p:nvPr/>
        </p:nvCxnSpPr>
        <p:spPr>
          <a:xfrm>
            <a:off x="4855348" y="2321169"/>
            <a:ext cx="0" cy="390378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صورة 41">
            <a:hlinkClick r:id="rId16"/>
            <a:extLst>
              <a:ext uri="{FF2B5EF4-FFF2-40B4-BE49-F238E27FC236}">
                <a16:creationId xmlns:a16="http://schemas.microsoft.com/office/drawing/2014/main" id="{E316E963-1C4A-442E-B735-BD21C3B68762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43" name="صورة 42">
            <a:hlinkClick r:id="rId18"/>
            <a:extLst>
              <a:ext uri="{FF2B5EF4-FFF2-40B4-BE49-F238E27FC236}">
                <a16:creationId xmlns:a16="http://schemas.microsoft.com/office/drawing/2014/main" id="{2CEB88AF-EF85-4D3B-AE8E-4DC24E1464E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44" name="صورة 43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E215B8C8-05C5-4B7F-844E-6E13F9CF4C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6" name="Picture 4" descr="حل كتاب رياضيات 6 مقررات - واجب">
            <a:extLst>
              <a:ext uri="{FF2B5EF4-FFF2-40B4-BE49-F238E27FC236}">
                <a16:creationId xmlns:a16="http://schemas.microsoft.com/office/drawing/2014/main" id="{2115DF10-D638-42F0-B6BA-B5DCD4BC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lock Countdown">
            <a:hlinkClick r:id="rId22"/>
            <a:extLst>
              <a:ext uri="{FF2B5EF4-FFF2-40B4-BE49-F238E27FC236}">
                <a16:creationId xmlns:a16="http://schemas.microsoft.com/office/drawing/2014/main" id="{C349BE3D-9AAA-4A71-A55B-D1FA37D7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andom Name Picker Wheel">
            <a:hlinkClick r:id="rId24"/>
            <a:extLst>
              <a:ext uri="{FF2B5EF4-FFF2-40B4-BE49-F238E27FC236}">
                <a16:creationId xmlns:a16="http://schemas.microsoft.com/office/drawing/2014/main" id="{F07116BA-88F5-46CD-8BE1-B28221962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Wordwall - Photos | Facebook">
            <a:hlinkClick r:id="rId26"/>
            <a:extLst>
              <a:ext uri="{FF2B5EF4-FFF2-40B4-BE49-F238E27FC236}">
                <a16:creationId xmlns:a16="http://schemas.microsoft.com/office/drawing/2014/main" id="{A0324591-D02A-44CE-9CC5-56CA86F9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>
            <a:hlinkClick r:id="rId28"/>
            <a:extLst>
              <a:ext uri="{FF2B5EF4-FFF2-40B4-BE49-F238E27FC236}">
                <a16:creationId xmlns:a16="http://schemas.microsoft.com/office/drawing/2014/main" id="{A0449963-CA2B-4135-A15E-D7EFB08F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4" name="مستطيل 33">
            <a:hlinkClick r:id="rId3" action="ppaction://hlinksldjump"/>
            <a:extLst>
              <a:ext uri="{FF2B5EF4-FFF2-40B4-BE49-F238E27FC236}">
                <a16:creationId xmlns:a16="http://schemas.microsoft.com/office/drawing/2014/main" id="{D823BC6F-738B-4383-A4C2-B63E66A5B4FE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6" name="مستطيل 35">
            <a:hlinkClick r:id="rId4" action="ppaction://hlinksldjump"/>
            <a:extLst>
              <a:ext uri="{FF2B5EF4-FFF2-40B4-BE49-F238E27FC236}">
                <a16:creationId xmlns:a16="http://schemas.microsoft.com/office/drawing/2014/main" id="{841B92FF-E6BB-4DE8-9539-8A4BCD940961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7" name="مستطيل 36">
            <a:hlinkClick r:id="rId5" action="ppaction://hlinksldjump"/>
            <a:extLst>
              <a:ext uri="{FF2B5EF4-FFF2-40B4-BE49-F238E27FC236}">
                <a16:creationId xmlns:a16="http://schemas.microsoft.com/office/drawing/2014/main" id="{7770462B-EF8A-43BC-BE0E-F5E6DB19551E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8" name="مستطيل 37">
            <a:hlinkClick r:id="rId6" action="ppaction://hlinksldjump"/>
            <a:extLst>
              <a:ext uri="{FF2B5EF4-FFF2-40B4-BE49-F238E27FC236}">
                <a16:creationId xmlns:a16="http://schemas.microsoft.com/office/drawing/2014/main" id="{4B63099A-B5A6-42E3-9687-E1BFEC0ACF00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9" name="مستطيل 38">
            <a:hlinkClick r:id="rId7" action="ppaction://hlinksldjump"/>
            <a:extLst>
              <a:ext uri="{FF2B5EF4-FFF2-40B4-BE49-F238E27FC236}">
                <a16:creationId xmlns:a16="http://schemas.microsoft.com/office/drawing/2014/main" id="{617ECDCF-AC31-4707-8C79-AE76438296B2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0" name="مستطيل 39">
            <a:hlinkClick r:id="rId8" action="ppaction://hlinksldjump"/>
            <a:extLst>
              <a:ext uri="{FF2B5EF4-FFF2-40B4-BE49-F238E27FC236}">
                <a16:creationId xmlns:a16="http://schemas.microsoft.com/office/drawing/2014/main" id="{17B2751A-4A87-4028-AA81-A16DE75C6A37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2" name="مستطيل 41">
            <a:hlinkClick r:id="rId9" action="ppaction://hlinksldjump"/>
            <a:extLst>
              <a:ext uri="{FF2B5EF4-FFF2-40B4-BE49-F238E27FC236}">
                <a16:creationId xmlns:a16="http://schemas.microsoft.com/office/drawing/2014/main" id="{0A047EE4-3359-4E52-8F8D-214496642A31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3" name="مستطيل 42">
            <a:hlinkClick r:id="rId10" action="ppaction://hlinksldjump"/>
            <a:extLst>
              <a:ext uri="{FF2B5EF4-FFF2-40B4-BE49-F238E27FC236}">
                <a16:creationId xmlns:a16="http://schemas.microsoft.com/office/drawing/2014/main" id="{B1F4D67D-E74F-40CA-B251-08486635E76E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4" name="مستطيل 43">
            <a:hlinkClick r:id="rId11" action="ppaction://hlinksldjump"/>
            <a:extLst>
              <a:ext uri="{FF2B5EF4-FFF2-40B4-BE49-F238E27FC236}">
                <a16:creationId xmlns:a16="http://schemas.microsoft.com/office/drawing/2014/main" id="{9E083254-25C7-4BE3-AF78-B5FA3A4C972A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5" name="مستطيل 44">
            <a:hlinkClick r:id="rId12" action="ppaction://hlinksldjump"/>
            <a:extLst>
              <a:ext uri="{FF2B5EF4-FFF2-40B4-BE49-F238E27FC236}">
                <a16:creationId xmlns:a16="http://schemas.microsoft.com/office/drawing/2014/main" id="{4635982F-5BEB-465A-983A-111E20F516B7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6" name="مستطيل 45">
            <a:hlinkClick r:id="rId13" action="ppaction://hlinksldjump"/>
            <a:extLst>
              <a:ext uri="{FF2B5EF4-FFF2-40B4-BE49-F238E27FC236}">
                <a16:creationId xmlns:a16="http://schemas.microsoft.com/office/drawing/2014/main" id="{1B672730-C64B-41EB-953A-8B976E62BA79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7" name="مستطيل 46">
            <a:hlinkClick r:id="rId14" action="ppaction://hlinksldjump"/>
            <a:extLst>
              <a:ext uri="{FF2B5EF4-FFF2-40B4-BE49-F238E27FC236}">
                <a16:creationId xmlns:a16="http://schemas.microsoft.com/office/drawing/2014/main" id="{3F382D47-19A0-4988-A367-77F06E028CC5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17" name="btnInknoeActivity">
            <a:extLst>
              <a:ext uri="{FF2B5EF4-FFF2-40B4-BE49-F238E27FC236}">
                <a16:creationId xmlns:a16="http://schemas.microsoft.com/office/drawing/2014/main" id="{76A15E8F-0D6E-4D86-A58E-A25D3CB35D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76" y="985788"/>
            <a:ext cx="2219546" cy="571500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3B8E072-FFFC-45D6-B574-9FB3A714B4B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143"/>
          <a:stretch/>
        </p:blipFill>
        <p:spPr>
          <a:xfrm>
            <a:off x="4891329" y="1725055"/>
            <a:ext cx="7175981" cy="2273116"/>
          </a:xfrm>
          <a:prstGeom prst="rect">
            <a:avLst/>
          </a:prstGeom>
        </p:spPr>
      </p:pic>
      <p:pic>
        <p:nvPicPr>
          <p:cNvPr id="48" name="صورة 47">
            <a:hlinkClick r:id="rId18"/>
            <a:extLst>
              <a:ext uri="{FF2B5EF4-FFF2-40B4-BE49-F238E27FC236}">
                <a16:creationId xmlns:a16="http://schemas.microsoft.com/office/drawing/2014/main" id="{6C9F545B-B464-4223-968E-6A42F1FA4D1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1" name="صورة 50">
            <a:hlinkClick r:id="rId20"/>
            <a:extLst>
              <a:ext uri="{FF2B5EF4-FFF2-40B4-BE49-F238E27FC236}">
                <a16:creationId xmlns:a16="http://schemas.microsoft.com/office/drawing/2014/main" id="{5F2924F7-F458-405E-A7E5-41D75810B93D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52" name="صورة 51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B82E2F0C-A0A9-43D4-9CFE-5525556AF0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5" name="Picture 4" descr="حل كتاب رياضيات 6 مقررات - واجب">
            <a:extLst>
              <a:ext uri="{FF2B5EF4-FFF2-40B4-BE49-F238E27FC236}">
                <a16:creationId xmlns:a16="http://schemas.microsoft.com/office/drawing/2014/main" id="{F9AF5E79-B1C4-4F3A-A3EC-9C89FD96C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lock Countdown">
            <a:hlinkClick r:id="rId24"/>
            <a:extLst>
              <a:ext uri="{FF2B5EF4-FFF2-40B4-BE49-F238E27FC236}">
                <a16:creationId xmlns:a16="http://schemas.microsoft.com/office/drawing/2014/main" id="{103C6D18-A1AB-423C-A404-1A417099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Random Name Picker Wheel">
            <a:hlinkClick r:id="rId26"/>
            <a:extLst>
              <a:ext uri="{FF2B5EF4-FFF2-40B4-BE49-F238E27FC236}">
                <a16:creationId xmlns:a16="http://schemas.microsoft.com/office/drawing/2014/main" id="{A44A92A3-C382-4C7C-B704-B3D098EE2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Wordwall - Photos | Facebook">
            <a:hlinkClick r:id="rId28"/>
            <a:extLst>
              <a:ext uri="{FF2B5EF4-FFF2-40B4-BE49-F238E27FC236}">
                <a16:creationId xmlns:a16="http://schemas.microsoft.com/office/drawing/2014/main" id="{9A5A513C-5D0B-4D21-B372-12353655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>
            <a:hlinkClick r:id="rId30"/>
            <a:extLst>
              <a:ext uri="{FF2B5EF4-FFF2-40B4-BE49-F238E27FC236}">
                <a16:creationId xmlns:a16="http://schemas.microsoft.com/office/drawing/2014/main" id="{815B743F-B770-4BB3-BBF8-5F66914A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hlinkClick r:id="rId2" action="ppaction://hlinksldjump"/>
            <a:extLst>
              <a:ext uri="{FF2B5EF4-FFF2-40B4-BE49-F238E27FC236}">
                <a16:creationId xmlns:a16="http://schemas.microsoft.com/office/drawing/2014/main" id="{9078AE8C-A547-41B3-9C18-FE92B12E814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3" name="مستطيل 32">
            <a:hlinkClick r:id="rId3" action="ppaction://hlinksldjump"/>
            <a:extLst>
              <a:ext uri="{FF2B5EF4-FFF2-40B4-BE49-F238E27FC236}">
                <a16:creationId xmlns:a16="http://schemas.microsoft.com/office/drawing/2014/main" id="{8377DE5A-04C0-4801-B95A-05EE73C8F303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4" name="مستطيل 33">
            <a:hlinkClick r:id="rId4" action="ppaction://hlinksldjump"/>
            <a:extLst>
              <a:ext uri="{FF2B5EF4-FFF2-40B4-BE49-F238E27FC236}">
                <a16:creationId xmlns:a16="http://schemas.microsoft.com/office/drawing/2014/main" id="{53B0A410-5114-4A77-81B9-D20ECD0C8EAC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6" name="مستطيل 35">
            <a:hlinkClick r:id="rId5" action="ppaction://hlinksldjump"/>
            <a:extLst>
              <a:ext uri="{FF2B5EF4-FFF2-40B4-BE49-F238E27FC236}">
                <a16:creationId xmlns:a16="http://schemas.microsoft.com/office/drawing/2014/main" id="{6A693A20-405D-4229-984E-7D38868C0AAE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7" name="مستطيل 36">
            <a:hlinkClick r:id="rId6" action="ppaction://hlinksldjump"/>
            <a:extLst>
              <a:ext uri="{FF2B5EF4-FFF2-40B4-BE49-F238E27FC236}">
                <a16:creationId xmlns:a16="http://schemas.microsoft.com/office/drawing/2014/main" id="{E1A765FF-A7FA-4DB1-A07D-6039A8E1A29D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8" name="مستطيل 37">
            <a:hlinkClick r:id="rId7" action="ppaction://hlinksldjump"/>
            <a:extLst>
              <a:ext uri="{FF2B5EF4-FFF2-40B4-BE49-F238E27FC236}">
                <a16:creationId xmlns:a16="http://schemas.microsoft.com/office/drawing/2014/main" id="{B946A96E-E0EB-49BA-94A9-2B63DAD735C4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39" name="مستطيل 38">
            <a:hlinkClick r:id="rId8" action="ppaction://hlinksldjump"/>
            <a:extLst>
              <a:ext uri="{FF2B5EF4-FFF2-40B4-BE49-F238E27FC236}">
                <a16:creationId xmlns:a16="http://schemas.microsoft.com/office/drawing/2014/main" id="{74470252-C099-45B5-A391-6263ED02602E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0" name="مستطيل 39">
            <a:hlinkClick r:id="rId9" action="ppaction://hlinksldjump"/>
            <a:extLst>
              <a:ext uri="{FF2B5EF4-FFF2-40B4-BE49-F238E27FC236}">
                <a16:creationId xmlns:a16="http://schemas.microsoft.com/office/drawing/2014/main" id="{C80FD697-B514-420B-BDEC-5B7FF5E1B771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2" name="مستطيل 41">
            <a:hlinkClick r:id="rId10" action="ppaction://hlinksldjump"/>
            <a:extLst>
              <a:ext uri="{FF2B5EF4-FFF2-40B4-BE49-F238E27FC236}">
                <a16:creationId xmlns:a16="http://schemas.microsoft.com/office/drawing/2014/main" id="{31A8E9F6-A77F-44DE-B89E-3A682C349705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3" name="مستطيل 42">
            <a:hlinkClick r:id="rId11" action="ppaction://hlinksldjump"/>
            <a:extLst>
              <a:ext uri="{FF2B5EF4-FFF2-40B4-BE49-F238E27FC236}">
                <a16:creationId xmlns:a16="http://schemas.microsoft.com/office/drawing/2014/main" id="{7DDAE57F-8B36-4082-A166-2E79EF06D1E9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4" name="مستطيل 43">
            <a:hlinkClick r:id="rId12" action="ppaction://hlinksldjump"/>
            <a:extLst>
              <a:ext uri="{FF2B5EF4-FFF2-40B4-BE49-F238E27FC236}">
                <a16:creationId xmlns:a16="http://schemas.microsoft.com/office/drawing/2014/main" id="{92DAF770-FB73-4D63-8A05-EA2A4B502E19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5" name="مستطيل 44">
            <a:hlinkClick r:id="rId13" action="ppaction://hlinksldjump"/>
            <a:extLst>
              <a:ext uri="{FF2B5EF4-FFF2-40B4-BE49-F238E27FC236}">
                <a16:creationId xmlns:a16="http://schemas.microsoft.com/office/drawing/2014/main" id="{3175A107-6A94-433B-8E58-5657F54E39CE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926E7C8-06BF-4672-8BA3-997EBA1CC3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1413" y="893038"/>
            <a:ext cx="10583856" cy="4818332"/>
          </a:xfrm>
          <a:prstGeom prst="rect">
            <a:avLst/>
          </a:prstGeom>
        </p:spPr>
      </p:pic>
      <p:pic>
        <p:nvPicPr>
          <p:cNvPr id="46" name="صورة 45">
            <a:hlinkClick r:id="rId15"/>
            <a:extLst>
              <a:ext uri="{FF2B5EF4-FFF2-40B4-BE49-F238E27FC236}">
                <a16:creationId xmlns:a16="http://schemas.microsoft.com/office/drawing/2014/main" id="{C855846D-1C58-4F42-8510-804425F5E90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47" name="صورة 46">
            <a:hlinkClick r:id="rId17"/>
            <a:extLst>
              <a:ext uri="{FF2B5EF4-FFF2-40B4-BE49-F238E27FC236}">
                <a16:creationId xmlns:a16="http://schemas.microsoft.com/office/drawing/2014/main" id="{A5861990-A1DE-47B1-8D1D-955DB0DBA58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48" name="صورة 47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7D6EF1D0-F87C-4DB4-B143-A2E773AC52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5B1EEB3C-EAC1-4923-A288-15037EF8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lock Countdown">
            <a:hlinkClick r:id="rId21"/>
            <a:extLst>
              <a:ext uri="{FF2B5EF4-FFF2-40B4-BE49-F238E27FC236}">
                <a16:creationId xmlns:a16="http://schemas.microsoft.com/office/drawing/2014/main" id="{CB8B05AF-6C69-4C8C-9B14-105239B7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Random Name Picker Wheel">
            <a:hlinkClick r:id="rId23"/>
            <a:extLst>
              <a:ext uri="{FF2B5EF4-FFF2-40B4-BE49-F238E27FC236}">
                <a16:creationId xmlns:a16="http://schemas.microsoft.com/office/drawing/2014/main" id="{8262A230-183B-4EFB-A4D4-22146E9DB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ordwall - Photos | Facebook">
            <a:hlinkClick r:id="rId25"/>
            <a:extLst>
              <a:ext uri="{FF2B5EF4-FFF2-40B4-BE49-F238E27FC236}">
                <a16:creationId xmlns:a16="http://schemas.microsoft.com/office/drawing/2014/main" id="{A135018D-6A6F-40CC-AA3F-D5D310FE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hlinkClick r:id="rId27"/>
            <a:extLst>
              <a:ext uri="{FF2B5EF4-FFF2-40B4-BE49-F238E27FC236}">
                <a16:creationId xmlns:a16="http://schemas.microsoft.com/office/drawing/2014/main" id="{16F34091-5959-4EDF-9D46-959F8024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9986356" y="932859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فهمك2</a:t>
            </a:r>
          </a:p>
        </p:txBody>
      </p:sp>
      <p:sp>
        <p:nvSpPr>
          <p:cNvPr id="43" name="مستطيل 42">
            <a:hlinkClick r:id="rId2" action="ppaction://hlinksldjump"/>
            <a:extLst>
              <a:ext uri="{FF2B5EF4-FFF2-40B4-BE49-F238E27FC236}">
                <a16:creationId xmlns:a16="http://schemas.microsoft.com/office/drawing/2014/main" id="{CC86C3AC-0D9A-4E11-B4D1-39155B8ED04D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44" name="مستطيل 43">
            <a:hlinkClick r:id="rId3" action="ppaction://hlinksldjump"/>
            <a:extLst>
              <a:ext uri="{FF2B5EF4-FFF2-40B4-BE49-F238E27FC236}">
                <a16:creationId xmlns:a16="http://schemas.microsoft.com/office/drawing/2014/main" id="{B414F30C-E3E6-4756-BB8D-AD6252D919C6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45" name="مستطيل 44">
            <a:hlinkClick r:id="rId4" action="ppaction://hlinksldjump"/>
            <a:extLst>
              <a:ext uri="{FF2B5EF4-FFF2-40B4-BE49-F238E27FC236}">
                <a16:creationId xmlns:a16="http://schemas.microsoft.com/office/drawing/2014/main" id="{FCE12680-DF90-4A45-80A3-F333F248B7AA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6" name="مستطيل 45">
            <a:hlinkClick r:id="rId5" action="ppaction://hlinksldjump"/>
            <a:extLst>
              <a:ext uri="{FF2B5EF4-FFF2-40B4-BE49-F238E27FC236}">
                <a16:creationId xmlns:a16="http://schemas.microsoft.com/office/drawing/2014/main" id="{79AFE6D3-3671-476D-A877-F51F27CD356B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7" name="مستطيل 46">
            <a:hlinkClick r:id="rId6" action="ppaction://hlinksldjump"/>
            <a:extLst>
              <a:ext uri="{FF2B5EF4-FFF2-40B4-BE49-F238E27FC236}">
                <a16:creationId xmlns:a16="http://schemas.microsoft.com/office/drawing/2014/main" id="{5796B9CC-0781-48E4-9F17-A7CA7C580690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8" name="مستطيل 47">
            <a:hlinkClick r:id="rId7" action="ppaction://hlinksldjump"/>
            <a:extLst>
              <a:ext uri="{FF2B5EF4-FFF2-40B4-BE49-F238E27FC236}">
                <a16:creationId xmlns:a16="http://schemas.microsoft.com/office/drawing/2014/main" id="{ACDFE85F-E186-412D-80C4-0DA27C263C02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9" name="مستطيل 48">
            <a:hlinkClick r:id="rId8" action="ppaction://hlinksldjump"/>
            <a:extLst>
              <a:ext uri="{FF2B5EF4-FFF2-40B4-BE49-F238E27FC236}">
                <a16:creationId xmlns:a16="http://schemas.microsoft.com/office/drawing/2014/main" id="{F7FFA9DE-E3ED-48D0-B706-11368AA821BA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51" name="مستطيل 50">
            <a:hlinkClick r:id="rId9" action="ppaction://hlinksldjump"/>
            <a:extLst>
              <a:ext uri="{FF2B5EF4-FFF2-40B4-BE49-F238E27FC236}">
                <a16:creationId xmlns:a16="http://schemas.microsoft.com/office/drawing/2014/main" id="{0D544418-2B70-480A-9F9C-E7615E430C87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52" name="مستطيل 51">
            <a:hlinkClick r:id="rId10" action="ppaction://hlinksldjump"/>
            <a:extLst>
              <a:ext uri="{FF2B5EF4-FFF2-40B4-BE49-F238E27FC236}">
                <a16:creationId xmlns:a16="http://schemas.microsoft.com/office/drawing/2014/main" id="{E63AEEE1-AB4D-4A93-99E0-3D159CD77AED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53" name="مستطيل 52">
            <a:hlinkClick r:id="rId11" action="ppaction://hlinksldjump"/>
            <a:extLst>
              <a:ext uri="{FF2B5EF4-FFF2-40B4-BE49-F238E27FC236}">
                <a16:creationId xmlns:a16="http://schemas.microsoft.com/office/drawing/2014/main" id="{190AAD87-3141-48A8-9FF4-AB908B65FF50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55" name="مستطيل 54">
            <a:hlinkClick r:id="rId12" action="ppaction://hlinksldjump"/>
            <a:extLst>
              <a:ext uri="{FF2B5EF4-FFF2-40B4-BE49-F238E27FC236}">
                <a16:creationId xmlns:a16="http://schemas.microsoft.com/office/drawing/2014/main" id="{CD4C8AEF-BBFE-4B63-B92C-74C0C6A67EDD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6" name="مستطيل 55">
            <a:hlinkClick r:id="rId13" action="ppaction://hlinksldjump"/>
            <a:extLst>
              <a:ext uri="{FF2B5EF4-FFF2-40B4-BE49-F238E27FC236}">
                <a16:creationId xmlns:a16="http://schemas.microsoft.com/office/drawing/2014/main" id="{4758CEAA-65F7-43B6-BFFD-812DA27BD177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D898D27-3AD3-41B5-8161-E282BAF94E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4891" y="1664153"/>
            <a:ext cx="8337109" cy="1990464"/>
          </a:xfrm>
          <a:prstGeom prst="rect">
            <a:avLst/>
          </a:prstGeom>
        </p:spPr>
      </p:pic>
      <p:pic>
        <p:nvPicPr>
          <p:cNvPr id="42" name="صورة 4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2573E92-4D84-479F-83EF-A7716A7A589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 b="1"/>
          <a:stretch/>
        </p:blipFill>
        <p:spPr>
          <a:xfrm>
            <a:off x="1396512" y="3510958"/>
            <a:ext cx="10670798" cy="2713995"/>
          </a:xfrm>
          <a:prstGeom prst="rect">
            <a:avLst/>
          </a:prstGeom>
        </p:spPr>
      </p:pic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80510585-100A-4FC0-BD6D-4FA7D334A600}"/>
              </a:ext>
            </a:extLst>
          </p:cNvPr>
          <p:cNvCxnSpPr>
            <a:cxnSpLocks/>
          </p:cNvCxnSpPr>
          <p:nvPr/>
        </p:nvCxnSpPr>
        <p:spPr>
          <a:xfrm>
            <a:off x="6446880" y="2942492"/>
            <a:ext cx="0" cy="32824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صورة 39">
            <a:hlinkClick r:id="rId16"/>
            <a:extLst>
              <a:ext uri="{FF2B5EF4-FFF2-40B4-BE49-F238E27FC236}">
                <a16:creationId xmlns:a16="http://schemas.microsoft.com/office/drawing/2014/main" id="{DF003B02-914B-4044-AFC3-1C44ED1456A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8" name="صورة 57">
            <a:hlinkClick r:id="rId18"/>
            <a:extLst>
              <a:ext uri="{FF2B5EF4-FFF2-40B4-BE49-F238E27FC236}">
                <a16:creationId xmlns:a16="http://schemas.microsoft.com/office/drawing/2014/main" id="{78E3C864-310F-4926-8704-48CCF805232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59" name="صورة 5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3A0BB3DE-5377-4D1A-AC6A-C27CA19B43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61" name="Picture 4" descr="حل كتاب رياضيات 6 مقررات - واجب">
            <a:extLst>
              <a:ext uri="{FF2B5EF4-FFF2-40B4-BE49-F238E27FC236}">
                <a16:creationId xmlns:a16="http://schemas.microsoft.com/office/drawing/2014/main" id="{0B65D171-16BA-4CB3-88BB-893DE695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lock Countdown">
            <a:hlinkClick r:id="rId22"/>
            <a:extLst>
              <a:ext uri="{FF2B5EF4-FFF2-40B4-BE49-F238E27FC236}">
                <a16:creationId xmlns:a16="http://schemas.microsoft.com/office/drawing/2014/main" id="{65693EA2-96A7-4B03-89A4-4A9B5A27B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Random Name Picker Wheel">
            <a:hlinkClick r:id="rId24"/>
            <a:extLst>
              <a:ext uri="{FF2B5EF4-FFF2-40B4-BE49-F238E27FC236}">
                <a16:creationId xmlns:a16="http://schemas.microsoft.com/office/drawing/2014/main" id="{223AD247-DA9C-4D8B-9E95-5092A7F5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Wordwall - Photos | Facebook">
            <a:hlinkClick r:id="rId26"/>
            <a:extLst>
              <a:ext uri="{FF2B5EF4-FFF2-40B4-BE49-F238E27FC236}">
                <a16:creationId xmlns:a16="http://schemas.microsoft.com/office/drawing/2014/main" id="{61033679-047F-48F7-9861-6B70A283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>
            <a:hlinkClick r:id="rId28"/>
            <a:extLst>
              <a:ext uri="{FF2B5EF4-FFF2-40B4-BE49-F238E27FC236}">
                <a16:creationId xmlns:a16="http://schemas.microsoft.com/office/drawing/2014/main" id="{7118CDA6-5FEF-4EBF-BE3D-64587729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52" name="مستطيل 51">
            <a:hlinkClick r:id="rId3" action="ppaction://hlinksldjump"/>
            <a:extLst>
              <a:ext uri="{FF2B5EF4-FFF2-40B4-BE49-F238E27FC236}">
                <a16:creationId xmlns:a16="http://schemas.microsoft.com/office/drawing/2014/main" id="{5E36057C-2BB1-4A5F-B603-DE1430C31CE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53" name="مستطيل 52">
            <a:hlinkClick r:id="rId4" action="ppaction://hlinksldjump"/>
            <a:extLst>
              <a:ext uri="{FF2B5EF4-FFF2-40B4-BE49-F238E27FC236}">
                <a16:creationId xmlns:a16="http://schemas.microsoft.com/office/drawing/2014/main" id="{42DCFC83-C89A-4CB9-8725-E1C3E42E369A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55" name="مستطيل 54">
            <a:hlinkClick r:id="rId5" action="ppaction://hlinksldjump"/>
            <a:extLst>
              <a:ext uri="{FF2B5EF4-FFF2-40B4-BE49-F238E27FC236}">
                <a16:creationId xmlns:a16="http://schemas.microsoft.com/office/drawing/2014/main" id="{D5912D67-88F9-435D-BAA1-F91EB316E01C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56" name="مستطيل 55">
            <a:hlinkClick r:id="rId6" action="ppaction://hlinksldjump"/>
            <a:extLst>
              <a:ext uri="{FF2B5EF4-FFF2-40B4-BE49-F238E27FC236}">
                <a16:creationId xmlns:a16="http://schemas.microsoft.com/office/drawing/2014/main" id="{A5973BC8-D2DC-4696-B99E-0DA4E9CC8611}"/>
              </a:ext>
            </a:extLst>
          </p:cNvPr>
          <p:cNvSpPr/>
          <p:nvPr/>
        </p:nvSpPr>
        <p:spPr>
          <a:xfrm>
            <a:off x="8521930" y="6367971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57" name="مستطيل 56">
            <a:hlinkClick r:id="rId7" action="ppaction://hlinksldjump"/>
            <a:extLst>
              <a:ext uri="{FF2B5EF4-FFF2-40B4-BE49-F238E27FC236}">
                <a16:creationId xmlns:a16="http://schemas.microsoft.com/office/drawing/2014/main" id="{63AE621F-8AA9-4C90-A0F2-DBB2CD27B374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58" name="مستطيل 57">
            <a:hlinkClick r:id="rId8" action="ppaction://hlinksldjump"/>
            <a:extLst>
              <a:ext uri="{FF2B5EF4-FFF2-40B4-BE49-F238E27FC236}">
                <a16:creationId xmlns:a16="http://schemas.microsoft.com/office/drawing/2014/main" id="{81A44275-E947-45F2-8EFE-0EFE3851075F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59" name="مستطيل 58">
            <a:hlinkClick r:id="rId9" action="ppaction://hlinksldjump"/>
            <a:extLst>
              <a:ext uri="{FF2B5EF4-FFF2-40B4-BE49-F238E27FC236}">
                <a16:creationId xmlns:a16="http://schemas.microsoft.com/office/drawing/2014/main" id="{3336195E-AEA5-4688-9F8B-167C24EB6B6A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60" name="مستطيل 59">
            <a:hlinkClick r:id="rId10" action="ppaction://hlinksldjump"/>
            <a:extLst>
              <a:ext uri="{FF2B5EF4-FFF2-40B4-BE49-F238E27FC236}">
                <a16:creationId xmlns:a16="http://schemas.microsoft.com/office/drawing/2014/main" id="{4FDF94F8-A36B-445C-BFD8-8C41B5AC9CA9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61" name="مستطيل 60">
            <a:hlinkClick r:id="rId11" action="ppaction://hlinksldjump"/>
            <a:extLst>
              <a:ext uri="{FF2B5EF4-FFF2-40B4-BE49-F238E27FC236}">
                <a16:creationId xmlns:a16="http://schemas.microsoft.com/office/drawing/2014/main" id="{7B432FBA-DEF6-4186-94FC-87058383D2A7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62" name="مستطيل 61">
            <a:hlinkClick r:id="rId12" action="ppaction://hlinksldjump"/>
            <a:extLst>
              <a:ext uri="{FF2B5EF4-FFF2-40B4-BE49-F238E27FC236}">
                <a16:creationId xmlns:a16="http://schemas.microsoft.com/office/drawing/2014/main" id="{28EBD2FE-AF83-4079-9F39-413A44DCFD1D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63" name="مستطيل 62">
            <a:hlinkClick r:id="rId13" action="ppaction://hlinksldjump"/>
            <a:extLst>
              <a:ext uri="{FF2B5EF4-FFF2-40B4-BE49-F238E27FC236}">
                <a16:creationId xmlns:a16="http://schemas.microsoft.com/office/drawing/2014/main" id="{3C6CB682-3772-4553-8036-7135FFD15CE9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64" name="مستطيل 63">
            <a:hlinkClick r:id="rId14" action="ppaction://hlinksldjump"/>
            <a:extLst>
              <a:ext uri="{FF2B5EF4-FFF2-40B4-BE49-F238E27FC236}">
                <a16:creationId xmlns:a16="http://schemas.microsoft.com/office/drawing/2014/main" id="{CFF442CC-61F4-4A98-AE5C-D1D26A7A2751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14" name="btnInknoeActivity">
            <a:extLst>
              <a:ext uri="{FF2B5EF4-FFF2-40B4-BE49-F238E27FC236}">
                <a16:creationId xmlns:a16="http://schemas.microsoft.com/office/drawing/2014/main" id="{BB7F39E7-A438-4802-929A-28740CD8B3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4" y="985889"/>
            <a:ext cx="2219546" cy="5715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F306F9CD-8B1C-4191-B8A1-FD4EFA5EDAC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2399"/>
          <a:stretch/>
        </p:blipFill>
        <p:spPr>
          <a:xfrm>
            <a:off x="3976505" y="1705593"/>
            <a:ext cx="7995051" cy="2519064"/>
          </a:xfrm>
          <a:prstGeom prst="rect">
            <a:avLst/>
          </a:prstGeom>
        </p:spPr>
      </p:pic>
      <p:pic>
        <p:nvPicPr>
          <p:cNvPr id="39" name="صورة 38">
            <a:hlinkClick r:id="rId18"/>
            <a:extLst>
              <a:ext uri="{FF2B5EF4-FFF2-40B4-BE49-F238E27FC236}">
                <a16:creationId xmlns:a16="http://schemas.microsoft.com/office/drawing/2014/main" id="{B34ADA6F-C23E-4A7E-9A3F-C88AC84ADC4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42" name="صورة 41">
            <a:hlinkClick r:id="rId20"/>
            <a:extLst>
              <a:ext uri="{FF2B5EF4-FFF2-40B4-BE49-F238E27FC236}">
                <a16:creationId xmlns:a16="http://schemas.microsoft.com/office/drawing/2014/main" id="{32AFCD8F-1D18-487D-AA8E-C4C9370275A8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43" name="صورة 42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96493D9E-2DFE-43C7-91C4-3D0698BC9DE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5" name="Picture 4" descr="حل كتاب رياضيات 6 مقررات - واجب">
            <a:extLst>
              <a:ext uri="{FF2B5EF4-FFF2-40B4-BE49-F238E27FC236}">
                <a16:creationId xmlns:a16="http://schemas.microsoft.com/office/drawing/2014/main" id="{272E7CFD-B301-4607-84C5-F9137D3E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lock Countdown">
            <a:hlinkClick r:id="rId24"/>
            <a:extLst>
              <a:ext uri="{FF2B5EF4-FFF2-40B4-BE49-F238E27FC236}">
                <a16:creationId xmlns:a16="http://schemas.microsoft.com/office/drawing/2014/main" id="{0BF8CC8E-E3C5-44CF-A238-0276E754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Random Name Picker Wheel">
            <a:hlinkClick r:id="rId26"/>
            <a:extLst>
              <a:ext uri="{FF2B5EF4-FFF2-40B4-BE49-F238E27FC236}">
                <a16:creationId xmlns:a16="http://schemas.microsoft.com/office/drawing/2014/main" id="{E076DF96-6022-4640-9CD0-0803E2CC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Wordwall - Photos | Facebook">
            <a:hlinkClick r:id="rId28"/>
            <a:extLst>
              <a:ext uri="{FF2B5EF4-FFF2-40B4-BE49-F238E27FC236}">
                <a16:creationId xmlns:a16="http://schemas.microsoft.com/office/drawing/2014/main" id="{6FE73152-10B2-490C-B17D-C7F080E5A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hlinkClick r:id="rId30"/>
            <a:extLst>
              <a:ext uri="{FF2B5EF4-FFF2-40B4-BE49-F238E27FC236}">
                <a16:creationId xmlns:a16="http://schemas.microsoft.com/office/drawing/2014/main" id="{5B57C2FC-FC22-4E98-83CC-565858326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807791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767</Words>
  <Application>Microsoft Office PowerPoint</Application>
  <PresentationFormat>شاشة عريضة</PresentationFormat>
  <Paragraphs>559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العتيبي</dc:creator>
  <cp:lastModifiedBy>Abdullah Abdulaziz Alotaibi</cp:lastModifiedBy>
  <cp:revision>8</cp:revision>
  <dcterms:created xsi:type="dcterms:W3CDTF">2021-11-16T06:21:54Z</dcterms:created>
  <dcterms:modified xsi:type="dcterms:W3CDTF">2021-12-18T15:15:36Z</dcterms:modified>
</cp:coreProperties>
</file>