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750" r:id="rId1"/>
  </p:sldMasterIdLst>
  <p:sldIdLst>
    <p:sldId id="269" r:id="rId2"/>
    <p:sldId id="256" r:id="rId3"/>
    <p:sldId id="257" r:id="rId4"/>
    <p:sldId id="260" r:id="rId5"/>
    <p:sldId id="258" r:id="rId6"/>
    <p:sldId id="259" r:id="rId7"/>
    <p:sldId id="268" r:id="rId8"/>
    <p:sldId id="262" r:id="rId9"/>
    <p:sldId id="263" r:id="rId10"/>
    <p:sldId id="264" r:id="rId11"/>
    <p:sldId id="278" r:id="rId12"/>
    <p:sldId id="270" r:id="rId13"/>
    <p:sldId id="271" r:id="rId14"/>
    <p:sldId id="272" r:id="rId15"/>
    <p:sldId id="273" r:id="rId16"/>
    <p:sldId id="274" r:id="rId17"/>
    <p:sldId id="276" r:id="rId18"/>
    <p:sldId id="279" r:id="rId19"/>
    <p:sldId id="265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5AE27-66FB-C0DF-12CE-5D2EC86D99DB}" v="1" dt="2020-11-24T12:28:00.897"/>
    <p1510:client id="{4B31EB10-1822-EECD-96F2-33834BC6B7C2}" v="8" dt="2020-11-24T10:23:48.098"/>
    <p1510:client id="{D95A2EDB-59FA-034C-AB24-5AF645075592}" v="208" dt="2020-11-24T10:19:32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microsoft.com/office/2016/11/relationships/changesInfo" Target="changesInfos/changesInfo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Relationship Id="rId27" Type="http://schemas.microsoft.com/office/2015/10/relationships/revisionInfo" Target="revisionInfo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فتحيه القحطاني" userId="4929135b-f290-4bf0-98c7-0358bfd5b189" providerId="ADAL" clId="{CCE047A3-5711-4C44-84A0-583687E460C2}"/>
    <pc:docChg chg="undo redo custSel addSld delSld modSld sldOrd addMainMaster delMainMaster">
      <pc:chgData name="فتحيه القحطاني" userId="4929135b-f290-4bf0-98c7-0358bfd5b189" providerId="ADAL" clId="{CCE047A3-5711-4C44-84A0-583687E460C2}" dt="2020-11-24T19:48:40.367" v="1759" actId="21"/>
      <pc:docMkLst>
        <pc:docMk/>
      </pc:docMkLst>
      <pc:sldChg chg="addSp delSp modSp">
        <pc:chgData name="فتحيه القحطاني" userId="4929135b-f290-4bf0-98c7-0358bfd5b189" providerId="ADAL" clId="{CCE047A3-5711-4C44-84A0-583687E460C2}" dt="2020-11-21T14:30:29.288" v="1262" actId="21"/>
        <pc:sldMkLst>
          <pc:docMk/>
          <pc:sldMk cId="3833110289" sldId="256"/>
        </pc:sldMkLst>
        <pc:spChg chg="mod">
          <ac:chgData name="فتحيه القحطاني" userId="4929135b-f290-4bf0-98c7-0358bfd5b189" providerId="ADAL" clId="{CCE047A3-5711-4C44-84A0-583687E460C2}" dt="2020-11-20T21:24:12.127" v="150" actId="20577"/>
          <ac:spMkLst>
            <pc:docMk/>
            <pc:sldMk cId="3833110289" sldId="256"/>
            <ac:spMk id="2" creationId="{41F34306-115F-C74D-91AD-FDC9360958C4}"/>
          </ac:spMkLst>
        </pc:spChg>
        <pc:spChg chg="del">
          <ac:chgData name="فتحيه القحطاني" userId="4929135b-f290-4bf0-98c7-0358bfd5b189" providerId="ADAL" clId="{CCE047A3-5711-4C44-84A0-583687E460C2}" dt="2020-11-20T21:23:56.729" v="133" actId="21"/>
          <ac:spMkLst>
            <pc:docMk/>
            <pc:sldMk cId="3833110289" sldId="256"/>
            <ac:spMk id="3" creationId="{7E8F1A28-0663-0E40-82B6-2DD0C99F5BE4}"/>
          </ac:spMkLst>
        </pc:spChg>
        <pc:picChg chg="add del">
          <ac:chgData name="فتحيه القحطاني" userId="4929135b-f290-4bf0-98c7-0358bfd5b189" providerId="ADAL" clId="{CCE047A3-5711-4C44-84A0-583687E460C2}" dt="2020-11-21T14:30:29.288" v="1262" actId="21"/>
          <ac:picMkLst>
            <pc:docMk/>
            <pc:sldMk cId="3833110289" sldId="256"/>
            <ac:picMk id="3" creationId="{B27BF8A3-9EA8-DA44-A3D0-B73C5E0FBD2C}"/>
          </ac:picMkLst>
        </pc:picChg>
      </pc:sldChg>
      <pc:sldChg chg="addSp delSp modSp new">
        <pc:chgData name="فتحيه القحطاني" userId="4929135b-f290-4bf0-98c7-0358bfd5b189" providerId="ADAL" clId="{CCE047A3-5711-4C44-84A0-583687E460C2}" dt="2020-11-20T21:26:08.216" v="156" actId="14100"/>
        <pc:sldMkLst>
          <pc:docMk/>
          <pc:sldMk cId="1944316237" sldId="257"/>
        </pc:sldMkLst>
        <pc:spChg chg="del">
          <ac:chgData name="فتحيه القحطاني" userId="4929135b-f290-4bf0-98c7-0358bfd5b189" providerId="ADAL" clId="{CCE047A3-5711-4C44-84A0-583687E460C2}" dt="2020-11-20T21:25:33.842" v="151" actId="21"/>
          <ac:spMkLst>
            <pc:docMk/>
            <pc:sldMk cId="1944316237" sldId="257"/>
            <ac:spMk id="2" creationId="{85FDF320-EDB0-5248-A060-2B27266E36E9}"/>
          </ac:spMkLst>
        </pc:spChg>
        <pc:spChg chg="del">
          <ac:chgData name="فتحيه القحطاني" userId="4929135b-f290-4bf0-98c7-0358bfd5b189" providerId="ADAL" clId="{CCE047A3-5711-4C44-84A0-583687E460C2}" dt="2020-11-20T21:25:35.547" v="152" actId="21"/>
          <ac:spMkLst>
            <pc:docMk/>
            <pc:sldMk cId="1944316237" sldId="257"/>
            <ac:spMk id="3" creationId="{96BDE52C-EBBB-5C46-A1F3-690D8A1444EE}"/>
          </ac:spMkLst>
        </pc:spChg>
        <pc:picChg chg="add mod">
          <ac:chgData name="فتحيه القحطاني" userId="4929135b-f290-4bf0-98c7-0358bfd5b189" providerId="ADAL" clId="{CCE047A3-5711-4C44-84A0-583687E460C2}" dt="2020-11-20T21:26:08.216" v="156" actId="14100"/>
          <ac:picMkLst>
            <pc:docMk/>
            <pc:sldMk cId="1944316237" sldId="257"/>
            <ac:picMk id="4" creationId="{6D8B9F23-039C-634A-95B7-9437DED2DCBA}"/>
          </ac:picMkLst>
        </pc:picChg>
      </pc:sldChg>
      <pc:sldChg chg="addSp delSp modSp new mod setBg addAnim delAnim">
        <pc:chgData name="فتحيه القحطاني" userId="4929135b-f290-4bf0-98c7-0358bfd5b189" providerId="ADAL" clId="{CCE047A3-5711-4C44-84A0-583687E460C2}" dt="2020-11-21T17:48:56.760" v="1299" actId="20577"/>
        <pc:sldMkLst>
          <pc:docMk/>
          <pc:sldMk cId="3635702347" sldId="258"/>
        </pc:sldMkLst>
        <pc:spChg chg="mod">
          <ac:chgData name="فتحيه القحطاني" userId="4929135b-f290-4bf0-98c7-0358bfd5b189" providerId="ADAL" clId="{CCE047A3-5711-4C44-84A0-583687E460C2}" dt="2020-11-20T21:33:33.088" v="578" actId="20577"/>
          <ac:spMkLst>
            <pc:docMk/>
            <pc:sldMk cId="3635702347" sldId="258"/>
            <ac:spMk id="2" creationId="{F085861B-BA9C-EA42-A85A-CFB0109E08B6}"/>
          </ac:spMkLst>
        </pc:spChg>
        <pc:spChg chg="del">
          <ac:chgData name="فتحيه القحطاني" userId="4929135b-f290-4bf0-98c7-0358bfd5b189" providerId="ADAL" clId="{CCE047A3-5711-4C44-84A0-583687E460C2}" dt="2020-11-20T21:27:47.367" v="186" actId="931"/>
          <ac:spMkLst>
            <pc:docMk/>
            <pc:sldMk cId="3635702347" sldId="258"/>
            <ac:spMk id="3" creationId="{8FA0592C-02B6-0046-AB4A-9D2F0ABEB4A6}"/>
          </ac:spMkLst>
        </pc:spChg>
        <pc:spChg chg="add mod">
          <ac:chgData name="فتحيه القحطاني" userId="4929135b-f290-4bf0-98c7-0358bfd5b189" providerId="ADAL" clId="{CCE047A3-5711-4C44-84A0-583687E460C2}" dt="2020-11-21T17:48:56.760" v="1299" actId="20577"/>
          <ac:spMkLst>
            <pc:docMk/>
            <pc:sldMk cId="3635702347" sldId="258"/>
            <ac:spMk id="6" creationId="{60EBA841-CB55-6E4B-B9DB-D170D9991E52}"/>
          </ac:spMkLst>
        </pc:spChg>
        <pc:picChg chg="add del mod ord">
          <ac:chgData name="فتحيه القحطاني" userId="4929135b-f290-4bf0-98c7-0358bfd5b189" providerId="ADAL" clId="{CCE047A3-5711-4C44-84A0-583687E460C2}" dt="2020-11-20T21:29:09.667" v="258" actId="21"/>
          <ac:picMkLst>
            <pc:docMk/>
            <pc:sldMk cId="3635702347" sldId="258"/>
            <ac:picMk id="4" creationId="{76C9CA44-B8EB-E24A-8637-162FBBDAC273}"/>
          </ac:picMkLst>
        </pc:picChg>
      </pc:sldChg>
      <pc:sldChg chg="addSp modSp new">
        <pc:chgData name="فتحيه القحطاني" userId="4929135b-f290-4bf0-98c7-0358bfd5b189" providerId="ADAL" clId="{CCE047A3-5711-4C44-84A0-583687E460C2}" dt="2020-11-20T21:39:16.417" v="760" actId="20577"/>
        <pc:sldMkLst>
          <pc:docMk/>
          <pc:sldMk cId="2811041863" sldId="259"/>
        </pc:sldMkLst>
        <pc:spChg chg="mod">
          <ac:chgData name="فتحيه القحطاني" userId="4929135b-f290-4bf0-98c7-0358bfd5b189" providerId="ADAL" clId="{CCE047A3-5711-4C44-84A0-583687E460C2}" dt="2020-11-20T21:29:02.749" v="256" actId="20577"/>
          <ac:spMkLst>
            <pc:docMk/>
            <pc:sldMk cId="2811041863" sldId="259"/>
            <ac:spMk id="2" creationId="{201D4746-BB6A-E945-98BD-A606A1AD7052}"/>
          </ac:spMkLst>
        </pc:spChg>
        <pc:spChg chg="mod">
          <ac:chgData name="فتحيه القحطاني" userId="4929135b-f290-4bf0-98c7-0358bfd5b189" providerId="ADAL" clId="{CCE047A3-5711-4C44-84A0-583687E460C2}" dt="2020-11-20T21:39:16.417" v="760" actId="20577"/>
          <ac:spMkLst>
            <pc:docMk/>
            <pc:sldMk cId="2811041863" sldId="259"/>
            <ac:spMk id="3" creationId="{8E9287D0-0A98-8B49-A0AF-3F839E4B64B0}"/>
          </ac:spMkLst>
        </pc:spChg>
        <pc:picChg chg="add mod">
          <ac:chgData name="فتحيه القحطاني" userId="4929135b-f290-4bf0-98c7-0358bfd5b189" providerId="ADAL" clId="{CCE047A3-5711-4C44-84A0-583687E460C2}" dt="2020-11-20T21:29:40.785" v="260" actId="1076"/>
          <ac:picMkLst>
            <pc:docMk/>
            <pc:sldMk cId="2811041863" sldId="259"/>
            <ac:picMk id="4" creationId="{82E70745-A494-2A4C-8830-47C256912351}"/>
          </ac:picMkLst>
        </pc:picChg>
      </pc:sldChg>
      <pc:sldChg chg="modSp new ord">
        <pc:chgData name="فتحيه القحطاني" userId="4929135b-f290-4bf0-98c7-0358bfd5b189" providerId="ADAL" clId="{CCE047A3-5711-4C44-84A0-583687E460C2}" dt="2020-11-20T21:38:34.870" v="722" actId="115"/>
        <pc:sldMkLst>
          <pc:docMk/>
          <pc:sldMk cId="3369932693" sldId="260"/>
        </pc:sldMkLst>
        <pc:spChg chg="mod">
          <ac:chgData name="فتحيه القحطاني" userId="4929135b-f290-4bf0-98c7-0358bfd5b189" providerId="ADAL" clId="{CCE047A3-5711-4C44-84A0-583687E460C2}" dt="2020-11-20T21:38:34.870" v="722" actId="115"/>
          <ac:spMkLst>
            <pc:docMk/>
            <pc:sldMk cId="3369932693" sldId="260"/>
            <ac:spMk id="2" creationId="{B2DA0384-7D6D-9149-AE25-7C6A801FD41B}"/>
          </ac:spMkLst>
        </pc:spChg>
        <pc:spChg chg="mod">
          <ac:chgData name="فتحيه القحطاني" userId="4929135b-f290-4bf0-98c7-0358bfd5b189" providerId="ADAL" clId="{CCE047A3-5711-4C44-84A0-583687E460C2}" dt="2020-11-20T21:38:29.653" v="721" actId="115"/>
          <ac:spMkLst>
            <pc:docMk/>
            <pc:sldMk cId="3369932693" sldId="260"/>
            <ac:spMk id="3" creationId="{5EDBCD84-D01C-2041-91CA-778EA4A6931A}"/>
          </ac:spMkLst>
        </pc:spChg>
      </pc:sldChg>
      <pc:sldChg chg="modSp new">
        <pc:chgData name="فتحيه القحطاني" userId="4929135b-f290-4bf0-98c7-0358bfd5b189" providerId="ADAL" clId="{CCE047A3-5711-4C44-84A0-583687E460C2}" dt="2020-11-20T21:42:00.455" v="943" actId="20577"/>
        <pc:sldMkLst>
          <pc:docMk/>
          <pc:sldMk cId="4117193855" sldId="261"/>
        </pc:sldMkLst>
        <pc:spChg chg="mod">
          <ac:chgData name="فتحيه القحطاني" userId="4929135b-f290-4bf0-98c7-0358bfd5b189" providerId="ADAL" clId="{CCE047A3-5711-4C44-84A0-583687E460C2}" dt="2020-11-20T21:42:00.455" v="943" actId="20577"/>
          <ac:spMkLst>
            <pc:docMk/>
            <pc:sldMk cId="4117193855" sldId="261"/>
            <ac:spMk id="3" creationId="{AF5E1989-F526-014D-9EBD-F890E7689590}"/>
          </ac:spMkLst>
        </pc:spChg>
      </pc:sldChg>
      <pc:sldChg chg="addSp delSp modSp new">
        <pc:chgData name="فتحيه القحطاني" userId="4929135b-f290-4bf0-98c7-0358bfd5b189" providerId="ADAL" clId="{CCE047A3-5711-4C44-84A0-583687E460C2}" dt="2020-11-20T21:44:50.348" v="996" actId="1076"/>
        <pc:sldMkLst>
          <pc:docMk/>
          <pc:sldMk cId="257152005" sldId="262"/>
        </pc:sldMkLst>
        <pc:spChg chg="mod">
          <ac:chgData name="فتحيه القحطاني" userId="4929135b-f290-4bf0-98c7-0358bfd5b189" providerId="ADAL" clId="{CCE047A3-5711-4C44-84A0-583687E460C2}" dt="2020-11-20T21:44:14.061" v="985" actId="122"/>
          <ac:spMkLst>
            <pc:docMk/>
            <pc:sldMk cId="257152005" sldId="262"/>
            <ac:spMk id="2" creationId="{3BA475E3-BBF1-634B-AD0B-1D0DDD9ED012}"/>
          </ac:spMkLst>
        </pc:spChg>
        <pc:spChg chg="del">
          <ac:chgData name="فتحيه القحطاني" userId="4929135b-f290-4bf0-98c7-0358bfd5b189" providerId="ADAL" clId="{CCE047A3-5711-4C44-84A0-583687E460C2}" dt="2020-11-20T21:44:31.366" v="986" actId="931"/>
          <ac:spMkLst>
            <pc:docMk/>
            <pc:sldMk cId="257152005" sldId="262"/>
            <ac:spMk id="3" creationId="{1FA30BDF-6364-3F4A-8948-CA049AA0D39E}"/>
          </ac:spMkLst>
        </pc:spChg>
        <pc:picChg chg="add mod ord">
          <ac:chgData name="فتحيه القحطاني" userId="4929135b-f290-4bf0-98c7-0358bfd5b189" providerId="ADAL" clId="{CCE047A3-5711-4C44-84A0-583687E460C2}" dt="2020-11-20T21:44:50.348" v="996" actId="1076"/>
          <ac:picMkLst>
            <pc:docMk/>
            <pc:sldMk cId="257152005" sldId="262"/>
            <ac:picMk id="4" creationId="{5C940D11-A553-C74B-88D1-A3A7B55D18FA}"/>
          </ac:picMkLst>
        </pc:picChg>
      </pc:sldChg>
      <pc:sldChg chg="modSp new del">
        <pc:chgData name="فتحيه القحطاني" userId="4929135b-f290-4bf0-98c7-0358bfd5b189" providerId="ADAL" clId="{CCE047A3-5711-4C44-84A0-583687E460C2}" dt="2020-11-20T21:38:44.942" v="723" actId="21"/>
        <pc:sldMkLst>
          <pc:docMk/>
          <pc:sldMk cId="1950220055" sldId="262"/>
        </pc:sldMkLst>
        <pc:spChg chg="mod">
          <ac:chgData name="فتحيه القحطاني" userId="4929135b-f290-4bf0-98c7-0358bfd5b189" providerId="ADAL" clId="{CCE047A3-5711-4C44-84A0-583687E460C2}" dt="2020-11-20T21:36:30.775" v="669" actId="122"/>
          <ac:spMkLst>
            <pc:docMk/>
            <pc:sldMk cId="1950220055" sldId="262"/>
            <ac:spMk id="2" creationId="{37878033-B848-974A-8C85-6B7496F2133B}"/>
          </ac:spMkLst>
        </pc:spChg>
        <pc:spChg chg="mod">
          <ac:chgData name="فتحيه القحطاني" userId="4929135b-f290-4bf0-98c7-0358bfd5b189" providerId="ADAL" clId="{CCE047A3-5711-4C44-84A0-583687E460C2}" dt="2020-11-20T21:37:05.743" v="678" actId="122"/>
          <ac:spMkLst>
            <pc:docMk/>
            <pc:sldMk cId="1950220055" sldId="262"/>
            <ac:spMk id="3" creationId="{14DFFEB7-AC0F-2946-A467-8665BCAA1F78}"/>
          </ac:spMkLst>
        </pc:spChg>
      </pc:sldChg>
      <pc:sldChg chg="addSp delSp modSp new">
        <pc:chgData name="فتحيه القحطاني" userId="4929135b-f290-4bf0-98c7-0358bfd5b189" providerId="ADAL" clId="{CCE047A3-5711-4C44-84A0-583687E460C2}" dt="2020-11-20T21:45:06.772" v="1000" actId="14100"/>
        <pc:sldMkLst>
          <pc:docMk/>
          <pc:sldMk cId="562860261" sldId="263"/>
        </pc:sldMkLst>
        <pc:spChg chg="del">
          <ac:chgData name="فتحيه القحطاني" userId="4929135b-f290-4bf0-98c7-0358bfd5b189" providerId="ADAL" clId="{CCE047A3-5711-4C44-84A0-583687E460C2}" dt="2020-11-20T21:45:04.017" v="998" actId="931"/>
          <ac:spMkLst>
            <pc:docMk/>
            <pc:sldMk cId="562860261" sldId="263"/>
            <ac:spMk id="3" creationId="{6040CE96-A993-C246-B389-71A78F90956A}"/>
          </ac:spMkLst>
        </pc:spChg>
        <pc:picChg chg="add mod ord">
          <ac:chgData name="فتحيه القحطاني" userId="4929135b-f290-4bf0-98c7-0358bfd5b189" providerId="ADAL" clId="{CCE047A3-5711-4C44-84A0-583687E460C2}" dt="2020-11-20T21:45:06.772" v="1000" actId="14100"/>
          <ac:picMkLst>
            <pc:docMk/>
            <pc:sldMk cId="562860261" sldId="263"/>
            <ac:picMk id="4" creationId="{3B453836-322B-9746-B1B1-FADC59C42753}"/>
          </ac:picMkLst>
        </pc:picChg>
      </pc:sldChg>
      <pc:sldChg chg="addSp delSp modSp new">
        <pc:chgData name="فتحيه القحطاني" userId="4929135b-f290-4bf0-98c7-0358bfd5b189" providerId="ADAL" clId="{CCE047A3-5711-4C44-84A0-583687E460C2}" dt="2020-11-20T21:45:15.481" v="1005" actId="14100"/>
        <pc:sldMkLst>
          <pc:docMk/>
          <pc:sldMk cId="2795502154" sldId="264"/>
        </pc:sldMkLst>
        <pc:spChg chg="del">
          <ac:chgData name="فتحيه القحطاني" userId="4929135b-f290-4bf0-98c7-0358bfd5b189" providerId="ADAL" clId="{CCE047A3-5711-4C44-84A0-583687E460C2}" dt="2020-11-20T21:45:12.200" v="1002" actId="931"/>
          <ac:spMkLst>
            <pc:docMk/>
            <pc:sldMk cId="2795502154" sldId="264"/>
            <ac:spMk id="3" creationId="{95503B2D-DFF2-EA41-9179-9E988FC3205E}"/>
          </ac:spMkLst>
        </pc:spChg>
        <pc:picChg chg="add mod ord">
          <ac:chgData name="فتحيه القحطاني" userId="4929135b-f290-4bf0-98c7-0358bfd5b189" providerId="ADAL" clId="{CCE047A3-5711-4C44-84A0-583687E460C2}" dt="2020-11-20T21:45:15.481" v="1005" actId="14100"/>
          <ac:picMkLst>
            <pc:docMk/>
            <pc:sldMk cId="2795502154" sldId="264"/>
            <ac:picMk id="4" creationId="{7EFA25E0-F26E-8A4C-A504-3FC5D30B62FC}"/>
          </ac:picMkLst>
        </pc:picChg>
      </pc:sldChg>
      <pc:sldChg chg="modSp new ord">
        <pc:chgData name="فتحيه القحطاني" userId="4929135b-f290-4bf0-98c7-0358bfd5b189" providerId="ADAL" clId="{CCE047A3-5711-4C44-84A0-583687E460C2}" dt="2020-11-24T09:25:13.906" v="1497" actId="1076"/>
        <pc:sldMkLst>
          <pc:docMk/>
          <pc:sldMk cId="3431592457" sldId="265"/>
        </pc:sldMkLst>
        <pc:spChg chg="mod">
          <ac:chgData name="فتحيه القحطاني" userId="4929135b-f290-4bf0-98c7-0358bfd5b189" providerId="ADAL" clId="{CCE047A3-5711-4C44-84A0-583687E460C2}" dt="2020-11-20T21:45:52.719" v="1057" actId="20577"/>
          <ac:spMkLst>
            <pc:docMk/>
            <pc:sldMk cId="3431592457" sldId="265"/>
            <ac:spMk id="2" creationId="{4BCDF022-E668-D942-A449-FF11C213A6E4}"/>
          </ac:spMkLst>
        </pc:spChg>
      </pc:sldChg>
      <pc:sldChg chg="modSp new ord">
        <pc:chgData name="فتحيه القحطاني" userId="4929135b-f290-4bf0-98c7-0358bfd5b189" providerId="ADAL" clId="{CCE047A3-5711-4C44-84A0-583687E460C2}" dt="2020-11-24T09:25:20.062" v="1498" actId="1076"/>
        <pc:sldMkLst>
          <pc:docMk/>
          <pc:sldMk cId="1860246181" sldId="266"/>
        </pc:sldMkLst>
        <pc:spChg chg="mod">
          <ac:chgData name="فتحيه القحطاني" userId="4929135b-f290-4bf0-98c7-0358bfd5b189" providerId="ADAL" clId="{CCE047A3-5711-4C44-84A0-583687E460C2}" dt="2020-11-20T21:49:09.281" v="1256" actId="20577"/>
          <ac:spMkLst>
            <pc:docMk/>
            <pc:sldMk cId="1860246181" sldId="266"/>
            <ac:spMk id="3" creationId="{C2DF34F4-098E-A548-ABA2-08324320EA44}"/>
          </ac:spMkLst>
        </pc:spChg>
      </pc:sldChg>
      <pc:sldChg chg="modSp new">
        <pc:chgData name="فتحيه القحطاني" userId="4929135b-f290-4bf0-98c7-0358bfd5b189" providerId="ADAL" clId="{CCE047A3-5711-4C44-84A0-583687E460C2}" dt="2020-11-20T21:48:55.731" v="1253" actId="20577"/>
        <pc:sldMkLst>
          <pc:docMk/>
          <pc:sldMk cId="512447521" sldId="267"/>
        </pc:sldMkLst>
        <pc:spChg chg="mod">
          <ac:chgData name="فتحيه القحطاني" userId="4929135b-f290-4bf0-98c7-0358bfd5b189" providerId="ADAL" clId="{CCE047A3-5711-4C44-84A0-583687E460C2}" dt="2020-11-20T21:48:55.731" v="1253" actId="20577"/>
          <ac:spMkLst>
            <pc:docMk/>
            <pc:sldMk cId="512447521" sldId="267"/>
            <ac:spMk id="3" creationId="{F5082091-1E5F-4642-82FD-761F394D2CB4}"/>
          </ac:spMkLst>
        </pc:spChg>
      </pc:sldChg>
      <pc:sldChg chg="addSp delSp modSp new ord">
        <pc:chgData name="فتحيه القحطاني" userId="4929135b-f290-4bf0-98c7-0358bfd5b189" providerId="ADAL" clId="{CCE047A3-5711-4C44-84A0-583687E460C2}" dt="2020-11-21T14:31:12.928" v="1267" actId="14100"/>
        <pc:sldMkLst>
          <pc:docMk/>
          <pc:sldMk cId="3489144430" sldId="269"/>
        </pc:sldMkLst>
        <pc:spChg chg="del">
          <ac:chgData name="فتحيه القحطاني" userId="4929135b-f290-4bf0-98c7-0358bfd5b189" providerId="ADAL" clId="{CCE047A3-5711-4C44-84A0-583687E460C2}" dt="2020-11-21T14:30:54.758" v="1263" actId="931"/>
          <ac:spMkLst>
            <pc:docMk/>
            <pc:sldMk cId="3489144430" sldId="269"/>
            <ac:spMk id="3" creationId="{DF36EC50-A126-CF41-A264-8DB06F1C445B}"/>
          </ac:spMkLst>
        </pc:spChg>
        <pc:picChg chg="add mod ord">
          <ac:chgData name="فتحيه القحطاني" userId="4929135b-f290-4bf0-98c7-0358bfd5b189" providerId="ADAL" clId="{CCE047A3-5711-4C44-84A0-583687E460C2}" dt="2020-11-21T14:31:12.928" v="1267" actId="14100"/>
          <ac:picMkLst>
            <pc:docMk/>
            <pc:sldMk cId="3489144430" sldId="269"/>
            <ac:picMk id="4" creationId="{92CB6CF9-E927-EB4B-A3DF-4C4BE3C5D117}"/>
          </ac:picMkLst>
        </pc:picChg>
      </pc:sldChg>
      <pc:sldChg chg="addSp delSp modSp new">
        <pc:chgData name="فتحيه القحطاني" userId="4929135b-f290-4bf0-98c7-0358bfd5b189" providerId="ADAL" clId="{CCE047A3-5711-4C44-84A0-583687E460C2}" dt="2020-11-24T09:20:02.964" v="1472" actId="122"/>
        <pc:sldMkLst>
          <pc:docMk/>
          <pc:sldMk cId="2023855960" sldId="270"/>
        </pc:sldMkLst>
        <pc:spChg chg="mod">
          <ac:chgData name="فتحيه القحطاني" userId="4929135b-f290-4bf0-98c7-0358bfd5b189" providerId="ADAL" clId="{CCE047A3-5711-4C44-84A0-583687E460C2}" dt="2020-11-24T09:20:02.964" v="1472" actId="122"/>
          <ac:spMkLst>
            <pc:docMk/>
            <pc:sldMk cId="2023855960" sldId="270"/>
            <ac:spMk id="2" creationId="{663AD039-029D-BA42-BD67-3D5D74EFDCA5}"/>
          </ac:spMkLst>
        </pc:spChg>
        <pc:spChg chg="del mod">
          <ac:chgData name="فتحيه القحطاني" userId="4929135b-f290-4bf0-98c7-0358bfd5b189" providerId="ADAL" clId="{CCE047A3-5711-4C44-84A0-583687E460C2}" dt="2020-11-24T09:19:50.609" v="1468" actId="21"/>
          <ac:spMkLst>
            <pc:docMk/>
            <pc:sldMk cId="2023855960" sldId="270"/>
            <ac:spMk id="3" creationId="{1CC289AC-7C43-2741-A29B-FF8A0D4B6236}"/>
          </ac:spMkLst>
        </pc:spChg>
        <pc:spChg chg="add del mod">
          <ac:chgData name="فتحيه القحطاني" userId="4929135b-f290-4bf0-98c7-0358bfd5b189" providerId="ADAL" clId="{CCE047A3-5711-4C44-84A0-583687E460C2}" dt="2020-11-24T09:19:53.177" v="1469" actId="21"/>
          <ac:spMkLst>
            <pc:docMk/>
            <pc:sldMk cId="2023855960" sldId="270"/>
            <ac:spMk id="6" creationId="{11C3A0C4-EB15-964D-807D-CB3E7186DBF6}"/>
          </ac:spMkLst>
        </pc:spChg>
        <pc:graphicFrameChg chg="add mod modGraphic">
          <ac:chgData name="فتحيه القحطاني" userId="4929135b-f290-4bf0-98c7-0358bfd5b189" providerId="ADAL" clId="{CCE047A3-5711-4C44-84A0-583687E460C2}" dt="2020-11-24T09:19:55.847" v="1470" actId="14100"/>
          <ac:graphicFrameMkLst>
            <pc:docMk/>
            <pc:sldMk cId="2023855960" sldId="270"/>
            <ac:graphicFrameMk id="4" creationId="{2B70CBB7-48B0-6A47-B52E-062256051C9D}"/>
          </ac:graphicFrameMkLst>
        </pc:graphicFrameChg>
      </pc:sldChg>
      <pc:sldChg chg="new del">
        <pc:chgData name="فتحيه القحطاني" userId="4929135b-f290-4bf0-98c7-0358bfd5b189" providerId="ADAL" clId="{CCE047A3-5711-4C44-84A0-583687E460C2}" dt="2020-11-21T14:29:28.760" v="1260" actId="21"/>
        <pc:sldMkLst>
          <pc:docMk/>
          <pc:sldMk cId="2673169404" sldId="270"/>
        </pc:sldMkLst>
      </pc:sldChg>
      <pc:sldChg chg="new del">
        <pc:chgData name="فتحيه القحطاني" userId="4929135b-f290-4bf0-98c7-0358bfd5b189" providerId="ADAL" clId="{CCE047A3-5711-4C44-84A0-583687E460C2}" dt="2020-11-24T09:16:15.782" v="1301" actId="680"/>
        <pc:sldMkLst>
          <pc:docMk/>
          <pc:sldMk cId="3330126541" sldId="270"/>
        </pc:sldMkLst>
      </pc:sldChg>
      <pc:sldChg chg="addSp delSp modSp new">
        <pc:chgData name="فتحيه القحطاني" userId="4929135b-f290-4bf0-98c7-0358bfd5b189" providerId="ADAL" clId="{CCE047A3-5711-4C44-84A0-583687E460C2}" dt="2020-11-24T09:21:38.171" v="1482" actId="21"/>
        <pc:sldMkLst>
          <pc:docMk/>
          <pc:sldMk cId="1100495198" sldId="271"/>
        </pc:sldMkLst>
        <pc:spChg chg="del">
          <ac:chgData name="فتحيه القحطاني" userId="4929135b-f290-4bf0-98c7-0358bfd5b189" providerId="ADAL" clId="{CCE047A3-5711-4C44-84A0-583687E460C2}" dt="2020-11-24T09:21:38.171" v="1482" actId="21"/>
          <ac:spMkLst>
            <pc:docMk/>
            <pc:sldMk cId="1100495198" sldId="271"/>
            <ac:spMk id="2" creationId="{BA0399E3-FFFB-FB46-B368-84DE305D3515}"/>
          </ac:spMkLst>
        </pc:spChg>
        <pc:spChg chg="del">
          <ac:chgData name="فتحيه القحطاني" userId="4929135b-f290-4bf0-98c7-0358bfd5b189" providerId="ADAL" clId="{CCE047A3-5711-4C44-84A0-583687E460C2}" dt="2020-11-24T09:21:25.200" v="1476" actId="931"/>
          <ac:spMkLst>
            <pc:docMk/>
            <pc:sldMk cId="1100495198" sldId="271"/>
            <ac:spMk id="3" creationId="{EFFFD221-5973-F34D-9A94-D5912902E36E}"/>
          </ac:spMkLst>
        </pc:spChg>
        <pc:picChg chg="add mod ord">
          <ac:chgData name="فتحيه القحطاني" userId="4929135b-f290-4bf0-98c7-0358bfd5b189" providerId="ADAL" clId="{CCE047A3-5711-4C44-84A0-583687E460C2}" dt="2020-11-24T09:21:36.448" v="1481" actId="1076"/>
          <ac:picMkLst>
            <pc:docMk/>
            <pc:sldMk cId="1100495198" sldId="271"/>
            <ac:picMk id="4" creationId="{0A04B967-F63F-ED4F-B028-5D0A1C88A5B0}"/>
          </ac:picMkLst>
        </pc:picChg>
      </pc:sldChg>
      <pc:sldChg chg="new del">
        <pc:chgData name="فتحيه القحطاني" userId="4929135b-f290-4bf0-98c7-0358bfd5b189" providerId="ADAL" clId="{CCE047A3-5711-4C44-84A0-583687E460C2}" dt="2020-11-24T09:21:06.280" v="1474" actId="680"/>
        <pc:sldMkLst>
          <pc:docMk/>
          <pc:sldMk cId="2834865402" sldId="271"/>
        </pc:sldMkLst>
      </pc:sldChg>
      <pc:sldChg chg="addSp delSp modSp new">
        <pc:chgData name="فتحيه القحطاني" userId="4929135b-f290-4bf0-98c7-0358bfd5b189" providerId="ADAL" clId="{CCE047A3-5711-4C44-84A0-583687E460C2}" dt="2020-11-24T09:24:49.191" v="1488" actId="21"/>
        <pc:sldMkLst>
          <pc:docMk/>
          <pc:sldMk cId="3233191058" sldId="272"/>
        </pc:sldMkLst>
        <pc:spChg chg="del">
          <ac:chgData name="فتحيه القحطاني" userId="4929135b-f290-4bf0-98c7-0358bfd5b189" providerId="ADAL" clId="{CCE047A3-5711-4C44-84A0-583687E460C2}" dt="2020-11-24T09:24:49.191" v="1488" actId="21"/>
          <ac:spMkLst>
            <pc:docMk/>
            <pc:sldMk cId="3233191058" sldId="272"/>
            <ac:spMk id="2" creationId="{57AFCF90-9708-9945-B5FE-3815A5F6EF41}"/>
          </ac:spMkLst>
        </pc:spChg>
        <pc:spChg chg="del">
          <ac:chgData name="فتحيه القحطاني" userId="4929135b-f290-4bf0-98c7-0358bfd5b189" providerId="ADAL" clId="{CCE047A3-5711-4C44-84A0-583687E460C2}" dt="2020-11-24T09:24:43.045" v="1484" actId="931"/>
          <ac:spMkLst>
            <pc:docMk/>
            <pc:sldMk cId="3233191058" sldId="272"/>
            <ac:spMk id="3" creationId="{779BC741-6CD4-3247-B9D8-5D4D7AC2E206}"/>
          </ac:spMkLst>
        </pc:spChg>
        <pc:picChg chg="add mod ord">
          <ac:chgData name="فتحيه القحطاني" userId="4929135b-f290-4bf0-98c7-0358bfd5b189" providerId="ADAL" clId="{CCE047A3-5711-4C44-84A0-583687E460C2}" dt="2020-11-24T09:24:47.269" v="1487" actId="1076"/>
          <ac:picMkLst>
            <pc:docMk/>
            <pc:sldMk cId="3233191058" sldId="272"/>
            <ac:picMk id="4" creationId="{EE195785-5F3B-094A-9A49-9FB6A7318DCA}"/>
          </ac:picMkLst>
        </pc:picChg>
      </pc:sldChg>
      <pc:sldChg chg="addSp delSp modSp new">
        <pc:chgData name="فتحيه القحطاني" userId="4929135b-f290-4bf0-98c7-0358bfd5b189" providerId="ADAL" clId="{CCE047A3-5711-4C44-84A0-583687E460C2}" dt="2020-11-24T09:25:05.803" v="1496" actId="14100"/>
        <pc:sldMkLst>
          <pc:docMk/>
          <pc:sldMk cId="2681436740" sldId="273"/>
        </pc:sldMkLst>
        <pc:spChg chg="del">
          <ac:chgData name="فتحيه القحطاني" userId="4929135b-f290-4bf0-98c7-0358bfd5b189" providerId="ADAL" clId="{CCE047A3-5711-4C44-84A0-583687E460C2}" dt="2020-11-24T09:24:59.279" v="1492" actId="21"/>
          <ac:spMkLst>
            <pc:docMk/>
            <pc:sldMk cId="2681436740" sldId="273"/>
            <ac:spMk id="2" creationId="{83520DD2-48D7-7B42-A019-57BC3FFEF0FD}"/>
          </ac:spMkLst>
        </pc:spChg>
        <pc:spChg chg="del">
          <ac:chgData name="فتحيه القحطاني" userId="4929135b-f290-4bf0-98c7-0358bfd5b189" providerId="ADAL" clId="{CCE047A3-5711-4C44-84A0-583687E460C2}" dt="2020-11-24T09:24:55.824" v="1490" actId="931"/>
          <ac:spMkLst>
            <pc:docMk/>
            <pc:sldMk cId="2681436740" sldId="273"/>
            <ac:spMk id="3" creationId="{D33333A1-16EF-474C-A07F-A15787711846}"/>
          </ac:spMkLst>
        </pc:spChg>
        <pc:picChg chg="add mod ord">
          <ac:chgData name="فتحيه القحطاني" userId="4929135b-f290-4bf0-98c7-0358bfd5b189" providerId="ADAL" clId="{CCE047A3-5711-4C44-84A0-583687E460C2}" dt="2020-11-24T09:25:05.803" v="1496" actId="14100"/>
          <ac:picMkLst>
            <pc:docMk/>
            <pc:sldMk cId="2681436740" sldId="273"/>
            <ac:picMk id="4" creationId="{32419092-4200-1049-AC3B-784A4D447047}"/>
          </ac:picMkLst>
        </pc:picChg>
      </pc:sldChg>
      <pc:sldChg chg="addSp delSp modSp new">
        <pc:chgData name="فتحيه القحطاني" userId="4929135b-f290-4bf0-98c7-0358bfd5b189" providerId="ADAL" clId="{CCE047A3-5711-4C44-84A0-583687E460C2}" dt="2020-11-24T19:48:26.796" v="1758" actId="1076"/>
        <pc:sldMkLst>
          <pc:docMk/>
          <pc:sldMk cId="3798753504" sldId="274"/>
        </pc:sldMkLst>
        <pc:spChg chg="del">
          <ac:chgData name="فتحيه القحطاني" userId="4929135b-f290-4bf0-98c7-0358bfd5b189" providerId="ADAL" clId="{CCE047A3-5711-4C44-84A0-583687E460C2}" dt="2020-11-24T09:25:44.249" v="1500" actId="931"/>
          <ac:spMkLst>
            <pc:docMk/>
            <pc:sldMk cId="3798753504" sldId="274"/>
            <ac:spMk id="3" creationId="{315EB3B9-D070-404E-8456-E02BA6910F46}"/>
          </ac:spMkLst>
        </pc:spChg>
        <pc:picChg chg="add mod">
          <ac:chgData name="فتحيه القحطاني" userId="4929135b-f290-4bf0-98c7-0358bfd5b189" providerId="ADAL" clId="{CCE047A3-5711-4C44-84A0-583687E460C2}" dt="2020-11-24T19:48:26.796" v="1758" actId="1076"/>
          <ac:picMkLst>
            <pc:docMk/>
            <pc:sldMk cId="3798753504" sldId="274"/>
            <ac:picMk id="3" creationId="{92DD240A-BCC0-2A40-856A-DBD25BA14B0F}"/>
          </ac:picMkLst>
        </pc:picChg>
        <pc:picChg chg="add mod ord">
          <ac:chgData name="فتحيه القحطاني" userId="4929135b-f290-4bf0-98c7-0358bfd5b189" providerId="ADAL" clId="{CCE047A3-5711-4C44-84A0-583687E460C2}" dt="2020-11-24T19:48:24.289" v="1756" actId="1076"/>
          <ac:picMkLst>
            <pc:docMk/>
            <pc:sldMk cId="3798753504" sldId="274"/>
            <ac:picMk id="4" creationId="{30BAB4AC-C8D6-7B4C-AB85-D5A365A5C285}"/>
          </ac:picMkLst>
        </pc:picChg>
        <pc:picChg chg="add del mod">
          <ac:chgData name="فتحيه القحطاني" userId="4929135b-f290-4bf0-98c7-0358bfd5b189" providerId="ADAL" clId="{CCE047A3-5711-4C44-84A0-583687E460C2}" dt="2020-11-24T19:48:18.127" v="1754" actId="21"/>
          <ac:picMkLst>
            <pc:docMk/>
            <pc:sldMk cId="3798753504" sldId="274"/>
            <ac:picMk id="5" creationId="{2965E401-7A8A-EF4D-AE89-AE941576806D}"/>
          </ac:picMkLst>
        </pc:picChg>
      </pc:sldChg>
      <pc:sldChg chg="addSp delSp modSp new del delAnim">
        <pc:chgData name="فتحيه القحطاني" userId="4929135b-f290-4bf0-98c7-0358bfd5b189" providerId="ADAL" clId="{CCE047A3-5711-4C44-84A0-583687E460C2}" dt="2020-11-24T19:48:40.367" v="1759" actId="21"/>
        <pc:sldMkLst>
          <pc:docMk/>
          <pc:sldMk cId="1126114418" sldId="275"/>
        </pc:sldMkLst>
        <pc:spChg chg="del">
          <ac:chgData name="فتحيه القحطاني" userId="4929135b-f290-4bf0-98c7-0358bfd5b189" providerId="ADAL" clId="{CCE047A3-5711-4C44-84A0-583687E460C2}" dt="2020-11-24T09:29:29.522" v="1555" actId="21"/>
          <ac:spMkLst>
            <pc:docMk/>
            <pc:sldMk cId="1126114418" sldId="275"/>
            <ac:spMk id="2" creationId="{2726E7D5-2140-314D-8FF1-F1977272C0AB}"/>
          </ac:spMkLst>
        </pc:spChg>
        <pc:spChg chg="add del mod">
          <ac:chgData name="فتحيه القحطاني" userId="4929135b-f290-4bf0-98c7-0358bfd5b189" providerId="ADAL" clId="{CCE047A3-5711-4C44-84A0-583687E460C2}" dt="2020-11-24T19:46:37.599" v="1727" actId="21"/>
          <ac:spMkLst>
            <pc:docMk/>
            <pc:sldMk cId="1126114418" sldId="275"/>
            <ac:spMk id="3" creationId="{0295AE81-5345-B947-8C25-18312E66C46E}"/>
          </ac:spMkLst>
        </pc:spChg>
        <pc:spChg chg="del">
          <ac:chgData name="فتحيه القحطاني" userId="4929135b-f290-4bf0-98c7-0358bfd5b189" providerId="ADAL" clId="{CCE047A3-5711-4C44-84A0-583687E460C2}" dt="2020-11-24T09:26:49.411" v="1517" actId="931"/>
          <ac:spMkLst>
            <pc:docMk/>
            <pc:sldMk cId="1126114418" sldId="275"/>
            <ac:spMk id="3" creationId="{F84376A8-1A41-4248-9029-03F7E4CF87D5}"/>
          </ac:spMkLst>
        </pc:spChg>
        <pc:picChg chg="add del mod ord">
          <ac:chgData name="فتحيه القحطاني" userId="4929135b-f290-4bf0-98c7-0358bfd5b189" providerId="ADAL" clId="{CCE047A3-5711-4C44-84A0-583687E460C2}" dt="2020-11-24T19:46:35.808" v="1726" actId="21"/>
          <ac:picMkLst>
            <pc:docMk/>
            <pc:sldMk cId="1126114418" sldId="275"/>
            <ac:picMk id="4" creationId="{CEED46A2-CC7D-7D42-8C01-C054EBFB1D6E}"/>
          </ac:picMkLst>
        </pc:picChg>
        <pc:picChg chg="add del mod">
          <ac:chgData name="فتحيه القحطاني" userId="4929135b-f290-4bf0-98c7-0358bfd5b189" providerId="ADAL" clId="{CCE047A3-5711-4C44-84A0-583687E460C2}" dt="2020-11-24T19:46:38.852" v="1728" actId="21"/>
          <ac:picMkLst>
            <pc:docMk/>
            <pc:sldMk cId="1126114418" sldId="275"/>
            <ac:picMk id="5" creationId="{946959BE-4A38-B443-82E9-A0A5D1D1EA02}"/>
          </ac:picMkLst>
        </pc:picChg>
        <pc:picChg chg="add del mod">
          <ac:chgData name="فتحيه القحطاني" userId="4929135b-f290-4bf0-98c7-0358bfd5b189" providerId="ADAL" clId="{CCE047A3-5711-4C44-84A0-583687E460C2}" dt="2020-11-24T19:46:40.120" v="1729" actId="21"/>
          <ac:picMkLst>
            <pc:docMk/>
            <pc:sldMk cId="1126114418" sldId="275"/>
            <ac:picMk id="6" creationId="{CE4E515C-E92F-714F-A250-A1A1FED7C2EA}"/>
          </ac:picMkLst>
        </pc:picChg>
        <pc:picChg chg="add del">
          <ac:chgData name="فتحيه القحطاني" userId="4929135b-f290-4bf0-98c7-0358bfd5b189" providerId="ADAL" clId="{CCE047A3-5711-4C44-84A0-583687E460C2}" dt="2020-11-24T19:46:59.876" v="1731" actId="931"/>
          <ac:picMkLst>
            <pc:docMk/>
            <pc:sldMk cId="1126114418" sldId="275"/>
            <ac:picMk id="7" creationId="{34E0C8A9-DCA7-8E4B-81DA-5D9195408A6B}"/>
          </ac:picMkLst>
        </pc:picChg>
      </pc:sldChg>
      <pc:sldChg chg="addSp delSp modSp new">
        <pc:chgData name="فتحيه القحطاني" userId="4929135b-f290-4bf0-98c7-0358bfd5b189" providerId="ADAL" clId="{CCE047A3-5711-4C44-84A0-583687E460C2}" dt="2020-11-24T09:34:08.262" v="1703" actId="122"/>
        <pc:sldMkLst>
          <pc:docMk/>
          <pc:sldMk cId="2883593803" sldId="276"/>
        </pc:sldMkLst>
        <pc:spChg chg="del">
          <ac:chgData name="فتحيه القحطاني" userId="4929135b-f290-4bf0-98c7-0358bfd5b189" providerId="ADAL" clId="{CCE047A3-5711-4C44-84A0-583687E460C2}" dt="2020-11-24T09:33:50.878" v="1700" actId="21"/>
          <ac:spMkLst>
            <pc:docMk/>
            <pc:sldMk cId="2883593803" sldId="276"/>
            <ac:spMk id="2" creationId="{BB410EB5-D248-A64F-B335-F3E91F7D0704}"/>
          </ac:spMkLst>
        </pc:spChg>
        <pc:spChg chg="del">
          <ac:chgData name="فتحيه القحطاني" userId="4929135b-f290-4bf0-98c7-0358bfd5b189" providerId="ADAL" clId="{CCE047A3-5711-4C44-84A0-583687E460C2}" dt="2020-11-24T09:30:53.236" v="1566"/>
          <ac:spMkLst>
            <pc:docMk/>
            <pc:sldMk cId="2883593803" sldId="276"/>
            <ac:spMk id="3" creationId="{05684D30-7D95-E149-81BA-F524033F821C}"/>
          </ac:spMkLst>
        </pc:spChg>
        <pc:spChg chg="add del mod">
          <ac:chgData name="فتحيه القحطاني" userId="4929135b-f290-4bf0-98c7-0358bfd5b189" providerId="ADAL" clId="{CCE047A3-5711-4C44-84A0-583687E460C2}" dt="2020-11-24T09:30:57.461" v="1568" actId="21"/>
          <ac:spMkLst>
            <pc:docMk/>
            <pc:sldMk cId="2883593803" sldId="276"/>
            <ac:spMk id="6" creationId="{78EA5419-4A87-494C-9CD4-93906228EB02}"/>
          </ac:spMkLst>
        </pc:spChg>
        <pc:spChg chg="add del mod">
          <ac:chgData name="فتحيه القحطاني" userId="4929135b-f290-4bf0-98c7-0358bfd5b189" providerId="ADAL" clId="{CCE047A3-5711-4C44-84A0-583687E460C2}" dt="2020-11-24T09:31:01.013" v="1570" actId="21"/>
          <ac:spMkLst>
            <pc:docMk/>
            <pc:sldMk cId="2883593803" sldId="276"/>
            <ac:spMk id="8" creationId="{17B1462C-C5F2-A644-A20D-00357DE27372}"/>
          </ac:spMkLst>
        </pc:spChg>
        <pc:spChg chg="add del mod">
          <ac:chgData name="فتحيه القحطاني" userId="4929135b-f290-4bf0-98c7-0358bfd5b189" providerId="ADAL" clId="{CCE047A3-5711-4C44-84A0-583687E460C2}" dt="2020-11-24T09:31:12.915" v="1574" actId="21"/>
          <ac:spMkLst>
            <pc:docMk/>
            <pc:sldMk cId="2883593803" sldId="276"/>
            <ac:spMk id="10" creationId="{3F36B0C0-3BE4-894F-A0FB-2E4D12FCD58A}"/>
          </ac:spMkLst>
        </pc:spChg>
        <pc:graphicFrameChg chg="add del mod ord modGraphic">
          <ac:chgData name="فتحيه القحطاني" userId="4929135b-f290-4bf0-98c7-0358bfd5b189" providerId="ADAL" clId="{CCE047A3-5711-4C44-84A0-583687E460C2}" dt="2020-11-24T09:34:08.262" v="1703" actId="122"/>
          <ac:graphicFrameMkLst>
            <pc:docMk/>
            <pc:sldMk cId="2883593803" sldId="276"/>
            <ac:graphicFrameMk id="4" creationId="{0E4413A5-279B-854A-AA49-7BC1554F84E7}"/>
          </ac:graphicFrameMkLst>
        </pc:graphicFrameChg>
      </pc:sldChg>
      <pc:sldChg chg="new del">
        <pc:chgData name="فتحيه القحطاني" userId="4929135b-f290-4bf0-98c7-0358bfd5b189" providerId="ADAL" clId="{CCE047A3-5711-4C44-84A0-583687E460C2}" dt="2020-11-24T09:30:12.302" v="1564" actId="21"/>
        <pc:sldMkLst>
          <pc:docMk/>
          <pc:sldMk cId="3403587581" sldId="276"/>
        </pc:sldMkLst>
      </pc:sldChg>
      <pc:sldChg chg="modSp new">
        <pc:chgData name="فتحيه القحطاني" userId="4929135b-f290-4bf0-98c7-0358bfd5b189" providerId="ADAL" clId="{CCE047A3-5711-4C44-84A0-583687E460C2}" dt="2020-11-24T09:36:55.933" v="1718" actId="20577"/>
        <pc:sldMkLst>
          <pc:docMk/>
          <pc:sldMk cId="3066167973" sldId="277"/>
        </pc:sldMkLst>
        <pc:spChg chg="mod">
          <ac:chgData name="فتحيه القحطاني" userId="4929135b-f290-4bf0-98c7-0358bfd5b189" providerId="ADAL" clId="{CCE047A3-5711-4C44-84A0-583687E460C2}" dt="2020-11-24T09:36:55.933" v="1718" actId="20577"/>
          <ac:spMkLst>
            <pc:docMk/>
            <pc:sldMk cId="3066167973" sldId="277"/>
            <ac:spMk id="2" creationId="{B31DBD92-1922-7A4E-8D25-71554A2ED4CE}"/>
          </ac:spMkLst>
        </pc:spChg>
      </pc:sldChg>
      <pc:sldChg chg="new del">
        <pc:chgData name="فتحيه القحطاني" userId="4929135b-f290-4bf0-98c7-0358bfd5b189" providerId="ADAL" clId="{CCE047A3-5711-4C44-84A0-583687E460C2}" dt="2020-11-24T09:30:10.363" v="1563" actId="21"/>
        <pc:sldMkLst>
          <pc:docMk/>
          <pc:sldMk cId="3283988225" sldId="277"/>
        </pc:sldMkLst>
      </pc:sldChg>
      <pc:sldChg chg="addSp delSp modSp new ord">
        <pc:chgData name="فتحيه القحطاني" userId="4929135b-f290-4bf0-98c7-0358bfd5b189" providerId="ADAL" clId="{CCE047A3-5711-4C44-84A0-583687E460C2}" dt="2020-11-24T09:58:02.647" v="1725" actId="21"/>
        <pc:sldMkLst>
          <pc:docMk/>
          <pc:sldMk cId="4130221970" sldId="278"/>
        </pc:sldMkLst>
        <pc:spChg chg="del">
          <ac:chgData name="فتحيه القحطاني" userId="4929135b-f290-4bf0-98c7-0358bfd5b189" providerId="ADAL" clId="{CCE047A3-5711-4C44-84A0-583687E460C2}" dt="2020-11-24T09:58:00.694" v="1724" actId="21"/>
          <ac:spMkLst>
            <pc:docMk/>
            <pc:sldMk cId="4130221970" sldId="278"/>
            <ac:spMk id="2" creationId="{4E7CA354-6667-8F4F-901A-2D4673DBA7A9}"/>
          </ac:spMkLst>
        </pc:spChg>
        <pc:spChg chg="del">
          <ac:chgData name="فتحيه القحطاني" userId="4929135b-f290-4bf0-98c7-0358bfd5b189" providerId="ADAL" clId="{CCE047A3-5711-4C44-84A0-583687E460C2}" dt="2020-11-24T09:58:02.647" v="1725" actId="21"/>
          <ac:spMkLst>
            <pc:docMk/>
            <pc:sldMk cId="4130221970" sldId="278"/>
            <ac:spMk id="3" creationId="{F852142E-18A6-7447-8B34-3263BA2DD96F}"/>
          </ac:spMkLst>
        </pc:spChg>
        <pc:spChg chg="add mod">
          <ac:chgData name="فتحيه القحطاني" userId="4929135b-f290-4bf0-98c7-0358bfd5b189" providerId="ADAL" clId="{CCE047A3-5711-4C44-84A0-583687E460C2}" dt="2020-11-24T09:57:54.471" v="1723" actId="14100"/>
          <ac:spMkLst>
            <pc:docMk/>
            <pc:sldMk cId="4130221970" sldId="278"/>
            <ac:spMk id="4" creationId="{BD5F332B-8328-4843-890E-A89CCEE900C6}"/>
          </ac:spMkLst>
        </pc:spChg>
      </pc:sldChg>
    </pc:docChg>
  </pc:docChgLst>
  <pc:docChgLst>
    <pc:chgData name="فتحيه القحطاني" userId="S::t368906@asrg.moe.gov.sa::4929135b-f290-4bf0-98c7-0358bfd5b189" providerId="AD" clId="Web-{D95A2EDB-59FA-034C-AB24-5AF645075592}"/>
    <pc:docChg chg="addSld delSld modSld sldOrd">
      <pc:chgData name="فتحيه القحطاني" userId="S::t368906@asrg.moe.gov.sa::4929135b-f290-4bf0-98c7-0358bfd5b189" providerId="AD" clId="Web-{D95A2EDB-59FA-034C-AB24-5AF645075592}" dt="2020-11-24T10:19:32.246" v="208" actId="1076"/>
      <pc:docMkLst>
        <pc:docMk/>
      </pc:docMkLst>
      <pc:sldChg chg="modSp mod setBg">
        <pc:chgData name="فتحيه القحطاني" userId="S::t368906@asrg.moe.gov.sa::4929135b-f290-4bf0-98c7-0358bfd5b189" providerId="AD" clId="Web-{D95A2EDB-59FA-034C-AB24-5AF645075592}" dt="2020-11-24T10:12:44.596" v="18" actId="14100"/>
        <pc:sldMkLst>
          <pc:docMk/>
          <pc:sldMk cId="2023855960" sldId="270"/>
        </pc:sldMkLst>
        <pc:spChg chg="mod">
          <ac:chgData name="فتحيه القحطاني" userId="S::t368906@asrg.moe.gov.sa::4929135b-f290-4bf0-98c7-0358bfd5b189" providerId="AD" clId="Web-{D95A2EDB-59FA-034C-AB24-5AF645075592}" dt="2020-11-24T10:12:28.939" v="16" actId="1076"/>
          <ac:spMkLst>
            <pc:docMk/>
            <pc:sldMk cId="2023855960" sldId="270"/>
            <ac:spMk id="2" creationId="{663AD039-029D-BA42-BD67-3D5D74EFDCA5}"/>
          </ac:spMkLst>
        </pc:spChg>
        <pc:graphicFrameChg chg="mod">
          <ac:chgData name="فتحيه القحطاني" userId="S::t368906@asrg.moe.gov.sa::4929135b-f290-4bf0-98c7-0358bfd5b189" providerId="AD" clId="Web-{D95A2EDB-59FA-034C-AB24-5AF645075592}" dt="2020-11-24T10:12:44.596" v="18" actId="14100"/>
          <ac:graphicFrameMkLst>
            <pc:docMk/>
            <pc:sldMk cId="2023855960" sldId="270"/>
            <ac:graphicFrameMk id="4" creationId="{2B70CBB7-48B0-6A47-B52E-062256051C9D}"/>
          </ac:graphicFrameMkLst>
        </pc:graphicFrameChg>
      </pc:sldChg>
      <pc:sldChg chg="modSp mod setBg">
        <pc:chgData name="فتحيه القحطاني" userId="S::t368906@asrg.moe.gov.sa::4929135b-f290-4bf0-98c7-0358bfd5b189" providerId="AD" clId="Web-{D95A2EDB-59FA-034C-AB24-5AF645075592}" dt="2020-11-24T10:13:10.643" v="22" actId="14100"/>
        <pc:sldMkLst>
          <pc:docMk/>
          <pc:sldMk cId="1100495198" sldId="271"/>
        </pc:sldMkLst>
        <pc:picChg chg="mod">
          <ac:chgData name="فتحيه القحطاني" userId="S::t368906@asrg.moe.gov.sa::4929135b-f290-4bf0-98c7-0358bfd5b189" providerId="AD" clId="Web-{D95A2EDB-59FA-034C-AB24-5AF645075592}" dt="2020-11-24T10:13:10.643" v="22" actId="14100"/>
          <ac:picMkLst>
            <pc:docMk/>
            <pc:sldMk cId="1100495198" sldId="271"/>
            <ac:picMk id="4" creationId="{0A04B967-F63F-ED4F-B028-5D0A1C88A5B0}"/>
          </ac:picMkLst>
        </pc:picChg>
      </pc:sldChg>
      <pc:sldChg chg="modSp mod setBg">
        <pc:chgData name="فتحيه القحطاني" userId="S::t368906@asrg.moe.gov.sa::4929135b-f290-4bf0-98c7-0358bfd5b189" providerId="AD" clId="Web-{D95A2EDB-59FA-034C-AB24-5AF645075592}" dt="2020-11-24T10:13:29.738" v="25" actId="14100"/>
        <pc:sldMkLst>
          <pc:docMk/>
          <pc:sldMk cId="3233191058" sldId="272"/>
        </pc:sldMkLst>
        <pc:picChg chg="mod">
          <ac:chgData name="فتحيه القحطاني" userId="S::t368906@asrg.moe.gov.sa::4929135b-f290-4bf0-98c7-0358bfd5b189" providerId="AD" clId="Web-{D95A2EDB-59FA-034C-AB24-5AF645075592}" dt="2020-11-24T10:13:29.738" v="25" actId="14100"/>
          <ac:picMkLst>
            <pc:docMk/>
            <pc:sldMk cId="3233191058" sldId="272"/>
            <ac:picMk id="4" creationId="{EE195785-5F3B-094A-9A49-9FB6A7318DCA}"/>
          </ac:picMkLst>
        </pc:picChg>
      </pc:sldChg>
      <pc:sldChg chg="modSp mod setBg">
        <pc:chgData name="فتحيه القحطاني" userId="S::t368906@asrg.moe.gov.sa::4929135b-f290-4bf0-98c7-0358bfd5b189" providerId="AD" clId="Web-{D95A2EDB-59FA-034C-AB24-5AF645075592}" dt="2020-11-24T10:13:42.769" v="28" actId="14100"/>
        <pc:sldMkLst>
          <pc:docMk/>
          <pc:sldMk cId="2681436740" sldId="273"/>
        </pc:sldMkLst>
        <pc:picChg chg="mod">
          <ac:chgData name="فتحيه القحطاني" userId="S::t368906@asrg.moe.gov.sa::4929135b-f290-4bf0-98c7-0358bfd5b189" providerId="AD" clId="Web-{D95A2EDB-59FA-034C-AB24-5AF645075592}" dt="2020-11-24T10:13:42.769" v="28" actId="14100"/>
          <ac:picMkLst>
            <pc:docMk/>
            <pc:sldMk cId="2681436740" sldId="273"/>
            <ac:picMk id="4" creationId="{32419092-4200-1049-AC3B-784A4D447047}"/>
          </ac:picMkLst>
        </pc:picChg>
      </pc:sldChg>
      <pc:sldChg chg="delSp modSp">
        <pc:chgData name="فتحيه القحطاني" userId="S::t368906@asrg.moe.gov.sa::4929135b-f290-4bf0-98c7-0358bfd5b189" providerId="AD" clId="Web-{D95A2EDB-59FA-034C-AB24-5AF645075592}" dt="2020-11-24T10:19:32.246" v="208" actId="1076"/>
        <pc:sldMkLst>
          <pc:docMk/>
          <pc:sldMk cId="3798753504" sldId="274"/>
        </pc:sldMkLst>
        <pc:spChg chg="del">
          <ac:chgData name="فتحيه القحطاني" userId="S::t368906@asrg.moe.gov.sa::4929135b-f290-4bf0-98c7-0358bfd5b189" providerId="AD" clId="Web-{D95A2EDB-59FA-034C-AB24-5AF645075592}" dt="2020-11-24T10:13:51.816" v="29"/>
          <ac:spMkLst>
            <pc:docMk/>
            <pc:sldMk cId="3798753504" sldId="274"/>
            <ac:spMk id="2" creationId="{9EE9B641-E6DB-F44A-871D-A7C1867951AD}"/>
          </ac:spMkLst>
        </pc:spChg>
        <pc:picChg chg="mod">
          <ac:chgData name="فتحيه القحطاني" userId="S::t368906@asrg.moe.gov.sa::4929135b-f290-4bf0-98c7-0358bfd5b189" providerId="AD" clId="Web-{D95A2EDB-59FA-034C-AB24-5AF645075592}" dt="2020-11-24T10:19:32.246" v="208" actId="1076"/>
          <ac:picMkLst>
            <pc:docMk/>
            <pc:sldMk cId="3798753504" sldId="274"/>
            <ac:picMk id="4" creationId="{30BAB4AC-C8D6-7B4C-AB85-D5A365A5C285}"/>
          </ac:picMkLst>
        </pc:picChg>
      </pc:sldChg>
      <pc:sldChg chg="addAnim modAnim">
        <pc:chgData name="فتحيه القحطاني" userId="S::t368906@asrg.moe.gov.sa::4929135b-f290-4bf0-98c7-0358bfd5b189" providerId="AD" clId="Web-{D95A2EDB-59FA-034C-AB24-5AF645075592}" dt="2020-11-24T10:19:11.667" v="206"/>
        <pc:sldMkLst>
          <pc:docMk/>
          <pc:sldMk cId="1126114418" sldId="275"/>
        </pc:sldMkLst>
      </pc:sldChg>
      <pc:sldChg chg="addSp delSp modSp mod setBg">
        <pc:chgData name="فتحيه القحطاني" userId="S::t368906@asrg.moe.gov.sa::4929135b-f290-4bf0-98c7-0358bfd5b189" providerId="AD" clId="Web-{D95A2EDB-59FA-034C-AB24-5AF645075592}" dt="2020-11-24T10:14:34.411" v="34" actId="1076"/>
        <pc:sldMkLst>
          <pc:docMk/>
          <pc:sldMk cId="2883593803" sldId="276"/>
        </pc:sldMkLst>
        <pc:spChg chg="add del mod">
          <ac:chgData name="فتحيه القحطاني" userId="S::t368906@asrg.moe.gov.sa::4929135b-f290-4bf0-98c7-0358bfd5b189" providerId="AD" clId="Web-{D95A2EDB-59FA-034C-AB24-5AF645075592}" dt="2020-11-24T10:14:21.973" v="32"/>
          <ac:spMkLst>
            <pc:docMk/>
            <pc:sldMk cId="2883593803" sldId="276"/>
            <ac:spMk id="12" creationId="{E43CC2A9-D912-46BC-A006-B72F72D2EDB3}"/>
          </ac:spMkLst>
        </pc:spChg>
        <pc:graphicFrameChg chg="add del mod">
          <ac:chgData name="فتحيه القحطاني" userId="S::t368906@asrg.moe.gov.sa::4929135b-f290-4bf0-98c7-0358bfd5b189" providerId="AD" clId="Web-{D95A2EDB-59FA-034C-AB24-5AF645075592}" dt="2020-11-24T10:14:34.411" v="34" actId="1076"/>
          <ac:graphicFrameMkLst>
            <pc:docMk/>
            <pc:sldMk cId="2883593803" sldId="276"/>
            <ac:graphicFrameMk id="4" creationId="{0E4413A5-279B-854A-AA49-7BC1554F84E7}"/>
          </ac:graphicFrameMkLst>
        </pc:graphicFrameChg>
      </pc:sldChg>
      <pc:sldChg chg="del">
        <pc:chgData name="فتحيه القحطاني" userId="S::t368906@asrg.moe.gov.sa::4929135b-f290-4bf0-98c7-0358bfd5b189" providerId="AD" clId="Web-{D95A2EDB-59FA-034C-AB24-5AF645075592}" dt="2020-11-24T10:16:33.648" v="39"/>
        <pc:sldMkLst>
          <pc:docMk/>
          <pc:sldMk cId="3066167973" sldId="277"/>
        </pc:sldMkLst>
      </pc:sldChg>
      <pc:sldChg chg="modSp mod setBg">
        <pc:chgData name="فتحيه القحطاني" userId="S::t368906@asrg.moe.gov.sa::4929135b-f290-4bf0-98c7-0358bfd5b189" providerId="AD" clId="Web-{D95A2EDB-59FA-034C-AB24-5AF645075592}" dt="2020-11-24T10:12:04.861" v="13" actId="20577"/>
        <pc:sldMkLst>
          <pc:docMk/>
          <pc:sldMk cId="4130221970" sldId="278"/>
        </pc:sldMkLst>
        <pc:spChg chg="mod">
          <ac:chgData name="فتحيه القحطاني" userId="S::t368906@asrg.moe.gov.sa::4929135b-f290-4bf0-98c7-0358bfd5b189" providerId="AD" clId="Web-{D95A2EDB-59FA-034C-AB24-5AF645075592}" dt="2020-11-24T10:12:04.861" v="13" actId="20577"/>
          <ac:spMkLst>
            <pc:docMk/>
            <pc:sldMk cId="4130221970" sldId="278"/>
            <ac:spMk id="4" creationId="{BD5F332B-8328-4843-890E-A89CCEE900C6}"/>
          </ac:spMkLst>
        </pc:spChg>
      </pc:sldChg>
      <pc:sldChg chg="modSp add ord replId modAnim">
        <pc:chgData name="فتحيه القحطاني" userId="S::t368906@asrg.moe.gov.sa::4929135b-f290-4bf0-98c7-0358bfd5b189" providerId="AD" clId="Web-{D95A2EDB-59FA-034C-AB24-5AF645075592}" dt="2020-11-24T10:18:46.323" v="202"/>
        <pc:sldMkLst>
          <pc:docMk/>
          <pc:sldMk cId="3095335864" sldId="279"/>
        </pc:sldMkLst>
        <pc:spChg chg="mod">
          <ac:chgData name="فتحيه القحطاني" userId="S::t368906@asrg.moe.gov.sa::4929135b-f290-4bf0-98c7-0358bfd5b189" providerId="AD" clId="Web-{D95A2EDB-59FA-034C-AB24-5AF645075592}" dt="2020-11-24T10:18:33.463" v="199" actId="20577"/>
          <ac:spMkLst>
            <pc:docMk/>
            <pc:sldMk cId="3095335864" sldId="279"/>
            <ac:spMk id="3" creationId="{5EDBCD84-D01C-2041-91CA-778EA4A6931A}"/>
          </ac:spMkLst>
        </pc:spChg>
      </pc:sldChg>
    </pc:docChg>
  </pc:docChgLst>
  <pc:docChgLst>
    <pc:chgData name="فتحيه القحطاني" userId="S::t368906@asrg.moe.gov.sa::4929135b-f290-4bf0-98c7-0358bfd5b189" providerId="AD" clId="Web-{4B31EB10-1822-EECD-96F2-33834BC6B7C2}"/>
    <pc:docChg chg="modSld">
      <pc:chgData name="فتحيه القحطاني" userId="S::t368906@asrg.moe.gov.sa::4929135b-f290-4bf0-98c7-0358bfd5b189" providerId="AD" clId="Web-{4B31EB10-1822-EECD-96F2-33834BC6B7C2}" dt="2020-11-24T10:23:48.098" v="7"/>
      <pc:docMkLst>
        <pc:docMk/>
      </pc:docMkLst>
      <pc:sldChg chg="addAnim delAnim modAnim">
        <pc:chgData name="فتحيه القحطاني" userId="S::t368906@asrg.moe.gov.sa::4929135b-f290-4bf0-98c7-0358bfd5b189" providerId="AD" clId="Web-{4B31EB10-1822-EECD-96F2-33834BC6B7C2}" dt="2020-11-24T10:23:48.098" v="7"/>
        <pc:sldMkLst>
          <pc:docMk/>
          <pc:sldMk cId="1126114418" sldId="275"/>
        </pc:sldMkLst>
      </pc:sldChg>
    </pc:docChg>
  </pc:docChgLst>
  <pc:docChgLst>
    <pc:chgData name="فتحيه القحطاني" userId="S::t368906@asrg.moe.gov.sa::4929135b-f290-4bf0-98c7-0358bfd5b189" providerId="AD" clId="Web-{9D5E9C82-C113-72E1-1905-732EFB5E13AB}"/>
    <pc:docChg chg="addSld delSld modSld sldOrd addMainMaster delMainMaster">
      <pc:chgData name="فتحيه القحطاني" userId="S::t368906@asrg.moe.gov.sa::4929135b-f290-4bf0-98c7-0358bfd5b189" providerId="AD" clId="Web-{9D5E9C82-C113-72E1-1905-732EFB5E13AB}" dt="2020-11-20T22:36:14.954" v="201" actId="1076"/>
      <pc:docMkLst>
        <pc:docMk/>
      </pc:docMkLst>
      <pc:sldChg chg="modSp mod setBg modClrScheme chgLayout">
        <pc:chgData name="فتحيه القحطاني" userId="S::t368906@asrg.moe.gov.sa::4929135b-f290-4bf0-98c7-0358bfd5b189" providerId="AD" clId="Web-{9D5E9C82-C113-72E1-1905-732EFB5E13AB}" dt="2020-11-20T22:35:57.297" v="199"/>
        <pc:sldMkLst>
          <pc:docMk/>
          <pc:sldMk cId="3833110289" sldId="256"/>
        </pc:sldMkLst>
        <pc:spChg chg="mod ord">
          <ac:chgData name="فتحيه القحطاني" userId="S::t368906@asrg.moe.gov.sa::4929135b-f290-4bf0-98c7-0358bfd5b189" providerId="AD" clId="Web-{9D5E9C82-C113-72E1-1905-732EFB5E13AB}" dt="2020-11-20T22:35:57.297" v="199"/>
          <ac:spMkLst>
            <pc:docMk/>
            <pc:sldMk cId="3833110289" sldId="256"/>
            <ac:spMk id="2" creationId="{41F34306-115F-C74D-91AD-FDC9360958C4}"/>
          </ac:spMkLst>
        </pc:spChg>
      </pc:sldChg>
      <pc:sldChg chg="modSp mod setBg modClrScheme chgLayout">
        <pc:chgData name="فتحيه القحطاني" userId="S::t368906@asrg.moe.gov.sa::4929135b-f290-4bf0-98c7-0358bfd5b189" providerId="AD" clId="Web-{9D5E9C82-C113-72E1-1905-732EFB5E13AB}" dt="2020-11-20T22:36:14.954" v="201" actId="1076"/>
        <pc:sldMkLst>
          <pc:docMk/>
          <pc:sldMk cId="1944316237" sldId="257"/>
        </pc:sldMkLst>
        <pc:picChg chg="mod">
          <ac:chgData name="فتحيه القحطاني" userId="S::t368906@asrg.moe.gov.sa::4929135b-f290-4bf0-98c7-0358bfd5b189" providerId="AD" clId="Web-{9D5E9C82-C113-72E1-1905-732EFB5E13AB}" dt="2020-11-20T22:36:14.954" v="201" actId="1076"/>
          <ac:picMkLst>
            <pc:docMk/>
            <pc:sldMk cId="1944316237" sldId="257"/>
            <ac:picMk id="4" creationId="{6D8B9F23-039C-634A-95B7-9437DED2DCBA}"/>
          </ac:picMkLst>
        </pc:picChg>
      </pc:sldChg>
      <pc:sldChg chg="modSp mod setBg modClrScheme chgLayout">
        <pc:chgData name="فتحيه القحطاني" userId="S::t368906@asrg.moe.gov.sa::4929135b-f290-4bf0-98c7-0358bfd5b189" providerId="AD" clId="Web-{9D5E9C82-C113-72E1-1905-732EFB5E13AB}" dt="2020-11-20T22:17:53.105" v="77" actId="20577"/>
        <pc:sldMkLst>
          <pc:docMk/>
          <pc:sldMk cId="3635702347" sldId="258"/>
        </pc:sldMkLst>
        <pc:spChg chg="mod ord">
          <ac:chgData name="فتحيه القحطاني" userId="S::t368906@asrg.moe.gov.sa::4929135b-f290-4bf0-98c7-0358bfd5b189" providerId="AD" clId="Web-{9D5E9C82-C113-72E1-1905-732EFB5E13AB}" dt="2020-11-20T22:17:53.105" v="77" actId="20577"/>
          <ac:spMkLst>
            <pc:docMk/>
            <pc:sldMk cId="3635702347" sldId="258"/>
            <ac:spMk id="2" creationId="{F085861B-BA9C-EA42-A85A-CFB0109E08B6}"/>
          </ac:spMkLst>
        </pc:spChg>
        <pc:spChg chg="mod ord">
          <ac:chgData name="فتحيه القحطاني" userId="S::t368906@asrg.moe.gov.sa::4929135b-f290-4bf0-98c7-0358bfd5b189" providerId="AD" clId="Web-{9D5E9C82-C113-72E1-1905-732EFB5E13AB}" dt="2020-11-20T22:17:29.761" v="60"/>
          <ac:spMkLst>
            <pc:docMk/>
            <pc:sldMk cId="3635702347" sldId="258"/>
            <ac:spMk id="6" creationId="{60EBA841-CB55-6E4B-B9DB-D170D9991E52}"/>
          </ac:spMkLst>
        </pc:spChg>
      </pc:sldChg>
      <pc:sldChg chg="addSp delSp modSp mod setBg modClrScheme setClrOvrMap chgLayout">
        <pc:chgData name="فتحيه القحطاني" userId="S::t368906@asrg.moe.gov.sa::4929135b-f290-4bf0-98c7-0358bfd5b189" providerId="AD" clId="Web-{9D5E9C82-C113-72E1-1905-732EFB5E13AB}" dt="2020-11-20T22:22:22.829" v="115" actId="20577"/>
        <pc:sldMkLst>
          <pc:docMk/>
          <pc:sldMk cId="2811041863" sldId="259"/>
        </pc:sldMkLst>
        <pc:spChg chg="mod ord">
          <ac:chgData name="فتحيه القحطاني" userId="S::t368906@asrg.moe.gov.sa::4929135b-f290-4bf0-98c7-0358bfd5b189" providerId="AD" clId="Web-{9D5E9C82-C113-72E1-1905-732EFB5E13AB}" dt="2020-11-20T22:22:22.829" v="115" actId="20577"/>
          <ac:spMkLst>
            <pc:docMk/>
            <pc:sldMk cId="2811041863" sldId="259"/>
            <ac:spMk id="2" creationId="{201D4746-BB6A-E945-98BD-A606A1AD7052}"/>
          </ac:spMkLst>
        </pc:spChg>
        <pc:spChg chg="mod ord">
          <ac:chgData name="فتحيه القحطاني" userId="S::t368906@asrg.moe.gov.sa::4929135b-f290-4bf0-98c7-0358bfd5b189" providerId="AD" clId="Web-{9D5E9C82-C113-72E1-1905-732EFB5E13AB}" dt="2020-11-20T22:21:24.250" v="107" actId="14100"/>
          <ac:spMkLst>
            <pc:docMk/>
            <pc:sldMk cId="2811041863" sldId="259"/>
            <ac:spMk id="3" creationId="{8E9287D0-0A98-8B49-A0AF-3F839E4B64B0}"/>
          </ac:spMkLst>
        </pc:spChg>
        <pc:spChg chg="add del">
          <ac:chgData name="فتحيه القحطاني" userId="S::t368906@asrg.moe.gov.sa::4929135b-f290-4bf0-98c7-0358bfd5b189" providerId="AD" clId="Web-{9D5E9C82-C113-72E1-1905-732EFB5E13AB}" dt="2020-11-20T22:20:17.780" v="95"/>
          <ac:spMkLst>
            <pc:docMk/>
            <pc:sldMk cId="2811041863" sldId="259"/>
            <ac:spMk id="9" creationId="{CF62D2A7-8207-488C-9F46-316BA81A16C8}"/>
          </ac:spMkLst>
        </pc:spChg>
        <pc:picChg chg="mod">
          <ac:chgData name="فتحيه القحطاني" userId="S::t368906@asrg.moe.gov.sa::4929135b-f290-4bf0-98c7-0358bfd5b189" providerId="AD" clId="Web-{9D5E9C82-C113-72E1-1905-732EFB5E13AB}" dt="2020-11-20T22:21:28.016" v="108" actId="1076"/>
          <ac:picMkLst>
            <pc:docMk/>
            <pc:sldMk cId="2811041863" sldId="259"/>
            <ac:picMk id="4" creationId="{82E70745-A494-2A4C-8830-47C256912351}"/>
          </ac:picMkLst>
        </pc:picChg>
        <pc:cxnChg chg="add del">
          <ac:chgData name="فتحيه القحطاني" userId="S::t368906@asrg.moe.gov.sa::4929135b-f290-4bf0-98c7-0358bfd5b189" providerId="AD" clId="Web-{9D5E9C82-C113-72E1-1905-732EFB5E13AB}" dt="2020-11-20T22:20:26.311" v="97"/>
          <ac:cxnSpMkLst>
            <pc:docMk/>
            <pc:sldMk cId="2811041863" sldId="259"/>
            <ac:cxnSpMk id="6" creationId="{E4A809D5-3600-46D4-A466-67F2349A54FB}"/>
          </ac:cxnSpMkLst>
        </pc:cxnChg>
        <pc:cxnChg chg="add del">
          <ac:chgData name="فتحيه القحطاني" userId="S::t368906@asrg.moe.gov.sa::4929135b-f290-4bf0-98c7-0358bfd5b189" providerId="AD" clId="Web-{9D5E9C82-C113-72E1-1905-732EFB5E13AB}" dt="2020-11-20T22:20:29.561" v="99"/>
          <ac:cxnSpMkLst>
            <pc:docMk/>
            <pc:sldMk cId="2811041863" sldId="259"/>
            <ac:cxnSpMk id="7" creationId="{A7F400EE-A8A5-48AF-B4D6-291B52C6F0B0}"/>
          </ac:cxnSpMkLst>
        </pc:cxnChg>
      </pc:sldChg>
      <pc:sldChg chg="modSp mod setBg modClrScheme chgLayout">
        <pc:chgData name="فتحيه القحطاني" userId="S::t368906@asrg.moe.gov.sa::4929135b-f290-4bf0-98c7-0358bfd5b189" providerId="AD" clId="Web-{9D5E9C82-C113-72E1-1905-732EFB5E13AB}" dt="2020-11-20T22:16:51.167" v="52" actId="20577"/>
        <pc:sldMkLst>
          <pc:docMk/>
          <pc:sldMk cId="3369932693" sldId="260"/>
        </pc:sldMkLst>
        <pc:spChg chg="mod ord">
          <ac:chgData name="فتحيه القحطاني" userId="S::t368906@asrg.moe.gov.sa::4929135b-f290-4bf0-98c7-0358bfd5b189" providerId="AD" clId="Web-{9D5E9C82-C113-72E1-1905-732EFB5E13AB}" dt="2020-11-20T22:16:26.869" v="47"/>
          <ac:spMkLst>
            <pc:docMk/>
            <pc:sldMk cId="3369932693" sldId="260"/>
            <ac:spMk id="2" creationId="{B2DA0384-7D6D-9149-AE25-7C6A801FD41B}"/>
          </ac:spMkLst>
        </pc:spChg>
        <pc:spChg chg="mod ord">
          <ac:chgData name="فتحيه القحطاني" userId="S::t368906@asrg.moe.gov.sa::4929135b-f290-4bf0-98c7-0358bfd5b189" providerId="AD" clId="Web-{9D5E9C82-C113-72E1-1905-732EFB5E13AB}" dt="2020-11-20T22:16:51.167" v="52" actId="20577"/>
          <ac:spMkLst>
            <pc:docMk/>
            <pc:sldMk cId="3369932693" sldId="260"/>
            <ac:spMk id="3" creationId="{5EDBCD84-D01C-2041-91CA-778EA4A6931A}"/>
          </ac:spMkLst>
        </pc:spChg>
      </pc:sldChg>
      <pc:sldChg chg="addSp delSp modSp del mod setBg modClrScheme chgLayout">
        <pc:chgData name="فتحيه القحطاني" userId="S::t368906@asrg.moe.gov.sa::4929135b-f290-4bf0-98c7-0358bfd5b189" providerId="AD" clId="Web-{9D5E9C82-C113-72E1-1905-732EFB5E13AB}" dt="2020-11-20T22:23:30.596" v="123"/>
        <pc:sldMkLst>
          <pc:docMk/>
          <pc:sldMk cId="4117193855" sldId="261"/>
        </pc:sldMkLst>
        <pc:spChg chg="del">
          <ac:chgData name="فتحيه القحطاني" userId="S::t368906@asrg.moe.gov.sa::4929135b-f290-4bf0-98c7-0358bfd5b189" providerId="AD" clId="Web-{9D5E9C82-C113-72E1-1905-732EFB5E13AB}" dt="2020-11-20T22:08:34.970" v="19"/>
          <ac:spMkLst>
            <pc:docMk/>
            <pc:sldMk cId="4117193855" sldId="261"/>
            <ac:spMk id="2" creationId="{61B25971-01DC-0F46-85D2-9B897397B11E}"/>
          </ac:spMkLst>
        </pc:spChg>
        <pc:spChg chg="del mod ord">
          <ac:chgData name="فتحيه القحطاني" userId="S::t368906@asrg.moe.gov.sa::4929135b-f290-4bf0-98c7-0358bfd5b189" providerId="AD" clId="Web-{9D5E9C82-C113-72E1-1905-732EFB5E13AB}" dt="2020-11-20T22:22:37.814" v="117"/>
          <ac:spMkLst>
            <pc:docMk/>
            <pc:sldMk cId="4117193855" sldId="261"/>
            <ac:spMk id="3" creationId="{AF5E1989-F526-014D-9EBD-F890E7689590}"/>
          </ac:spMkLst>
        </pc:spChg>
        <pc:spChg chg="add del">
          <ac:chgData name="فتحيه القحطاني" userId="S::t368906@asrg.moe.gov.sa::4929135b-f290-4bf0-98c7-0358bfd5b189" providerId="AD" clId="Web-{9D5E9C82-C113-72E1-1905-732EFB5E13AB}" dt="2020-11-20T22:22:53.017" v="119"/>
          <ac:spMkLst>
            <pc:docMk/>
            <pc:sldMk cId="4117193855" sldId="261"/>
            <ac:spMk id="9" creationId="{2F56F8EA-3356-4455-9899-320874F6E465}"/>
          </ac:spMkLst>
        </pc:spChg>
        <pc:spChg chg="add">
          <ac:chgData name="فتحيه القحطاني" userId="S::t368906@asrg.moe.gov.sa::4929135b-f290-4bf0-98c7-0358bfd5b189" providerId="AD" clId="Web-{9D5E9C82-C113-72E1-1905-732EFB5E13AB}" dt="2020-11-20T22:22:53.017" v="119"/>
          <ac:spMkLst>
            <pc:docMk/>
            <pc:sldMk cId="4117193855" sldId="261"/>
            <ac:spMk id="14" creationId="{955A2079-FA98-4876-80F0-72364A7D2EA4}"/>
          </ac:spMkLst>
        </pc:spChg>
        <pc:spChg chg="add mod">
          <ac:chgData name="فتحيه القحطاني" userId="S::t368906@asrg.moe.gov.sa::4929135b-f290-4bf0-98c7-0358bfd5b189" providerId="AD" clId="Web-{9D5E9C82-C113-72E1-1905-732EFB5E13AB}" dt="2020-11-20T22:23:01.939" v="120"/>
          <ac:spMkLst>
            <pc:docMk/>
            <pc:sldMk cId="4117193855" sldId="261"/>
            <ac:spMk id="20" creationId="{63DD8262-B899-4BEA-8432-745B50514487}"/>
          </ac:spMkLst>
        </pc:spChg>
        <pc:graphicFrameChg chg="add del mod modGraphic">
          <ac:chgData name="فتحيه القحطاني" userId="S::t368906@asrg.moe.gov.sa::4929135b-f290-4bf0-98c7-0358bfd5b189" providerId="AD" clId="Web-{9D5E9C82-C113-72E1-1905-732EFB5E13AB}" dt="2020-11-20T22:23:01.939" v="120"/>
          <ac:graphicFrameMkLst>
            <pc:docMk/>
            <pc:sldMk cId="4117193855" sldId="261"/>
            <ac:graphicFrameMk id="5" creationId="{3D10CCB2-6187-4621-BBA1-6A4F5C694039}"/>
          </ac:graphicFrameMkLst>
        </pc:graphicFrameChg>
      </pc:sldChg>
      <pc:sldChg chg="modSp mod setBg modClrScheme chgLayout">
        <pc:chgData name="فتحيه القحطاني" userId="S::t368906@asrg.moe.gov.sa::4929135b-f290-4bf0-98c7-0358bfd5b189" providerId="AD" clId="Web-{9D5E9C82-C113-72E1-1905-732EFB5E13AB}" dt="2020-11-20T22:29:03.477" v="150" actId="14100"/>
        <pc:sldMkLst>
          <pc:docMk/>
          <pc:sldMk cId="257152005" sldId="262"/>
        </pc:sldMkLst>
        <pc:spChg chg="mod ord">
          <ac:chgData name="فتحيه القحطاني" userId="S::t368906@asrg.moe.gov.sa::4929135b-f290-4bf0-98c7-0358bfd5b189" providerId="AD" clId="Web-{9D5E9C82-C113-72E1-1905-732EFB5E13AB}" dt="2020-11-20T22:29:03.477" v="150" actId="14100"/>
          <ac:spMkLst>
            <pc:docMk/>
            <pc:sldMk cId="257152005" sldId="262"/>
            <ac:spMk id="2" creationId="{3BA475E3-BBF1-634B-AD0B-1D0DDD9ED012}"/>
          </ac:spMkLst>
        </pc:spChg>
        <pc:picChg chg="mod ord">
          <ac:chgData name="فتحيه القحطاني" userId="S::t368906@asrg.moe.gov.sa::4929135b-f290-4bf0-98c7-0358bfd5b189" providerId="AD" clId="Web-{9D5E9C82-C113-72E1-1905-732EFB5E13AB}" dt="2020-11-20T22:28:54.321" v="148" actId="14100"/>
          <ac:picMkLst>
            <pc:docMk/>
            <pc:sldMk cId="257152005" sldId="262"/>
            <ac:picMk id="4" creationId="{5C940D11-A553-C74B-88D1-A3A7B55D18FA}"/>
          </ac:picMkLst>
        </pc:picChg>
      </pc:sldChg>
      <pc:sldChg chg="delSp modSp mod setBg modClrScheme chgLayout">
        <pc:chgData name="فتحيه القحطاني" userId="S::t368906@asrg.moe.gov.sa::4929135b-f290-4bf0-98c7-0358bfd5b189" providerId="AD" clId="Web-{9D5E9C82-C113-72E1-1905-732EFB5E13AB}" dt="2020-11-20T22:29:39.556" v="156" actId="14100"/>
        <pc:sldMkLst>
          <pc:docMk/>
          <pc:sldMk cId="562860261" sldId="263"/>
        </pc:sldMkLst>
        <pc:spChg chg="del mod ord">
          <ac:chgData name="فتحيه القحطاني" userId="S::t368906@asrg.moe.gov.sa::4929135b-f290-4bf0-98c7-0358bfd5b189" providerId="AD" clId="Web-{9D5E9C82-C113-72E1-1905-732EFB5E13AB}" dt="2020-11-20T22:29:16.352" v="151"/>
          <ac:spMkLst>
            <pc:docMk/>
            <pc:sldMk cId="562860261" sldId="263"/>
            <ac:spMk id="2" creationId="{8B55549D-FD1B-6F44-A2BC-95658B9AB870}"/>
          </ac:spMkLst>
        </pc:spChg>
        <pc:picChg chg="mod ord">
          <ac:chgData name="فتحيه القحطاني" userId="S::t368906@asrg.moe.gov.sa::4929135b-f290-4bf0-98c7-0358bfd5b189" providerId="AD" clId="Web-{9D5E9C82-C113-72E1-1905-732EFB5E13AB}" dt="2020-11-20T22:29:39.556" v="156" actId="14100"/>
          <ac:picMkLst>
            <pc:docMk/>
            <pc:sldMk cId="562860261" sldId="263"/>
            <ac:picMk id="4" creationId="{3B453836-322B-9746-B1B1-FADC59C42753}"/>
          </ac:picMkLst>
        </pc:picChg>
      </pc:sldChg>
      <pc:sldChg chg="delSp modSp mod setBg modClrScheme chgLayout">
        <pc:chgData name="فتحيه القحطاني" userId="S::t368906@asrg.moe.gov.sa::4929135b-f290-4bf0-98c7-0358bfd5b189" providerId="AD" clId="Web-{9D5E9C82-C113-72E1-1905-732EFB5E13AB}" dt="2020-11-20T22:30:01.775" v="161" actId="14100"/>
        <pc:sldMkLst>
          <pc:docMk/>
          <pc:sldMk cId="2795502154" sldId="264"/>
        </pc:sldMkLst>
        <pc:spChg chg="del mod ord">
          <ac:chgData name="فتحيه القحطاني" userId="S::t368906@asrg.moe.gov.sa::4929135b-f290-4bf0-98c7-0358bfd5b189" providerId="AD" clId="Web-{9D5E9C82-C113-72E1-1905-732EFB5E13AB}" dt="2020-11-20T22:29:47.384" v="157"/>
          <ac:spMkLst>
            <pc:docMk/>
            <pc:sldMk cId="2795502154" sldId="264"/>
            <ac:spMk id="2" creationId="{AAC1704F-2B47-7546-905E-4C5B4EB90B15}"/>
          </ac:spMkLst>
        </pc:spChg>
        <pc:picChg chg="mod ord">
          <ac:chgData name="فتحيه القحطاني" userId="S::t368906@asrg.moe.gov.sa::4929135b-f290-4bf0-98c7-0358bfd5b189" providerId="AD" clId="Web-{9D5E9C82-C113-72E1-1905-732EFB5E13AB}" dt="2020-11-20T22:30:01.775" v="161" actId="14100"/>
          <ac:picMkLst>
            <pc:docMk/>
            <pc:sldMk cId="2795502154" sldId="264"/>
            <ac:picMk id="4" creationId="{7EFA25E0-F26E-8A4C-A504-3FC5D30B62FC}"/>
          </ac:picMkLst>
        </pc:picChg>
      </pc:sldChg>
      <pc:sldChg chg="addSp delSp modSp mod setBg modClrScheme chgLayout">
        <pc:chgData name="فتحيه القحطاني" userId="S::t368906@asrg.moe.gov.sa::4929135b-f290-4bf0-98c7-0358bfd5b189" providerId="AD" clId="Web-{9D5E9C82-C113-72E1-1905-732EFB5E13AB}" dt="2020-11-20T22:35:08.593" v="193" actId="20577"/>
        <pc:sldMkLst>
          <pc:docMk/>
          <pc:sldMk cId="3431592457" sldId="265"/>
        </pc:sldMkLst>
        <pc:spChg chg="mod ord">
          <ac:chgData name="فتحيه القحطاني" userId="S::t368906@asrg.moe.gov.sa::4929135b-f290-4bf0-98c7-0358bfd5b189" providerId="AD" clId="Web-{9D5E9C82-C113-72E1-1905-732EFB5E13AB}" dt="2020-11-20T22:35:08.593" v="193" actId="20577"/>
          <ac:spMkLst>
            <pc:docMk/>
            <pc:sldMk cId="3431592457" sldId="265"/>
            <ac:spMk id="2" creationId="{4BCDF022-E668-D942-A449-FF11C213A6E4}"/>
          </ac:spMkLst>
        </pc:spChg>
        <pc:spChg chg="del mod ord">
          <ac:chgData name="فتحيه القحطاني" userId="S::t368906@asrg.moe.gov.sa::4929135b-f290-4bf0-98c7-0358bfd5b189" providerId="AD" clId="Web-{9D5E9C82-C113-72E1-1905-732EFB5E13AB}" dt="2020-11-20T22:33:17.654" v="185"/>
          <ac:spMkLst>
            <pc:docMk/>
            <pc:sldMk cId="3431592457" sldId="265"/>
            <ac:spMk id="3" creationId="{91AAC4C2-399B-5447-991A-2E1AF34EE182}"/>
          </ac:spMkLst>
        </pc:spChg>
        <pc:spChg chg="add del mod">
          <ac:chgData name="فتحيه القحطاني" userId="S::t368906@asrg.moe.gov.sa::4929135b-f290-4bf0-98c7-0358bfd5b189" providerId="AD" clId="Web-{9D5E9C82-C113-72E1-1905-732EFB5E13AB}" dt="2020-11-20T22:33:22.576" v="186"/>
          <ac:spMkLst>
            <pc:docMk/>
            <pc:sldMk cId="3431592457" sldId="265"/>
            <ac:spMk id="5" creationId="{BFCDFA1F-4125-417E-BD15-74DE52EB06DB}"/>
          </ac:spMkLst>
        </pc:spChg>
      </pc:sldChg>
      <pc:sldChg chg="delSp modSp mod setBg modClrScheme chgLayout">
        <pc:chgData name="فتحيه القحطاني" userId="S::t368906@asrg.moe.gov.sa::4929135b-f290-4bf0-98c7-0358bfd5b189" providerId="AD" clId="Web-{9D5E9C82-C113-72E1-1905-732EFB5E13AB}" dt="2020-11-20T22:33:54.873" v="188" actId="1076"/>
        <pc:sldMkLst>
          <pc:docMk/>
          <pc:sldMk cId="1860246181" sldId="266"/>
        </pc:sldMkLst>
        <pc:spChg chg="del mod ord">
          <ac:chgData name="فتحيه القحطاني" userId="S::t368906@asrg.moe.gov.sa::4929135b-f290-4bf0-98c7-0358bfd5b189" providerId="AD" clId="Web-{9D5E9C82-C113-72E1-1905-732EFB5E13AB}" dt="2020-11-20T22:32:19.809" v="176"/>
          <ac:spMkLst>
            <pc:docMk/>
            <pc:sldMk cId="1860246181" sldId="266"/>
            <ac:spMk id="2" creationId="{C8168F02-C31D-7542-85AC-8DDF6A1482DD}"/>
          </ac:spMkLst>
        </pc:spChg>
        <pc:spChg chg="mod ord">
          <ac:chgData name="فتحيه القحطاني" userId="S::t368906@asrg.moe.gov.sa::4929135b-f290-4bf0-98c7-0358bfd5b189" providerId="AD" clId="Web-{9D5E9C82-C113-72E1-1905-732EFB5E13AB}" dt="2020-11-20T22:33:54.873" v="188" actId="1076"/>
          <ac:spMkLst>
            <pc:docMk/>
            <pc:sldMk cId="1860246181" sldId="266"/>
            <ac:spMk id="3" creationId="{C2DF34F4-098E-A548-ABA2-08324320EA44}"/>
          </ac:spMkLst>
        </pc:spChg>
      </pc:sldChg>
      <pc:sldChg chg="modSp del mod setBg modClrScheme chgLayout">
        <pc:chgData name="فتحيه القحطاني" userId="S::t368906@asrg.moe.gov.sa::4929135b-f290-4bf0-98c7-0358bfd5b189" providerId="AD" clId="Web-{9D5E9C82-C113-72E1-1905-732EFB5E13AB}" dt="2020-11-20T22:32:40.184" v="181"/>
        <pc:sldMkLst>
          <pc:docMk/>
          <pc:sldMk cId="512447521" sldId="267"/>
        </pc:sldMkLst>
        <pc:spChg chg="mod ord">
          <ac:chgData name="فتحيه القحطاني" userId="S::t368906@asrg.moe.gov.sa::4929135b-f290-4bf0-98c7-0358bfd5b189" providerId="AD" clId="Web-{9D5E9C82-C113-72E1-1905-732EFB5E13AB}" dt="2020-11-20T22:13:44.054" v="33"/>
          <ac:spMkLst>
            <pc:docMk/>
            <pc:sldMk cId="512447521" sldId="267"/>
            <ac:spMk id="2" creationId="{BDF0288A-965D-CD4B-84DA-3107EB92BEB1}"/>
          </ac:spMkLst>
        </pc:spChg>
        <pc:spChg chg="mod ord">
          <ac:chgData name="فتحيه القحطاني" userId="S::t368906@asrg.moe.gov.sa::4929135b-f290-4bf0-98c7-0358bfd5b189" providerId="AD" clId="Web-{9D5E9C82-C113-72E1-1905-732EFB5E13AB}" dt="2020-11-20T22:13:44.054" v="33"/>
          <ac:spMkLst>
            <pc:docMk/>
            <pc:sldMk cId="512447521" sldId="267"/>
            <ac:spMk id="3" creationId="{F5082091-1E5F-4642-82FD-761F394D2CB4}"/>
          </ac:spMkLst>
        </pc:spChg>
      </pc:sldChg>
      <pc:sldChg chg="addSp delSp modSp add ord replId">
        <pc:chgData name="فتحيه القحطاني" userId="S::t368906@asrg.moe.gov.sa::4929135b-f290-4bf0-98c7-0358bfd5b189" providerId="AD" clId="Web-{9D5E9C82-C113-72E1-1905-732EFB5E13AB}" dt="2020-11-20T22:26:59.725" v="142"/>
        <pc:sldMkLst>
          <pc:docMk/>
          <pc:sldMk cId="3886073418" sldId="268"/>
        </pc:sldMkLst>
        <pc:spChg chg="del">
          <ac:chgData name="فتحيه القحطاني" userId="S::t368906@asrg.moe.gov.sa::4929135b-f290-4bf0-98c7-0358bfd5b189" providerId="AD" clId="Web-{9D5E9C82-C113-72E1-1905-732EFB5E13AB}" dt="2020-11-20T22:23:37.409" v="124"/>
          <ac:spMkLst>
            <pc:docMk/>
            <pc:sldMk cId="3886073418" sldId="268"/>
            <ac:spMk id="2" creationId="{4BCDF022-E668-D942-A449-FF11C213A6E4}"/>
          </ac:spMkLst>
        </pc:spChg>
        <pc:spChg chg="del">
          <ac:chgData name="فتحيه القحطاني" userId="S::t368906@asrg.moe.gov.sa::4929135b-f290-4bf0-98c7-0358bfd5b189" providerId="AD" clId="Web-{9D5E9C82-C113-72E1-1905-732EFB5E13AB}" dt="2020-11-20T22:23:44.206" v="126"/>
          <ac:spMkLst>
            <pc:docMk/>
            <pc:sldMk cId="3886073418" sldId="268"/>
            <ac:spMk id="3" creationId="{91AAC4C2-399B-5447-991A-2E1AF34EE182}"/>
          </ac:spMkLst>
        </pc:spChg>
        <pc:spChg chg="add del mod">
          <ac:chgData name="فتحيه القحطاني" userId="S::t368906@asrg.moe.gov.sa::4929135b-f290-4bf0-98c7-0358bfd5b189" providerId="AD" clId="Web-{9D5E9C82-C113-72E1-1905-732EFB5E13AB}" dt="2020-11-20T22:23:41.440" v="125"/>
          <ac:spMkLst>
            <pc:docMk/>
            <pc:sldMk cId="3886073418" sldId="268"/>
            <ac:spMk id="5" creationId="{2F54F7E4-1474-4611-B249-90FF833FBBCF}"/>
          </ac:spMkLst>
        </pc:spChg>
        <pc:graphicFrameChg chg="add mod modGraphic">
          <ac:chgData name="فتحيه القحطاني" userId="S::t368906@asrg.moe.gov.sa::4929135b-f290-4bf0-98c7-0358bfd5b189" providerId="AD" clId="Web-{9D5E9C82-C113-72E1-1905-732EFB5E13AB}" dt="2020-11-20T22:26:59.725" v="142"/>
          <ac:graphicFrameMkLst>
            <pc:docMk/>
            <pc:sldMk cId="3886073418" sldId="268"/>
            <ac:graphicFrameMk id="6" creationId="{C28ACEE4-C7D9-41DB-AC84-3491A1B1C9CE}"/>
          </ac:graphicFrameMkLst>
        </pc:graphicFrameChg>
      </pc:sldChg>
      <pc:sldMasterChg chg="del delSldLayout">
        <pc:chgData name="فتحيه القحطاني" userId="S::t368906@asrg.moe.gov.sa::4929135b-f290-4bf0-98c7-0358bfd5b189" providerId="AD" clId="Web-{9D5E9C82-C113-72E1-1905-732EFB5E13AB}" dt="2020-11-20T22:13:44.054" v="33"/>
        <pc:sldMasterMkLst>
          <pc:docMk/>
          <pc:sldMasterMk cId="19138816" sldId="2147483732"/>
        </pc:sldMasterMkLst>
        <pc:sldLayoutChg chg="del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19138816" sldId="2147483732"/>
            <pc:sldLayoutMk cId="3585010714" sldId="2147483733"/>
          </pc:sldLayoutMkLst>
        </pc:sldLayoutChg>
        <pc:sldLayoutChg chg="del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19138816" sldId="2147483732"/>
            <pc:sldLayoutMk cId="2689306384" sldId="2147483734"/>
          </pc:sldLayoutMkLst>
        </pc:sldLayoutChg>
        <pc:sldLayoutChg chg="del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19138816" sldId="2147483732"/>
            <pc:sldLayoutMk cId="2970718535" sldId="2147483735"/>
          </pc:sldLayoutMkLst>
        </pc:sldLayoutChg>
        <pc:sldLayoutChg chg="del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19138816" sldId="2147483732"/>
            <pc:sldLayoutMk cId="2584304109" sldId="2147483736"/>
          </pc:sldLayoutMkLst>
        </pc:sldLayoutChg>
        <pc:sldLayoutChg chg="del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19138816" sldId="2147483732"/>
            <pc:sldLayoutMk cId="2423963528" sldId="2147483737"/>
          </pc:sldLayoutMkLst>
        </pc:sldLayoutChg>
        <pc:sldLayoutChg chg="del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19138816" sldId="2147483732"/>
            <pc:sldLayoutMk cId="3005496600" sldId="2147483738"/>
          </pc:sldLayoutMkLst>
        </pc:sldLayoutChg>
        <pc:sldLayoutChg chg="del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19138816" sldId="2147483732"/>
            <pc:sldLayoutMk cId="957012220" sldId="2147483739"/>
          </pc:sldLayoutMkLst>
        </pc:sldLayoutChg>
        <pc:sldLayoutChg chg="del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19138816" sldId="2147483732"/>
            <pc:sldLayoutMk cId="3063829423" sldId="2147483740"/>
          </pc:sldLayoutMkLst>
        </pc:sldLayoutChg>
        <pc:sldLayoutChg chg="del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19138816" sldId="2147483732"/>
            <pc:sldLayoutMk cId="3987590610" sldId="2147483741"/>
          </pc:sldLayoutMkLst>
        </pc:sldLayoutChg>
        <pc:sldLayoutChg chg="del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19138816" sldId="2147483732"/>
            <pc:sldLayoutMk cId="2568029293" sldId="2147483742"/>
          </pc:sldLayoutMkLst>
        </pc:sldLayoutChg>
        <pc:sldLayoutChg chg="del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19138816" sldId="2147483732"/>
            <pc:sldLayoutMk cId="3456044230" sldId="2147483743"/>
          </pc:sldLayoutMkLst>
        </pc:sldLayoutChg>
        <pc:sldLayoutChg chg="del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19138816" sldId="2147483732"/>
            <pc:sldLayoutMk cId="1836521783" sldId="2147483744"/>
          </pc:sldLayoutMkLst>
        </pc:sldLayoutChg>
        <pc:sldLayoutChg chg="del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19138816" sldId="2147483732"/>
            <pc:sldLayoutMk cId="204456509" sldId="2147483745"/>
          </pc:sldLayoutMkLst>
        </pc:sldLayoutChg>
        <pc:sldLayoutChg chg="del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19138816" sldId="2147483732"/>
            <pc:sldLayoutMk cId="2386515054" sldId="2147483746"/>
          </pc:sldLayoutMkLst>
        </pc:sldLayoutChg>
        <pc:sldLayoutChg chg="del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19138816" sldId="2147483732"/>
            <pc:sldLayoutMk cId="1947422756" sldId="2147483747"/>
          </pc:sldLayoutMkLst>
        </pc:sldLayoutChg>
        <pc:sldLayoutChg chg="del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19138816" sldId="2147483732"/>
            <pc:sldLayoutMk cId="2718789086" sldId="2147483748"/>
          </pc:sldLayoutMkLst>
        </pc:sldLayoutChg>
        <pc:sldLayoutChg chg="del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19138816" sldId="2147483732"/>
            <pc:sldLayoutMk cId="2361295087" sldId="2147483749"/>
          </pc:sldLayoutMkLst>
        </pc:sldLayoutChg>
      </pc:sldMasterChg>
      <pc:sldMasterChg chg="add addSldLayout modSldLayout">
        <pc:chgData name="فتحيه القحطاني" userId="S::t368906@asrg.moe.gov.sa::4929135b-f290-4bf0-98c7-0358bfd5b189" providerId="AD" clId="Web-{9D5E9C82-C113-72E1-1905-732EFB5E13AB}" dt="2020-11-20T22:13:44.054" v="33"/>
        <pc:sldMasterMkLst>
          <pc:docMk/>
          <pc:sldMasterMk cId="2322982577" sldId="2147483750"/>
        </pc:sldMasterMkLst>
        <pc:sldLayoutChg chg="add mod replId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2322982577" sldId="2147483750"/>
            <pc:sldLayoutMk cId="1164342438" sldId="2147483751"/>
          </pc:sldLayoutMkLst>
        </pc:sldLayoutChg>
        <pc:sldLayoutChg chg="add mod replId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2322982577" sldId="2147483750"/>
            <pc:sldLayoutMk cId="1562335152" sldId="2147483752"/>
          </pc:sldLayoutMkLst>
        </pc:sldLayoutChg>
        <pc:sldLayoutChg chg="add mod replId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2322982577" sldId="2147483750"/>
            <pc:sldLayoutMk cId="4253629378" sldId="2147483753"/>
          </pc:sldLayoutMkLst>
        </pc:sldLayoutChg>
        <pc:sldLayoutChg chg="add mod replId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2322982577" sldId="2147483750"/>
            <pc:sldLayoutMk cId="2848408179" sldId="2147483754"/>
          </pc:sldLayoutMkLst>
        </pc:sldLayoutChg>
        <pc:sldLayoutChg chg="add mod replId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2322982577" sldId="2147483750"/>
            <pc:sldLayoutMk cId="2233531813" sldId="2147483755"/>
          </pc:sldLayoutMkLst>
        </pc:sldLayoutChg>
        <pc:sldLayoutChg chg="add mod replId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2322982577" sldId="2147483750"/>
            <pc:sldLayoutMk cId="1664196008" sldId="2147483756"/>
          </pc:sldLayoutMkLst>
        </pc:sldLayoutChg>
        <pc:sldLayoutChg chg="add mod replId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2322982577" sldId="2147483750"/>
            <pc:sldLayoutMk cId="82965762" sldId="2147483757"/>
          </pc:sldLayoutMkLst>
        </pc:sldLayoutChg>
        <pc:sldLayoutChg chg="add mod replId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2322982577" sldId="2147483750"/>
            <pc:sldLayoutMk cId="1991354602" sldId="2147483758"/>
          </pc:sldLayoutMkLst>
        </pc:sldLayoutChg>
        <pc:sldLayoutChg chg="add mod replId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2322982577" sldId="2147483750"/>
            <pc:sldLayoutMk cId="2601547775" sldId="2147483759"/>
          </pc:sldLayoutMkLst>
        </pc:sldLayoutChg>
        <pc:sldLayoutChg chg="add mod replId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2322982577" sldId="2147483750"/>
            <pc:sldLayoutMk cId="1458612815" sldId="2147483760"/>
          </pc:sldLayoutMkLst>
        </pc:sldLayoutChg>
        <pc:sldLayoutChg chg="add mod replId">
          <pc:chgData name="فتحيه القحطاني" userId="S::t368906@asrg.moe.gov.sa::4929135b-f290-4bf0-98c7-0358bfd5b189" providerId="AD" clId="Web-{9D5E9C82-C113-72E1-1905-732EFB5E13AB}" dt="2020-11-20T22:13:44.054" v="33"/>
          <pc:sldLayoutMkLst>
            <pc:docMk/>
            <pc:sldMasterMk cId="2322982577" sldId="2147483750"/>
            <pc:sldLayoutMk cId="719445765" sldId="2147483761"/>
          </pc:sldLayoutMkLst>
        </pc:sldLayoutChg>
      </pc:sldMasterChg>
    </pc:docChg>
  </pc:docChgLst>
  <pc:docChgLst>
    <pc:chgData name="فتحيه القحطاني" userId="S::t368906@asrg.moe.gov.sa::4929135b-f290-4bf0-98c7-0358bfd5b189" providerId="AD" clId="Web-{265FA62B-0854-BBFA-8800-5E28416BDD95}"/>
    <pc:docChg chg="modSld">
      <pc:chgData name="فتحيه القحطاني" userId="S::t368906@asrg.moe.gov.sa::4929135b-f290-4bf0-98c7-0358bfd5b189" providerId="AD" clId="Web-{265FA62B-0854-BBFA-8800-5E28416BDD95}" dt="2020-11-20T23:08:31.477" v="77" actId="1076"/>
      <pc:docMkLst>
        <pc:docMk/>
      </pc:docMkLst>
      <pc:sldChg chg="modSp addAnim modAnim">
        <pc:chgData name="فتحيه القحطاني" userId="S::t368906@asrg.moe.gov.sa::4929135b-f290-4bf0-98c7-0358bfd5b189" providerId="AD" clId="Web-{265FA62B-0854-BBFA-8800-5E28416BDD95}" dt="2020-11-20T23:04:58.174" v="42"/>
        <pc:sldMkLst>
          <pc:docMk/>
          <pc:sldMk cId="3635702347" sldId="258"/>
        </pc:sldMkLst>
        <pc:spChg chg="mod">
          <ac:chgData name="فتحيه القحطاني" userId="S::t368906@asrg.moe.gov.sa::4929135b-f290-4bf0-98c7-0358bfd5b189" providerId="AD" clId="Web-{265FA62B-0854-BBFA-8800-5E28416BDD95}" dt="2020-11-20T23:02:33.092" v="36" actId="20577"/>
          <ac:spMkLst>
            <pc:docMk/>
            <pc:sldMk cId="3635702347" sldId="258"/>
            <ac:spMk id="6" creationId="{60EBA841-CB55-6E4B-B9DB-D170D9991E52}"/>
          </ac:spMkLst>
        </pc:spChg>
      </pc:sldChg>
      <pc:sldChg chg="addAnim modAnim">
        <pc:chgData name="فتحيه القحطاني" userId="S::t368906@asrg.moe.gov.sa::4929135b-f290-4bf0-98c7-0358bfd5b189" providerId="AD" clId="Web-{265FA62B-0854-BBFA-8800-5E28416BDD95}" dt="2020-11-20T23:05:12.205" v="45"/>
        <pc:sldMkLst>
          <pc:docMk/>
          <pc:sldMk cId="2811041863" sldId="259"/>
        </pc:sldMkLst>
      </pc:sldChg>
      <pc:sldChg chg="modSp addAnim modAnim">
        <pc:chgData name="فتحيه القحطاني" userId="S::t368906@asrg.moe.gov.sa::4929135b-f290-4bf0-98c7-0358bfd5b189" providerId="AD" clId="Web-{265FA62B-0854-BBFA-8800-5E28416BDD95}" dt="2020-11-20T23:04:34.579" v="41"/>
        <pc:sldMkLst>
          <pc:docMk/>
          <pc:sldMk cId="3369932693" sldId="260"/>
        </pc:sldMkLst>
        <pc:spChg chg="mod">
          <ac:chgData name="فتحيه القحطاني" userId="S::t368906@asrg.moe.gov.sa::4929135b-f290-4bf0-98c7-0358bfd5b189" providerId="AD" clId="Web-{265FA62B-0854-BBFA-8800-5E28416BDD95}" dt="2020-11-20T23:01:41.325" v="29" actId="14100"/>
          <ac:spMkLst>
            <pc:docMk/>
            <pc:sldMk cId="3369932693" sldId="260"/>
            <ac:spMk id="3" creationId="{5EDBCD84-D01C-2041-91CA-778EA4A6931A}"/>
          </ac:spMkLst>
        </pc:spChg>
      </pc:sldChg>
      <pc:sldChg chg="addSp delSp modSp">
        <pc:chgData name="فتحيه القحطاني" userId="S::t368906@asrg.moe.gov.sa::4929135b-f290-4bf0-98c7-0358bfd5b189" providerId="AD" clId="Web-{265FA62B-0854-BBFA-8800-5E28416BDD95}" dt="2020-11-20T23:08:31.477" v="77" actId="1076"/>
        <pc:sldMkLst>
          <pc:docMk/>
          <pc:sldMk cId="3431592457" sldId="265"/>
        </pc:sldMkLst>
        <pc:spChg chg="mod">
          <ac:chgData name="فتحيه القحطاني" userId="S::t368906@asrg.moe.gov.sa::4929135b-f290-4bf0-98c7-0358bfd5b189" providerId="AD" clId="Web-{265FA62B-0854-BBFA-8800-5E28416BDD95}" dt="2020-11-20T22:59:39.884" v="18" actId="1076"/>
          <ac:spMkLst>
            <pc:docMk/>
            <pc:sldMk cId="3431592457" sldId="265"/>
            <ac:spMk id="2" creationId="{4BCDF022-E668-D942-A449-FF11C213A6E4}"/>
          </ac:spMkLst>
        </pc:spChg>
        <pc:spChg chg="add mod">
          <ac:chgData name="فتحيه القحطاني" userId="S::t368906@asrg.moe.gov.sa::4929135b-f290-4bf0-98c7-0358bfd5b189" providerId="AD" clId="Web-{265FA62B-0854-BBFA-8800-5E28416BDD95}" dt="2020-11-20T23:08:31.477" v="77" actId="1076"/>
          <ac:spMkLst>
            <pc:docMk/>
            <pc:sldMk cId="3431592457" sldId="265"/>
            <ac:spMk id="3" creationId="{F83B11DE-8702-4FFC-AB38-77973AE9C51D}"/>
          </ac:spMkLst>
        </pc:spChg>
        <pc:spChg chg="add del mod">
          <ac:chgData name="فتحيه القحطاني" userId="S::t368906@asrg.moe.gov.sa::4929135b-f290-4bf0-98c7-0358bfd5b189" providerId="AD" clId="Web-{265FA62B-0854-BBFA-8800-5E28416BDD95}" dt="2020-11-20T23:08:28.289" v="76"/>
          <ac:spMkLst>
            <pc:docMk/>
            <pc:sldMk cId="3431592457" sldId="265"/>
            <ac:spMk id="4" creationId="{050C6576-9B33-4743-8E60-39E2F805C75A}"/>
          </ac:spMkLst>
        </pc:spChg>
      </pc:sldChg>
      <pc:sldChg chg="addAnim modAnim">
        <pc:chgData name="فتحيه القحطاني" userId="S::t368906@asrg.moe.gov.sa::4929135b-f290-4bf0-98c7-0358bfd5b189" providerId="AD" clId="Web-{265FA62B-0854-BBFA-8800-5E28416BDD95}" dt="2020-11-20T23:05:39.472" v="51"/>
        <pc:sldMkLst>
          <pc:docMk/>
          <pc:sldMk cId="1860246181" sldId="266"/>
        </pc:sldMkLst>
      </pc:sldChg>
      <pc:sldChg chg="addAnim modAnim">
        <pc:chgData name="فتحيه القحطاني" userId="S::t368906@asrg.moe.gov.sa::4929135b-f290-4bf0-98c7-0358bfd5b189" providerId="AD" clId="Web-{265FA62B-0854-BBFA-8800-5E28416BDD95}" dt="2020-11-20T23:05:23.128" v="48"/>
        <pc:sldMkLst>
          <pc:docMk/>
          <pc:sldMk cId="3886073418" sldId="268"/>
        </pc:sldMkLst>
      </pc:sldChg>
    </pc:docChg>
  </pc:docChgLst>
  <pc:docChgLst>
    <pc:chgData name="فتحيه القحطاني" userId="S::t368906@asrg.moe.gov.sa::4929135b-f290-4bf0-98c7-0358bfd5b189" providerId="AD" clId="Web-{3545AE27-66FB-C0DF-12CE-5D2EC86D99DB}"/>
    <pc:docChg chg="modSld">
      <pc:chgData name="فتحيه القحطاني" userId="S::t368906@asrg.moe.gov.sa::4929135b-f290-4bf0-98c7-0358bfd5b189" providerId="AD" clId="Web-{3545AE27-66FB-C0DF-12CE-5D2EC86D99DB}" dt="2020-11-24T12:28:00.897" v="0"/>
      <pc:docMkLst>
        <pc:docMk/>
      </pc:docMkLst>
      <pc:sldChg chg="delSp">
        <pc:chgData name="فتحيه القحطاني" userId="S::t368906@asrg.moe.gov.sa::4929135b-f290-4bf0-98c7-0358bfd5b189" providerId="AD" clId="Web-{3545AE27-66FB-C0DF-12CE-5D2EC86D99DB}" dt="2020-11-24T12:28:00.897" v="0"/>
        <pc:sldMkLst>
          <pc:docMk/>
          <pc:sldMk cId="3431592457" sldId="265"/>
        </pc:sldMkLst>
        <pc:spChg chg="del">
          <ac:chgData name="فتحيه القحطاني" userId="S::t368906@asrg.moe.gov.sa::4929135b-f290-4bf0-98c7-0358bfd5b189" providerId="AD" clId="Web-{3545AE27-66FB-C0DF-12CE-5D2EC86D99DB}" dt="2020-11-24T12:28:00.897" v="0"/>
          <ac:spMkLst>
            <pc:docMk/>
            <pc:sldMk cId="3431592457" sldId="265"/>
            <ac:spMk id="3" creationId="{F83B11DE-8702-4FFC-AB38-77973AE9C51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0452D-08D1-4C31-A1D0-BE48E1B38F0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1631BAF-805E-455C-AFB9-CCC267159C22}">
      <dgm:prSet/>
      <dgm:spPr/>
      <dgm:t>
        <a:bodyPr/>
        <a:lstStyle/>
        <a:p>
          <a:pPr rtl="0"/>
          <a:r>
            <a:rPr lang="ar-SA" b="1"/>
            <a:t>الماء والهواء ضروريان </a:t>
          </a:r>
          <a:r>
            <a:rPr lang="ar-SA" b="1">
              <a:latin typeface="Arial"/>
              <a:cs typeface="Arial"/>
            </a:rPr>
            <a:t>لجميع المخلوقات الحية </a:t>
          </a:r>
          <a:endParaRPr lang="en-US" b="1">
            <a:latin typeface="Arial"/>
            <a:cs typeface="Arial"/>
          </a:endParaRPr>
        </a:p>
      </dgm:t>
    </dgm:pt>
    <dgm:pt modelId="{2F117B29-EF06-496B-B3A5-E258D0CD332D}" type="parTrans" cxnId="{73004F76-1F93-46B1-AEFB-4682458B1F56}">
      <dgm:prSet/>
      <dgm:spPr/>
      <dgm:t>
        <a:bodyPr/>
        <a:lstStyle/>
        <a:p>
          <a:endParaRPr lang="en-US"/>
        </a:p>
      </dgm:t>
    </dgm:pt>
    <dgm:pt modelId="{DCF1E762-D01F-4D04-BC9B-6FF4A3E72BF6}" type="sibTrans" cxnId="{73004F76-1F93-46B1-AEFB-4682458B1F56}">
      <dgm:prSet/>
      <dgm:spPr/>
      <dgm:t>
        <a:bodyPr/>
        <a:lstStyle/>
        <a:p>
          <a:endParaRPr lang="en-US"/>
        </a:p>
      </dgm:t>
    </dgm:pt>
    <dgm:pt modelId="{4AE36D03-C14C-4D9A-9898-55439F5DFA8B}">
      <dgm:prSet/>
      <dgm:spPr/>
      <dgm:t>
        <a:bodyPr/>
        <a:lstStyle/>
        <a:p>
          <a:pPr rtl="0"/>
          <a:r>
            <a:rPr lang="ar-SA" b="1">
              <a:latin typeface="Arial"/>
              <a:cs typeface="Arial"/>
            </a:rPr>
            <a:t>نحن نستخدم الماء في أشياء كثيرة مثل الشرب والوضوء والطبخ والاستحمام </a:t>
          </a:r>
          <a:endParaRPr lang="en-US" b="1">
            <a:latin typeface="Arial"/>
            <a:cs typeface="Arial"/>
          </a:endParaRPr>
        </a:p>
      </dgm:t>
    </dgm:pt>
    <dgm:pt modelId="{FA00C907-BF8F-4C30-B3A7-034B777A4695}" type="parTrans" cxnId="{B82CB094-6BC7-4829-839F-1EF1CCA61042}">
      <dgm:prSet/>
      <dgm:spPr/>
      <dgm:t>
        <a:bodyPr/>
        <a:lstStyle/>
        <a:p>
          <a:endParaRPr lang="en-US"/>
        </a:p>
      </dgm:t>
    </dgm:pt>
    <dgm:pt modelId="{7C5BC8CD-55A0-4037-9D75-C2BBAA36A4E9}" type="sibTrans" cxnId="{B82CB094-6BC7-4829-839F-1EF1CCA61042}">
      <dgm:prSet/>
      <dgm:spPr/>
      <dgm:t>
        <a:bodyPr/>
        <a:lstStyle/>
        <a:p>
          <a:endParaRPr lang="en-US"/>
        </a:p>
      </dgm:t>
    </dgm:pt>
    <dgm:pt modelId="{1279F5B6-7221-4CEC-B446-75F52050D7B1}">
      <dgm:prSet/>
      <dgm:spPr/>
      <dgm:t>
        <a:bodyPr/>
        <a:lstStyle/>
        <a:p>
          <a:r>
            <a:rPr lang="ar-SA" b="1">
              <a:latin typeface="Arial"/>
              <a:cs typeface="Arial"/>
            </a:rPr>
            <a:t>ونستخدم الهواء في التنفس لنعيش</a:t>
          </a:r>
          <a:endParaRPr lang="en-US" b="1">
            <a:latin typeface="Arial"/>
            <a:cs typeface="Arial"/>
          </a:endParaRPr>
        </a:p>
      </dgm:t>
    </dgm:pt>
    <dgm:pt modelId="{7AD45480-52AE-41E6-8303-A6843B93F75E}" type="parTrans" cxnId="{36F48094-D0F3-4EC0-98AD-793E761C5224}">
      <dgm:prSet/>
      <dgm:spPr/>
      <dgm:t>
        <a:bodyPr/>
        <a:lstStyle/>
        <a:p>
          <a:endParaRPr lang="en-US"/>
        </a:p>
      </dgm:t>
    </dgm:pt>
    <dgm:pt modelId="{58B2784B-A3BC-4790-AC57-DBC21AD20B64}" type="sibTrans" cxnId="{36F48094-D0F3-4EC0-98AD-793E761C5224}">
      <dgm:prSet/>
      <dgm:spPr/>
      <dgm:t>
        <a:bodyPr/>
        <a:lstStyle/>
        <a:p>
          <a:endParaRPr lang="en-US"/>
        </a:p>
      </dgm:t>
    </dgm:pt>
    <dgm:pt modelId="{20EBF090-7D71-4005-A2CB-BA1C099EB725}" type="pres">
      <dgm:prSet presAssocID="{CCB0452D-08D1-4C31-A1D0-BE48E1B38F02}" presName="linear" presStyleCnt="0">
        <dgm:presLayoutVars>
          <dgm:animLvl val="lvl"/>
          <dgm:resizeHandles val="exact"/>
        </dgm:presLayoutVars>
      </dgm:prSet>
      <dgm:spPr/>
    </dgm:pt>
    <dgm:pt modelId="{A3976225-AAC4-49C7-A396-03EE13489C61}" type="pres">
      <dgm:prSet presAssocID="{E1631BAF-805E-455C-AFB9-CCC267159C2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2D0CF8-0B34-46F3-BA46-0A9741F946E3}" type="pres">
      <dgm:prSet presAssocID="{DCF1E762-D01F-4D04-BC9B-6FF4A3E72BF6}" presName="spacer" presStyleCnt="0"/>
      <dgm:spPr/>
    </dgm:pt>
    <dgm:pt modelId="{1FE7F00E-40E1-476B-A82B-B621F7B7604B}" type="pres">
      <dgm:prSet presAssocID="{4AE36D03-C14C-4D9A-9898-55439F5DFA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B6636B-6ACD-4752-82B9-0A1C72B64115}" type="pres">
      <dgm:prSet presAssocID="{7C5BC8CD-55A0-4037-9D75-C2BBAA36A4E9}" presName="spacer" presStyleCnt="0"/>
      <dgm:spPr/>
    </dgm:pt>
    <dgm:pt modelId="{11016F53-4267-491E-AE6F-FFD09231CB97}" type="pres">
      <dgm:prSet presAssocID="{1279F5B6-7221-4CEC-B446-75F52050D7B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451D602-C5AC-490C-B3FF-1182EB458FF5}" type="presOf" srcId="{CCB0452D-08D1-4C31-A1D0-BE48E1B38F02}" destId="{20EBF090-7D71-4005-A2CB-BA1C099EB725}" srcOrd="0" destOrd="0" presId="urn:microsoft.com/office/officeart/2005/8/layout/vList2"/>
    <dgm:cxn modelId="{8CC3314A-7097-494E-A868-503841E2522B}" type="presOf" srcId="{1279F5B6-7221-4CEC-B446-75F52050D7B1}" destId="{11016F53-4267-491E-AE6F-FFD09231CB97}" srcOrd="0" destOrd="0" presId="urn:microsoft.com/office/officeart/2005/8/layout/vList2"/>
    <dgm:cxn modelId="{E41AA353-ED48-4D22-83D0-04C5CF1AEC6F}" type="presOf" srcId="{E1631BAF-805E-455C-AFB9-CCC267159C22}" destId="{A3976225-AAC4-49C7-A396-03EE13489C61}" srcOrd="0" destOrd="0" presId="urn:microsoft.com/office/officeart/2005/8/layout/vList2"/>
    <dgm:cxn modelId="{73004F76-1F93-46B1-AEFB-4682458B1F56}" srcId="{CCB0452D-08D1-4C31-A1D0-BE48E1B38F02}" destId="{E1631BAF-805E-455C-AFB9-CCC267159C22}" srcOrd="0" destOrd="0" parTransId="{2F117B29-EF06-496B-B3A5-E258D0CD332D}" sibTransId="{DCF1E762-D01F-4D04-BC9B-6FF4A3E72BF6}"/>
    <dgm:cxn modelId="{D88FEC79-77AB-4791-807A-1C982442AAFB}" type="presOf" srcId="{4AE36D03-C14C-4D9A-9898-55439F5DFA8B}" destId="{1FE7F00E-40E1-476B-A82B-B621F7B7604B}" srcOrd="0" destOrd="0" presId="urn:microsoft.com/office/officeart/2005/8/layout/vList2"/>
    <dgm:cxn modelId="{36F48094-D0F3-4EC0-98AD-793E761C5224}" srcId="{CCB0452D-08D1-4C31-A1D0-BE48E1B38F02}" destId="{1279F5B6-7221-4CEC-B446-75F52050D7B1}" srcOrd="2" destOrd="0" parTransId="{7AD45480-52AE-41E6-8303-A6843B93F75E}" sibTransId="{58B2784B-A3BC-4790-AC57-DBC21AD20B64}"/>
    <dgm:cxn modelId="{B82CB094-6BC7-4829-839F-1EF1CCA61042}" srcId="{CCB0452D-08D1-4C31-A1D0-BE48E1B38F02}" destId="{4AE36D03-C14C-4D9A-9898-55439F5DFA8B}" srcOrd="1" destOrd="0" parTransId="{FA00C907-BF8F-4C30-B3A7-034B777A4695}" sibTransId="{7C5BC8CD-55A0-4037-9D75-C2BBAA36A4E9}"/>
    <dgm:cxn modelId="{EC45A8F9-BA16-48D8-8B1C-C7A4D5F343BE}" type="presParOf" srcId="{20EBF090-7D71-4005-A2CB-BA1C099EB725}" destId="{A3976225-AAC4-49C7-A396-03EE13489C61}" srcOrd="0" destOrd="0" presId="urn:microsoft.com/office/officeart/2005/8/layout/vList2"/>
    <dgm:cxn modelId="{9D968A7E-4AA0-4948-9681-EF36A18ABBAE}" type="presParOf" srcId="{20EBF090-7D71-4005-A2CB-BA1C099EB725}" destId="{7E2D0CF8-0B34-46F3-BA46-0A9741F946E3}" srcOrd="1" destOrd="0" presId="urn:microsoft.com/office/officeart/2005/8/layout/vList2"/>
    <dgm:cxn modelId="{14DCE4F7-C5A8-4230-9C10-A8E9F5D5D94E}" type="presParOf" srcId="{20EBF090-7D71-4005-A2CB-BA1C099EB725}" destId="{1FE7F00E-40E1-476B-A82B-B621F7B7604B}" srcOrd="2" destOrd="0" presId="urn:microsoft.com/office/officeart/2005/8/layout/vList2"/>
    <dgm:cxn modelId="{3B92D60B-4BD2-4AA6-8895-56BA12699897}" type="presParOf" srcId="{20EBF090-7D71-4005-A2CB-BA1C099EB725}" destId="{FAB6636B-6ACD-4752-82B9-0A1C72B64115}" srcOrd="3" destOrd="0" presId="urn:microsoft.com/office/officeart/2005/8/layout/vList2"/>
    <dgm:cxn modelId="{60E8FFC4-175B-4E03-8A71-EAB950B18EB9}" type="presParOf" srcId="{20EBF090-7D71-4005-A2CB-BA1C099EB725}" destId="{11016F53-4267-491E-AE6F-FFD09231CB9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7A0453-F177-0244-AB62-950BB48F24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8E58137-0B1E-684B-B5CE-00E96BE69A5B}">
      <dgm:prSet phldrT="[نص]" phldr="0"/>
      <dgm:spPr/>
      <dgm:t>
        <a:bodyPr/>
        <a:lstStyle/>
        <a:p>
          <a:pPr rtl="1"/>
          <a:r>
            <a:rPr lang="ar-SA"/>
            <a:t>وجود مواد ضارة مثل النفايات </a:t>
          </a:r>
        </a:p>
      </dgm:t>
    </dgm:pt>
    <dgm:pt modelId="{96B9713A-7E4D-3741-8970-1FF0004D66C4}" type="parTrans" cxnId="{FEFAE88D-0157-7748-BE1B-3E71F1936F16}">
      <dgm:prSet/>
      <dgm:spPr/>
      <dgm:t>
        <a:bodyPr/>
        <a:lstStyle/>
        <a:p>
          <a:pPr rtl="1"/>
          <a:endParaRPr lang="ar-SA"/>
        </a:p>
      </dgm:t>
    </dgm:pt>
    <dgm:pt modelId="{A517D034-FCAF-9E40-B1F4-F0CBBD83827C}" type="sibTrans" cxnId="{FEFAE88D-0157-7748-BE1B-3E71F1936F16}">
      <dgm:prSet/>
      <dgm:spPr/>
      <dgm:t>
        <a:bodyPr/>
        <a:lstStyle/>
        <a:p>
          <a:pPr rtl="1"/>
          <a:endParaRPr lang="ar-SA"/>
        </a:p>
      </dgm:t>
    </dgm:pt>
    <dgm:pt modelId="{632F97EA-D88A-7F4A-AD29-E78521E4FA70}">
      <dgm:prSet phldrT="[نص]" phldr="0"/>
      <dgm:spPr/>
      <dgm:t>
        <a:bodyPr/>
        <a:lstStyle/>
        <a:p>
          <a:pPr rtl="1"/>
          <a:r>
            <a:rPr lang="ar-SA"/>
            <a:t>في اليابسة أو في الماء أو في الهواء</a:t>
          </a:r>
        </a:p>
      </dgm:t>
    </dgm:pt>
    <dgm:pt modelId="{C9A30F5D-EBD7-9B43-B74A-0D8CDA126B88}" type="parTrans" cxnId="{51225D39-8AE9-E94F-92E0-FCCBF88AE63C}">
      <dgm:prSet/>
      <dgm:spPr/>
      <dgm:t>
        <a:bodyPr/>
        <a:lstStyle/>
        <a:p>
          <a:pPr rtl="1"/>
          <a:endParaRPr lang="ar-SA"/>
        </a:p>
      </dgm:t>
    </dgm:pt>
    <dgm:pt modelId="{C8959DBD-5ED7-3A4E-ACF9-AB4F428BC7C9}" type="sibTrans" cxnId="{51225D39-8AE9-E94F-92E0-FCCBF88AE63C}">
      <dgm:prSet/>
      <dgm:spPr/>
      <dgm:t>
        <a:bodyPr/>
        <a:lstStyle/>
        <a:p>
          <a:pPr rtl="1"/>
          <a:endParaRPr lang="ar-SA"/>
        </a:p>
      </dgm:t>
    </dgm:pt>
    <dgm:pt modelId="{9C0C187A-D4BC-8B47-BBCD-5BF65A0ABE5C}" type="pres">
      <dgm:prSet presAssocID="{1E7A0453-F177-0244-AB62-950BB48F2465}" presName="linear" presStyleCnt="0">
        <dgm:presLayoutVars>
          <dgm:animLvl val="lvl"/>
          <dgm:resizeHandles val="exact"/>
        </dgm:presLayoutVars>
      </dgm:prSet>
      <dgm:spPr/>
    </dgm:pt>
    <dgm:pt modelId="{D2D337FB-2ABE-F648-8C03-CF826A6DC431}" type="pres">
      <dgm:prSet presAssocID="{38E58137-0B1E-684B-B5CE-00E96BE69A5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7F8AA97-CA7F-B642-BDD4-8B80DA0626B7}" type="pres">
      <dgm:prSet presAssocID="{A517D034-FCAF-9E40-B1F4-F0CBBD83827C}" presName="spacer" presStyleCnt="0"/>
      <dgm:spPr/>
    </dgm:pt>
    <dgm:pt modelId="{D2FFB3C9-0739-D948-A08D-53991F0A406E}" type="pres">
      <dgm:prSet presAssocID="{632F97EA-D88A-7F4A-AD29-E78521E4FA7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BB4FE33-2E8D-C646-A1D5-9A1CC9971121}" type="presOf" srcId="{1E7A0453-F177-0244-AB62-950BB48F2465}" destId="{9C0C187A-D4BC-8B47-BBCD-5BF65A0ABE5C}" srcOrd="0" destOrd="0" presId="urn:microsoft.com/office/officeart/2005/8/layout/vList2"/>
    <dgm:cxn modelId="{51225D39-8AE9-E94F-92E0-FCCBF88AE63C}" srcId="{1E7A0453-F177-0244-AB62-950BB48F2465}" destId="{632F97EA-D88A-7F4A-AD29-E78521E4FA70}" srcOrd="1" destOrd="0" parTransId="{C9A30F5D-EBD7-9B43-B74A-0D8CDA126B88}" sibTransId="{C8959DBD-5ED7-3A4E-ACF9-AB4F428BC7C9}"/>
    <dgm:cxn modelId="{63E6D679-CD67-F946-BC76-5CF8A8BEDA9F}" type="presOf" srcId="{632F97EA-D88A-7F4A-AD29-E78521E4FA70}" destId="{D2FFB3C9-0739-D948-A08D-53991F0A406E}" srcOrd="0" destOrd="0" presId="urn:microsoft.com/office/officeart/2005/8/layout/vList2"/>
    <dgm:cxn modelId="{FEFAE88D-0157-7748-BE1B-3E71F1936F16}" srcId="{1E7A0453-F177-0244-AB62-950BB48F2465}" destId="{38E58137-0B1E-684B-B5CE-00E96BE69A5B}" srcOrd="0" destOrd="0" parTransId="{96B9713A-7E4D-3741-8970-1FF0004D66C4}" sibTransId="{A517D034-FCAF-9E40-B1F4-F0CBBD83827C}"/>
    <dgm:cxn modelId="{815B63F3-82EB-4843-BE00-77000C945DDD}" type="presOf" srcId="{38E58137-0B1E-684B-B5CE-00E96BE69A5B}" destId="{D2D337FB-2ABE-F648-8C03-CF826A6DC431}" srcOrd="0" destOrd="0" presId="urn:microsoft.com/office/officeart/2005/8/layout/vList2"/>
    <dgm:cxn modelId="{7F0A0CFC-4A2D-5842-8077-7FD6A031379D}" type="presParOf" srcId="{9C0C187A-D4BC-8B47-BBCD-5BF65A0ABE5C}" destId="{D2D337FB-2ABE-F648-8C03-CF826A6DC431}" srcOrd="0" destOrd="0" presId="urn:microsoft.com/office/officeart/2005/8/layout/vList2"/>
    <dgm:cxn modelId="{0BB4D81A-96B3-B745-B22C-A6C29427576E}" type="presParOf" srcId="{9C0C187A-D4BC-8B47-BBCD-5BF65A0ABE5C}" destId="{47F8AA97-CA7F-B642-BDD4-8B80DA0626B7}" srcOrd="1" destOrd="0" presId="urn:microsoft.com/office/officeart/2005/8/layout/vList2"/>
    <dgm:cxn modelId="{BD19F66C-EFE3-DF41-89EC-B057E3E43802}" type="presParOf" srcId="{9C0C187A-D4BC-8B47-BBCD-5BF65A0ABE5C}" destId="{D2FFB3C9-0739-D948-A08D-53991F0A406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5A614B-2A1C-0046-8D1E-80A776FABB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B535B9A-3C5A-5D47-8117-818789799EEF}">
      <dgm:prSet phldrT="[نص]" phldr="0"/>
      <dgm:spPr/>
      <dgm:t>
        <a:bodyPr/>
        <a:lstStyle/>
        <a:p>
          <a:pPr algn="ctr" rtl="1"/>
          <a:r>
            <a:rPr lang="ar-SA"/>
            <a:t>التلوث يسبب المرض للإنسان وللمخلوقات الحية الأخرى</a:t>
          </a:r>
        </a:p>
      </dgm:t>
    </dgm:pt>
    <dgm:pt modelId="{1BFAB314-3381-2442-ADB6-E31064F77272}" type="parTrans" cxnId="{7497295E-39E2-064C-88A2-A93F22AED75D}">
      <dgm:prSet/>
      <dgm:spPr/>
      <dgm:t>
        <a:bodyPr/>
        <a:lstStyle/>
        <a:p>
          <a:pPr rtl="1"/>
          <a:endParaRPr lang="ar-SA"/>
        </a:p>
      </dgm:t>
    </dgm:pt>
    <dgm:pt modelId="{1BE95031-9EE8-E84B-B29D-E99917FB4A27}" type="sibTrans" cxnId="{7497295E-39E2-064C-88A2-A93F22AED75D}">
      <dgm:prSet/>
      <dgm:spPr/>
      <dgm:t>
        <a:bodyPr/>
        <a:lstStyle/>
        <a:p>
          <a:pPr rtl="1"/>
          <a:endParaRPr lang="ar-SA"/>
        </a:p>
      </dgm:t>
    </dgm:pt>
    <dgm:pt modelId="{E254887E-0E29-BB4B-B4E5-FCCDB35337A3}">
      <dgm:prSet phldrT="[نص]" phldr="0"/>
      <dgm:spPr/>
      <dgm:t>
        <a:bodyPr/>
        <a:lstStyle/>
        <a:p>
          <a:pPr rtl="1"/>
          <a:r>
            <a:rPr lang="ar-SA"/>
            <a:t>هناك طرق عديدة للمحافظة على نظافة الأرض.</a:t>
          </a:r>
        </a:p>
      </dgm:t>
    </dgm:pt>
    <dgm:pt modelId="{4A49CF9E-C6DA-E345-A68F-B444291FB70C}" type="parTrans" cxnId="{E7F22121-5D6A-6C4F-9186-3422BF882733}">
      <dgm:prSet/>
      <dgm:spPr/>
      <dgm:t>
        <a:bodyPr/>
        <a:lstStyle/>
        <a:p>
          <a:pPr rtl="1"/>
          <a:endParaRPr lang="ar-SA"/>
        </a:p>
      </dgm:t>
    </dgm:pt>
    <dgm:pt modelId="{9BE11FA8-96ED-264A-84F8-47D8DF253F71}" type="sibTrans" cxnId="{E7F22121-5D6A-6C4F-9186-3422BF882733}">
      <dgm:prSet/>
      <dgm:spPr/>
      <dgm:t>
        <a:bodyPr/>
        <a:lstStyle/>
        <a:p>
          <a:pPr rtl="1"/>
          <a:endParaRPr lang="ar-SA"/>
        </a:p>
      </dgm:t>
    </dgm:pt>
    <dgm:pt modelId="{376724A2-C6B1-804E-9F32-8909AEFB704E}">
      <dgm:prSet phldrT="[نص]" phldr="0"/>
      <dgm:spPr/>
      <dgm:t>
        <a:bodyPr/>
        <a:lstStyle/>
        <a:p>
          <a:pPr algn="ctr" rtl="1"/>
          <a:r>
            <a:rPr lang="ar-SA"/>
            <a:t>اذكر بعضاً منها.</a:t>
          </a:r>
        </a:p>
      </dgm:t>
    </dgm:pt>
    <dgm:pt modelId="{31175037-F31A-5A4F-BE5D-3CC506D69D4D}" type="parTrans" cxnId="{A6F3D2AC-2C5F-9345-8677-93998DBE6E59}">
      <dgm:prSet/>
      <dgm:spPr/>
      <dgm:t>
        <a:bodyPr/>
        <a:lstStyle/>
        <a:p>
          <a:pPr rtl="1"/>
          <a:endParaRPr lang="ar-SA"/>
        </a:p>
      </dgm:t>
    </dgm:pt>
    <dgm:pt modelId="{D92912AE-B65F-5644-A439-B4B979CCDDD1}" type="sibTrans" cxnId="{A6F3D2AC-2C5F-9345-8677-93998DBE6E59}">
      <dgm:prSet/>
      <dgm:spPr/>
      <dgm:t>
        <a:bodyPr/>
        <a:lstStyle/>
        <a:p>
          <a:pPr rtl="1"/>
          <a:endParaRPr lang="ar-SA"/>
        </a:p>
      </dgm:t>
    </dgm:pt>
    <dgm:pt modelId="{D10441BD-B448-124F-8510-A26BB5781F48}" type="pres">
      <dgm:prSet presAssocID="{715A614B-2A1C-0046-8D1E-80A776FABBB8}" presName="linear" presStyleCnt="0">
        <dgm:presLayoutVars>
          <dgm:animLvl val="lvl"/>
          <dgm:resizeHandles val="exact"/>
        </dgm:presLayoutVars>
      </dgm:prSet>
      <dgm:spPr/>
    </dgm:pt>
    <dgm:pt modelId="{69AF4EED-C6F8-0F4A-8C79-6E9D83EF83D0}" type="pres">
      <dgm:prSet presAssocID="{1B535B9A-3C5A-5D47-8117-818789799EE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7CBB51F-79C9-AA43-AE9A-174EAF25CCE4}" type="pres">
      <dgm:prSet presAssocID="{1BE95031-9EE8-E84B-B29D-E99917FB4A27}" presName="spacer" presStyleCnt="0"/>
      <dgm:spPr/>
    </dgm:pt>
    <dgm:pt modelId="{CC9887B0-F7EF-6645-BDF8-7CFDC93E08DC}" type="pres">
      <dgm:prSet presAssocID="{E254887E-0E29-BB4B-B4E5-FCCDB35337A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3C93F5F-6198-D64A-8976-2FBB618A6129}" type="pres">
      <dgm:prSet presAssocID="{E254887E-0E29-BB4B-B4E5-FCCDB35337A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7F22121-5D6A-6C4F-9186-3422BF882733}" srcId="{715A614B-2A1C-0046-8D1E-80A776FABBB8}" destId="{E254887E-0E29-BB4B-B4E5-FCCDB35337A3}" srcOrd="1" destOrd="0" parTransId="{4A49CF9E-C6DA-E345-A68F-B444291FB70C}" sibTransId="{9BE11FA8-96ED-264A-84F8-47D8DF253F71}"/>
    <dgm:cxn modelId="{7497295E-39E2-064C-88A2-A93F22AED75D}" srcId="{715A614B-2A1C-0046-8D1E-80A776FABBB8}" destId="{1B535B9A-3C5A-5D47-8117-818789799EEF}" srcOrd="0" destOrd="0" parTransId="{1BFAB314-3381-2442-ADB6-E31064F77272}" sibTransId="{1BE95031-9EE8-E84B-B29D-E99917FB4A27}"/>
    <dgm:cxn modelId="{0B7CDB8B-C29C-7A47-8172-9BE6BC478E83}" type="presOf" srcId="{376724A2-C6B1-804E-9F32-8909AEFB704E}" destId="{B3C93F5F-6198-D64A-8976-2FBB618A6129}" srcOrd="0" destOrd="0" presId="urn:microsoft.com/office/officeart/2005/8/layout/vList2"/>
    <dgm:cxn modelId="{6FBFC98C-CE04-324E-9735-3CF2CC121835}" type="presOf" srcId="{715A614B-2A1C-0046-8D1E-80A776FABBB8}" destId="{D10441BD-B448-124F-8510-A26BB5781F48}" srcOrd="0" destOrd="0" presId="urn:microsoft.com/office/officeart/2005/8/layout/vList2"/>
    <dgm:cxn modelId="{A6F3D2AC-2C5F-9345-8677-93998DBE6E59}" srcId="{E254887E-0E29-BB4B-B4E5-FCCDB35337A3}" destId="{376724A2-C6B1-804E-9F32-8909AEFB704E}" srcOrd="0" destOrd="0" parTransId="{31175037-F31A-5A4F-BE5D-3CC506D69D4D}" sibTransId="{D92912AE-B65F-5644-A439-B4B979CCDDD1}"/>
    <dgm:cxn modelId="{4551B2E8-8F63-204D-84B6-0D9AC25B0499}" type="presOf" srcId="{1B535B9A-3C5A-5D47-8117-818789799EEF}" destId="{69AF4EED-C6F8-0F4A-8C79-6E9D83EF83D0}" srcOrd="0" destOrd="0" presId="urn:microsoft.com/office/officeart/2005/8/layout/vList2"/>
    <dgm:cxn modelId="{02419FF0-38EF-664C-98A1-CBF747559367}" type="presOf" srcId="{E254887E-0E29-BB4B-B4E5-FCCDB35337A3}" destId="{CC9887B0-F7EF-6645-BDF8-7CFDC93E08DC}" srcOrd="0" destOrd="0" presId="urn:microsoft.com/office/officeart/2005/8/layout/vList2"/>
    <dgm:cxn modelId="{B6B9DE17-D139-EF42-83A4-10BA58B01845}" type="presParOf" srcId="{D10441BD-B448-124F-8510-A26BB5781F48}" destId="{69AF4EED-C6F8-0F4A-8C79-6E9D83EF83D0}" srcOrd="0" destOrd="0" presId="urn:microsoft.com/office/officeart/2005/8/layout/vList2"/>
    <dgm:cxn modelId="{6796D26B-5FA6-6448-9FCB-865F66357602}" type="presParOf" srcId="{D10441BD-B448-124F-8510-A26BB5781F48}" destId="{A7CBB51F-79C9-AA43-AE9A-174EAF25CCE4}" srcOrd="1" destOrd="0" presId="urn:microsoft.com/office/officeart/2005/8/layout/vList2"/>
    <dgm:cxn modelId="{D5E16F22-E811-6042-83FD-11CB9A6CF5E2}" type="presParOf" srcId="{D10441BD-B448-124F-8510-A26BB5781F48}" destId="{CC9887B0-F7EF-6645-BDF8-7CFDC93E08DC}" srcOrd="2" destOrd="0" presId="urn:microsoft.com/office/officeart/2005/8/layout/vList2"/>
    <dgm:cxn modelId="{724DE8FB-6E55-3841-A77E-EFAC2B1117B4}" type="presParOf" srcId="{D10441BD-B448-124F-8510-A26BB5781F48}" destId="{B3C93F5F-6198-D64A-8976-2FBB618A612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76225-AAC4-49C7-A396-03EE13489C61}">
      <dsp:nvSpPr>
        <dsp:cNvPr id="0" name=""/>
        <dsp:cNvSpPr/>
      </dsp:nvSpPr>
      <dsp:spPr>
        <a:xfrm>
          <a:off x="0" y="19252"/>
          <a:ext cx="6726478" cy="15057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b="1" kern="1200"/>
            <a:t>الماء والهواء ضروريان </a:t>
          </a:r>
          <a:r>
            <a:rPr lang="ar-SA" sz="3900" b="1" kern="1200">
              <a:latin typeface="Arial"/>
              <a:cs typeface="Arial"/>
            </a:rPr>
            <a:t>لجميع المخلوقات الحية </a:t>
          </a:r>
          <a:endParaRPr lang="en-US" sz="3900" b="1" kern="1200">
            <a:latin typeface="Arial"/>
            <a:cs typeface="Arial"/>
          </a:endParaRPr>
        </a:p>
      </dsp:txBody>
      <dsp:txXfrm>
        <a:off x="73507" y="92759"/>
        <a:ext cx="6579464" cy="1358776"/>
      </dsp:txXfrm>
    </dsp:sp>
    <dsp:sp modelId="{1FE7F00E-40E1-476B-A82B-B621F7B7604B}">
      <dsp:nvSpPr>
        <dsp:cNvPr id="0" name=""/>
        <dsp:cNvSpPr/>
      </dsp:nvSpPr>
      <dsp:spPr>
        <a:xfrm>
          <a:off x="0" y="1637362"/>
          <a:ext cx="6726478" cy="15057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b="1" kern="1200">
              <a:latin typeface="Arial"/>
              <a:cs typeface="Arial"/>
            </a:rPr>
            <a:t>نحن نستخدم الماء في أشياء كثيرة مثل الشرب والوضوء والطبخ والاستحمام </a:t>
          </a:r>
          <a:endParaRPr lang="en-US" sz="3900" b="1" kern="1200">
            <a:latin typeface="Arial"/>
            <a:cs typeface="Arial"/>
          </a:endParaRPr>
        </a:p>
      </dsp:txBody>
      <dsp:txXfrm>
        <a:off x="73507" y="1710869"/>
        <a:ext cx="6579464" cy="1358776"/>
      </dsp:txXfrm>
    </dsp:sp>
    <dsp:sp modelId="{11016F53-4267-491E-AE6F-FFD09231CB97}">
      <dsp:nvSpPr>
        <dsp:cNvPr id="0" name=""/>
        <dsp:cNvSpPr/>
      </dsp:nvSpPr>
      <dsp:spPr>
        <a:xfrm>
          <a:off x="0" y="3255472"/>
          <a:ext cx="6726478" cy="15057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b="1" kern="1200">
              <a:latin typeface="Arial"/>
              <a:cs typeface="Arial"/>
            </a:rPr>
            <a:t>ونستخدم الهواء في التنفس لنعيش</a:t>
          </a:r>
          <a:endParaRPr lang="en-US" sz="3900" b="1" kern="1200">
            <a:latin typeface="Arial"/>
            <a:cs typeface="Arial"/>
          </a:endParaRPr>
        </a:p>
      </dsp:txBody>
      <dsp:txXfrm>
        <a:off x="73507" y="3328979"/>
        <a:ext cx="6579464" cy="1358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37FB-2ABE-F648-8C03-CF826A6DC431}">
      <dsp:nvSpPr>
        <dsp:cNvPr id="0" name=""/>
        <dsp:cNvSpPr/>
      </dsp:nvSpPr>
      <dsp:spPr>
        <a:xfrm>
          <a:off x="0" y="12054"/>
          <a:ext cx="7108825" cy="182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/>
            <a:t>وجود مواد ضارة مثل النفايات </a:t>
          </a:r>
        </a:p>
      </dsp:txBody>
      <dsp:txXfrm>
        <a:off x="89099" y="101153"/>
        <a:ext cx="6930627" cy="1647002"/>
      </dsp:txXfrm>
    </dsp:sp>
    <dsp:sp modelId="{D2FFB3C9-0739-D948-A08D-53991F0A406E}">
      <dsp:nvSpPr>
        <dsp:cNvPr id="0" name=""/>
        <dsp:cNvSpPr/>
      </dsp:nvSpPr>
      <dsp:spPr>
        <a:xfrm>
          <a:off x="0" y="1975494"/>
          <a:ext cx="7108825" cy="182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/>
            <a:t>في اليابسة أو في الماء أو في الهواء</a:t>
          </a:r>
        </a:p>
      </dsp:txBody>
      <dsp:txXfrm>
        <a:off x="89099" y="2064593"/>
        <a:ext cx="6930627" cy="1647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F4EED-C6F8-0F4A-8C79-6E9D83EF83D0}">
      <dsp:nvSpPr>
        <dsp:cNvPr id="0" name=""/>
        <dsp:cNvSpPr/>
      </dsp:nvSpPr>
      <dsp:spPr>
        <a:xfrm>
          <a:off x="0" y="819"/>
          <a:ext cx="6745926" cy="1737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kern="1200"/>
            <a:t>التلوث يسبب المرض للإنسان وللمخلوقات الحية الأخرى</a:t>
          </a:r>
        </a:p>
      </dsp:txBody>
      <dsp:txXfrm>
        <a:off x="84815" y="85634"/>
        <a:ext cx="6576296" cy="1567820"/>
      </dsp:txXfrm>
    </dsp:sp>
    <dsp:sp modelId="{CC9887B0-F7EF-6645-BDF8-7CFDC93E08DC}">
      <dsp:nvSpPr>
        <dsp:cNvPr id="0" name=""/>
        <dsp:cNvSpPr/>
      </dsp:nvSpPr>
      <dsp:spPr>
        <a:xfrm>
          <a:off x="0" y="1867869"/>
          <a:ext cx="6745926" cy="1737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kern="1200"/>
            <a:t>هناك طرق عديدة للمحافظة على نظافة الأرض.</a:t>
          </a:r>
        </a:p>
      </dsp:txBody>
      <dsp:txXfrm>
        <a:off x="84815" y="1952684"/>
        <a:ext cx="6576296" cy="1567820"/>
      </dsp:txXfrm>
    </dsp:sp>
    <dsp:sp modelId="{B3C93F5F-6198-D64A-8976-2FBB618A6129}">
      <dsp:nvSpPr>
        <dsp:cNvPr id="0" name=""/>
        <dsp:cNvSpPr/>
      </dsp:nvSpPr>
      <dsp:spPr>
        <a:xfrm>
          <a:off x="0" y="3605319"/>
          <a:ext cx="6745926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183" tIns="57150" rIns="320040" bIns="57150" numCol="1" spcCol="1270" anchor="t" anchorCtr="0">
          <a:noAutofit/>
        </a:bodyPr>
        <a:lstStyle/>
        <a:p>
          <a:pPr marL="285750" lvl="1" indent="-285750" algn="ctr" defTabSz="15557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500" kern="1200"/>
            <a:t>اذكر بعضاً منها.</a:t>
          </a:r>
        </a:p>
      </dsp:txBody>
      <dsp:txXfrm>
        <a:off x="0" y="3605319"/>
        <a:ext cx="6745926" cy="74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4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1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4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3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2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0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3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9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5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4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8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tVF6eRKlWg" TargetMode="Externa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7F201C-4B60-2D48-8EC0-2CEDB560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92CB6CF9-E927-EB4B-A3DF-4C4BE3C5D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215784"/>
          </a:xfrm>
        </p:spPr>
      </p:pic>
    </p:spTree>
    <p:extLst>
      <p:ext uri="{BB962C8B-B14F-4D97-AF65-F5344CB8AC3E}">
        <p14:creationId xmlns:p14="http://schemas.microsoft.com/office/powerpoint/2010/main" val="348914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7EFA25E0-F26E-8A4C-A504-3FC5D30B6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0459" y="1042749"/>
            <a:ext cx="7409328" cy="5436926"/>
          </a:xfrm>
        </p:spPr>
      </p:pic>
    </p:spTree>
    <p:extLst>
      <p:ext uri="{BB962C8B-B14F-4D97-AF65-F5344CB8AC3E}">
        <p14:creationId xmlns:p14="http://schemas.microsoft.com/office/powerpoint/2010/main" val="279550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إطار 3">
            <a:extLst>
              <a:ext uri="{FF2B5EF4-FFF2-40B4-BE49-F238E27FC236}">
                <a16:creationId xmlns:a16="http://schemas.microsoft.com/office/drawing/2014/main" id="{BD5F332B-8328-4843-890E-A89CCEE900C6}"/>
              </a:ext>
            </a:extLst>
          </p:cNvPr>
          <p:cNvSpPr/>
          <p:nvPr/>
        </p:nvSpPr>
        <p:spPr>
          <a:xfrm>
            <a:off x="2643868" y="2664526"/>
            <a:ext cx="7112825" cy="1656608"/>
          </a:xfrm>
          <a:prstGeom prst="fra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1" anchor="ctr"/>
          <a:lstStyle/>
          <a:p>
            <a:pPr algn="ctr"/>
            <a:r>
              <a:rPr lang="ar-SA" sz="4000" b="1">
                <a:solidFill>
                  <a:schemeClr val="tx1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التلوث</a:t>
            </a:r>
            <a:endParaRPr lang="ar-SA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2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3AD039-029D-BA42-BD67-3D5D74EF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550" y="1041400"/>
            <a:ext cx="5029200" cy="1344613"/>
          </a:xfrm>
        </p:spPr>
        <p:txBody>
          <a:bodyPr/>
          <a:lstStyle/>
          <a:p>
            <a:pPr algn="ctr"/>
            <a:r>
              <a:rPr lang="ar-SA" b="1"/>
              <a:t>التلوث</a:t>
            </a:r>
          </a:p>
        </p:txBody>
      </p:sp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2B70CBB7-48B0-6A47-B52E-062256051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653953"/>
              </p:ext>
            </p:extLst>
          </p:nvPr>
        </p:nvGraphicFramePr>
        <p:xfrm>
          <a:off x="2603500" y="2325584"/>
          <a:ext cx="7108825" cy="3812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3855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0A04B967-F63F-ED4F-B028-5D0A1C88A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1824" y="1107373"/>
            <a:ext cx="7424552" cy="5326022"/>
          </a:xfrm>
        </p:spPr>
      </p:pic>
    </p:spTree>
    <p:extLst>
      <p:ext uri="{BB962C8B-B14F-4D97-AF65-F5344CB8AC3E}">
        <p14:creationId xmlns:p14="http://schemas.microsoft.com/office/powerpoint/2010/main" val="1100495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195785-5F3B-094A-9A49-9FB6A7318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4773" y="1027906"/>
            <a:ext cx="7477125" cy="5471678"/>
          </a:xfrm>
        </p:spPr>
      </p:pic>
    </p:spTree>
    <p:extLst>
      <p:ext uri="{BB962C8B-B14F-4D97-AF65-F5344CB8AC3E}">
        <p14:creationId xmlns:p14="http://schemas.microsoft.com/office/powerpoint/2010/main" val="3233191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2419092-4200-1049-AC3B-784A4D447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9904" y="1060120"/>
            <a:ext cx="7430366" cy="5318785"/>
          </a:xfrm>
        </p:spPr>
      </p:pic>
    </p:spTree>
    <p:extLst>
      <p:ext uri="{BB962C8B-B14F-4D97-AF65-F5344CB8AC3E}">
        <p14:creationId xmlns:p14="http://schemas.microsoft.com/office/powerpoint/2010/main" val="2681436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0BAB4AC-C8D6-7B4C-AB85-D5A365A5C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3317" y="2945521"/>
            <a:ext cx="2857500" cy="1581150"/>
          </a:xfrm>
        </p:spPr>
      </p:pic>
      <p:pic>
        <p:nvPicPr>
          <p:cNvPr id="3" name="صورة 5">
            <a:extLst>
              <a:ext uri="{FF2B5EF4-FFF2-40B4-BE49-F238E27FC236}">
                <a16:creationId xmlns:a16="http://schemas.microsoft.com/office/drawing/2014/main" id="{92DD240A-BCC0-2A40-856A-DBD25BA14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48" y="2312417"/>
            <a:ext cx="5368636" cy="3179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753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4">
            <a:extLst>
              <a:ext uri="{FF2B5EF4-FFF2-40B4-BE49-F238E27FC236}">
                <a16:creationId xmlns:a16="http://schemas.microsoft.com/office/drawing/2014/main" id="{0E4413A5-279B-854A-AA49-7BC1554F84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973369"/>
              </p:ext>
            </p:extLst>
          </p:nvPr>
        </p:nvGraphicFramePr>
        <p:xfrm>
          <a:off x="2680483" y="1634331"/>
          <a:ext cx="674592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3593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A0384-7D6D-9149-AE25-7C6A801F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8" y="970550"/>
            <a:ext cx="10515600" cy="1325563"/>
          </a:xfrm>
        </p:spPr>
        <p:txBody>
          <a:bodyPr/>
          <a:lstStyle/>
          <a:p>
            <a:pPr algn="ctr"/>
            <a:r>
              <a:rPr lang="ar-SA" b="1" u="sng"/>
              <a:t>السؤال الأساسي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DBCD84-D01C-2041-91CA-778EA4A69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8944" y="2591130"/>
            <a:ext cx="7206409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ar-SA" sz="3600" b="1">
                <a:solidFill>
                  <a:srgbClr val="FFFFFF"/>
                </a:solidFill>
                <a:cs typeface="Arial"/>
              </a:rPr>
              <a:t>لماذا يجب علينا المحافظة على الأرض؟</a:t>
            </a:r>
          </a:p>
          <a:p>
            <a:pPr marL="0" indent="0" algn="ctr">
              <a:buNone/>
            </a:pPr>
            <a:endParaRPr lang="ar-SA" sz="3600" b="1">
              <a:solidFill>
                <a:srgbClr val="FFFFFF"/>
              </a:solidFill>
              <a:cs typeface="Arial"/>
            </a:endParaRPr>
          </a:p>
          <a:p>
            <a:pPr marL="0" indent="0" algn="ctr">
              <a:buNone/>
            </a:pPr>
            <a:r>
              <a:rPr lang="ar-SA" sz="3600" b="1">
                <a:solidFill>
                  <a:srgbClr val="FFFFFF"/>
                </a:solidFill>
                <a:cs typeface="Arial"/>
              </a:rPr>
              <a:t>يجب علينا المحافظة على الأرض و موارد</a:t>
            </a:r>
          </a:p>
          <a:p>
            <a:pPr marL="0" indent="0" algn="ctr">
              <a:buNone/>
            </a:pPr>
            <a:r>
              <a:rPr lang="ar-SA" sz="3600" b="1">
                <a:solidFill>
                  <a:srgbClr val="FFFFFF"/>
                </a:solidFill>
                <a:cs typeface="Arial"/>
              </a:rPr>
              <a:t> الأرض حتى لا تصاب المخلوقات الحية التي تعيش عليها بالضرر بسبب التلوث</a:t>
            </a:r>
            <a:endParaRPr lang="ar-SA"/>
          </a:p>
          <a:p>
            <a:pPr marL="0" indent="0" algn="ctr">
              <a:buNone/>
            </a:pPr>
            <a:endParaRPr lang="ar-SA" sz="36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33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CDF022-E668-D942-A449-FF11C213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226" y="1962192"/>
            <a:ext cx="6789108" cy="3298411"/>
          </a:xfrm>
        </p:spPr>
        <p:txBody>
          <a:bodyPr/>
          <a:lstStyle/>
          <a:p>
            <a:pPr algn="ctr"/>
            <a:r>
              <a:rPr lang="ar-SA" b="1" dirty="0">
                <a:solidFill>
                  <a:srgbClr val="FFFFFF"/>
                </a:solidFill>
                <a:latin typeface="Calibri"/>
                <a:cs typeface="Calibri"/>
              </a:rPr>
              <a:t>التقويم: اضغط على الرابط المرسل في الدردشة.</a:t>
            </a:r>
            <a:br>
              <a:rPr lang="ar-SA" b="1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ar-SA" b="1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3159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F34306-115F-C74D-91AD-FDC936095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027" y="237130"/>
            <a:ext cx="5704590" cy="2677648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ar-SA">
                <a:solidFill>
                  <a:srgbClr val="FFFFFF"/>
                </a:solidFill>
              </a:rPr>
            </a:br>
            <a:br>
              <a:rPr lang="ar-SA">
                <a:solidFill>
                  <a:srgbClr val="FFFFFF"/>
                </a:solidFill>
              </a:rPr>
            </a:br>
            <a:r>
              <a:rPr lang="ar-SA">
                <a:solidFill>
                  <a:srgbClr val="FFFFFF"/>
                </a:solidFill>
                <a:cs typeface="Times New Roman"/>
              </a:rPr>
              <a:t> علوم </a:t>
            </a:r>
            <a:br>
              <a:rPr lang="ar-SA">
                <a:solidFill>
                  <a:srgbClr val="FFFFFF"/>
                </a:solidFill>
              </a:rPr>
            </a:br>
            <a:r>
              <a:rPr lang="ar-SA">
                <a:solidFill>
                  <a:srgbClr val="FFFFFF"/>
                </a:solidFill>
                <a:cs typeface="Times New Roman"/>
              </a:rPr>
              <a:t>الوحدة الثالثة/ أرضنا </a:t>
            </a:r>
            <a:br>
              <a:rPr lang="ar-SA">
                <a:solidFill>
                  <a:srgbClr val="FFFFFF"/>
                </a:solidFill>
              </a:rPr>
            </a:br>
            <a:r>
              <a:rPr lang="ar-SA">
                <a:solidFill>
                  <a:srgbClr val="FFFFFF"/>
                </a:solidFill>
                <a:cs typeface="Times New Roman"/>
              </a:rPr>
              <a:t>الدرس الثاني/ الاستفادة من موارد الأرض</a:t>
            </a:r>
            <a:br>
              <a:rPr lang="ar-SA">
                <a:solidFill>
                  <a:srgbClr val="FFFFFF"/>
                </a:solidFill>
              </a:rPr>
            </a:br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10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2DF34F4-098E-A548-ABA2-08324320E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33" y="2305789"/>
            <a:ext cx="10515600" cy="4351338"/>
          </a:xfrm>
        </p:spPr>
        <p:txBody>
          <a:bodyPr>
            <a:normAutofit/>
          </a:bodyPr>
          <a:lstStyle/>
          <a:p>
            <a:pPr algn="ctr"/>
            <a:endParaRPr lang="ar-SA" sz="4000" b="1">
              <a:solidFill>
                <a:srgbClr val="FFFFFF"/>
              </a:solidFill>
            </a:endParaRPr>
          </a:p>
          <a:p>
            <a:pPr algn="ctr"/>
            <a:r>
              <a:rPr lang="ar-SA" sz="4000" b="1">
                <a:solidFill>
                  <a:srgbClr val="FFFFFF"/>
                </a:solidFill>
              </a:rPr>
              <a:t>انتهى الدرس  🙂</a:t>
            </a:r>
          </a:p>
          <a:p>
            <a:pPr algn="ctr"/>
            <a:r>
              <a:rPr lang="ar-SA" sz="4000" b="1">
                <a:solidFill>
                  <a:srgbClr val="FFFFFF"/>
                </a:solidFill>
              </a:rPr>
              <a:t>الواجب على منصة مدرستي </a:t>
            </a:r>
          </a:p>
        </p:txBody>
      </p:sp>
    </p:spTree>
    <p:extLst>
      <p:ext uri="{BB962C8B-B14F-4D97-AF65-F5344CB8AC3E}">
        <p14:creationId xmlns:p14="http://schemas.microsoft.com/office/powerpoint/2010/main" val="18602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6D8B9F23-039C-634A-95B7-9437DED2D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459" y="1293775"/>
            <a:ext cx="7129262" cy="507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431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A0384-7D6D-9149-AE25-7C6A801F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8" y="970550"/>
            <a:ext cx="10515600" cy="1325563"/>
          </a:xfrm>
        </p:spPr>
        <p:txBody>
          <a:bodyPr/>
          <a:lstStyle/>
          <a:p>
            <a:pPr algn="ctr"/>
            <a:r>
              <a:rPr lang="ar-SA" b="1" u="sng"/>
              <a:t>السؤال الأساسي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DBCD84-D01C-2041-91CA-778EA4A69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8944" y="2591130"/>
            <a:ext cx="7206409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ar-SA" sz="3600" b="1">
                <a:solidFill>
                  <a:srgbClr val="FFFFFF"/>
                </a:solidFill>
                <a:cs typeface="Arial"/>
              </a:rPr>
              <a:t>لماذا يجب علينا المحافظة على الأرض؟</a:t>
            </a:r>
          </a:p>
          <a:p>
            <a:pPr marL="0" indent="0" algn="ctr">
              <a:buNone/>
            </a:pPr>
            <a:endParaRPr lang="ar-SA" sz="3600" b="1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ar-SA" sz="3600" b="1" u="sng">
                <a:cs typeface="Arial"/>
              </a:rPr>
              <a:t>المفردات الجديدة</a:t>
            </a:r>
            <a:endParaRPr lang="ar-SA" sz="3600" b="1" u="sng">
              <a:solidFill>
                <a:srgbClr val="FFFFFF"/>
              </a:solidFill>
              <a:cs typeface="Arial"/>
            </a:endParaRPr>
          </a:p>
          <a:p>
            <a:pPr marL="0" indent="0" algn="ctr">
              <a:buNone/>
            </a:pPr>
            <a:endParaRPr lang="ar-SA" sz="3600" b="1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ar-SA" sz="3600" b="1">
                <a:solidFill>
                  <a:srgbClr val="FFFFFF"/>
                </a:solidFill>
                <a:cs typeface="Arial"/>
              </a:rPr>
              <a:t>التلوث</a:t>
            </a:r>
          </a:p>
        </p:txBody>
      </p:sp>
    </p:spTree>
    <p:extLst>
      <p:ext uri="{BB962C8B-B14F-4D97-AF65-F5344CB8AC3E}">
        <p14:creationId xmlns:p14="http://schemas.microsoft.com/office/powerpoint/2010/main" val="33699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85861B-BA9C-EA42-A85A-CFB0109E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035" y="980988"/>
            <a:ext cx="824004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ar-SA"/>
            </a:br>
            <a:r>
              <a:rPr lang="ar-SA">
                <a:cs typeface="Times New Roman"/>
              </a:rPr>
              <a:t>ماهي المخلوقات الحية التي تحتاج للماء كي تعيش؟ </a:t>
            </a:r>
            <a:endParaRPr lang="ar-SA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0EBA841-CB55-6E4B-B9DB-D170D999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501" y="2245370"/>
            <a:ext cx="8825659" cy="34163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endParaRPr lang="ar-SA" sz="3600" b="1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ar-SA" sz="3600" b="1" dirty="0">
                <a:solidFill>
                  <a:srgbClr val="FFFFFF"/>
                </a:solidFill>
                <a:cs typeface="Arial"/>
              </a:rPr>
              <a:t>الإنسان فقط </a:t>
            </a:r>
          </a:p>
          <a:p>
            <a:pPr marL="0" indent="0" algn="ctr">
              <a:buNone/>
            </a:pPr>
            <a:r>
              <a:rPr lang="ar-SA" sz="3600" b="1" dirty="0">
                <a:solidFill>
                  <a:srgbClr val="FFFFFF"/>
                </a:solidFill>
                <a:cs typeface="Arial"/>
              </a:rPr>
              <a:t>الإنسان والحيوانات فقط </a:t>
            </a:r>
          </a:p>
          <a:p>
            <a:pPr marL="0" indent="0" algn="ctr">
              <a:buNone/>
            </a:pPr>
            <a:r>
              <a:rPr lang="ar-SA" sz="3600" b="1" dirty="0">
                <a:solidFill>
                  <a:srgbClr val="FFFFFF"/>
                </a:solidFill>
                <a:cs typeface="Arial"/>
              </a:rPr>
              <a:t>الإنسان والحيوانات والنباتات </a:t>
            </a:r>
          </a:p>
          <a:p>
            <a:pPr marL="0" indent="0" algn="ctr">
              <a:buNone/>
            </a:pPr>
            <a:r>
              <a:rPr lang="ar-SA" sz="3600" b="1" dirty="0">
                <a:solidFill>
                  <a:srgbClr val="FFFFFF"/>
                </a:solidFill>
                <a:cs typeface="Arial"/>
              </a:rPr>
              <a:t>جميع المخلوقات الحية تحتاج للماء </a:t>
            </a:r>
          </a:p>
          <a:p>
            <a:pPr marL="0" indent="0" algn="ctr">
              <a:buNone/>
            </a:pPr>
            <a:r>
              <a:rPr lang="ar-SA" sz="3600" b="1" dirty="0">
                <a:solidFill>
                  <a:srgbClr val="FFFFFF"/>
                </a:solidFill>
                <a:cs typeface="Arial"/>
              </a:rPr>
              <a:t>قال تعالى: </a:t>
            </a:r>
            <a:r>
              <a:rPr lang="ar-SA" sz="3600" b="1">
                <a:solidFill>
                  <a:srgbClr val="FFFFFF"/>
                </a:solidFill>
                <a:cs typeface="Arial"/>
              </a:rPr>
              <a:t>" وجعلنا من الماء كل شيء حي"</a:t>
            </a:r>
            <a:endParaRPr lang="ar-SA" sz="3600" b="1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7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1D4746-BB6A-E945-98BD-A606A1AD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68" y="1294139"/>
            <a:ext cx="5891409" cy="1325563"/>
          </a:xfrm>
        </p:spPr>
        <p:txBody>
          <a:bodyPr/>
          <a:lstStyle/>
          <a:p>
            <a:pPr algn="ctr"/>
            <a:r>
              <a:rPr lang="ar-SA" b="1">
                <a:cs typeface="Times New Roman"/>
              </a:rPr>
              <a:t>ماهي استخدامات الماء؟</a:t>
            </a:r>
            <a:endParaRPr lang="ar-SA">
              <a:cs typeface="Times New Roman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E9287D0-0A98-8B49-A0AF-3F839E4B6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405" y="3088665"/>
            <a:ext cx="7603299" cy="48419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ar-SA" sz="3600" b="1">
                <a:solidFill>
                  <a:srgbClr val="FFFFFF"/>
                </a:solidFill>
                <a:cs typeface="Arial"/>
              </a:rPr>
              <a:t>الشرب </a:t>
            </a:r>
            <a:endParaRPr lang="ar-SA" sz="3600" b="1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ar-SA" sz="3600" b="1">
                <a:solidFill>
                  <a:srgbClr val="FFFFFF"/>
                </a:solidFill>
                <a:cs typeface="Arial"/>
              </a:rPr>
              <a:t>الاستحمام </a:t>
            </a:r>
          </a:p>
          <a:p>
            <a:pPr marL="0" indent="0" algn="ctr">
              <a:buNone/>
            </a:pPr>
            <a:r>
              <a:rPr lang="ar-SA" sz="3600" b="1">
                <a:solidFill>
                  <a:srgbClr val="FFFFFF"/>
                </a:solidFill>
                <a:cs typeface="Arial"/>
              </a:rPr>
              <a:t>الوضوء </a:t>
            </a:r>
          </a:p>
          <a:p>
            <a:pPr marL="0" indent="0" algn="ctr">
              <a:buNone/>
            </a:pPr>
            <a:r>
              <a:rPr lang="ar-SA" sz="3600" b="1">
                <a:solidFill>
                  <a:srgbClr val="FFFFFF"/>
                </a:solidFill>
                <a:cs typeface="Arial"/>
              </a:rPr>
              <a:t> الطبخ</a:t>
            </a:r>
          </a:p>
          <a:p>
            <a:pPr marL="0" indent="0" algn="ctr">
              <a:buNone/>
            </a:pPr>
            <a:r>
              <a:rPr lang="ar-SA" sz="3600" b="1">
                <a:solidFill>
                  <a:srgbClr val="FFFFFF"/>
                </a:solidFill>
                <a:cs typeface="Arial"/>
              </a:rPr>
              <a:t>  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2E70745-A494-2A4C-8830-47C256912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700" y="3293512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4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2">
            <a:extLst>
              <a:ext uri="{FF2B5EF4-FFF2-40B4-BE49-F238E27FC236}">
                <a16:creationId xmlns:a16="http://schemas.microsoft.com/office/drawing/2014/main" id="{C28ACEE4-C7D9-41DB-AC84-3491A1B1C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606494"/>
              </p:ext>
            </p:extLst>
          </p:nvPr>
        </p:nvGraphicFramePr>
        <p:xfrm>
          <a:off x="2737980" y="1400828"/>
          <a:ext cx="6726478" cy="478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607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976225-AAC4-49C7-A396-03EE13489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E7F00E-40E1-476B-A82B-B621F7B76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016F53-4267-491E-AE6F-FFD09231C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A475E3-BBF1-634B-AD0B-1D0DDD9E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624" y="720029"/>
            <a:ext cx="6789108" cy="1889233"/>
          </a:xfrm>
        </p:spPr>
        <p:txBody>
          <a:bodyPr/>
          <a:lstStyle/>
          <a:p>
            <a:pPr algn="ctr"/>
            <a:r>
              <a:rPr lang="ar-SA"/>
              <a:t>أقرأ الصورة : كيف يستفيد الناس من الماء؟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C940D11-A553-C74B-88D1-A3A7B55D1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7162" y="2284913"/>
            <a:ext cx="7505565" cy="4351338"/>
          </a:xfrm>
        </p:spPr>
      </p:pic>
    </p:spTree>
    <p:extLst>
      <p:ext uri="{BB962C8B-B14F-4D97-AF65-F5344CB8AC3E}">
        <p14:creationId xmlns:p14="http://schemas.microsoft.com/office/powerpoint/2010/main" val="25715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B453836-322B-9746-B1B1-FADC59C42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4772" y="1147132"/>
            <a:ext cx="7525086" cy="5374296"/>
          </a:xfrm>
        </p:spPr>
      </p:pic>
    </p:spTree>
    <p:extLst>
      <p:ext uri="{BB962C8B-B14F-4D97-AF65-F5344CB8AC3E}">
        <p14:creationId xmlns:p14="http://schemas.microsoft.com/office/powerpoint/2010/main" val="562860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20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Office Theme</vt:lpstr>
      <vt:lpstr>عرض تقديمي في PowerPoint</vt:lpstr>
      <vt:lpstr>   علوم  الوحدة الثالثة/ أرضنا  الدرس الثاني/ الاستفادة من موارد الأرض </vt:lpstr>
      <vt:lpstr>عرض تقديمي في PowerPoint</vt:lpstr>
      <vt:lpstr>السؤال الأساسي</vt:lpstr>
      <vt:lpstr> ماهي المخلوقات الحية التي تحتاج للماء كي تعيش؟ </vt:lpstr>
      <vt:lpstr>ماهي استخدامات الماء؟</vt:lpstr>
      <vt:lpstr>عرض تقديمي في PowerPoint</vt:lpstr>
      <vt:lpstr>أقرأ الصورة : كيف يستفيد الناس من الماء؟</vt:lpstr>
      <vt:lpstr>عرض تقديمي في PowerPoint</vt:lpstr>
      <vt:lpstr>عرض تقديمي في PowerPoint</vt:lpstr>
      <vt:lpstr>عرض تقديمي في PowerPoint</vt:lpstr>
      <vt:lpstr>التلوث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السؤال الأساسي</vt:lpstr>
      <vt:lpstr>التقويم: اضغط على الرابط المرسل في الدردشة.  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١٠/ ٣/ ١٤٤٢ الحصة علوم  </dc:title>
  <dc:creator>مستخدم غير معروف</dc:creator>
  <cp:lastModifiedBy>فتحيه القحطاني</cp:lastModifiedBy>
  <cp:revision>56</cp:revision>
  <dcterms:created xsi:type="dcterms:W3CDTF">2020-10-27T10:13:14Z</dcterms:created>
  <dcterms:modified xsi:type="dcterms:W3CDTF">2020-11-24T19:48:47Z</dcterms:modified>
</cp:coreProperties>
</file>